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65"/>
  </p:notesMasterIdLst>
  <p:handoutMasterIdLst>
    <p:handoutMasterId r:id="rId66"/>
  </p:handoutMasterIdLst>
  <p:sldIdLst>
    <p:sldId id="256" r:id="rId2"/>
    <p:sldId id="257" r:id="rId3"/>
    <p:sldId id="258" r:id="rId4"/>
    <p:sldId id="296" r:id="rId5"/>
    <p:sldId id="303" r:id="rId6"/>
    <p:sldId id="321" r:id="rId7"/>
    <p:sldId id="300" r:id="rId8"/>
    <p:sldId id="322" r:id="rId9"/>
    <p:sldId id="323" r:id="rId10"/>
    <p:sldId id="324" r:id="rId11"/>
    <p:sldId id="301" r:id="rId12"/>
    <p:sldId id="326" r:id="rId13"/>
    <p:sldId id="325" r:id="rId14"/>
    <p:sldId id="327" r:id="rId15"/>
    <p:sldId id="305" r:id="rId16"/>
    <p:sldId id="270" r:id="rId17"/>
    <p:sldId id="328" r:id="rId18"/>
    <p:sldId id="330" r:id="rId19"/>
    <p:sldId id="332" r:id="rId20"/>
    <p:sldId id="331" r:id="rId21"/>
    <p:sldId id="334" r:id="rId22"/>
    <p:sldId id="333" r:id="rId23"/>
    <p:sldId id="306" r:id="rId24"/>
    <p:sldId id="329" r:id="rId25"/>
    <p:sldId id="335" r:id="rId26"/>
    <p:sldId id="272" r:id="rId27"/>
    <p:sldId id="336" r:id="rId28"/>
    <p:sldId id="318" r:id="rId29"/>
    <p:sldId id="337" r:id="rId30"/>
    <p:sldId id="338" r:id="rId31"/>
    <p:sldId id="265" r:id="rId32"/>
    <p:sldId id="339" r:id="rId33"/>
    <p:sldId id="280" r:id="rId34"/>
    <p:sldId id="283" r:id="rId35"/>
    <p:sldId id="341" r:id="rId36"/>
    <p:sldId id="342" r:id="rId37"/>
    <p:sldId id="343" r:id="rId38"/>
    <p:sldId id="344" r:id="rId39"/>
    <p:sldId id="345" r:id="rId40"/>
    <p:sldId id="346" r:id="rId41"/>
    <p:sldId id="347" r:id="rId42"/>
    <p:sldId id="348" r:id="rId43"/>
    <p:sldId id="349" r:id="rId44"/>
    <p:sldId id="350" r:id="rId45"/>
    <p:sldId id="351" r:id="rId46"/>
    <p:sldId id="353" r:id="rId47"/>
    <p:sldId id="356" r:id="rId48"/>
    <p:sldId id="352" r:id="rId49"/>
    <p:sldId id="357" r:id="rId50"/>
    <p:sldId id="358" r:id="rId51"/>
    <p:sldId id="359" r:id="rId52"/>
    <p:sldId id="360" r:id="rId53"/>
    <p:sldId id="354" r:id="rId54"/>
    <p:sldId id="361" r:id="rId55"/>
    <p:sldId id="355" r:id="rId56"/>
    <p:sldId id="362" r:id="rId57"/>
    <p:sldId id="364" r:id="rId58"/>
    <p:sldId id="369" r:id="rId59"/>
    <p:sldId id="368" r:id="rId60"/>
    <p:sldId id="366" r:id="rId61"/>
    <p:sldId id="367" r:id="rId62"/>
    <p:sldId id="319" r:id="rId63"/>
    <p:sldId id="320" r:id="rId64"/>
  </p:sldIdLst>
  <p:sldSz cx="9144000" cy="6858000" type="screen4x3"/>
  <p:notesSz cx="6858000" cy="9710738"/>
  <p:defaultTextStyle>
    <a:defPPr>
      <a:defRPr lang="zh-CN"/>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59">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FFFF"/>
    <a:srgbClr val="CCFFCC"/>
    <a:srgbClr val="008000"/>
    <a:srgbClr val="FF00FF"/>
    <a:srgbClr val="FF0000"/>
    <a:srgbClr val="808080"/>
    <a:srgbClr val="4D4D4D"/>
    <a:srgbClr val="1111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94686" autoAdjust="0"/>
  </p:normalViewPr>
  <p:slideViewPr>
    <p:cSldViewPr>
      <p:cViewPr varScale="1">
        <p:scale>
          <a:sx n="62" d="100"/>
          <a:sy n="62" d="100"/>
        </p:scale>
        <p:origin x="140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1" d="100"/>
          <a:sy n="81" d="100"/>
        </p:scale>
        <p:origin x="-2364" y="-72"/>
      </p:cViewPr>
      <p:guideLst>
        <p:guide orient="horz" pos="3059"/>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CA6846B-AE51-492A-976A-F09426DFD4E7}"/>
              </a:ext>
            </a:extLst>
          </p:cNvPr>
          <p:cNvSpPr>
            <a:spLocks noGrp="1" noChangeArrowheads="1"/>
          </p:cNvSpPr>
          <p:nvPr>
            <p:ph type="hdr" sz="quarter"/>
          </p:nvPr>
        </p:nvSpPr>
        <p:spPr bwMode="auto">
          <a:xfrm>
            <a:off x="0" y="0"/>
            <a:ext cx="2971800" cy="485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7411" name="Rectangle 3">
            <a:extLst>
              <a:ext uri="{FF2B5EF4-FFF2-40B4-BE49-F238E27FC236}">
                <a16:creationId xmlns:a16="http://schemas.microsoft.com/office/drawing/2014/main" id="{4803F7B1-33E8-4977-BEDE-D165767CA7C3}"/>
              </a:ext>
            </a:extLst>
          </p:cNvPr>
          <p:cNvSpPr>
            <a:spLocks noGrp="1" noChangeArrowheads="1"/>
          </p:cNvSpPr>
          <p:nvPr>
            <p:ph type="dt" sz="quarter" idx="1"/>
          </p:nvPr>
        </p:nvSpPr>
        <p:spPr bwMode="auto">
          <a:xfrm>
            <a:off x="3886200" y="0"/>
            <a:ext cx="2971800" cy="485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17412" name="Rectangle 4">
            <a:extLst>
              <a:ext uri="{FF2B5EF4-FFF2-40B4-BE49-F238E27FC236}">
                <a16:creationId xmlns:a16="http://schemas.microsoft.com/office/drawing/2014/main" id="{AD71165F-FDA3-4D4B-8F87-CB137C0EDAAE}"/>
              </a:ext>
            </a:extLst>
          </p:cNvPr>
          <p:cNvSpPr>
            <a:spLocks noGrp="1" noChangeArrowheads="1"/>
          </p:cNvSpPr>
          <p:nvPr>
            <p:ph type="ftr" sz="quarter" idx="2"/>
          </p:nvPr>
        </p:nvSpPr>
        <p:spPr bwMode="auto">
          <a:xfrm>
            <a:off x="0" y="9224963"/>
            <a:ext cx="2971800" cy="485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7413" name="Rectangle 5">
            <a:extLst>
              <a:ext uri="{FF2B5EF4-FFF2-40B4-BE49-F238E27FC236}">
                <a16:creationId xmlns:a16="http://schemas.microsoft.com/office/drawing/2014/main" id="{B672BE3D-A032-4897-AB45-5C76A4B614E6}"/>
              </a:ext>
            </a:extLst>
          </p:cNvPr>
          <p:cNvSpPr>
            <a:spLocks noGrp="1" noChangeArrowheads="1"/>
          </p:cNvSpPr>
          <p:nvPr>
            <p:ph type="sldNum" sz="quarter" idx="3"/>
          </p:nvPr>
        </p:nvSpPr>
        <p:spPr bwMode="auto">
          <a:xfrm>
            <a:off x="3886200" y="9224963"/>
            <a:ext cx="2971800" cy="485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E86D14F-63EB-4886-8AA3-FD334B54506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13E1F98-A6A5-4014-91B2-13CB35EF2242}"/>
              </a:ext>
            </a:extLst>
          </p:cNvPr>
          <p:cNvSpPr>
            <a:spLocks noGrp="1" noChangeArrowheads="1"/>
          </p:cNvSpPr>
          <p:nvPr>
            <p:ph type="hdr" sz="quarter"/>
          </p:nvPr>
        </p:nvSpPr>
        <p:spPr bwMode="auto">
          <a:xfrm>
            <a:off x="0" y="0"/>
            <a:ext cx="2971800" cy="485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6147" name="Rectangle 3">
            <a:extLst>
              <a:ext uri="{FF2B5EF4-FFF2-40B4-BE49-F238E27FC236}">
                <a16:creationId xmlns:a16="http://schemas.microsoft.com/office/drawing/2014/main" id="{2A9F62EF-EE33-44C8-840B-A7688DDB78CC}"/>
              </a:ext>
            </a:extLst>
          </p:cNvPr>
          <p:cNvSpPr>
            <a:spLocks noGrp="1" noChangeArrowheads="1"/>
          </p:cNvSpPr>
          <p:nvPr>
            <p:ph type="dt" idx="1"/>
          </p:nvPr>
        </p:nvSpPr>
        <p:spPr bwMode="auto">
          <a:xfrm>
            <a:off x="3886200" y="0"/>
            <a:ext cx="2971800" cy="485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3076" name="Rectangle 4">
            <a:extLst>
              <a:ext uri="{FF2B5EF4-FFF2-40B4-BE49-F238E27FC236}">
                <a16:creationId xmlns:a16="http://schemas.microsoft.com/office/drawing/2014/main" id="{B5EB03C7-32F4-4C52-8ED9-F6FEA43DFEB4}"/>
              </a:ext>
            </a:extLst>
          </p:cNvPr>
          <p:cNvSpPr>
            <a:spLocks noChangeArrowheads="1" noTextEdit="1"/>
          </p:cNvSpPr>
          <p:nvPr>
            <p:ph type="sldImg" idx="2"/>
          </p:nvPr>
        </p:nvSpPr>
        <p:spPr bwMode="auto">
          <a:xfrm>
            <a:off x="1001713" y="728663"/>
            <a:ext cx="4854575" cy="3641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2D4BFE06-712F-40DC-ACD3-9B8711B7A312}"/>
              </a:ext>
            </a:extLst>
          </p:cNvPr>
          <p:cNvSpPr>
            <a:spLocks noGrp="1" noChangeArrowheads="1"/>
          </p:cNvSpPr>
          <p:nvPr>
            <p:ph type="body" sz="quarter" idx="3"/>
          </p:nvPr>
        </p:nvSpPr>
        <p:spPr bwMode="auto">
          <a:xfrm>
            <a:off x="914400" y="4613275"/>
            <a:ext cx="5029200" cy="4368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50" name="Rectangle 6">
            <a:extLst>
              <a:ext uri="{FF2B5EF4-FFF2-40B4-BE49-F238E27FC236}">
                <a16:creationId xmlns:a16="http://schemas.microsoft.com/office/drawing/2014/main" id="{53513E17-B678-4557-AB5F-F89295CFAF44}"/>
              </a:ext>
            </a:extLst>
          </p:cNvPr>
          <p:cNvSpPr>
            <a:spLocks noGrp="1" noChangeArrowheads="1"/>
          </p:cNvSpPr>
          <p:nvPr>
            <p:ph type="ftr" sz="quarter" idx="4"/>
          </p:nvPr>
        </p:nvSpPr>
        <p:spPr bwMode="auto">
          <a:xfrm>
            <a:off x="0" y="9224963"/>
            <a:ext cx="2971800" cy="485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6151" name="Rectangle 7">
            <a:extLst>
              <a:ext uri="{FF2B5EF4-FFF2-40B4-BE49-F238E27FC236}">
                <a16:creationId xmlns:a16="http://schemas.microsoft.com/office/drawing/2014/main" id="{83140DF0-C14F-4D8A-A5BF-66D1D1EB0356}"/>
              </a:ext>
            </a:extLst>
          </p:cNvPr>
          <p:cNvSpPr>
            <a:spLocks noGrp="1" noChangeArrowheads="1"/>
          </p:cNvSpPr>
          <p:nvPr>
            <p:ph type="sldNum" sz="quarter" idx="5"/>
          </p:nvPr>
        </p:nvSpPr>
        <p:spPr bwMode="auto">
          <a:xfrm>
            <a:off x="3886200" y="9224963"/>
            <a:ext cx="2971800" cy="485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8AB721F-4445-4939-A300-2ECD22E1177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8" descr="花">
            <a:extLst>
              <a:ext uri="{FF2B5EF4-FFF2-40B4-BE49-F238E27FC236}">
                <a16:creationId xmlns:a16="http://schemas.microsoft.com/office/drawing/2014/main" id="{588E8D06-71AB-4652-A585-AA9AF2C19B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94075"/>
            <a:ext cx="4800600" cy="344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7" descr="草">
            <a:extLst>
              <a:ext uri="{FF2B5EF4-FFF2-40B4-BE49-F238E27FC236}">
                <a16:creationId xmlns:a16="http://schemas.microsoft.com/office/drawing/2014/main" id="{E3C70C1C-7400-4CF2-9C0A-C8AC7FF698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9" descr="logo001">
            <a:extLst>
              <a:ext uri="{FF2B5EF4-FFF2-40B4-BE49-F238E27FC236}">
                <a16:creationId xmlns:a16="http://schemas.microsoft.com/office/drawing/2014/main" id="{17CA4270-B4CA-41D9-9718-550176115E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228600"/>
            <a:ext cx="29337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8" name="Rectangle 12"/>
          <p:cNvSpPr>
            <a:spLocks noGrp="1" noChangeArrowheads="1"/>
          </p:cNvSpPr>
          <p:nvPr>
            <p:ph type="ctrTitle"/>
          </p:nvPr>
        </p:nvSpPr>
        <p:spPr>
          <a:xfrm>
            <a:off x="914400" y="1600200"/>
            <a:ext cx="7772400" cy="1143000"/>
          </a:xfrm>
        </p:spPr>
        <p:txBody>
          <a:bodyPr/>
          <a:lstStyle>
            <a:lvl1pPr>
              <a:defRPr>
                <a:solidFill>
                  <a:srgbClr val="006600"/>
                </a:solidFill>
              </a:defRPr>
            </a:lvl1pPr>
          </a:lstStyle>
          <a:p>
            <a:r>
              <a:rPr lang="zh-CN" altLang="en-US"/>
              <a:t>单击此处编辑母版标题样式</a:t>
            </a:r>
          </a:p>
        </p:txBody>
      </p:sp>
      <p:sp>
        <p:nvSpPr>
          <p:cNvPr id="4109" name="Rectangle 13"/>
          <p:cNvSpPr>
            <a:spLocks noGrp="1" noChangeArrowheads="1"/>
          </p:cNvSpPr>
          <p:nvPr>
            <p:ph type="subTitle" idx="1"/>
          </p:nvPr>
        </p:nvSpPr>
        <p:spPr>
          <a:xfrm>
            <a:off x="1600200" y="32766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7" name="Rectangle 16">
            <a:extLst>
              <a:ext uri="{FF2B5EF4-FFF2-40B4-BE49-F238E27FC236}">
                <a16:creationId xmlns:a16="http://schemas.microsoft.com/office/drawing/2014/main" id="{BD663CB2-60F4-423A-8F1B-3DA8A7B8674B}"/>
              </a:ext>
            </a:extLst>
          </p:cNvPr>
          <p:cNvSpPr>
            <a:spLocks noGrp="1" noChangeArrowheads="1"/>
          </p:cNvSpPr>
          <p:nvPr>
            <p:ph type="sldNum" sz="quarter" idx="10"/>
          </p:nvPr>
        </p:nvSpPr>
        <p:spPr>
          <a:xfrm>
            <a:off x="6858000" y="6248400"/>
            <a:ext cx="1905000" cy="457200"/>
          </a:xfrm>
        </p:spPr>
        <p:txBody>
          <a:bodyPr/>
          <a:lstStyle>
            <a:lvl1pPr>
              <a:defRPr sz="1400" b="0">
                <a:solidFill>
                  <a:schemeClr val="bg2"/>
                </a:solidFill>
              </a:defRPr>
            </a:lvl1pPr>
          </a:lstStyle>
          <a:p>
            <a:pPr>
              <a:defRPr/>
            </a:pPr>
            <a:fld id="{28DC8298-6A44-4C17-BD21-25E4B7DD9234}" type="slidenum">
              <a:rPr lang="en-US" altLang="zh-CN"/>
              <a:pPr>
                <a:defRPr/>
              </a:pPr>
              <a:t>‹#›</a:t>
            </a:fld>
            <a:endParaRPr lang="en-US" altLang="zh-CN"/>
          </a:p>
        </p:txBody>
      </p:sp>
    </p:spTree>
    <p:extLst>
      <p:ext uri="{BB962C8B-B14F-4D97-AF65-F5344CB8AC3E}">
        <p14:creationId xmlns:p14="http://schemas.microsoft.com/office/powerpoint/2010/main" val="385979355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7">
            <a:extLst>
              <a:ext uri="{FF2B5EF4-FFF2-40B4-BE49-F238E27FC236}">
                <a16:creationId xmlns:a16="http://schemas.microsoft.com/office/drawing/2014/main" id="{284B3988-C3A2-4786-99DF-A7048C14F890}"/>
              </a:ext>
            </a:extLst>
          </p:cNvPr>
          <p:cNvSpPr>
            <a:spLocks noGrp="1" noChangeArrowheads="1"/>
          </p:cNvSpPr>
          <p:nvPr>
            <p:ph type="sldNum" sz="quarter" idx="10"/>
          </p:nvPr>
        </p:nvSpPr>
        <p:spPr>
          <a:ln/>
        </p:spPr>
        <p:txBody>
          <a:bodyPr/>
          <a:lstStyle>
            <a:lvl1pPr>
              <a:defRPr/>
            </a:lvl1pPr>
          </a:lstStyle>
          <a:p>
            <a:pPr>
              <a:defRPr/>
            </a:pPr>
            <a:fld id="{CD2A900B-5709-49CC-9313-4B02D6EBA1E6}" type="slidenum">
              <a:rPr lang="en-US" altLang="zh-CN"/>
              <a:pPr>
                <a:defRPr/>
              </a:pPr>
              <a:t>‹#›</a:t>
            </a:fld>
            <a:endParaRPr lang="en-US" altLang="zh-CN"/>
          </a:p>
        </p:txBody>
      </p:sp>
    </p:spTree>
    <p:extLst>
      <p:ext uri="{BB962C8B-B14F-4D97-AF65-F5344CB8AC3E}">
        <p14:creationId xmlns:p14="http://schemas.microsoft.com/office/powerpoint/2010/main" val="131498519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381000"/>
            <a:ext cx="1951038"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381000"/>
            <a:ext cx="5700712"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7">
            <a:extLst>
              <a:ext uri="{FF2B5EF4-FFF2-40B4-BE49-F238E27FC236}">
                <a16:creationId xmlns:a16="http://schemas.microsoft.com/office/drawing/2014/main" id="{B6DF4009-BF5F-44E6-BA6D-9D7D3FD42124}"/>
              </a:ext>
            </a:extLst>
          </p:cNvPr>
          <p:cNvSpPr>
            <a:spLocks noGrp="1" noChangeArrowheads="1"/>
          </p:cNvSpPr>
          <p:nvPr>
            <p:ph type="sldNum" sz="quarter" idx="10"/>
          </p:nvPr>
        </p:nvSpPr>
        <p:spPr>
          <a:ln/>
        </p:spPr>
        <p:txBody>
          <a:bodyPr/>
          <a:lstStyle>
            <a:lvl1pPr>
              <a:defRPr/>
            </a:lvl1pPr>
          </a:lstStyle>
          <a:p>
            <a:pPr>
              <a:defRPr/>
            </a:pPr>
            <a:fld id="{212A88F6-4848-42BF-BFEB-D3C9B2690184}" type="slidenum">
              <a:rPr lang="en-US" altLang="zh-CN"/>
              <a:pPr>
                <a:defRPr/>
              </a:pPr>
              <a:t>‹#›</a:t>
            </a:fld>
            <a:endParaRPr lang="en-US" altLang="zh-CN"/>
          </a:p>
        </p:txBody>
      </p:sp>
    </p:spTree>
    <p:extLst>
      <p:ext uri="{BB962C8B-B14F-4D97-AF65-F5344CB8AC3E}">
        <p14:creationId xmlns:p14="http://schemas.microsoft.com/office/powerpoint/2010/main" val="123314805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7">
            <a:extLst>
              <a:ext uri="{FF2B5EF4-FFF2-40B4-BE49-F238E27FC236}">
                <a16:creationId xmlns:a16="http://schemas.microsoft.com/office/drawing/2014/main" id="{A31CECC1-CC4C-42B0-9042-CA966EEEDC1E}"/>
              </a:ext>
            </a:extLst>
          </p:cNvPr>
          <p:cNvSpPr>
            <a:spLocks noGrp="1" noChangeArrowheads="1"/>
          </p:cNvSpPr>
          <p:nvPr>
            <p:ph type="sldNum" sz="quarter" idx="10"/>
          </p:nvPr>
        </p:nvSpPr>
        <p:spPr>
          <a:ln/>
        </p:spPr>
        <p:txBody>
          <a:bodyPr/>
          <a:lstStyle>
            <a:lvl1pPr>
              <a:defRPr/>
            </a:lvl1pPr>
          </a:lstStyle>
          <a:p>
            <a:pPr>
              <a:defRPr/>
            </a:pPr>
            <a:fld id="{90D3F076-1166-41E0-AA88-712CD5B9DF67}" type="slidenum">
              <a:rPr lang="en-US" altLang="zh-CN"/>
              <a:pPr>
                <a:defRPr/>
              </a:pPr>
              <a:t>‹#›</a:t>
            </a:fld>
            <a:endParaRPr lang="en-US" altLang="zh-CN"/>
          </a:p>
        </p:txBody>
      </p:sp>
    </p:spTree>
    <p:extLst>
      <p:ext uri="{BB962C8B-B14F-4D97-AF65-F5344CB8AC3E}">
        <p14:creationId xmlns:p14="http://schemas.microsoft.com/office/powerpoint/2010/main" val="298163333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7">
            <a:extLst>
              <a:ext uri="{FF2B5EF4-FFF2-40B4-BE49-F238E27FC236}">
                <a16:creationId xmlns:a16="http://schemas.microsoft.com/office/drawing/2014/main" id="{BED5599B-86B5-40DE-A614-8BB94D1BDE9A}"/>
              </a:ext>
            </a:extLst>
          </p:cNvPr>
          <p:cNvSpPr>
            <a:spLocks noGrp="1" noChangeArrowheads="1"/>
          </p:cNvSpPr>
          <p:nvPr>
            <p:ph type="sldNum" sz="quarter" idx="10"/>
          </p:nvPr>
        </p:nvSpPr>
        <p:spPr>
          <a:ln/>
        </p:spPr>
        <p:txBody>
          <a:bodyPr/>
          <a:lstStyle>
            <a:lvl1pPr>
              <a:defRPr/>
            </a:lvl1pPr>
          </a:lstStyle>
          <a:p>
            <a:pPr>
              <a:defRPr/>
            </a:pPr>
            <a:fld id="{F23C363F-0612-4E07-BE75-69F29C2A3949}" type="slidenum">
              <a:rPr lang="en-US" altLang="zh-CN"/>
              <a:pPr>
                <a:defRPr/>
              </a:pPr>
              <a:t>‹#›</a:t>
            </a:fld>
            <a:endParaRPr lang="en-US" altLang="zh-CN"/>
          </a:p>
        </p:txBody>
      </p:sp>
    </p:spTree>
    <p:extLst>
      <p:ext uri="{BB962C8B-B14F-4D97-AF65-F5344CB8AC3E}">
        <p14:creationId xmlns:p14="http://schemas.microsoft.com/office/powerpoint/2010/main" val="309995585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7">
            <a:extLst>
              <a:ext uri="{FF2B5EF4-FFF2-40B4-BE49-F238E27FC236}">
                <a16:creationId xmlns:a16="http://schemas.microsoft.com/office/drawing/2014/main" id="{D25D7252-7682-4C49-A501-A1DABE8E962B}"/>
              </a:ext>
            </a:extLst>
          </p:cNvPr>
          <p:cNvSpPr>
            <a:spLocks noGrp="1" noChangeArrowheads="1"/>
          </p:cNvSpPr>
          <p:nvPr>
            <p:ph type="sldNum" sz="quarter" idx="10"/>
          </p:nvPr>
        </p:nvSpPr>
        <p:spPr>
          <a:ln/>
        </p:spPr>
        <p:txBody>
          <a:bodyPr/>
          <a:lstStyle>
            <a:lvl1pPr>
              <a:defRPr/>
            </a:lvl1pPr>
          </a:lstStyle>
          <a:p>
            <a:pPr>
              <a:defRPr/>
            </a:pPr>
            <a:fld id="{2C3B95FE-B91B-43CA-9FF8-857230ECF663}" type="slidenum">
              <a:rPr lang="en-US" altLang="zh-CN"/>
              <a:pPr>
                <a:defRPr/>
              </a:pPr>
              <a:t>‹#›</a:t>
            </a:fld>
            <a:endParaRPr lang="en-US" altLang="zh-CN"/>
          </a:p>
        </p:txBody>
      </p:sp>
    </p:spTree>
    <p:extLst>
      <p:ext uri="{BB962C8B-B14F-4D97-AF65-F5344CB8AC3E}">
        <p14:creationId xmlns:p14="http://schemas.microsoft.com/office/powerpoint/2010/main" val="389514281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7">
            <a:extLst>
              <a:ext uri="{FF2B5EF4-FFF2-40B4-BE49-F238E27FC236}">
                <a16:creationId xmlns:a16="http://schemas.microsoft.com/office/drawing/2014/main" id="{9AC3096D-9BEA-41D3-87B4-9A7171282098}"/>
              </a:ext>
            </a:extLst>
          </p:cNvPr>
          <p:cNvSpPr>
            <a:spLocks noGrp="1" noChangeArrowheads="1"/>
          </p:cNvSpPr>
          <p:nvPr>
            <p:ph type="sldNum" sz="quarter" idx="10"/>
          </p:nvPr>
        </p:nvSpPr>
        <p:spPr>
          <a:ln/>
        </p:spPr>
        <p:txBody>
          <a:bodyPr/>
          <a:lstStyle>
            <a:lvl1pPr>
              <a:defRPr/>
            </a:lvl1pPr>
          </a:lstStyle>
          <a:p>
            <a:pPr>
              <a:defRPr/>
            </a:pPr>
            <a:fld id="{1A68BEE1-3F23-4274-9F59-F11B8F8D2B8C}" type="slidenum">
              <a:rPr lang="en-US" altLang="zh-CN"/>
              <a:pPr>
                <a:defRPr/>
              </a:pPr>
              <a:t>‹#›</a:t>
            </a:fld>
            <a:endParaRPr lang="en-US" altLang="zh-CN"/>
          </a:p>
        </p:txBody>
      </p:sp>
    </p:spTree>
    <p:extLst>
      <p:ext uri="{BB962C8B-B14F-4D97-AF65-F5344CB8AC3E}">
        <p14:creationId xmlns:p14="http://schemas.microsoft.com/office/powerpoint/2010/main" val="158700640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7">
            <a:extLst>
              <a:ext uri="{FF2B5EF4-FFF2-40B4-BE49-F238E27FC236}">
                <a16:creationId xmlns:a16="http://schemas.microsoft.com/office/drawing/2014/main" id="{3BC4ADC5-0014-4B53-9ACB-108DBF061BE7}"/>
              </a:ext>
            </a:extLst>
          </p:cNvPr>
          <p:cNvSpPr>
            <a:spLocks noGrp="1" noChangeArrowheads="1"/>
          </p:cNvSpPr>
          <p:nvPr>
            <p:ph type="sldNum" sz="quarter" idx="10"/>
          </p:nvPr>
        </p:nvSpPr>
        <p:spPr>
          <a:ln/>
        </p:spPr>
        <p:txBody>
          <a:bodyPr/>
          <a:lstStyle>
            <a:lvl1pPr>
              <a:defRPr/>
            </a:lvl1pPr>
          </a:lstStyle>
          <a:p>
            <a:pPr>
              <a:defRPr/>
            </a:pPr>
            <a:fld id="{CEC81D25-DC63-47CD-B29C-FD13153B3820}" type="slidenum">
              <a:rPr lang="en-US" altLang="zh-CN"/>
              <a:pPr>
                <a:defRPr/>
              </a:pPr>
              <a:t>‹#›</a:t>
            </a:fld>
            <a:endParaRPr lang="en-US" altLang="zh-CN"/>
          </a:p>
        </p:txBody>
      </p:sp>
    </p:spTree>
    <p:extLst>
      <p:ext uri="{BB962C8B-B14F-4D97-AF65-F5344CB8AC3E}">
        <p14:creationId xmlns:p14="http://schemas.microsoft.com/office/powerpoint/2010/main" val="198433683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7">
            <a:extLst>
              <a:ext uri="{FF2B5EF4-FFF2-40B4-BE49-F238E27FC236}">
                <a16:creationId xmlns:a16="http://schemas.microsoft.com/office/drawing/2014/main" id="{E907A80A-FF58-42B0-8033-6DE51FC5F7D0}"/>
              </a:ext>
            </a:extLst>
          </p:cNvPr>
          <p:cNvSpPr>
            <a:spLocks noGrp="1" noChangeArrowheads="1"/>
          </p:cNvSpPr>
          <p:nvPr>
            <p:ph type="sldNum" sz="quarter" idx="10"/>
          </p:nvPr>
        </p:nvSpPr>
        <p:spPr>
          <a:ln/>
        </p:spPr>
        <p:txBody>
          <a:bodyPr/>
          <a:lstStyle>
            <a:lvl1pPr>
              <a:defRPr/>
            </a:lvl1pPr>
          </a:lstStyle>
          <a:p>
            <a:pPr>
              <a:defRPr/>
            </a:pPr>
            <a:fld id="{6302AC54-48AE-4016-8E89-DB81987EA50B}" type="slidenum">
              <a:rPr lang="en-US" altLang="zh-CN"/>
              <a:pPr>
                <a:defRPr/>
              </a:pPr>
              <a:t>‹#›</a:t>
            </a:fld>
            <a:endParaRPr lang="en-US" altLang="zh-CN"/>
          </a:p>
        </p:txBody>
      </p:sp>
    </p:spTree>
    <p:extLst>
      <p:ext uri="{BB962C8B-B14F-4D97-AF65-F5344CB8AC3E}">
        <p14:creationId xmlns:p14="http://schemas.microsoft.com/office/powerpoint/2010/main" val="104206992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7">
            <a:extLst>
              <a:ext uri="{FF2B5EF4-FFF2-40B4-BE49-F238E27FC236}">
                <a16:creationId xmlns:a16="http://schemas.microsoft.com/office/drawing/2014/main" id="{69D9EC2D-9F5F-420A-B26A-002DBF33AF42}"/>
              </a:ext>
            </a:extLst>
          </p:cNvPr>
          <p:cNvSpPr>
            <a:spLocks noGrp="1" noChangeArrowheads="1"/>
          </p:cNvSpPr>
          <p:nvPr>
            <p:ph type="sldNum" sz="quarter" idx="10"/>
          </p:nvPr>
        </p:nvSpPr>
        <p:spPr>
          <a:ln/>
        </p:spPr>
        <p:txBody>
          <a:bodyPr/>
          <a:lstStyle>
            <a:lvl1pPr>
              <a:defRPr/>
            </a:lvl1pPr>
          </a:lstStyle>
          <a:p>
            <a:pPr>
              <a:defRPr/>
            </a:pPr>
            <a:fld id="{5028F6B7-ADC2-4A6B-A5ED-46B65F44DAFB}" type="slidenum">
              <a:rPr lang="en-US" altLang="zh-CN"/>
              <a:pPr>
                <a:defRPr/>
              </a:pPr>
              <a:t>‹#›</a:t>
            </a:fld>
            <a:endParaRPr lang="en-US" altLang="zh-CN"/>
          </a:p>
        </p:txBody>
      </p:sp>
    </p:spTree>
    <p:extLst>
      <p:ext uri="{BB962C8B-B14F-4D97-AF65-F5344CB8AC3E}">
        <p14:creationId xmlns:p14="http://schemas.microsoft.com/office/powerpoint/2010/main" val="19824344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7">
            <a:extLst>
              <a:ext uri="{FF2B5EF4-FFF2-40B4-BE49-F238E27FC236}">
                <a16:creationId xmlns:a16="http://schemas.microsoft.com/office/drawing/2014/main" id="{57093CEC-9418-4026-A19F-A885630E1637}"/>
              </a:ext>
            </a:extLst>
          </p:cNvPr>
          <p:cNvSpPr>
            <a:spLocks noGrp="1" noChangeArrowheads="1"/>
          </p:cNvSpPr>
          <p:nvPr>
            <p:ph type="sldNum" sz="quarter" idx="10"/>
          </p:nvPr>
        </p:nvSpPr>
        <p:spPr>
          <a:ln/>
        </p:spPr>
        <p:txBody>
          <a:bodyPr/>
          <a:lstStyle>
            <a:lvl1pPr>
              <a:defRPr/>
            </a:lvl1pPr>
          </a:lstStyle>
          <a:p>
            <a:pPr>
              <a:defRPr/>
            </a:pPr>
            <a:fld id="{F2988DFC-2EC8-419C-97E1-DD86B1BBA7D0}" type="slidenum">
              <a:rPr lang="en-US" altLang="zh-CN"/>
              <a:pPr>
                <a:defRPr/>
              </a:pPr>
              <a:t>‹#›</a:t>
            </a:fld>
            <a:endParaRPr lang="en-US" altLang="zh-CN"/>
          </a:p>
        </p:txBody>
      </p:sp>
    </p:spTree>
    <p:extLst>
      <p:ext uri="{BB962C8B-B14F-4D97-AF65-F5344CB8AC3E}">
        <p14:creationId xmlns:p14="http://schemas.microsoft.com/office/powerpoint/2010/main" val="101901936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1">
            <a:extLst>
              <a:ext uri="{FF2B5EF4-FFF2-40B4-BE49-F238E27FC236}">
                <a16:creationId xmlns:a16="http://schemas.microsoft.com/office/drawing/2014/main" id="{6B79F9ED-AB3E-456D-8150-5D8169AA05D6}"/>
              </a:ext>
            </a:extLst>
          </p:cNvPr>
          <p:cNvSpPr>
            <a:spLocks noChangeArrowheads="1"/>
          </p:cNvSpPr>
          <p:nvPr/>
        </p:nvSpPr>
        <p:spPr bwMode="auto">
          <a:xfrm>
            <a:off x="2438400" y="6315075"/>
            <a:ext cx="6705600" cy="533400"/>
          </a:xfrm>
          <a:prstGeom prst="rect">
            <a:avLst/>
          </a:prstGeom>
          <a:gradFill rotWithShape="0">
            <a:gsLst>
              <a:gs pos="0">
                <a:schemeClr val="bg1"/>
              </a:gs>
              <a:gs pos="100000">
                <a:srgbClr val="8CD32D"/>
              </a:gs>
            </a:gsLst>
            <a:lin ang="0" scaled="1"/>
          </a:gradFill>
          <a:ln>
            <a:noFill/>
          </a:ln>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pic>
        <p:nvPicPr>
          <p:cNvPr id="1027" name="Picture 14" descr="花">
            <a:extLst>
              <a:ext uri="{FF2B5EF4-FFF2-40B4-BE49-F238E27FC236}">
                <a16:creationId xmlns:a16="http://schemas.microsoft.com/office/drawing/2014/main" id="{F3DAA328-9264-4EF5-8641-51B8904388A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5049838"/>
            <a:ext cx="2514600" cy="180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9">
            <a:extLst>
              <a:ext uri="{FF2B5EF4-FFF2-40B4-BE49-F238E27FC236}">
                <a16:creationId xmlns:a16="http://schemas.microsoft.com/office/drawing/2014/main" id="{83EDA089-275B-4F9B-89EF-2D65BFF88370}"/>
              </a:ext>
            </a:extLst>
          </p:cNvPr>
          <p:cNvSpPr>
            <a:spLocks noGrp="1" noChangeArrowheads="1"/>
          </p:cNvSpPr>
          <p:nvPr>
            <p:ph type="title"/>
          </p:nvPr>
        </p:nvSpPr>
        <p:spPr bwMode="auto">
          <a:xfrm>
            <a:off x="1150938" y="381000"/>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9" name="Rectangle 10">
            <a:extLst>
              <a:ext uri="{FF2B5EF4-FFF2-40B4-BE49-F238E27FC236}">
                <a16:creationId xmlns:a16="http://schemas.microsoft.com/office/drawing/2014/main" id="{5DA89A16-CA98-4486-8C54-356B4BD63B38}"/>
              </a:ext>
            </a:extLst>
          </p:cNvPr>
          <p:cNvSpPr>
            <a:spLocks noGrp="1" noChangeArrowheads="1"/>
          </p:cNvSpPr>
          <p:nvPr>
            <p:ph type="body" idx="1"/>
          </p:nvPr>
        </p:nvSpPr>
        <p:spPr bwMode="auto">
          <a:xfrm>
            <a:off x="1182688" y="17526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30" name="Picture 15" descr="草">
            <a:extLst>
              <a:ext uri="{FF2B5EF4-FFF2-40B4-BE49-F238E27FC236}">
                <a16:creationId xmlns:a16="http://schemas.microsoft.com/office/drawing/2014/main" id="{1CE557C0-8FC9-4B38-86CD-F9D2230FE33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9" name="Rectangle 17">
            <a:extLst>
              <a:ext uri="{FF2B5EF4-FFF2-40B4-BE49-F238E27FC236}">
                <a16:creationId xmlns:a16="http://schemas.microsoft.com/office/drawing/2014/main" id="{4B9581F5-515F-4F6C-B93C-ECD993D6EDF6}"/>
              </a:ext>
            </a:extLst>
          </p:cNvPr>
          <p:cNvSpPr>
            <a:spLocks noGrp="1" noChangeArrowheads="1"/>
          </p:cNvSpPr>
          <p:nvPr>
            <p:ph type="sldNum" sz="quarter" idx="4"/>
          </p:nvPr>
        </p:nvSpPr>
        <p:spPr bwMode="auto">
          <a:xfrm>
            <a:off x="6858000" y="6353175"/>
            <a:ext cx="1905000" cy="4222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800" b="1">
                <a:solidFill>
                  <a:srgbClr val="009900"/>
                </a:solidFill>
              </a:defRPr>
            </a:lvl1pPr>
          </a:lstStyle>
          <a:p>
            <a:pPr>
              <a:defRPr/>
            </a:pPr>
            <a:fld id="{10901FFC-3408-46C1-B5EF-61D7D41F4434}" type="slidenum">
              <a:rPr lang="en-US" altLang="zh-CN"/>
              <a:pPr>
                <a:defRPr/>
              </a:pPr>
              <a:t>‹#›</a:t>
            </a:fld>
            <a:endParaRPr lang="en-US" altLang="zh-CN"/>
          </a:p>
        </p:txBody>
      </p:sp>
      <p:sp>
        <p:nvSpPr>
          <p:cNvPr id="1032" name="Rectangle 22">
            <a:extLst>
              <a:ext uri="{FF2B5EF4-FFF2-40B4-BE49-F238E27FC236}">
                <a16:creationId xmlns:a16="http://schemas.microsoft.com/office/drawing/2014/main" id="{5497DEC2-DD5E-4F35-AED1-30B230FD86B2}"/>
              </a:ext>
            </a:extLst>
          </p:cNvPr>
          <p:cNvSpPr>
            <a:spLocks noChangeArrowheads="1"/>
          </p:cNvSpPr>
          <p:nvPr/>
        </p:nvSpPr>
        <p:spPr bwMode="auto">
          <a:xfrm>
            <a:off x="2333625" y="6372225"/>
            <a:ext cx="2698750" cy="366713"/>
          </a:xfrm>
          <a:prstGeom prst="rect">
            <a:avLst/>
          </a:prstGeom>
          <a:noFill/>
          <a:ln>
            <a:noFill/>
          </a:ln>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lang="zh-CN" altLang="en-US" sz="1800" b="1">
                <a:solidFill>
                  <a:srgbClr val="069406"/>
                </a:solidFill>
                <a:latin typeface="Times New Roman" panose="02020603050405020304" pitchFamily="18" charset="0"/>
                <a:ea typeface="楷体_GB2312" pitchFamily="49" charset="-122"/>
              </a:rPr>
              <a:t>华中科技大学计算机学院</a:t>
            </a:r>
          </a:p>
        </p:txBody>
      </p:sp>
      <p:sp>
        <p:nvSpPr>
          <p:cNvPr id="1033" name="Rectangle 23">
            <a:extLst>
              <a:ext uri="{FF2B5EF4-FFF2-40B4-BE49-F238E27FC236}">
                <a16:creationId xmlns:a16="http://schemas.microsoft.com/office/drawing/2014/main" id="{ED543A0C-B5FF-4717-B05A-CB41C89550E1}"/>
              </a:ext>
            </a:extLst>
          </p:cNvPr>
          <p:cNvSpPr>
            <a:spLocks noChangeArrowheads="1"/>
          </p:cNvSpPr>
          <p:nvPr/>
        </p:nvSpPr>
        <p:spPr bwMode="auto">
          <a:xfrm>
            <a:off x="57150" y="69850"/>
            <a:ext cx="1878013" cy="396875"/>
          </a:xfrm>
          <a:prstGeom prst="rect">
            <a:avLst/>
          </a:prstGeom>
          <a:noFill/>
          <a:ln>
            <a:noFill/>
          </a:ln>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sz="2000" b="1">
                <a:solidFill>
                  <a:srgbClr val="006600"/>
                </a:solidFill>
                <a:ea typeface="楷体_GB2312" pitchFamily="49" charset="-122"/>
              </a:rPr>
              <a:t>C</a:t>
            </a:r>
            <a:r>
              <a:rPr lang="zh-CN" altLang="en-US" sz="2000" b="1">
                <a:solidFill>
                  <a:srgbClr val="006600"/>
                </a:solidFill>
                <a:latin typeface="Times New Roman" panose="02020603050405020304" pitchFamily="18" charset="0"/>
                <a:ea typeface="楷体_GB2312" pitchFamily="49" charset="-122"/>
              </a:rPr>
              <a:t>语言程序设计</a:t>
            </a:r>
          </a:p>
        </p:txBody>
      </p:sp>
      <p:pic>
        <p:nvPicPr>
          <p:cNvPr id="1034" name="Picture 24" descr="logo001">
            <a:extLst>
              <a:ext uri="{FF2B5EF4-FFF2-40B4-BE49-F238E27FC236}">
                <a16:creationId xmlns:a16="http://schemas.microsoft.com/office/drawing/2014/main" id="{D072403F-3E57-4426-9068-3580217FDD1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05600" y="0"/>
            <a:ext cx="2438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40"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ransition/>
  <p:hf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宋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宋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宋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宋体" pitchFamily="2" charset="-122"/>
        </a:defRPr>
      </a:lvl5pPr>
      <a:lvl6pPr marL="457200" algn="l" rtl="0" fontAlgn="base">
        <a:spcBef>
          <a:spcPct val="0"/>
        </a:spcBef>
        <a:spcAft>
          <a:spcPct val="0"/>
        </a:spcAft>
        <a:defRPr kumimoji="1" sz="4400">
          <a:solidFill>
            <a:schemeClr val="tx2"/>
          </a:solidFill>
          <a:latin typeface="Tahoma" pitchFamily="34" charset="0"/>
          <a:ea typeface="宋体" pitchFamily="2" charset="-122"/>
        </a:defRPr>
      </a:lvl6pPr>
      <a:lvl7pPr marL="914400" algn="l" rtl="0" fontAlgn="base">
        <a:spcBef>
          <a:spcPct val="0"/>
        </a:spcBef>
        <a:spcAft>
          <a:spcPct val="0"/>
        </a:spcAft>
        <a:defRPr kumimoji="1" sz="4400">
          <a:solidFill>
            <a:schemeClr val="tx2"/>
          </a:solidFill>
          <a:latin typeface="Tahoma" pitchFamily="34" charset="0"/>
          <a:ea typeface="宋体" pitchFamily="2" charset="-122"/>
        </a:defRPr>
      </a:lvl7pPr>
      <a:lvl8pPr marL="1371600" algn="l" rtl="0" fontAlgn="base">
        <a:spcBef>
          <a:spcPct val="0"/>
        </a:spcBef>
        <a:spcAft>
          <a:spcPct val="0"/>
        </a:spcAft>
        <a:defRPr kumimoji="1" sz="4400">
          <a:solidFill>
            <a:schemeClr val="tx2"/>
          </a:solidFill>
          <a:latin typeface="Tahoma" pitchFamily="34" charset="0"/>
          <a:ea typeface="宋体" pitchFamily="2" charset="-122"/>
        </a:defRPr>
      </a:lvl8pPr>
      <a:lvl9pPr marL="1828800" algn="l" rtl="0" fontAlgn="base">
        <a:spcBef>
          <a:spcPct val="0"/>
        </a:spcBef>
        <a:spcAft>
          <a:spcPct val="0"/>
        </a:spcAft>
        <a:defRPr kumimoji="1"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31532;02&#31456;&#12288;&#25968;&#25454;&#31867;&#22411;&#12289;&#36816;&#31639;&#31526;&#21644;&#34920;&#36798;&#24335;%20-%20&#36816;&#31639;&#31526;&#34920;.ppt"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31532;02&#31456;&#12288;&#25968;&#25454;&#31867;&#22411;&#12289;&#36816;&#31639;&#31526;&#21644;&#34920;&#36798;&#24335;%20-%20&#36816;&#31639;&#31526;&#34920;.ppt"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42.xml"/><Relationship Id="rId13" Type="http://schemas.openxmlformats.org/officeDocument/2006/relationships/slide" Target="slide13.xml"/><Relationship Id="rId3" Type="http://schemas.openxmlformats.org/officeDocument/2006/relationships/slide" Target="slide7.xml"/><Relationship Id="rId7" Type="http://schemas.openxmlformats.org/officeDocument/2006/relationships/slide" Target="slide34.xml"/><Relationship Id="rId12" Type="http://schemas.openxmlformats.org/officeDocument/2006/relationships/slide" Target="slide55.xml"/><Relationship Id="rId2" Type="http://schemas.openxmlformats.org/officeDocument/2006/relationships/slide" Target="slide4.xml"/><Relationship Id="rId1" Type="http://schemas.openxmlformats.org/officeDocument/2006/relationships/slideLayout" Target="../slideLayouts/slideLayout7.xml"/><Relationship Id="rId6" Type="http://schemas.openxmlformats.org/officeDocument/2006/relationships/slide" Target="slide31.xml"/><Relationship Id="rId11" Type="http://schemas.openxmlformats.org/officeDocument/2006/relationships/slide" Target="slide53.xml"/><Relationship Id="rId5" Type="http://schemas.openxmlformats.org/officeDocument/2006/relationships/slide" Target="slide23.xml"/><Relationship Id="rId10" Type="http://schemas.openxmlformats.org/officeDocument/2006/relationships/slide" Target="slide48.xml"/><Relationship Id="rId4" Type="http://schemas.openxmlformats.org/officeDocument/2006/relationships/slide" Target="slide16.xml"/><Relationship Id="rId9" Type="http://schemas.openxmlformats.org/officeDocument/2006/relationships/slide" Target="slide46.xml"/></Relationships>
</file>

<file path=ppt/slides/_rels/slide30.xml.rels><?xml version="1.0" encoding="UTF-8" standalone="yes"?>
<Relationships xmlns="http://schemas.openxmlformats.org/package/2006/relationships"><Relationship Id="rId2" Type="http://schemas.openxmlformats.org/officeDocument/2006/relationships/hyperlink" Target="&#31532;02&#31456;&#12288;&#25968;&#25454;&#31867;&#22411;&#12289;&#36816;&#31639;&#31526;&#21644;&#34920;&#36798;&#24335;%20-%20&#36816;&#31639;&#31526;&#34920;.ppt"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20A99FE-7D98-4949-A02C-842F15679A67}"/>
              </a:ext>
            </a:extLst>
          </p:cNvPr>
          <p:cNvSpPr>
            <a:spLocks noGrp="1" noChangeArrowheads="1"/>
          </p:cNvSpPr>
          <p:nvPr>
            <p:ph type="ctrTitle"/>
          </p:nvPr>
        </p:nvSpPr>
        <p:spPr>
          <a:xfrm>
            <a:off x="1908175" y="2492375"/>
            <a:ext cx="5410200" cy="838200"/>
          </a:xfrm>
        </p:spPr>
        <p:txBody>
          <a:bodyPr/>
          <a:lstStyle/>
          <a:p>
            <a:pPr algn="ctr" eaLnBrk="1" hangingPunct="1"/>
            <a:r>
              <a:rPr lang="zh-CN" altLang="en-US" sz="4000" b="1">
                <a:latin typeface="黑体" panose="02010609060101010101" pitchFamily="49" charset="-122"/>
                <a:ea typeface="黑体" panose="02010609060101010101" pitchFamily="49" charset="-122"/>
              </a:rPr>
              <a:t>第</a:t>
            </a:r>
            <a:r>
              <a:rPr lang="en-US" altLang="zh-CN" sz="4000" b="1">
                <a:latin typeface="Times New Roman" panose="02020603050405020304" pitchFamily="18" charset="0"/>
                <a:ea typeface="黑体" panose="02010609060101010101" pitchFamily="49" charset="-122"/>
              </a:rPr>
              <a:t>9</a:t>
            </a:r>
            <a:r>
              <a:rPr lang="zh-CN" altLang="en-US" sz="4000" b="1">
                <a:latin typeface="黑体" panose="02010609060101010101" pitchFamily="49" charset="-122"/>
                <a:ea typeface="黑体" panose="02010609060101010101" pitchFamily="49" charset="-122"/>
              </a:rPr>
              <a:t>章　结构与联合</a:t>
            </a:r>
          </a:p>
        </p:txBody>
      </p:sp>
      <p:sp>
        <p:nvSpPr>
          <p:cNvPr id="5123" name="Rectangle 4">
            <a:extLst>
              <a:ext uri="{FF2B5EF4-FFF2-40B4-BE49-F238E27FC236}">
                <a16:creationId xmlns:a16="http://schemas.microsoft.com/office/drawing/2014/main" id="{FA72C0D6-CFCA-4335-B597-2697C4C8BFD4}"/>
              </a:ext>
            </a:extLst>
          </p:cNvPr>
          <p:cNvSpPr>
            <a:spLocks noChangeArrowheads="1"/>
          </p:cNvSpPr>
          <p:nvPr/>
        </p:nvSpPr>
        <p:spPr bwMode="auto">
          <a:xfrm>
            <a:off x="685800" y="1371600"/>
            <a:ext cx="3381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b="1">
                <a:solidFill>
                  <a:schemeClr val="tx2"/>
                </a:solidFill>
              </a:rPr>
              <a:t>C</a:t>
            </a:r>
            <a:r>
              <a:rPr lang="zh-CN" altLang="en-US" sz="3600" b="1">
                <a:solidFill>
                  <a:schemeClr val="tx2"/>
                </a:solidFill>
                <a:latin typeface="Times New Roman" panose="02020603050405020304" pitchFamily="18" charset="0"/>
                <a:ea typeface="黑体" panose="02010609060101010101" pitchFamily="49" charset="-122"/>
              </a:rPr>
              <a:t>语言程序设计</a:t>
            </a:r>
          </a:p>
        </p:txBody>
      </p:sp>
      <p:sp>
        <p:nvSpPr>
          <p:cNvPr id="5124" name="Rectangle 6">
            <a:extLst>
              <a:ext uri="{FF2B5EF4-FFF2-40B4-BE49-F238E27FC236}">
                <a16:creationId xmlns:a16="http://schemas.microsoft.com/office/drawing/2014/main" id="{9631CFE1-BF69-41E6-887B-2C3021C62634}"/>
              </a:ext>
            </a:extLst>
          </p:cNvPr>
          <p:cNvSpPr>
            <a:spLocks noChangeArrowheads="1"/>
          </p:cNvSpPr>
          <p:nvPr/>
        </p:nvSpPr>
        <p:spPr bwMode="auto">
          <a:xfrm>
            <a:off x="5353050" y="5105400"/>
            <a:ext cx="2711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t>主讲教师：祝建华 </a:t>
            </a:r>
          </a:p>
        </p:txBody>
      </p:sp>
      <p:pic>
        <p:nvPicPr>
          <p:cNvPr id="5125" name="Picture 11" descr="struct_intro">
            <a:extLst>
              <a:ext uri="{FF2B5EF4-FFF2-40B4-BE49-F238E27FC236}">
                <a16:creationId xmlns:a16="http://schemas.microsoft.com/office/drawing/2014/main" id="{D1A3E276-6F74-4978-9D2F-764D29B183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8850" y="981075"/>
            <a:ext cx="1008063"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1">
            <a:extLst>
              <a:ext uri="{FF2B5EF4-FFF2-40B4-BE49-F238E27FC236}">
                <a16:creationId xmlns:a16="http://schemas.microsoft.com/office/drawing/2014/main" id="{A13F36D4-AC7E-4F1B-8D8C-80B0AFD8DD9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296E7F4-958B-4E34-BB07-F228A3CE3F07}" type="slidenum">
              <a:rPr kumimoji="0" lang="en-US" altLang="zh-CN" sz="1800" smtClean="0">
                <a:solidFill>
                  <a:srgbClr val="009900"/>
                </a:solidFill>
              </a:rPr>
              <a:pPr>
                <a:spcBef>
                  <a:spcPct val="0"/>
                </a:spcBef>
                <a:buClrTx/>
                <a:buSzTx/>
                <a:buFontTx/>
                <a:buNone/>
              </a:pPr>
              <a:t>10</a:t>
            </a:fld>
            <a:endParaRPr kumimoji="0" lang="en-US" altLang="zh-CN" sz="1800">
              <a:solidFill>
                <a:srgbClr val="009900"/>
              </a:solidFill>
            </a:endParaRPr>
          </a:p>
        </p:txBody>
      </p:sp>
      <p:sp>
        <p:nvSpPr>
          <p:cNvPr id="132100" name="Rectangle 4">
            <a:extLst>
              <a:ext uri="{FF2B5EF4-FFF2-40B4-BE49-F238E27FC236}">
                <a16:creationId xmlns:a16="http://schemas.microsoft.com/office/drawing/2014/main" id="{CF927F5B-4D9B-42D7-B538-52937FABBC4D}"/>
              </a:ext>
            </a:extLst>
          </p:cNvPr>
          <p:cNvSpPr>
            <a:spLocks noChangeArrowheads="1"/>
          </p:cNvSpPr>
          <p:nvPr/>
        </p:nvSpPr>
        <p:spPr bwMode="auto">
          <a:xfrm>
            <a:off x="684213" y="846138"/>
            <a:ext cx="7907337" cy="701675"/>
          </a:xfrm>
          <a:prstGeom prst="rect">
            <a:avLst/>
          </a:prstGeom>
          <a:noFill/>
          <a:ln w="9525">
            <a:noFill/>
            <a:miter lim="800000"/>
            <a:headEnd/>
            <a:tailEnd/>
          </a:ln>
          <a:effectLst/>
        </p:spPr>
        <p:txBody>
          <a:bodyPr anchor="ctr">
            <a:spAutoFit/>
          </a:bodyPr>
          <a:lstStyle/>
          <a:p>
            <a:pPr eaLnBrk="1" hangingPunct="1">
              <a:defRPr/>
            </a:pPr>
            <a:r>
              <a:rPr lang="en-US" altLang="zh-CN" sz="2000" b="1" dirty="0"/>
              <a:t>       </a:t>
            </a:r>
            <a:r>
              <a:rPr lang="zh-CN" altLang="en-US" sz="2000" b="1" dirty="0"/>
              <a:t>例</a:t>
            </a:r>
            <a:r>
              <a:rPr lang="en-US" altLang="zh-CN" sz="2000" b="1" dirty="0"/>
              <a:t>9.</a:t>
            </a:r>
            <a:r>
              <a:rPr lang="en-US" altLang="zh-CN" sz="2000" b="1" dirty="0">
                <a:effectLst>
                  <a:outerShdw blurRad="38100" dist="38100" dir="2700000" algn="tl">
                    <a:srgbClr val="C0C0C0"/>
                  </a:outerShdw>
                </a:effectLst>
              </a:rPr>
              <a:t>2  </a:t>
            </a:r>
            <a:r>
              <a:rPr lang="zh-CN" altLang="en-US" sz="2000" b="1" dirty="0">
                <a:effectLst>
                  <a:outerShdw blurRad="38100" dist="38100" dir="2700000" algn="tl">
                    <a:srgbClr val="C0C0C0"/>
                  </a:outerShdw>
                </a:effectLst>
              </a:rPr>
              <a:t>声明一个只含有整数类型和指向自身实例指针的结构类型。其结构类型声明如下： </a:t>
            </a:r>
          </a:p>
        </p:txBody>
      </p:sp>
      <p:sp>
        <p:nvSpPr>
          <p:cNvPr id="14340" name="Rectangle 5">
            <a:extLst>
              <a:ext uri="{FF2B5EF4-FFF2-40B4-BE49-F238E27FC236}">
                <a16:creationId xmlns:a16="http://schemas.microsoft.com/office/drawing/2014/main" id="{5E4D8654-5920-41CF-B841-85723D2FF0AF}"/>
              </a:ext>
            </a:extLst>
          </p:cNvPr>
          <p:cNvSpPr>
            <a:spLocks noChangeArrowheads="1"/>
          </p:cNvSpPr>
          <p:nvPr/>
        </p:nvSpPr>
        <p:spPr bwMode="auto">
          <a:xfrm>
            <a:off x="2916238" y="1773238"/>
            <a:ext cx="3095625" cy="1311275"/>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1">
                <a:solidFill>
                  <a:srgbClr val="FF00FF"/>
                </a:solidFill>
              </a:rPr>
              <a:t>struct </a:t>
            </a:r>
            <a:r>
              <a:rPr lang="en-US" altLang="zh-CN" sz="2000" b="1">
                <a:solidFill>
                  <a:srgbClr val="FF0000"/>
                </a:solidFill>
              </a:rPr>
              <a:t>int_node</a:t>
            </a:r>
            <a:r>
              <a:rPr lang="en-US" altLang="zh-CN" sz="2000">
                <a:solidFill>
                  <a:srgbClr val="FF00FF"/>
                </a:solidFill>
              </a:rPr>
              <a:t> {</a:t>
            </a:r>
          </a:p>
          <a:p>
            <a:pPr eaLnBrk="1" hangingPunct="1">
              <a:spcBef>
                <a:spcPct val="0"/>
              </a:spcBef>
              <a:buClrTx/>
              <a:buSzTx/>
              <a:buFontTx/>
              <a:buNone/>
            </a:pPr>
            <a:r>
              <a:rPr lang="en-US" altLang="zh-CN" sz="2000">
                <a:solidFill>
                  <a:srgbClr val="FF00FF"/>
                </a:solidFill>
              </a:rPr>
              <a:t>    int  </a:t>
            </a:r>
            <a:r>
              <a:rPr lang="en-US" altLang="zh-CN" sz="2000">
                <a:solidFill>
                  <a:schemeClr val="tx2"/>
                </a:solidFill>
              </a:rPr>
              <a:t>number</a:t>
            </a:r>
            <a:r>
              <a:rPr lang="en-US" altLang="zh-CN" sz="2000">
                <a:solidFill>
                  <a:srgbClr val="FF00FF"/>
                </a:solidFill>
              </a:rPr>
              <a:t>;</a:t>
            </a:r>
          </a:p>
          <a:p>
            <a:pPr eaLnBrk="1" hangingPunct="1">
              <a:spcBef>
                <a:spcPct val="0"/>
              </a:spcBef>
              <a:buClrTx/>
              <a:buSzTx/>
              <a:buFontTx/>
              <a:buNone/>
            </a:pPr>
            <a:r>
              <a:rPr lang="en-US" altLang="zh-CN" sz="2000">
                <a:solidFill>
                  <a:srgbClr val="FF00FF"/>
                </a:solidFill>
              </a:rPr>
              <a:t>    struct int_node * </a:t>
            </a:r>
            <a:r>
              <a:rPr lang="en-US" altLang="zh-CN" sz="2000">
                <a:solidFill>
                  <a:schemeClr val="tx2"/>
                </a:solidFill>
              </a:rPr>
              <a:t>next</a:t>
            </a:r>
            <a:r>
              <a:rPr lang="en-US" altLang="zh-CN" sz="2000">
                <a:solidFill>
                  <a:srgbClr val="FF00FF"/>
                </a:solidFill>
              </a:rPr>
              <a:t>;</a:t>
            </a:r>
          </a:p>
          <a:p>
            <a:pPr eaLnBrk="1" hangingPunct="1">
              <a:spcBef>
                <a:spcPct val="0"/>
              </a:spcBef>
              <a:buClrTx/>
              <a:buSzTx/>
              <a:buFontTx/>
              <a:buNone/>
            </a:pPr>
            <a:r>
              <a:rPr lang="en-US" altLang="zh-CN" sz="2000">
                <a:solidFill>
                  <a:srgbClr val="FF00FF"/>
                </a:solidFill>
              </a:rPr>
              <a:t>};</a:t>
            </a:r>
          </a:p>
        </p:txBody>
      </p:sp>
      <p:graphicFrame>
        <p:nvGraphicFramePr>
          <p:cNvPr id="132125" name="Group 29">
            <a:extLst>
              <a:ext uri="{FF2B5EF4-FFF2-40B4-BE49-F238E27FC236}">
                <a16:creationId xmlns:a16="http://schemas.microsoft.com/office/drawing/2014/main" id="{5E92AB4C-2BAB-42E9-87BB-E881C0D0132E}"/>
              </a:ext>
            </a:extLst>
          </p:cNvPr>
          <p:cNvGraphicFramePr>
            <a:graphicFrameLocks noGrp="1"/>
          </p:cNvGraphicFramePr>
          <p:nvPr/>
        </p:nvGraphicFramePr>
        <p:xfrm>
          <a:off x="2859088" y="3549650"/>
          <a:ext cx="4284662" cy="396875"/>
        </p:xfrm>
        <a:graphic>
          <a:graphicData uri="http://schemas.openxmlformats.org/drawingml/2006/table">
            <a:tbl>
              <a:tblPr/>
              <a:tblGrid>
                <a:gridCol w="2143125">
                  <a:extLst>
                    <a:ext uri="{9D8B030D-6E8A-4147-A177-3AD203B41FA5}">
                      <a16:colId xmlns:a16="http://schemas.microsoft.com/office/drawing/2014/main" val="20000"/>
                    </a:ext>
                  </a:extLst>
                </a:gridCol>
                <a:gridCol w="2141537">
                  <a:extLst>
                    <a:ext uri="{9D8B030D-6E8A-4147-A177-3AD203B41FA5}">
                      <a16:colId xmlns:a16="http://schemas.microsoft.com/office/drawing/2014/main" val="20001"/>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2"/>
                          </a:solidFill>
                          <a:effectLst/>
                          <a:latin typeface="Tahoma" pitchFamily="34" charset="0"/>
                          <a:ea typeface="宋体" pitchFamily="2" charset="-122"/>
                        </a:rPr>
                        <a:t>number</a:t>
                      </a:r>
                    </a:p>
                  </a:txBody>
                  <a:tcPr marT="45793" marB="45793"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2"/>
                          </a:solidFill>
                          <a:effectLst/>
                          <a:latin typeface="Tahoma" pitchFamily="34" charset="0"/>
                          <a:ea typeface="宋体" pitchFamily="2" charset="-122"/>
                        </a:rPr>
                        <a:t>next</a:t>
                      </a:r>
                    </a:p>
                  </a:txBody>
                  <a:tcPr marT="45793" marB="45793"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2145" name="Group 49">
            <a:extLst>
              <a:ext uri="{FF2B5EF4-FFF2-40B4-BE49-F238E27FC236}">
                <a16:creationId xmlns:a16="http://schemas.microsoft.com/office/drawing/2014/main" id="{2C1D84DA-99DF-4DBC-856C-DC6AB1765045}"/>
              </a:ext>
            </a:extLst>
          </p:cNvPr>
          <p:cNvGraphicFramePr>
            <a:graphicFrameLocks noGrp="1"/>
          </p:cNvGraphicFramePr>
          <p:nvPr/>
        </p:nvGraphicFramePr>
        <p:xfrm>
          <a:off x="2843213" y="3932238"/>
          <a:ext cx="4321175" cy="396875"/>
        </p:xfrm>
        <a:graphic>
          <a:graphicData uri="http://schemas.openxmlformats.org/drawingml/2006/table">
            <a:tbl>
              <a:tblPr/>
              <a:tblGrid>
                <a:gridCol w="2160587">
                  <a:extLst>
                    <a:ext uri="{9D8B030D-6E8A-4147-A177-3AD203B41FA5}">
                      <a16:colId xmlns:a16="http://schemas.microsoft.com/office/drawing/2014/main" val="20000"/>
                    </a:ext>
                  </a:extLst>
                </a:gridCol>
                <a:gridCol w="2160588">
                  <a:extLst>
                    <a:ext uri="{9D8B030D-6E8A-4147-A177-3AD203B41FA5}">
                      <a16:colId xmlns:a16="http://schemas.microsoft.com/office/drawing/2014/main" val="20001"/>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rgbClr val="FF00FF"/>
                          </a:solidFill>
                          <a:effectLst/>
                          <a:latin typeface="Tahoma" pitchFamily="34" charset="0"/>
                          <a:ea typeface="宋体" pitchFamily="2" charset="-122"/>
                        </a:rPr>
                        <a:t>int</a:t>
                      </a:r>
                    </a:p>
                  </a:txBody>
                  <a:tcPr marT="45793" marB="457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rgbClr val="FF00FF"/>
                          </a:solidFill>
                          <a:effectLst/>
                          <a:latin typeface="Tahoma" pitchFamily="34" charset="0"/>
                          <a:ea typeface="宋体" pitchFamily="2" charset="-122"/>
                        </a:rPr>
                        <a:t>struct int_node *</a:t>
                      </a:r>
                    </a:p>
                  </a:txBody>
                  <a:tcPr marT="45793" marB="457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32126" name="Text Box 30">
            <a:extLst>
              <a:ext uri="{FF2B5EF4-FFF2-40B4-BE49-F238E27FC236}">
                <a16:creationId xmlns:a16="http://schemas.microsoft.com/office/drawing/2014/main" id="{73B7AF20-F7D7-4DFB-B0ED-2CBB2906D268}"/>
              </a:ext>
            </a:extLst>
          </p:cNvPr>
          <p:cNvSpPr txBox="1">
            <a:spLocks noChangeArrowheads="1"/>
          </p:cNvSpPr>
          <p:nvPr/>
        </p:nvSpPr>
        <p:spPr bwMode="auto">
          <a:xfrm>
            <a:off x="1258888" y="3346450"/>
            <a:ext cx="22336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b="1">
                <a:solidFill>
                  <a:srgbClr val="FF00FF"/>
                </a:solidFill>
              </a:rPr>
              <a:t>struct</a:t>
            </a:r>
            <a:r>
              <a:rPr lang="en-US" altLang="zh-CN" sz="2000" b="1"/>
              <a:t> </a:t>
            </a:r>
            <a:r>
              <a:rPr lang="en-US" altLang="zh-CN" sz="2000" b="1">
                <a:solidFill>
                  <a:srgbClr val="FF0000"/>
                </a:solidFill>
              </a:rPr>
              <a:t>int_node</a:t>
            </a:r>
          </a:p>
        </p:txBody>
      </p:sp>
      <p:graphicFrame>
        <p:nvGraphicFramePr>
          <p:cNvPr id="132146" name="Group 50">
            <a:extLst>
              <a:ext uri="{FF2B5EF4-FFF2-40B4-BE49-F238E27FC236}">
                <a16:creationId xmlns:a16="http://schemas.microsoft.com/office/drawing/2014/main" id="{CF0AEDD2-6431-4AA6-AE90-D4F76CC22999}"/>
              </a:ext>
            </a:extLst>
          </p:cNvPr>
          <p:cNvGraphicFramePr>
            <a:graphicFrameLocks noGrp="1"/>
          </p:cNvGraphicFramePr>
          <p:nvPr/>
        </p:nvGraphicFramePr>
        <p:xfrm>
          <a:off x="2859088" y="4579938"/>
          <a:ext cx="4284662" cy="396875"/>
        </p:xfrm>
        <a:graphic>
          <a:graphicData uri="http://schemas.openxmlformats.org/drawingml/2006/table">
            <a:tbl>
              <a:tblPr/>
              <a:tblGrid>
                <a:gridCol w="2143125">
                  <a:extLst>
                    <a:ext uri="{9D8B030D-6E8A-4147-A177-3AD203B41FA5}">
                      <a16:colId xmlns:a16="http://schemas.microsoft.com/office/drawing/2014/main" val="20000"/>
                    </a:ext>
                  </a:extLst>
                </a:gridCol>
                <a:gridCol w="2141537">
                  <a:extLst>
                    <a:ext uri="{9D8B030D-6E8A-4147-A177-3AD203B41FA5}">
                      <a16:colId xmlns:a16="http://schemas.microsoft.com/office/drawing/2014/main" val="20001"/>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rgbClr val="3366FF"/>
                          </a:solidFill>
                          <a:effectLst/>
                          <a:latin typeface="Tahoma" pitchFamily="34" charset="0"/>
                          <a:ea typeface="宋体" pitchFamily="2" charset="-122"/>
                        </a:rPr>
                        <a:t>number</a:t>
                      </a:r>
                    </a:p>
                  </a:txBody>
                  <a:tcPr marT="45793" marB="45793"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rgbClr val="3366FF"/>
                          </a:solidFill>
                          <a:effectLst/>
                          <a:latin typeface="Tahoma" pitchFamily="34" charset="0"/>
                          <a:ea typeface="宋体" pitchFamily="2" charset="-122"/>
                        </a:rPr>
                        <a:t>next</a:t>
                      </a:r>
                    </a:p>
                  </a:txBody>
                  <a:tcPr marT="45793" marB="45793"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2165" name="Group 69">
            <a:extLst>
              <a:ext uri="{FF2B5EF4-FFF2-40B4-BE49-F238E27FC236}">
                <a16:creationId xmlns:a16="http://schemas.microsoft.com/office/drawing/2014/main" id="{A00579A9-738E-4643-BC92-CD9AE1077517}"/>
              </a:ext>
            </a:extLst>
          </p:cNvPr>
          <p:cNvGraphicFramePr>
            <a:graphicFrameLocks noGrp="1"/>
          </p:cNvGraphicFramePr>
          <p:nvPr/>
        </p:nvGraphicFramePr>
        <p:xfrm>
          <a:off x="2843213" y="4962525"/>
          <a:ext cx="4321175" cy="396875"/>
        </p:xfrm>
        <a:graphic>
          <a:graphicData uri="http://schemas.openxmlformats.org/drawingml/2006/table">
            <a:tbl>
              <a:tblPr/>
              <a:tblGrid>
                <a:gridCol w="2160587">
                  <a:extLst>
                    <a:ext uri="{9D8B030D-6E8A-4147-A177-3AD203B41FA5}">
                      <a16:colId xmlns:a16="http://schemas.microsoft.com/office/drawing/2014/main" val="20000"/>
                    </a:ext>
                  </a:extLst>
                </a:gridCol>
                <a:gridCol w="2160588">
                  <a:extLst>
                    <a:ext uri="{9D8B030D-6E8A-4147-A177-3AD203B41FA5}">
                      <a16:colId xmlns:a16="http://schemas.microsoft.com/office/drawing/2014/main" val="20001"/>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rgbClr val="FF99FF"/>
                          </a:solidFill>
                          <a:effectLst/>
                          <a:latin typeface="Tahoma" pitchFamily="34" charset="0"/>
                          <a:ea typeface="宋体" pitchFamily="2" charset="-122"/>
                        </a:rPr>
                        <a:t>int</a:t>
                      </a:r>
                    </a:p>
                  </a:txBody>
                  <a:tcPr marT="45793" marB="45793" horzOverflow="overflow">
                    <a:lnL w="28575" cap="flat" cmpd="sng" algn="ctr">
                      <a:solidFill>
                        <a:schemeClr val="tx1"/>
                      </a:solidFill>
                      <a:prstDash val="sysDot"/>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ysDot"/>
                      <a:miter lim="800000"/>
                      <a:headEnd type="none" w="med" len="med"/>
                      <a:tailEnd type="none" w="med" len="med"/>
                    </a:lnT>
                    <a:lnB w="28575" cap="flat" cmpd="sng" algn="ctr">
                      <a:solidFill>
                        <a:schemeClr val="tx1"/>
                      </a:solidFill>
                      <a:prstDash val="sysDot"/>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rgbClr val="FF99FF"/>
                          </a:solidFill>
                          <a:effectLst/>
                          <a:latin typeface="Tahoma" pitchFamily="34" charset="0"/>
                          <a:ea typeface="宋体" pitchFamily="2" charset="-122"/>
                        </a:rPr>
                        <a:t>struct int_node *</a:t>
                      </a:r>
                    </a:p>
                  </a:txBody>
                  <a:tcPr marT="45793" marB="45793" horzOverflow="overflow">
                    <a:lnL w="12700" cap="flat" cmpd="sng" algn="ctr">
                      <a:solidFill>
                        <a:schemeClr val="tx1"/>
                      </a:solidFill>
                      <a:prstDash val="sysDot"/>
                      <a:miter lim="800000"/>
                      <a:headEnd type="none" w="med" len="med"/>
                      <a:tailEnd type="none" w="med" len="med"/>
                    </a:lnL>
                    <a:lnR w="28575" cap="flat" cmpd="sng" algn="ctr">
                      <a:solidFill>
                        <a:schemeClr val="tx1"/>
                      </a:solidFill>
                      <a:prstDash val="sysDot"/>
                      <a:miter lim="800000"/>
                      <a:headEnd type="none" w="med" len="med"/>
                      <a:tailEnd type="none" w="med" len="med"/>
                    </a:lnR>
                    <a:lnT w="28575" cap="flat" cmpd="sng" algn="ctr">
                      <a:solidFill>
                        <a:schemeClr val="tx1"/>
                      </a:solidFill>
                      <a:prstDash val="sysDot"/>
                      <a:miter lim="800000"/>
                      <a:headEnd type="none" w="med" len="med"/>
                      <a:tailEnd type="none" w="med" len="med"/>
                    </a:lnT>
                    <a:lnB w="28575" cap="flat" cmpd="sng" algn="ctr">
                      <a:solidFill>
                        <a:schemeClr val="tx1"/>
                      </a:solidFill>
                      <a:prstDash val="sysDot"/>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32166" name="Line 70">
            <a:extLst>
              <a:ext uri="{FF2B5EF4-FFF2-40B4-BE49-F238E27FC236}">
                <a16:creationId xmlns:a16="http://schemas.microsoft.com/office/drawing/2014/main" id="{AE68701C-F775-46AF-ADD0-A57246A5C927}"/>
              </a:ext>
            </a:extLst>
          </p:cNvPr>
          <p:cNvSpPr>
            <a:spLocks noChangeShapeType="1"/>
          </p:cNvSpPr>
          <p:nvPr/>
        </p:nvSpPr>
        <p:spPr bwMode="auto">
          <a:xfrm flipH="1">
            <a:off x="2833688" y="4114800"/>
            <a:ext cx="3227387" cy="836613"/>
          </a:xfrm>
          <a:prstGeom prst="line">
            <a:avLst/>
          </a:prstGeom>
          <a:noFill/>
          <a:ln w="28575">
            <a:solidFill>
              <a:srgbClr val="993300"/>
            </a:solidFill>
            <a:prstDash val="sysDot"/>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2167" name="Text Box 71">
            <a:extLst>
              <a:ext uri="{FF2B5EF4-FFF2-40B4-BE49-F238E27FC236}">
                <a16:creationId xmlns:a16="http://schemas.microsoft.com/office/drawing/2014/main" id="{E77BBDF6-C8C6-42D4-82CD-F8E8DBD5BA88}"/>
              </a:ext>
            </a:extLst>
          </p:cNvPr>
          <p:cNvSpPr txBox="1">
            <a:spLocks noChangeArrowheads="1"/>
          </p:cNvSpPr>
          <p:nvPr/>
        </p:nvSpPr>
        <p:spPr bwMode="auto">
          <a:xfrm>
            <a:off x="2330450" y="5592763"/>
            <a:ext cx="6119813" cy="396875"/>
          </a:xfrm>
          <a:prstGeom prst="rect">
            <a:avLst/>
          </a:prstGeom>
          <a:solidFill>
            <a:schemeClr val="accent1">
              <a:alpha val="10001"/>
            </a:schemeClr>
          </a:solidFill>
          <a:ln w="9525">
            <a:noFill/>
            <a:miter lim="800000"/>
            <a:headEnd/>
            <a:tailEnd/>
          </a:ln>
          <a:effectLst/>
        </p:spPr>
        <p:txBody>
          <a:bodyPr>
            <a:spAutoFit/>
          </a:bodyPr>
          <a:lstStyle/>
          <a:p>
            <a:pPr eaLnBrk="1" hangingPunct="1">
              <a:defRPr/>
            </a:pPr>
            <a:r>
              <a:rPr lang="en-US" altLang="zh-CN" sz="2000" b="1">
                <a:solidFill>
                  <a:srgbClr val="008000"/>
                </a:solidFill>
                <a:effectLst>
                  <a:outerShdw blurRad="38100" dist="38100" dir="2700000" algn="tl">
                    <a:srgbClr val="000000"/>
                  </a:outerShdw>
                </a:effectLst>
              </a:rPr>
              <a:t>       </a:t>
            </a:r>
            <a:r>
              <a:rPr lang="zh-CN" altLang="en-US" sz="2000" b="1">
                <a:solidFill>
                  <a:srgbClr val="008000"/>
                </a:solidFill>
                <a:effectLst>
                  <a:outerShdw blurRad="38100" dist="38100" dir="2700000" algn="tl">
                    <a:srgbClr val="000000"/>
                  </a:outerShdw>
                </a:effectLst>
              </a:rPr>
              <a:t>注释：结构类型可以应用递归方式声明。</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32125"/>
                                        </p:tgtEl>
                                        <p:attrNameLst>
                                          <p:attrName>style.visibility</p:attrName>
                                        </p:attrNameLst>
                                      </p:cBhvr>
                                      <p:to>
                                        <p:strVal val="visible"/>
                                      </p:to>
                                    </p:set>
                                    <p:anim calcmode="lin" valueType="num">
                                      <p:cBhvr>
                                        <p:cTn id="7" dur="1000" fill="hold"/>
                                        <p:tgtEl>
                                          <p:spTgt spid="132125"/>
                                        </p:tgtEl>
                                        <p:attrNameLst>
                                          <p:attrName>ppt_x</p:attrName>
                                        </p:attrNameLst>
                                      </p:cBhvr>
                                      <p:tavLst>
                                        <p:tav tm="0">
                                          <p:val>
                                            <p:strVal val="#ppt_x-.2"/>
                                          </p:val>
                                        </p:tav>
                                        <p:tav tm="100000">
                                          <p:val>
                                            <p:strVal val="#ppt_x"/>
                                          </p:val>
                                        </p:tav>
                                      </p:tavLst>
                                    </p:anim>
                                    <p:anim calcmode="lin" valueType="num">
                                      <p:cBhvr>
                                        <p:cTn id="8" dur="1000" fill="hold"/>
                                        <p:tgtEl>
                                          <p:spTgt spid="13212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2125"/>
                                        </p:tgtEl>
                                      </p:cBhvr>
                                    </p:animEffect>
                                  </p:childTnLst>
                                </p:cTn>
                              </p:par>
                              <p:par>
                                <p:cTn id="10" presetID="29" presetClass="entr" presetSubtype="0" fill="hold" nodeType="withEffect">
                                  <p:stCondLst>
                                    <p:cond delay="0"/>
                                  </p:stCondLst>
                                  <p:childTnLst>
                                    <p:set>
                                      <p:cBhvr>
                                        <p:cTn id="11" dur="1" fill="hold">
                                          <p:stCondLst>
                                            <p:cond delay="0"/>
                                          </p:stCondLst>
                                        </p:cTn>
                                        <p:tgtEl>
                                          <p:spTgt spid="132145"/>
                                        </p:tgtEl>
                                        <p:attrNameLst>
                                          <p:attrName>style.visibility</p:attrName>
                                        </p:attrNameLst>
                                      </p:cBhvr>
                                      <p:to>
                                        <p:strVal val="visible"/>
                                      </p:to>
                                    </p:set>
                                    <p:anim calcmode="lin" valueType="num">
                                      <p:cBhvr>
                                        <p:cTn id="12" dur="1000" fill="hold"/>
                                        <p:tgtEl>
                                          <p:spTgt spid="132145"/>
                                        </p:tgtEl>
                                        <p:attrNameLst>
                                          <p:attrName>ppt_x</p:attrName>
                                        </p:attrNameLst>
                                      </p:cBhvr>
                                      <p:tavLst>
                                        <p:tav tm="0">
                                          <p:val>
                                            <p:strVal val="#ppt_x-.2"/>
                                          </p:val>
                                        </p:tav>
                                        <p:tav tm="100000">
                                          <p:val>
                                            <p:strVal val="#ppt_x"/>
                                          </p:val>
                                        </p:tav>
                                      </p:tavLst>
                                    </p:anim>
                                    <p:anim calcmode="lin" valueType="num">
                                      <p:cBhvr>
                                        <p:cTn id="13" dur="1000" fill="hold"/>
                                        <p:tgtEl>
                                          <p:spTgt spid="132145"/>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32145"/>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132126"/>
                                        </p:tgtEl>
                                        <p:attrNameLst>
                                          <p:attrName>style.visibility</p:attrName>
                                        </p:attrNameLst>
                                      </p:cBhvr>
                                      <p:to>
                                        <p:strVal val="visible"/>
                                      </p:to>
                                    </p:set>
                                    <p:anim calcmode="lin" valueType="num">
                                      <p:cBhvr>
                                        <p:cTn id="17" dur="1000" fill="hold"/>
                                        <p:tgtEl>
                                          <p:spTgt spid="132126"/>
                                        </p:tgtEl>
                                        <p:attrNameLst>
                                          <p:attrName>ppt_x</p:attrName>
                                        </p:attrNameLst>
                                      </p:cBhvr>
                                      <p:tavLst>
                                        <p:tav tm="0">
                                          <p:val>
                                            <p:strVal val="#ppt_x-.2"/>
                                          </p:val>
                                        </p:tav>
                                        <p:tav tm="100000">
                                          <p:val>
                                            <p:strVal val="#ppt_x"/>
                                          </p:val>
                                        </p:tav>
                                      </p:tavLst>
                                    </p:anim>
                                    <p:anim calcmode="lin" valueType="num">
                                      <p:cBhvr>
                                        <p:cTn id="18" dur="1000" fill="hold"/>
                                        <p:tgtEl>
                                          <p:spTgt spid="132126"/>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32126"/>
                                        </p:tgtEl>
                                      </p:cBhvr>
                                    </p:animEffect>
                                  </p:childTnLst>
                                </p:cTn>
                              </p:par>
                              <p:par>
                                <p:cTn id="20" presetID="29" presetClass="entr" presetSubtype="0" fill="hold" nodeType="withEffect">
                                  <p:stCondLst>
                                    <p:cond delay="0"/>
                                  </p:stCondLst>
                                  <p:childTnLst>
                                    <p:set>
                                      <p:cBhvr>
                                        <p:cTn id="21" dur="1" fill="hold">
                                          <p:stCondLst>
                                            <p:cond delay="0"/>
                                          </p:stCondLst>
                                        </p:cTn>
                                        <p:tgtEl>
                                          <p:spTgt spid="132146"/>
                                        </p:tgtEl>
                                        <p:attrNameLst>
                                          <p:attrName>style.visibility</p:attrName>
                                        </p:attrNameLst>
                                      </p:cBhvr>
                                      <p:to>
                                        <p:strVal val="visible"/>
                                      </p:to>
                                    </p:set>
                                    <p:anim calcmode="lin" valueType="num">
                                      <p:cBhvr>
                                        <p:cTn id="22" dur="1000" fill="hold"/>
                                        <p:tgtEl>
                                          <p:spTgt spid="132146"/>
                                        </p:tgtEl>
                                        <p:attrNameLst>
                                          <p:attrName>ppt_x</p:attrName>
                                        </p:attrNameLst>
                                      </p:cBhvr>
                                      <p:tavLst>
                                        <p:tav tm="0">
                                          <p:val>
                                            <p:strVal val="#ppt_x-.2"/>
                                          </p:val>
                                        </p:tav>
                                        <p:tav tm="100000">
                                          <p:val>
                                            <p:strVal val="#ppt_x"/>
                                          </p:val>
                                        </p:tav>
                                      </p:tavLst>
                                    </p:anim>
                                    <p:anim calcmode="lin" valueType="num">
                                      <p:cBhvr>
                                        <p:cTn id="23" dur="1000" fill="hold"/>
                                        <p:tgtEl>
                                          <p:spTgt spid="132146"/>
                                        </p:tgtEl>
                                        <p:attrNameLst>
                                          <p:attrName>ppt_y</p:attrName>
                                        </p:attrNameLst>
                                      </p:cBhvr>
                                      <p:tavLst>
                                        <p:tav tm="0">
                                          <p:val>
                                            <p:strVal val="#ppt_y"/>
                                          </p:val>
                                        </p:tav>
                                        <p:tav tm="100000">
                                          <p:val>
                                            <p:strVal val="#ppt_y"/>
                                          </p:val>
                                        </p:tav>
                                      </p:tavLst>
                                    </p:anim>
                                    <p:animEffect transition="in" filter="wipe(right)" prLst="gradientSize: 0.1">
                                      <p:cBhvr>
                                        <p:cTn id="24" dur="1000"/>
                                        <p:tgtEl>
                                          <p:spTgt spid="132146"/>
                                        </p:tgtEl>
                                      </p:cBhvr>
                                    </p:animEffect>
                                  </p:childTnLst>
                                </p:cTn>
                              </p:par>
                              <p:par>
                                <p:cTn id="25" presetID="29" presetClass="entr" presetSubtype="0" fill="hold" nodeType="withEffect">
                                  <p:stCondLst>
                                    <p:cond delay="0"/>
                                  </p:stCondLst>
                                  <p:childTnLst>
                                    <p:set>
                                      <p:cBhvr>
                                        <p:cTn id="26" dur="1" fill="hold">
                                          <p:stCondLst>
                                            <p:cond delay="0"/>
                                          </p:stCondLst>
                                        </p:cTn>
                                        <p:tgtEl>
                                          <p:spTgt spid="132165"/>
                                        </p:tgtEl>
                                        <p:attrNameLst>
                                          <p:attrName>style.visibility</p:attrName>
                                        </p:attrNameLst>
                                      </p:cBhvr>
                                      <p:to>
                                        <p:strVal val="visible"/>
                                      </p:to>
                                    </p:set>
                                    <p:anim calcmode="lin" valueType="num">
                                      <p:cBhvr>
                                        <p:cTn id="27" dur="1000" fill="hold"/>
                                        <p:tgtEl>
                                          <p:spTgt spid="132165"/>
                                        </p:tgtEl>
                                        <p:attrNameLst>
                                          <p:attrName>ppt_x</p:attrName>
                                        </p:attrNameLst>
                                      </p:cBhvr>
                                      <p:tavLst>
                                        <p:tav tm="0">
                                          <p:val>
                                            <p:strVal val="#ppt_x-.2"/>
                                          </p:val>
                                        </p:tav>
                                        <p:tav tm="100000">
                                          <p:val>
                                            <p:strVal val="#ppt_x"/>
                                          </p:val>
                                        </p:tav>
                                      </p:tavLst>
                                    </p:anim>
                                    <p:anim calcmode="lin" valueType="num">
                                      <p:cBhvr>
                                        <p:cTn id="28" dur="1000" fill="hold"/>
                                        <p:tgtEl>
                                          <p:spTgt spid="132165"/>
                                        </p:tgtEl>
                                        <p:attrNameLst>
                                          <p:attrName>ppt_y</p:attrName>
                                        </p:attrNameLst>
                                      </p:cBhvr>
                                      <p:tavLst>
                                        <p:tav tm="0">
                                          <p:val>
                                            <p:strVal val="#ppt_y"/>
                                          </p:val>
                                        </p:tav>
                                        <p:tav tm="100000">
                                          <p:val>
                                            <p:strVal val="#ppt_y"/>
                                          </p:val>
                                        </p:tav>
                                      </p:tavLst>
                                    </p:anim>
                                    <p:animEffect transition="in" filter="wipe(right)" prLst="gradientSize: 0.1">
                                      <p:cBhvr>
                                        <p:cTn id="29" dur="1000"/>
                                        <p:tgtEl>
                                          <p:spTgt spid="132165"/>
                                        </p:tgtEl>
                                      </p:cBhvr>
                                    </p:animEffect>
                                  </p:childTnLst>
                                </p:cTn>
                              </p:par>
                              <p:par>
                                <p:cTn id="30" presetID="29" presetClass="entr" presetSubtype="0" fill="hold" nodeType="withEffect">
                                  <p:stCondLst>
                                    <p:cond delay="0"/>
                                  </p:stCondLst>
                                  <p:childTnLst>
                                    <p:set>
                                      <p:cBhvr>
                                        <p:cTn id="31" dur="1" fill="hold">
                                          <p:stCondLst>
                                            <p:cond delay="0"/>
                                          </p:stCondLst>
                                        </p:cTn>
                                        <p:tgtEl>
                                          <p:spTgt spid="132166"/>
                                        </p:tgtEl>
                                        <p:attrNameLst>
                                          <p:attrName>style.visibility</p:attrName>
                                        </p:attrNameLst>
                                      </p:cBhvr>
                                      <p:to>
                                        <p:strVal val="visible"/>
                                      </p:to>
                                    </p:set>
                                    <p:anim calcmode="lin" valueType="num">
                                      <p:cBhvr>
                                        <p:cTn id="32" dur="1000" fill="hold"/>
                                        <p:tgtEl>
                                          <p:spTgt spid="132166"/>
                                        </p:tgtEl>
                                        <p:attrNameLst>
                                          <p:attrName>ppt_x</p:attrName>
                                        </p:attrNameLst>
                                      </p:cBhvr>
                                      <p:tavLst>
                                        <p:tav tm="0">
                                          <p:val>
                                            <p:strVal val="#ppt_x-.2"/>
                                          </p:val>
                                        </p:tav>
                                        <p:tav tm="100000">
                                          <p:val>
                                            <p:strVal val="#ppt_x"/>
                                          </p:val>
                                        </p:tav>
                                      </p:tavLst>
                                    </p:anim>
                                    <p:anim calcmode="lin" valueType="num">
                                      <p:cBhvr>
                                        <p:cTn id="33" dur="1000" fill="hold"/>
                                        <p:tgtEl>
                                          <p:spTgt spid="132166"/>
                                        </p:tgtEl>
                                        <p:attrNameLst>
                                          <p:attrName>ppt_y</p:attrName>
                                        </p:attrNameLst>
                                      </p:cBhvr>
                                      <p:tavLst>
                                        <p:tav tm="0">
                                          <p:val>
                                            <p:strVal val="#ppt_y"/>
                                          </p:val>
                                        </p:tav>
                                        <p:tav tm="100000">
                                          <p:val>
                                            <p:strVal val="#ppt_y"/>
                                          </p:val>
                                        </p:tav>
                                      </p:tavLst>
                                    </p:anim>
                                    <p:animEffect transition="in" filter="wipe(right)" prLst="gradientSize: 0.1">
                                      <p:cBhvr>
                                        <p:cTn id="34" dur="1000"/>
                                        <p:tgtEl>
                                          <p:spTgt spid="13216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9" presetClass="entr" presetSubtype="0" fill="hold" grpId="0" nodeType="clickEffect">
                                  <p:stCondLst>
                                    <p:cond delay="0"/>
                                  </p:stCondLst>
                                  <p:childTnLst>
                                    <p:set>
                                      <p:cBhvr>
                                        <p:cTn id="38" dur="1" fill="hold">
                                          <p:stCondLst>
                                            <p:cond delay="0"/>
                                          </p:stCondLst>
                                        </p:cTn>
                                        <p:tgtEl>
                                          <p:spTgt spid="132167"/>
                                        </p:tgtEl>
                                        <p:attrNameLst>
                                          <p:attrName>style.visibility</p:attrName>
                                        </p:attrNameLst>
                                      </p:cBhvr>
                                      <p:to>
                                        <p:strVal val="visible"/>
                                      </p:to>
                                    </p:set>
                                    <p:anim calcmode="lin" valueType="num">
                                      <p:cBhvr>
                                        <p:cTn id="39" dur="1000" fill="hold"/>
                                        <p:tgtEl>
                                          <p:spTgt spid="132167"/>
                                        </p:tgtEl>
                                        <p:attrNameLst>
                                          <p:attrName>ppt_x</p:attrName>
                                        </p:attrNameLst>
                                      </p:cBhvr>
                                      <p:tavLst>
                                        <p:tav tm="0">
                                          <p:val>
                                            <p:strVal val="#ppt_x-.2"/>
                                          </p:val>
                                        </p:tav>
                                        <p:tav tm="100000">
                                          <p:val>
                                            <p:strVal val="#ppt_x"/>
                                          </p:val>
                                        </p:tav>
                                      </p:tavLst>
                                    </p:anim>
                                    <p:anim calcmode="lin" valueType="num">
                                      <p:cBhvr>
                                        <p:cTn id="40" dur="1000" fill="hold"/>
                                        <p:tgtEl>
                                          <p:spTgt spid="132167"/>
                                        </p:tgtEl>
                                        <p:attrNameLst>
                                          <p:attrName>ppt_y</p:attrName>
                                        </p:attrNameLst>
                                      </p:cBhvr>
                                      <p:tavLst>
                                        <p:tav tm="0">
                                          <p:val>
                                            <p:strVal val="#ppt_y"/>
                                          </p:val>
                                        </p:tav>
                                        <p:tav tm="100000">
                                          <p:val>
                                            <p:strVal val="#ppt_y"/>
                                          </p:val>
                                        </p:tav>
                                      </p:tavLst>
                                    </p:anim>
                                    <p:animEffect transition="in" filter="wipe(right)" prLst="gradientSize: 0.1">
                                      <p:cBhvr>
                                        <p:cTn id="41" dur="1000"/>
                                        <p:tgtEl>
                                          <p:spTgt spid="132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26" grpId="0"/>
      <p:bldP spid="13216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1">
            <a:extLst>
              <a:ext uri="{FF2B5EF4-FFF2-40B4-BE49-F238E27FC236}">
                <a16:creationId xmlns:a16="http://schemas.microsoft.com/office/drawing/2014/main" id="{71A6BC31-90BA-4963-B6E8-E0E913CFE52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E2661D7-5077-4F7F-BD31-BE71382D7DD3}" type="slidenum">
              <a:rPr kumimoji="0" lang="en-US" altLang="zh-CN" sz="1800" smtClean="0">
                <a:solidFill>
                  <a:srgbClr val="009900"/>
                </a:solidFill>
              </a:rPr>
              <a:pPr>
                <a:spcBef>
                  <a:spcPct val="0"/>
                </a:spcBef>
                <a:buClrTx/>
                <a:buSzTx/>
                <a:buFontTx/>
                <a:buNone/>
              </a:pPr>
              <a:t>11</a:t>
            </a:fld>
            <a:endParaRPr kumimoji="0" lang="en-US" altLang="zh-CN" sz="1800">
              <a:solidFill>
                <a:srgbClr val="009900"/>
              </a:solidFill>
            </a:endParaRPr>
          </a:p>
        </p:txBody>
      </p:sp>
      <p:sp>
        <p:nvSpPr>
          <p:cNvPr id="89247" name="Rectangle 159">
            <a:extLst>
              <a:ext uri="{FF2B5EF4-FFF2-40B4-BE49-F238E27FC236}">
                <a16:creationId xmlns:a16="http://schemas.microsoft.com/office/drawing/2014/main" id="{FD3D69DD-23B2-42DF-8AA6-B541F8430ADE}"/>
              </a:ext>
            </a:extLst>
          </p:cNvPr>
          <p:cNvSpPr>
            <a:spLocks noChangeArrowheads="1"/>
          </p:cNvSpPr>
          <p:nvPr/>
        </p:nvSpPr>
        <p:spPr bwMode="auto">
          <a:xfrm>
            <a:off x="852488" y="5081588"/>
            <a:ext cx="1401762" cy="1214437"/>
          </a:xfrm>
          <a:prstGeom prst="rect">
            <a:avLst/>
          </a:prstGeom>
          <a:solidFill>
            <a:schemeClr val="bg1">
              <a:alpha val="7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5364" name="Text Box 51">
            <a:extLst>
              <a:ext uri="{FF2B5EF4-FFF2-40B4-BE49-F238E27FC236}">
                <a16:creationId xmlns:a16="http://schemas.microsoft.com/office/drawing/2014/main" id="{4D9698AA-9D46-47A2-B8EF-7418AC6C93A1}"/>
              </a:ext>
            </a:extLst>
          </p:cNvPr>
          <p:cNvSpPr txBox="1">
            <a:spLocks noChangeArrowheads="1"/>
          </p:cNvSpPr>
          <p:nvPr/>
        </p:nvSpPr>
        <p:spPr bwMode="auto">
          <a:xfrm>
            <a:off x="762000" y="692150"/>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CC0099"/>
                </a:solidFill>
                <a:latin typeface="Times New Roman" panose="02020603050405020304" pitchFamily="18" charset="0"/>
                <a:ea typeface="黑体" panose="02010609060101010101" pitchFamily="49" charset="-122"/>
              </a:rPr>
              <a:t>9.2.2</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ea typeface="黑体" panose="02010609060101010101" pitchFamily="49" charset="-122"/>
              </a:rPr>
              <a:t>结构变量的声明</a:t>
            </a:r>
            <a:r>
              <a:rPr lang="zh-CN" altLang="en-US" sz="2400" b="1">
                <a:solidFill>
                  <a:srgbClr val="CC0099"/>
                </a:solidFill>
                <a:latin typeface="Times New Roman" panose="02020603050405020304" pitchFamily="18" charset="0"/>
                <a:ea typeface="黑体" panose="02010609060101010101" pitchFamily="49" charset="-122"/>
              </a:rPr>
              <a:t> </a:t>
            </a:r>
          </a:p>
        </p:txBody>
      </p:sp>
      <p:sp>
        <p:nvSpPr>
          <p:cNvPr id="89192" name="Text Box 104">
            <a:extLst>
              <a:ext uri="{FF2B5EF4-FFF2-40B4-BE49-F238E27FC236}">
                <a16:creationId xmlns:a16="http://schemas.microsoft.com/office/drawing/2014/main" id="{7824DDBF-0B60-4755-9EB9-37E71A5E212A}"/>
              </a:ext>
            </a:extLst>
          </p:cNvPr>
          <p:cNvSpPr txBox="1">
            <a:spLocks noChangeArrowheads="1"/>
          </p:cNvSpPr>
          <p:nvPr/>
        </p:nvSpPr>
        <p:spPr bwMode="auto">
          <a:xfrm>
            <a:off x="828675" y="1125538"/>
            <a:ext cx="5111750" cy="457200"/>
          </a:xfrm>
          <a:prstGeom prst="rect">
            <a:avLst/>
          </a:prstGeom>
          <a:noFill/>
          <a:ln w="9525">
            <a:noFill/>
            <a:miter lim="800000"/>
            <a:headEnd/>
            <a:tailEnd/>
          </a:ln>
          <a:effectLst/>
        </p:spPr>
        <p:txBody>
          <a:bodyPr>
            <a:spAutoFit/>
          </a:bodyPr>
          <a:lstStyle/>
          <a:p>
            <a:pPr eaLnBrk="1" hangingPunct="1">
              <a:spcBef>
                <a:spcPct val="50000"/>
              </a:spcBef>
              <a:defRPr/>
            </a:pPr>
            <a:r>
              <a:rPr lang="en-US" altLang="zh-CN" b="1">
                <a:solidFill>
                  <a:schemeClr val="tx2"/>
                </a:solidFill>
                <a:effectLst>
                  <a:outerShdw blurRad="38100" dist="38100" dir="2700000" algn="tl">
                    <a:srgbClr val="C0C0C0"/>
                  </a:outerShdw>
                </a:effectLst>
              </a:rPr>
              <a:t>1. </a:t>
            </a:r>
            <a:r>
              <a:rPr lang="zh-CN" altLang="en-US" b="1">
                <a:solidFill>
                  <a:schemeClr val="tx2"/>
                </a:solidFill>
                <a:effectLst>
                  <a:outerShdw blurRad="38100" dist="38100" dir="2700000" algn="tl">
                    <a:srgbClr val="C0C0C0"/>
                  </a:outerShdw>
                </a:effectLst>
              </a:rPr>
              <a:t>结构类型和结构变量分别声明</a:t>
            </a:r>
          </a:p>
        </p:txBody>
      </p:sp>
      <p:sp>
        <p:nvSpPr>
          <p:cNvPr id="89200" name="Text Box 112">
            <a:extLst>
              <a:ext uri="{FF2B5EF4-FFF2-40B4-BE49-F238E27FC236}">
                <a16:creationId xmlns:a16="http://schemas.microsoft.com/office/drawing/2014/main" id="{0E8C2DAD-4494-44FC-B7C1-43C83D6DAD2D}"/>
              </a:ext>
            </a:extLst>
          </p:cNvPr>
          <p:cNvSpPr txBox="1">
            <a:spLocks noChangeArrowheads="1"/>
          </p:cNvSpPr>
          <p:nvPr/>
        </p:nvSpPr>
        <p:spPr bwMode="auto">
          <a:xfrm>
            <a:off x="755650" y="4005263"/>
            <a:ext cx="78486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b="1">
                <a:solidFill>
                  <a:srgbClr val="FF0000"/>
                </a:solidFill>
              </a:rPr>
              <a:t>struct  scoretype</a:t>
            </a:r>
            <a:r>
              <a:rPr lang="en-US" altLang="zh-CN" sz="1800" b="1">
                <a:solidFill>
                  <a:srgbClr val="0066CC"/>
                </a:solidFill>
              </a:rPr>
              <a:t> </a:t>
            </a:r>
            <a:r>
              <a:rPr lang="en-US" altLang="zh-CN" sz="1800" b="1">
                <a:solidFill>
                  <a:srgbClr val="FF00FF"/>
                </a:solidFill>
              </a:rPr>
              <a:t>{</a:t>
            </a:r>
          </a:p>
          <a:p>
            <a:pPr eaLnBrk="1" hangingPunct="1">
              <a:spcBef>
                <a:spcPct val="0"/>
              </a:spcBef>
              <a:buClrTx/>
              <a:buSzTx/>
              <a:buFontTx/>
              <a:buNone/>
            </a:pPr>
            <a:r>
              <a:rPr lang="en-US" altLang="zh-CN" sz="1800" b="1">
                <a:solidFill>
                  <a:srgbClr val="FF00FF"/>
                </a:solidFill>
              </a:rPr>
              <a:t>     char </a:t>
            </a:r>
            <a:r>
              <a:rPr lang="en-US" altLang="zh-CN" sz="1800" b="1">
                <a:solidFill>
                  <a:srgbClr val="000066"/>
                </a:solidFill>
              </a:rPr>
              <a:t>number</a:t>
            </a:r>
            <a:r>
              <a:rPr lang="en-US" altLang="zh-CN" sz="1800" b="1">
                <a:solidFill>
                  <a:srgbClr val="FF00FF"/>
                </a:solidFill>
              </a:rPr>
              <a:t>[7], </a:t>
            </a:r>
            <a:r>
              <a:rPr lang="en-US" altLang="zh-CN" sz="1800" b="1">
                <a:solidFill>
                  <a:srgbClr val="000066"/>
                </a:solidFill>
              </a:rPr>
              <a:t>name</a:t>
            </a:r>
            <a:r>
              <a:rPr lang="en-US" altLang="zh-CN" sz="1800" b="1">
                <a:solidFill>
                  <a:srgbClr val="FF00FF"/>
                </a:solidFill>
              </a:rPr>
              <a:t>[9];</a:t>
            </a:r>
          </a:p>
          <a:p>
            <a:pPr eaLnBrk="1" hangingPunct="1">
              <a:spcBef>
                <a:spcPct val="0"/>
              </a:spcBef>
              <a:buClrTx/>
              <a:buSzTx/>
              <a:buFontTx/>
              <a:buNone/>
            </a:pPr>
            <a:r>
              <a:rPr lang="en-US" altLang="zh-CN" sz="1800" b="1">
                <a:solidFill>
                  <a:srgbClr val="FF00FF"/>
                </a:solidFill>
              </a:rPr>
              <a:t>     int </a:t>
            </a:r>
            <a:r>
              <a:rPr lang="en-US" altLang="zh-CN" sz="1800" b="1">
                <a:solidFill>
                  <a:srgbClr val="000066"/>
                </a:solidFill>
              </a:rPr>
              <a:t>math</a:t>
            </a:r>
            <a:r>
              <a:rPr lang="en-US" altLang="zh-CN" sz="1800" b="1">
                <a:solidFill>
                  <a:srgbClr val="FF00FF"/>
                </a:solidFill>
              </a:rPr>
              <a:t>,</a:t>
            </a:r>
            <a:r>
              <a:rPr lang="en-US" altLang="zh-CN" sz="1800" b="1">
                <a:solidFill>
                  <a:srgbClr val="000066"/>
                </a:solidFill>
              </a:rPr>
              <a:t>logicdesign</a:t>
            </a:r>
            <a:r>
              <a:rPr lang="en-US" altLang="zh-CN" sz="1800" b="1">
                <a:solidFill>
                  <a:srgbClr val="FF00FF"/>
                </a:solidFill>
              </a:rPr>
              <a:t>,</a:t>
            </a:r>
            <a:r>
              <a:rPr lang="en-US" altLang="zh-CN" sz="1800" b="1">
                <a:solidFill>
                  <a:srgbClr val="000066"/>
                </a:solidFill>
              </a:rPr>
              <a:t>datastructure</a:t>
            </a:r>
            <a:r>
              <a:rPr lang="en-US" altLang="zh-CN" sz="1800" b="1">
                <a:solidFill>
                  <a:srgbClr val="FF00FF"/>
                </a:solidFill>
              </a:rPr>
              <a:t>, </a:t>
            </a:r>
            <a:r>
              <a:rPr lang="en-US" altLang="zh-CN" sz="1800" b="1">
                <a:solidFill>
                  <a:srgbClr val="000066"/>
                </a:solidFill>
              </a:rPr>
              <a:t>operatingsystem</a:t>
            </a:r>
            <a:r>
              <a:rPr lang="en-US" altLang="zh-CN" sz="1800" b="1">
                <a:solidFill>
                  <a:srgbClr val="FF00FF"/>
                </a:solidFill>
              </a:rPr>
              <a:t>, </a:t>
            </a:r>
            <a:r>
              <a:rPr lang="en-US" altLang="zh-CN" sz="1800" b="1">
                <a:solidFill>
                  <a:srgbClr val="000066"/>
                </a:solidFill>
              </a:rPr>
              <a:t>compiler</a:t>
            </a:r>
            <a:r>
              <a:rPr lang="en-US" altLang="zh-CN" sz="1800" b="1">
                <a:solidFill>
                  <a:srgbClr val="FF00FF"/>
                </a:solidFill>
              </a:rPr>
              <a:t>;</a:t>
            </a:r>
          </a:p>
          <a:p>
            <a:pPr eaLnBrk="1" hangingPunct="1">
              <a:spcBef>
                <a:spcPct val="0"/>
              </a:spcBef>
              <a:buClrTx/>
              <a:buSzTx/>
              <a:buFontTx/>
              <a:buNone/>
            </a:pPr>
            <a:r>
              <a:rPr lang="en-US" altLang="zh-CN" sz="1800" b="1">
                <a:solidFill>
                  <a:srgbClr val="FF00FF"/>
                </a:solidFill>
              </a:rPr>
              <a:t>};</a:t>
            </a:r>
          </a:p>
        </p:txBody>
      </p:sp>
      <p:grpSp>
        <p:nvGrpSpPr>
          <p:cNvPr id="15367" name="Group 160">
            <a:extLst>
              <a:ext uri="{FF2B5EF4-FFF2-40B4-BE49-F238E27FC236}">
                <a16:creationId xmlns:a16="http://schemas.microsoft.com/office/drawing/2014/main" id="{FED0A63F-1462-415D-A068-5CBE9354F64F}"/>
              </a:ext>
            </a:extLst>
          </p:cNvPr>
          <p:cNvGrpSpPr>
            <a:grpSpLocks/>
          </p:cNvGrpSpPr>
          <p:nvPr/>
        </p:nvGrpSpPr>
        <p:grpSpPr bwMode="auto">
          <a:xfrm>
            <a:off x="684213" y="1557338"/>
            <a:ext cx="7958137" cy="2413000"/>
            <a:chOff x="431" y="981"/>
            <a:chExt cx="5013" cy="1520"/>
          </a:xfrm>
        </p:grpSpPr>
        <p:sp>
          <p:nvSpPr>
            <p:cNvPr id="15396" name="Rectangle 108">
              <a:extLst>
                <a:ext uri="{FF2B5EF4-FFF2-40B4-BE49-F238E27FC236}">
                  <a16:creationId xmlns:a16="http://schemas.microsoft.com/office/drawing/2014/main" id="{2275D324-7CAC-4F8D-9EF1-02B31805152B}"/>
                </a:ext>
              </a:extLst>
            </p:cNvPr>
            <p:cNvSpPr>
              <a:spLocks noChangeArrowheads="1"/>
            </p:cNvSpPr>
            <p:nvPr/>
          </p:nvSpPr>
          <p:spPr bwMode="auto">
            <a:xfrm>
              <a:off x="930" y="2277"/>
              <a:ext cx="4037" cy="224"/>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5397" name="Rectangle 106">
              <a:extLst>
                <a:ext uri="{FF2B5EF4-FFF2-40B4-BE49-F238E27FC236}">
                  <a16:creationId xmlns:a16="http://schemas.microsoft.com/office/drawing/2014/main" id="{EE026BC2-75E6-4DB4-A157-9510A25A989E}"/>
                </a:ext>
              </a:extLst>
            </p:cNvPr>
            <p:cNvSpPr>
              <a:spLocks noChangeArrowheads="1"/>
            </p:cNvSpPr>
            <p:nvPr/>
          </p:nvSpPr>
          <p:spPr bwMode="auto">
            <a:xfrm>
              <a:off x="1435" y="1667"/>
              <a:ext cx="2993" cy="224"/>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89195" name="Rectangle 107">
              <a:extLst>
                <a:ext uri="{FF2B5EF4-FFF2-40B4-BE49-F238E27FC236}">
                  <a16:creationId xmlns:a16="http://schemas.microsoft.com/office/drawing/2014/main" id="{D9DE3A6C-BC6C-4D9A-8584-9275674EF90B}"/>
                </a:ext>
              </a:extLst>
            </p:cNvPr>
            <p:cNvSpPr>
              <a:spLocks noChangeArrowheads="1"/>
            </p:cNvSpPr>
            <p:nvPr/>
          </p:nvSpPr>
          <p:spPr bwMode="auto">
            <a:xfrm>
              <a:off x="431" y="981"/>
              <a:ext cx="5013" cy="1516"/>
            </a:xfrm>
            <a:prstGeom prst="rect">
              <a:avLst/>
            </a:prstGeom>
            <a:noFill/>
            <a:ln w="9525">
              <a:noFill/>
              <a:miter lim="800000"/>
              <a:headEnd/>
              <a:tailEnd/>
            </a:ln>
            <a:effectLst/>
          </p:spPr>
          <p:txBody>
            <a:bodyPr anchor="ctr">
              <a:spAutoFit/>
            </a:bodyPr>
            <a:lstStyle/>
            <a:p>
              <a:pPr eaLnBrk="1" hangingPunct="1">
                <a:lnSpc>
                  <a:spcPct val="110000"/>
                </a:lnSpc>
                <a:spcBef>
                  <a:spcPct val="10000"/>
                </a:spcBef>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通过声明定义了结构类型之后，就可以通过已经定义的结构类型来说明对应的结构变量。</a:t>
              </a:r>
            </a:p>
            <a:p>
              <a:pPr eaLnBrk="1" hangingPunct="1">
                <a:lnSpc>
                  <a:spcPct val="110000"/>
                </a:lnSpc>
                <a:spcBef>
                  <a:spcPct val="10000"/>
                </a:spcBef>
                <a:defRPr/>
              </a:pPr>
              <a:r>
                <a:rPr lang="zh-CN" altLang="en-US" sz="2000" b="1">
                  <a:effectLst>
                    <a:outerShdw blurRad="38100" dist="38100" dir="2700000" algn="tl">
                      <a:srgbClr val="C0C0C0"/>
                    </a:outerShdw>
                  </a:effectLst>
                </a:rPr>
                <a:t>       结构变量声明的一般形式是：</a:t>
              </a:r>
            </a:p>
            <a:p>
              <a:pPr algn="ctr" eaLnBrk="1" hangingPunct="1">
                <a:spcBef>
                  <a:spcPct val="20000"/>
                </a:spcBef>
                <a:spcAft>
                  <a:spcPct val="20000"/>
                </a:spcAft>
                <a:defRPr/>
              </a:pPr>
              <a:r>
                <a:rPr lang="zh-CN" altLang="en-US" sz="2000" b="1">
                  <a:solidFill>
                    <a:srgbClr val="FF00FF"/>
                  </a:solidFill>
                  <a:effectLst>
                    <a:outerShdw blurRad="38100" dist="38100" dir="2700000" algn="tl">
                      <a:srgbClr val="C0C0C0"/>
                    </a:outerShdw>
                  </a:effectLst>
                </a:rPr>
                <a:t>存储类型  </a:t>
              </a:r>
              <a:r>
                <a:rPr lang="en-US" altLang="zh-CN" sz="2000" b="1">
                  <a:solidFill>
                    <a:srgbClr val="FF00FF"/>
                  </a:solidFill>
                  <a:effectLst>
                    <a:outerShdw blurRad="38100" dist="38100" dir="2700000" algn="tl">
                      <a:srgbClr val="C0C0C0"/>
                    </a:outerShdw>
                  </a:effectLst>
                </a:rPr>
                <a:t>struct  </a:t>
              </a:r>
              <a:r>
                <a:rPr lang="zh-CN" altLang="en-US" sz="2000" b="1">
                  <a:solidFill>
                    <a:srgbClr val="FF00FF"/>
                  </a:solidFill>
                  <a:effectLst>
                    <a:outerShdw blurRad="38100" dist="38100" dir="2700000" algn="tl">
                      <a:srgbClr val="C0C0C0"/>
                    </a:outerShdw>
                  </a:effectLst>
                </a:rPr>
                <a:t>结构类型名 变量列表</a:t>
              </a:r>
              <a:r>
                <a:rPr lang="en-US" altLang="zh-CN" sz="2000" b="1">
                  <a:solidFill>
                    <a:srgbClr val="FF00FF"/>
                  </a:solidFill>
                  <a:effectLst>
                    <a:outerShdw blurRad="38100" dist="38100" dir="2700000" algn="tl">
                      <a:srgbClr val="C0C0C0"/>
                    </a:outerShdw>
                  </a:effectLst>
                </a:rPr>
                <a:t>;</a:t>
              </a:r>
            </a:p>
            <a:p>
              <a:pPr eaLnBrk="1" hangingPunct="1">
                <a:defRPr/>
              </a:pPr>
              <a:r>
                <a:rPr lang="zh-CN" altLang="en-US" sz="2000" b="1">
                  <a:effectLst>
                    <a:outerShdw blurRad="38100" dist="38100" dir="2700000" algn="tl">
                      <a:srgbClr val="C0C0C0"/>
                    </a:outerShdw>
                  </a:effectLst>
                </a:rPr>
                <a:t>其中，</a:t>
              </a:r>
              <a:r>
                <a:rPr lang="zh-CN" altLang="en-US" sz="2000" b="1">
                  <a:solidFill>
                    <a:srgbClr val="FF00FF"/>
                  </a:solidFill>
                  <a:effectLst>
                    <a:outerShdw blurRad="38100" dist="38100" dir="2700000" algn="tl">
                      <a:srgbClr val="C0C0C0"/>
                    </a:outerShdw>
                  </a:effectLst>
                </a:rPr>
                <a:t>结构类型名</a:t>
              </a:r>
              <a:r>
                <a:rPr lang="zh-CN" altLang="en-US" sz="2000" b="1">
                  <a:effectLst>
                    <a:outerShdw blurRad="38100" dist="38100" dir="2700000" algn="tl">
                      <a:srgbClr val="C0C0C0"/>
                    </a:outerShdw>
                  </a:effectLst>
                </a:rPr>
                <a:t>为已经声明过的结构类型标识符；</a:t>
              </a:r>
              <a:r>
                <a:rPr lang="zh-CN" altLang="en-US" sz="2000" b="1">
                  <a:solidFill>
                    <a:srgbClr val="FF00FF"/>
                  </a:solidFill>
                  <a:effectLst>
                    <a:outerShdw blurRad="38100" dist="38100" dir="2700000" algn="tl">
                      <a:srgbClr val="C0C0C0"/>
                    </a:outerShdw>
                  </a:effectLst>
                </a:rPr>
                <a:t>变量列表</a:t>
              </a:r>
              <a:r>
                <a:rPr lang="zh-CN" altLang="en-US" sz="2000" b="1">
                  <a:effectLst>
                    <a:outerShdw blurRad="38100" dist="38100" dir="2700000" algn="tl">
                      <a:srgbClr val="C0C0C0"/>
                    </a:outerShdw>
                  </a:effectLst>
                </a:rPr>
                <a:t>的格式如下。</a:t>
              </a:r>
            </a:p>
            <a:p>
              <a:pPr algn="ctr" eaLnBrk="1" hangingPunct="1">
                <a:lnSpc>
                  <a:spcPct val="80000"/>
                </a:lnSpc>
                <a:defRPr/>
              </a:pPr>
              <a:r>
                <a:rPr lang="zh-CN" altLang="en-US" sz="2000" b="1">
                  <a:solidFill>
                    <a:srgbClr val="FF00FF"/>
                  </a:solidFill>
                  <a:effectLst>
                    <a:outerShdw blurRad="38100" dist="38100" dir="2700000" algn="tl">
                      <a:srgbClr val="C0C0C0"/>
                    </a:outerShdw>
                  </a:effectLst>
                </a:rPr>
                <a:t>变量名</a:t>
              </a:r>
              <a:r>
                <a:rPr lang="en-US" altLang="zh-CN" sz="2000" b="1">
                  <a:solidFill>
                    <a:srgbClr val="FF00FF"/>
                  </a:solidFill>
                  <a:effectLst>
                    <a:outerShdw blurRad="38100" dist="38100" dir="2700000" algn="tl">
                      <a:srgbClr val="C0C0C0"/>
                    </a:outerShdw>
                  </a:effectLst>
                </a:rPr>
                <a:t>1[={</a:t>
              </a:r>
              <a:r>
                <a:rPr lang="zh-CN" altLang="en-US" sz="2000" b="1">
                  <a:solidFill>
                    <a:srgbClr val="FF00FF"/>
                  </a:solidFill>
                  <a:effectLst>
                    <a:outerShdw blurRad="38100" dist="38100" dir="2700000" algn="tl">
                      <a:srgbClr val="C0C0C0"/>
                    </a:outerShdw>
                  </a:effectLst>
                </a:rPr>
                <a:t>初值表</a:t>
              </a:r>
              <a:r>
                <a:rPr lang="en-US" altLang="zh-CN" sz="2000" b="1">
                  <a:solidFill>
                    <a:srgbClr val="FF00FF"/>
                  </a:solidFill>
                  <a:effectLst>
                    <a:outerShdw blurRad="38100" dist="38100" dir="2700000" algn="tl">
                      <a:srgbClr val="C0C0C0"/>
                    </a:outerShdw>
                  </a:effectLst>
                </a:rPr>
                <a:t>1}] , </a:t>
              </a:r>
              <a:r>
                <a:rPr lang="en-US" altLang="zh-CN" sz="2000" b="1">
                  <a:solidFill>
                    <a:srgbClr val="FF00FF"/>
                  </a:solidFill>
                  <a:effectLst>
                    <a:outerShdw blurRad="38100" dist="38100" dir="2700000" algn="tl">
                      <a:srgbClr val="C0C0C0"/>
                    </a:outerShdw>
                  </a:effectLst>
                  <a:latin typeface="Times New Roman"/>
                </a:rPr>
                <a:t>…</a:t>
              </a:r>
              <a:r>
                <a:rPr lang="en-US" altLang="zh-CN" sz="2000" b="1">
                  <a:solidFill>
                    <a:srgbClr val="FF00FF"/>
                  </a:solidFill>
                  <a:effectLst>
                    <a:outerShdw blurRad="38100" dist="38100" dir="2700000" algn="tl">
                      <a:srgbClr val="C0C0C0"/>
                    </a:outerShdw>
                  </a:effectLst>
                </a:rPr>
                <a:t> , </a:t>
              </a:r>
              <a:r>
                <a:rPr lang="zh-CN" altLang="en-US" sz="2000" b="1">
                  <a:solidFill>
                    <a:srgbClr val="FF00FF"/>
                  </a:solidFill>
                  <a:effectLst>
                    <a:outerShdw blurRad="38100" dist="38100" dir="2700000" algn="tl">
                      <a:srgbClr val="C0C0C0"/>
                    </a:outerShdw>
                  </a:effectLst>
                </a:rPr>
                <a:t>变量名</a:t>
              </a:r>
              <a:r>
                <a:rPr lang="en-US" altLang="zh-CN" sz="2000" b="1">
                  <a:solidFill>
                    <a:srgbClr val="FF00FF"/>
                  </a:solidFill>
                  <a:effectLst>
                    <a:outerShdw blurRad="38100" dist="38100" dir="2700000" algn="tl">
                      <a:srgbClr val="C0C0C0"/>
                    </a:outerShdw>
                  </a:effectLst>
                </a:rPr>
                <a:t>n[={</a:t>
              </a:r>
              <a:r>
                <a:rPr lang="zh-CN" altLang="en-US" sz="2000" b="1">
                  <a:solidFill>
                    <a:srgbClr val="FF00FF"/>
                  </a:solidFill>
                  <a:effectLst>
                    <a:outerShdw blurRad="38100" dist="38100" dir="2700000" algn="tl">
                      <a:srgbClr val="C0C0C0"/>
                    </a:outerShdw>
                  </a:effectLst>
                </a:rPr>
                <a:t>初值表</a:t>
              </a:r>
              <a:r>
                <a:rPr lang="en-US" altLang="zh-CN" sz="2000" b="1">
                  <a:solidFill>
                    <a:srgbClr val="FF00FF"/>
                  </a:solidFill>
                  <a:effectLst>
                    <a:outerShdw blurRad="38100" dist="38100" dir="2700000" algn="tl">
                      <a:srgbClr val="C0C0C0"/>
                    </a:outerShdw>
                  </a:effectLst>
                </a:rPr>
                <a:t>n}]</a:t>
              </a:r>
            </a:p>
          </p:txBody>
        </p:sp>
      </p:grpSp>
      <p:sp>
        <p:nvSpPr>
          <p:cNvPr id="89202" name="Text Box 114">
            <a:extLst>
              <a:ext uri="{FF2B5EF4-FFF2-40B4-BE49-F238E27FC236}">
                <a16:creationId xmlns:a16="http://schemas.microsoft.com/office/drawing/2014/main" id="{97AD0B20-D551-4DE2-9736-15550A0BD5F3}"/>
              </a:ext>
            </a:extLst>
          </p:cNvPr>
          <p:cNvSpPr txBox="1">
            <a:spLocks noChangeArrowheads="1"/>
          </p:cNvSpPr>
          <p:nvPr/>
        </p:nvSpPr>
        <p:spPr bwMode="auto">
          <a:xfrm>
            <a:off x="2268538" y="5032375"/>
            <a:ext cx="4824412" cy="396875"/>
          </a:xfrm>
          <a:prstGeom prst="rect">
            <a:avLst/>
          </a:prstGeom>
          <a:solidFill>
            <a:schemeClr val="accent1">
              <a:alpha val="10001"/>
            </a:schemeClr>
          </a:solidFill>
          <a:ln w="9525">
            <a:noFill/>
            <a:miter lim="800000"/>
            <a:headEnd/>
            <a:tailEnd/>
          </a:ln>
          <a:effectLst/>
        </p:spPr>
        <p:txBody>
          <a:bodyPr>
            <a:spAutoFit/>
          </a:bodyPr>
          <a:lstStyle/>
          <a:p>
            <a:pPr algn="ctr" eaLnBrk="1" hangingPunct="1">
              <a:spcBef>
                <a:spcPct val="50000"/>
              </a:spcBef>
              <a:defRPr/>
            </a:pPr>
            <a:r>
              <a:rPr lang="en-US" altLang="zh-CN" sz="2000" b="1">
                <a:solidFill>
                  <a:srgbClr val="FF0000"/>
                </a:solidFill>
                <a:effectLst>
                  <a:outerShdw blurRad="38100" dist="38100" dir="2700000" algn="tl">
                    <a:srgbClr val="000000"/>
                  </a:outerShdw>
                </a:effectLst>
              </a:rPr>
              <a:t>struct  scoretype</a:t>
            </a:r>
            <a:r>
              <a:rPr lang="en-US" altLang="zh-CN" sz="2000" b="1">
                <a:solidFill>
                  <a:srgbClr val="FF00FF"/>
                </a:solidFill>
                <a:effectLst>
                  <a:outerShdw blurRad="38100" dist="38100" dir="2700000" algn="tl">
                    <a:srgbClr val="000000"/>
                  </a:outerShdw>
                </a:effectLst>
              </a:rPr>
              <a:t>  </a:t>
            </a:r>
            <a:r>
              <a:rPr lang="en-US" altLang="zh-CN" sz="2000" b="1">
                <a:solidFill>
                  <a:schemeClr val="tx2"/>
                </a:solidFill>
                <a:effectLst>
                  <a:outerShdw blurRad="38100" dist="38100" dir="2700000" algn="tl">
                    <a:srgbClr val="000000"/>
                  </a:outerShdw>
                </a:effectLst>
              </a:rPr>
              <a:t>x </a:t>
            </a:r>
            <a:r>
              <a:rPr lang="en-US" altLang="zh-CN" sz="2000" b="1">
                <a:solidFill>
                  <a:srgbClr val="FF00FF"/>
                </a:solidFill>
                <a:effectLst>
                  <a:outerShdw blurRad="38100" dist="38100" dir="2700000" algn="tl">
                    <a:srgbClr val="000000"/>
                  </a:outerShdw>
                </a:effectLst>
              </a:rPr>
              <a:t>;</a:t>
            </a:r>
          </a:p>
        </p:txBody>
      </p:sp>
      <p:graphicFrame>
        <p:nvGraphicFramePr>
          <p:cNvPr id="89203" name="Group 115">
            <a:extLst>
              <a:ext uri="{FF2B5EF4-FFF2-40B4-BE49-F238E27FC236}">
                <a16:creationId xmlns:a16="http://schemas.microsoft.com/office/drawing/2014/main" id="{44B24C92-8479-4A11-8799-FB5338B19826}"/>
              </a:ext>
            </a:extLst>
          </p:cNvPr>
          <p:cNvGraphicFramePr>
            <a:graphicFrameLocks noGrp="1"/>
          </p:cNvGraphicFramePr>
          <p:nvPr/>
        </p:nvGraphicFramePr>
        <p:xfrm>
          <a:off x="1370013" y="5913438"/>
          <a:ext cx="7089775" cy="304800"/>
        </p:xfrm>
        <a:graphic>
          <a:graphicData uri="http://schemas.openxmlformats.org/drawingml/2006/table">
            <a:tbl>
              <a:tblPr/>
              <a:tblGrid>
                <a:gridCol w="1012825">
                  <a:extLst>
                    <a:ext uri="{9D8B030D-6E8A-4147-A177-3AD203B41FA5}">
                      <a16:colId xmlns:a16="http://schemas.microsoft.com/office/drawing/2014/main" val="20000"/>
                    </a:ext>
                  </a:extLst>
                </a:gridCol>
                <a:gridCol w="1012825">
                  <a:extLst>
                    <a:ext uri="{9D8B030D-6E8A-4147-A177-3AD203B41FA5}">
                      <a16:colId xmlns:a16="http://schemas.microsoft.com/office/drawing/2014/main" val="20001"/>
                    </a:ext>
                  </a:extLst>
                </a:gridCol>
                <a:gridCol w="1012825">
                  <a:extLst>
                    <a:ext uri="{9D8B030D-6E8A-4147-A177-3AD203B41FA5}">
                      <a16:colId xmlns:a16="http://schemas.microsoft.com/office/drawing/2014/main" val="20002"/>
                    </a:ext>
                  </a:extLst>
                </a:gridCol>
                <a:gridCol w="1012825">
                  <a:extLst>
                    <a:ext uri="{9D8B030D-6E8A-4147-A177-3AD203B41FA5}">
                      <a16:colId xmlns:a16="http://schemas.microsoft.com/office/drawing/2014/main" val="20003"/>
                    </a:ext>
                  </a:extLst>
                </a:gridCol>
                <a:gridCol w="1012825">
                  <a:extLst>
                    <a:ext uri="{9D8B030D-6E8A-4147-A177-3AD203B41FA5}">
                      <a16:colId xmlns:a16="http://schemas.microsoft.com/office/drawing/2014/main" val="20004"/>
                    </a:ext>
                  </a:extLst>
                </a:gridCol>
                <a:gridCol w="1012825">
                  <a:extLst>
                    <a:ext uri="{9D8B030D-6E8A-4147-A177-3AD203B41FA5}">
                      <a16:colId xmlns:a16="http://schemas.microsoft.com/office/drawing/2014/main" val="20005"/>
                    </a:ext>
                  </a:extLst>
                </a:gridCol>
                <a:gridCol w="1012825">
                  <a:extLst>
                    <a:ext uri="{9D8B030D-6E8A-4147-A177-3AD203B41FA5}">
                      <a16:colId xmlns:a16="http://schemas.microsoft.com/office/drawing/2014/main" val="20006"/>
                    </a:ext>
                  </a:extLst>
                </a:gridCol>
              </a:tblGrid>
              <a:tr h="149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char[7]</a:t>
                      </a:r>
                    </a:p>
                  </a:txBody>
                  <a:tcPr horzOverflow="overflow">
                    <a:lnL w="28575"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chemeClr val="tx2"/>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char[9]</a:t>
                      </a:r>
                    </a:p>
                  </a:txBody>
                  <a:tcPr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chemeClr val="tx2"/>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int</a:t>
                      </a:r>
                    </a:p>
                  </a:txBody>
                  <a:tcPr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chemeClr val="tx2"/>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int</a:t>
                      </a:r>
                    </a:p>
                  </a:txBody>
                  <a:tcPr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chemeClr val="tx2"/>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int</a:t>
                      </a:r>
                    </a:p>
                  </a:txBody>
                  <a:tcPr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chemeClr val="tx2"/>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int</a:t>
                      </a:r>
                    </a:p>
                  </a:txBody>
                  <a:tcPr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chemeClr val="tx2"/>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int</a:t>
                      </a:r>
                    </a:p>
                  </a:txBody>
                  <a:tcPr horzOverflow="overflow">
                    <a:lnL w="12700" cap="flat" cmpd="sng" algn="ctr">
                      <a:solidFill>
                        <a:srgbClr val="000066"/>
                      </a:solidFill>
                      <a:prstDash val="solid"/>
                      <a:miter lim="800000"/>
                      <a:headEnd type="none" w="med" len="med"/>
                      <a:tailEnd type="none" w="med" len="med"/>
                    </a:lnL>
                    <a:lnR w="28575" cap="flat" cmpd="sng" algn="ctr">
                      <a:solidFill>
                        <a:srgbClr val="000066"/>
                      </a:solidFill>
                      <a:prstDash val="solid"/>
                      <a:miter lim="800000"/>
                      <a:headEnd type="none" w="med" len="med"/>
                      <a:tailEnd type="none" w="med" len="med"/>
                    </a:lnR>
                    <a:lnT w="28575" cap="flat" cmpd="sng" algn="ctr">
                      <a:solidFill>
                        <a:schemeClr val="tx2"/>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89221" name="Group 133">
            <a:extLst>
              <a:ext uri="{FF2B5EF4-FFF2-40B4-BE49-F238E27FC236}">
                <a16:creationId xmlns:a16="http://schemas.microsoft.com/office/drawing/2014/main" id="{857BF773-24F2-4660-AE80-017D26DB063E}"/>
              </a:ext>
            </a:extLst>
          </p:cNvPr>
          <p:cNvGraphicFramePr>
            <a:graphicFrameLocks noGrp="1"/>
          </p:cNvGraphicFramePr>
          <p:nvPr/>
        </p:nvGraphicFramePr>
        <p:xfrm>
          <a:off x="1370013" y="5424488"/>
          <a:ext cx="7089775" cy="625475"/>
        </p:xfrm>
        <a:graphic>
          <a:graphicData uri="http://schemas.openxmlformats.org/drawingml/2006/table">
            <a:tbl>
              <a:tblPr/>
              <a:tblGrid>
                <a:gridCol w="1012825">
                  <a:extLst>
                    <a:ext uri="{9D8B030D-6E8A-4147-A177-3AD203B41FA5}">
                      <a16:colId xmlns:a16="http://schemas.microsoft.com/office/drawing/2014/main" val="20000"/>
                    </a:ext>
                  </a:extLst>
                </a:gridCol>
                <a:gridCol w="1012825">
                  <a:extLst>
                    <a:ext uri="{9D8B030D-6E8A-4147-A177-3AD203B41FA5}">
                      <a16:colId xmlns:a16="http://schemas.microsoft.com/office/drawing/2014/main" val="20001"/>
                    </a:ext>
                  </a:extLst>
                </a:gridCol>
                <a:gridCol w="1012825">
                  <a:extLst>
                    <a:ext uri="{9D8B030D-6E8A-4147-A177-3AD203B41FA5}">
                      <a16:colId xmlns:a16="http://schemas.microsoft.com/office/drawing/2014/main" val="20002"/>
                    </a:ext>
                  </a:extLst>
                </a:gridCol>
                <a:gridCol w="1012825">
                  <a:extLst>
                    <a:ext uri="{9D8B030D-6E8A-4147-A177-3AD203B41FA5}">
                      <a16:colId xmlns:a16="http://schemas.microsoft.com/office/drawing/2014/main" val="20003"/>
                    </a:ext>
                  </a:extLst>
                </a:gridCol>
                <a:gridCol w="1012825">
                  <a:extLst>
                    <a:ext uri="{9D8B030D-6E8A-4147-A177-3AD203B41FA5}">
                      <a16:colId xmlns:a16="http://schemas.microsoft.com/office/drawing/2014/main" val="20004"/>
                    </a:ext>
                  </a:extLst>
                </a:gridCol>
                <a:gridCol w="1012825">
                  <a:extLst>
                    <a:ext uri="{9D8B030D-6E8A-4147-A177-3AD203B41FA5}">
                      <a16:colId xmlns:a16="http://schemas.microsoft.com/office/drawing/2014/main" val="20005"/>
                    </a:ext>
                  </a:extLst>
                </a:gridCol>
                <a:gridCol w="1012825">
                  <a:extLst>
                    <a:ext uri="{9D8B030D-6E8A-4147-A177-3AD203B41FA5}">
                      <a16:colId xmlns:a16="http://schemas.microsoft.com/office/drawing/2014/main" val="20006"/>
                    </a:ext>
                  </a:extLst>
                </a:gridCol>
              </a:tblGrid>
              <a:tr h="625475">
                <a:tc>
                  <a:txBody>
                    <a:bodyPr/>
                    <a:lstStyle/>
                    <a:p>
                      <a:pPr marL="0" marR="0" lvl="0" indent="0" algn="ctr" defTabSz="914400" rtl="0" eaLnBrk="1" fontAlgn="base" latinLnBrk="0" hangingPunct="1">
                        <a:lnSpc>
                          <a:spcPct val="50000"/>
                        </a:lnSpc>
                        <a:spcBef>
                          <a:spcPct val="0"/>
                        </a:spcBef>
                        <a:spcAft>
                          <a:spcPct val="0"/>
                        </a:spcAft>
                        <a:buClr>
                          <a:schemeClr val="folHlink"/>
                        </a:buClr>
                        <a:buSzPct val="60000"/>
                        <a:buFont typeface="Wingdings" pitchFamily="2" charset="2"/>
                        <a:buNone/>
                        <a:tabLst/>
                      </a:pPr>
                      <a:endParaRPr kumimoji="1" lang="en-US" altLang="zh-CN" sz="1400" b="1" i="0" u="none" strike="noStrike" cap="none" normalizeH="0" baseline="0">
                        <a:ln>
                          <a:noFill/>
                        </a:ln>
                        <a:solidFill>
                          <a:srgbClr val="000066"/>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latin typeface="Tahoma" pitchFamily="34" charset="0"/>
                          <a:ea typeface="宋体" pitchFamily="2" charset="-122"/>
                        </a:rPr>
                        <a:t>number</a:t>
                      </a:r>
                    </a:p>
                  </a:txBody>
                  <a:tcPr marT="45766" marB="45766"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50000"/>
                        </a:lnSpc>
                        <a:spcBef>
                          <a:spcPct val="0"/>
                        </a:spcBef>
                        <a:spcAft>
                          <a:spcPct val="0"/>
                        </a:spcAft>
                        <a:buClr>
                          <a:schemeClr val="folHlink"/>
                        </a:buClr>
                        <a:buSzPct val="60000"/>
                        <a:buFont typeface="Wingdings" pitchFamily="2" charset="2"/>
                        <a:buNone/>
                        <a:tabLst/>
                      </a:pPr>
                      <a:endParaRPr kumimoji="1" lang="en-US" altLang="zh-CN" sz="1400" b="1" i="0" u="none" strike="noStrike" cap="none" normalizeH="0" baseline="0">
                        <a:ln>
                          <a:noFill/>
                        </a:ln>
                        <a:solidFill>
                          <a:srgbClr val="000066"/>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latin typeface="Tahoma" pitchFamily="34" charset="0"/>
                          <a:ea typeface="宋体" pitchFamily="2" charset="-122"/>
                        </a:rPr>
                        <a:t>name</a:t>
                      </a:r>
                    </a:p>
                  </a:txBody>
                  <a:tcPr marT="45766" marB="45766"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50000"/>
                        </a:lnSpc>
                        <a:spcBef>
                          <a:spcPct val="0"/>
                        </a:spcBef>
                        <a:spcAft>
                          <a:spcPct val="0"/>
                        </a:spcAft>
                        <a:buClr>
                          <a:schemeClr val="folHlink"/>
                        </a:buClr>
                        <a:buSzPct val="60000"/>
                        <a:buFont typeface="Wingdings" pitchFamily="2" charset="2"/>
                        <a:buNone/>
                        <a:tabLst/>
                      </a:pPr>
                      <a:endParaRPr kumimoji="1" lang="en-US" altLang="zh-CN" sz="1400" b="1" i="0" u="none" strike="noStrike" cap="none" normalizeH="0" baseline="0">
                        <a:ln>
                          <a:noFill/>
                        </a:ln>
                        <a:solidFill>
                          <a:srgbClr val="000066"/>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latin typeface="Tahoma" pitchFamily="34" charset="0"/>
                          <a:ea typeface="宋体" pitchFamily="2" charset="-122"/>
                        </a:rPr>
                        <a:t>math</a:t>
                      </a:r>
                    </a:p>
                  </a:txBody>
                  <a:tcPr marT="45766" marB="45766"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latin typeface="Tahoma" pitchFamily="34" charset="0"/>
                          <a:ea typeface="宋体" pitchFamily="2" charset="-122"/>
                        </a:rPr>
                        <a:t>logic</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latin typeface="Tahoma" pitchFamily="34" charset="0"/>
                          <a:ea typeface="宋体" pitchFamily="2" charset="-122"/>
                        </a:rPr>
                        <a:t>design</a:t>
                      </a:r>
                    </a:p>
                  </a:txBody>
                  <a:tcPr marT="45766" marB="45766"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latin typeface="Tahoma" pitchFamily="34" charset="0"/>
                          <a:ea typeface="宋体" pitchFamily="2" charset="-122"/>
                        </a:rPr>
                        <a:t>data</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latin typeface="Tahoma" pitchFamily="34" charset="0"/>
                          <a:ea typeface="宋体" pitchFamily="2" charset="-122"/>
                        </a:rPr>
                        <a:t>structure</a:t>
                      </a:r>
                    </a:p>
                  </a:txBody>
                  <a:tcPr marT="45766" marB="45766"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latin typeface="Tahoma" pitchFamily="34" charset="0"/>
                          <a:ea typeface="宋体" pitchFamily="2" charset="-122"/>
                        </a:rPr>
                        <a:t>operatig</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latin typeface="Tahoma" pitchFamily="34" charset="0"/>
                          <a:ea typeface="宋体" pitchFamily="2" charset="-122"/>
                        </a:rPr>
                        <a:t>system</a:t>
                      </a:r>
                    </a:p>
                  </a:txBody>
                  <a:tcPr marT="45766" marB="45766"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50000"/>
                        </a:lnSpc>
                        <a:spcBef>
                          <a:spcPct val="0"/>
                        </a:spcBef>
                        <a:spcAft>
                          <a:spcPct val="0"/>
                        </a:spcAft>
                        <a:buClr>
                          <a:schemeClr val="folHlink"/>
                        </a:buClr>
                        <a:buSzPct val="60000"/>
                        <a:buFont typeface="Wingdings" pitchFamily="2" charset="2"/>
                        <a:buNone/>
                        <a:tabLst/>
                      </a:pPr>
                      <a:endParaRPr kumimoji="1" lang="en-US" altLang="zh-CN" sz="1400" b="1" i="0" u="none" strike="noStrike" cap="none" normalizeH="0" baseline="0">
                        <a:ln>
                          <a:noFill/>
                        </a:ln>
                        <a:solidFill>
                          <a:srgbClr val="000066"/>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latin typeface="Tahoma" pitchFamily="34" charset="0"/>
                          <a:ea typeface="宋体" pitchFamily="2" charset="-122"/>
                        </a:rPr>
                        <a:t>compiler</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1" lang="en-US" altLang="zh-CN" sz="1400" b="1" i="0" u="none" strike="noStrike" cap="none" normalizeH="0" baseline="0">
                        <a:ln>
                          <a:noFill/>
                        </a:ln>
                        <a:solidFill>
                          <a:srgbClr val="000066"/>
                        </a:solidFill>
                        <a:effectLst/>
                        <a:latin typeface="Tahoma" pitchFamily="34" charset="0"/>
                        <a:ea typeface="宋体" pitchFamily="2" charset="-122"/>
                      </a:endParaRPr>
                    </a:p>
                  </a:txBody>
                  <a:tcPr marT="45766" marB="45766"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9245" name="Text Box 157">
            <a:extLst>
              <a:ext uri="{FF2B5EF4-FFF2-40B4-BE49-F238E27FC236}">
                <a16:creationId xmlns:a16="http://schemas.microsoft.com/office/drawing/2014/main" id="{9C0FB9FE-DBBF-41D2-A7A7-48F07550CF20}"/>
              </a:ext>
            </a:extLst>
          </p:cNvPr>
          <p:cNvSpPr txBox="1">
            <a:spLocks noChangeArrowheads="1"/>
          </p:cNvSpPr>
          <p:nvPr/>
        </p:nvSpPr>
        <p:spPr bwMode="auto">
          <a:xfrm>
            <a:off x="990600" y="5748338"/>
            <a:ext cx="431800"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defRPr/>
            </a:pPr>
            <a:r>
              <a:rPr lang="en-US" altLang="zh-CN" sz="2000" b="1">
                <a:solidFill>
                  <a:schemeClr val="tx2"/>
                </a:solidFill>
                <a:effectLst>
                  <a:outerShdw blurRad="38100" dist="38100" dir="2700000" algn="tl">
                    <a:srgbClr val="C0C0C0"/>
                  </a:outerShdw>
                </a:effectLst>
              </a:rPr>
              <a:t>x</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89200"/>
                                        </p:tgtEl>
                                        <p:attrNameLst>
                                          <p:attrName>style.visibility</p:attrName>
                                        </p:attrNameLst>
                                      </p:cBhvr>
                                      <p:to>
                                        <p:strVal val="visible"/>
                                      </p:to>
                                    </p:set>
                                    <p:anim calcmode="lin" valueType="num">
                                      <p:cBhvr>
                                        <p:cTn id="7" dur="1000" fill="hold"/>
                                        <p:tgtEl>
                                          <p:spTgt spid="89200"/>
                                        </p:tgtEl>
                                        <p:attrNameLst>
                                          <p:attrName>ppt_x</p:attrName>
                                        </p:attrNameLst>
                                      </p:cBhvr>
                                      <p:tavLst>
                                        <p:tav tm="0">
                                          <p:val>
                                            <p:strVal val="#ppt_x-.2"/>
                                          </p:val>
                                        </p:tav>
                                        <p:tav tm="100000">
                                          <p:val>
                                            <p:strVal val="#ppt_x"/>
                                          </p:val>
                                        </p:tav>
                                      </p:tavLst>
                                    </p:anim>
                                    <p:anim calcmode="lin" valueType="num">
                                      <p:cBhvr>
                                        <p:cTn id="8" dur="1000" fill="hold"/>
                                        <p:tgtEl>
                                          <p:spTgt spid="89200"/>
                                        </p:tgtEl>
                                        <p:attrNameLst>
                                          <p:attrName>ppt_y</p:attrName>
                                        </p:attrNameLst>
                                      </p:cBhvr>
                                      <p:tavLst>
                                        <p:tav tm="0">
                                          <p:val>
                                            <p:strVal val="#ppt_y"/>
                                          </p:val>
                                        </p:tav>
                                        <p:tav tm="100000">
                                          <p:val>
                                            <p:strVal val="#ppt_y"/>
                                          </p:val>
                                        </p:tav>
                                      </p:tavLst>
                                    </p:anim>
                                    <p:animEffect transition="in" filter="wipe(right)" prLst="gradientSize: 0.1">
                                      <p:cBhvr>
                                        <p:cTn id="9" dur="1000"/>
                                        <p:tgtEl>
                                          <p:spTgt spid="8920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89202"/>
                                        </p:tgtEl>
                                        <p:attrNameLst>
                                          <p:attrName>style.visibility</p:attrName>
                                        </p:attrNameLst>
                                      </p:cBhvr>
                                      <p:to>
                                        <p:strVal val="visible"/>
                                      </p:to>
                                    </p:set>
                                    <p:anim calcmode="lin" valueType="num">
                                      <p:cBhvr>
                                        <p:cTn id="14" dur="1000" fill="hold"/>
                                        <p:tgtEl>
                                          <p:spTgt spid="89202"/>
                                        </p:tgtEl>
                                        <p:attrNameLst>
                                          <p:attrName>ppt_x</p:attrName>
                                        </p:attrNameLst>
                                      </p:cBhvr>
                                      <p:tavLst>
                                        <p:tav tm="0">
                                          <p:val>
                                            <p:strVal val="#ppt_x-.2"/>
                                          </p:val>
                                        </p:tav>
                                        <p:tav tm="100000">
                                          <p:val>
                                            <p:strVal val="#ppt_x"/>
                                          </p:val>
                                        </p:tav>
                                      </p:tavLst>
                                    </p:anim>
                                    <p:anim calcmode="lin" valueType="num">
                                      <p:cBhvr>
                                        <p:cTn id="15" dur="1000" fill="hold"/>
                                        <p:tgtEl>
                                          <p:spTgt spid="89202"/>
                                        </p:tgtEl>
                                        <p:attrNameLst>
                                          <p:attrName>ppt_y</p:attrName>
                                        </p:attrNameLst>
                                      </p:cBhvr>
                                      <p:tavLst>
                                        <p:tav tm="0">
                                          <p:val>
                                            <p:strVal val="#ppt_y"/>
                                          </p:val>
                                        </p:tav>
                                        <p:tav tm="100000">
                                          <p:val>
                                            <p:strVal val="#ppt_y"/>
                                          </p:val>
                                        </p:tav>
                                      </p:tavLst>
                                    </p:anim>
                                    <p:animEffect transition="in" filter="wipe(right)" prLst="gradientSize: 0.1">
                                      <p:cBhvr>
                                        <p:cTn id="16" dur="1000"/>
                                        <p:tgtEl>
                                          <p:spTgt spid="8920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89247"/>
                                        </p:tgtEl>
                                        <p:attrNameLst>
                                          <p:attrName>style.visibility</p:attrName>
                                        </p:attrNameLst>
                                      </p:cBhvr>
                                      <p:to>
                                        <p:strVal val="visible"/>
                                      </p:to>
                                    </p:set>
                                    <p:anim calcmode="lin" valueType="num">
                                      <p:cBhvr>
                                        <p:cTn id="21" dur="1000" fill="hold"/>
                                        <p:tgtEl>
                                          <p:spTgt spid="89247"/>
                                        </p:tgtEl>
                                        <p:attrNameLst>
                                          <p:attrName>ppt_x</p:attrName>
                                        </p:attrNameLst>
                                      </p:cBhvr>
                                      <p:tavLst>
                                        <p:tav tm="0">
                                          <p:val>
                                            <p:strVal val="#ppt_x-.2"/>
                                          </p:val>
                                        </p:tav>
                                        <p:tav tm="100000">
                                          <p:val>
                                            <p:strVal val="#ppt_x"/>
                                          </p:val>
                                        </p:tav>
                                      </p:tavLst>
                                    </p:anim>
                                    <p:anim calcmode="lin" valueType="num">
                                      <p:cBhvr>
                                        <p:cTn id="22" dur="1000" fill="hold"/>
                                        <p:tgtEl>
                                          <p:spTgt spid="89247"/>
                                        </p:tgtEl>
                                        <p:attrNameLst>
                                          <p:attrName>ppt_y</p:attrName>
                                        </p:attrNameLst>
                                      </p:cBhvr>
                                      <p:tavLst>
                                        <p:tav tm="0">
                                          <p:val>
                                            <p:strVal val="#ppt_y"/>
                                          </p:val>
                                        </p:tav>
                                        <p:tav tm="100000">
                                          <p:val>
                                            <p:strVal val="#ppt_y"/>
                                          </p:val>
                                        </p:tav>
                                      </p:tavLst>
                                    </p:anim>
                                    <p:animEffect transition="in" filter="wipe(right)" prLst="gradientSize: 0.1">
                                      <p:cBhvr>
                                        <p:cTn id="23" dur="1000"/>
                                        <p:tgtEl>
                                          <p:spTgt spid="89247"/>
                                        </p:tgtEl>
                                      </p:cBhvr>
                                    </p:animEffect>
                                  </p:childTnLst>
                                </p:cTn>
                              </p:par>
                              <p:par>
                                <p:cTn id="24" presetID="29" presetClass="entr" presetSubtype="0" fill="hold" nodeType="withEffect">
                                  <p:stCondLst>
                                    <p:cond delay="0"/>
                                  </p:stCondLst>
                                  <p:childTnLst>
                                    <p:set>
                                      <p:cBhvr>
                                        <p:cTn id="25" dur="1" fill="hold">
                                          <p:stCondLst>
                                            <p:cond delay="0"/>
                                          </p:stCondLst>
                                        </p:cTn>
                                        <p:tgtEl>
                                          <p:spTgt spid="89203"/>
                                        </p:tgtEl>
                                        <p:attrNameLst>
                                          <p:attrName>style.visibility</p:attrName>
                                        </p:attrNameLst>
                                      </p:cBhvr>
                                      <p:to>
                                        <p:strVal val="visible"/>
                                      </p:to>
                                    </p:set>
                                    <p:anim calcmode="lin" valueType="num">
                                      <p:cBhvr>
                                        <p:cTn id="26" dur="1000" fill="hold"/>
                                        <p:tgtEl>
                                          <p:spTgt spid="89203"/>
                                        </p:tgtEl>
                                        <p:attrNameLst>
                                          <p:attrName>ppt_x</p:attrName>
                                        </p:attrNameLst>
                                      </p:cBhvr>
                                      <p:tavLst>
                                        <p:tav tm="0">
                                          <p:val>
                                            <p:strVal val="#ppt_x-.2"/>
                                          </p:val>
                                        </p:tav>
                                        <p:tav tm="100000">
                                          <p:val>
                                            <p:strVal val="#ppt_x"/>
                                          </p:val>
                                        </p:tav>
                                      </p:tavLst>
                                    </p:anim>
                                    <p:anim calcmode="lin" valueType="num">
                                      <p:cBhvr>
                                        <p:cTn id="27" dur="1000" fill="hold"/>
                                        <p:tgtEl>
                                          <p:spTgt spid="89203"/>
                                        </p:tgtEl>
                                        <p:attrNameLst>
                                          <p:attrName>ppt_y</p:attrName>
                                        </p:attrNameLst>
                                      </p:cBhvr>
                                      <p:tavLst>
                                        <p:tav tm="0">
                                          <p:val>
                                            <p:strVal val="#ppt_y"/>
                                          </p:val>
                                        </p:tav>
                                        <p:tav tm="100000">
                                          <p:val>
                                            <p:strVal val="#ppt_y"/>
                                          </p:val>
                                        </p:tav>
                                      </p:tavLst>
                                    </p:anim>
                                    <p:animEffect transition="in" filter="wipe(right)" prLst="gradientSize: 0.1">
                                      <p:cBhvr>
                                        <p:cTn id="28" dur="1000"/>
                                        <p:tgtEl>
                                          <p:spTgt spid="89203"/>
                                        </p:tgtEl>
                                      </p:cBhvr>
                                    </p:animEffect>
                                  </p:childTnLst>
                                </p:cTn>
                              </p:par>
                              <p:par>
                                <p:cTn id="29" presetID="29" presetClass="entr" presetSubtype="0" fill="hold" nodeType="withEffect">
                                  <p:stCondLst>
                                    <p:cond delay="0"/>
                                  </p:stCondLst>
                                  <p:childTnLst>
                                    <p:set>
                                      <p:cBhvr>
                                        <p:cTn id="30" dur="1" fill="hold">
                                          <p:stCondLst>
                                            <p:cond delay="0"/>
                                          </p:stCondLst>
                                        </p:cTn>
                                        <p:tgtEl>
                                          <p:spTgt spid="89221"/>
                                        </p:tgtEl>
                                        <p:attrNameLst>
                                          <p:attrName>style.visibility</p:attrName>
                                        </p:attrNameLst>
                                      </p:cBhvr>
                                      <p:to>
                                        <p:strVal val="visible"/>
                                      </p:to>
                                    </p:set>
                                    <p:anim calcmode="lin" valueType="num">
                                      <p:cBhvr>
                                        <p:cTn id="31" dur="1000" fill="hold"/>
                                        <p:tgtEl>
                                          <p:spTgt spid="89221"/>
                                        </p:tgtEl>
                                        <p:attrNameLst>
                                          <p:attrName>ppt_x</p:attrName>
                                        </p:attrNameLst>
                                      </p:cBhvr>
                                      <p:tavLst>
                                        <p:tav tm="0">
                                          <p:val>
                                            <p:strVal val="#ppt_x-.2"/>
                                          </p:val>
                                        </p:tav>
                                        <p:tav tm="100000">
                                          <p:val>
                                            <p:strVal val="#ppt_x"/>
                                          </p:val>
                                        </p:tav>
                                      </p:tavLst>
                                    </p:anim>
                                    <p:anim calcmode="lin" valueType="num">
                                      <p:cBhvr>
                                        <p:cTn id="32" dur="1000" fill="hold"/>
                                        <p:tgtEl>
                                          <p:spTgt spid="89221"/>
                                        </p:tgtEl>
                                        <p:attrNameLst>
                                          <p:attrName>ppt_y</p:attrName>
                                        </p:attrNameLst>
                                      </p:cBhvr>
                                      <p:tavLst>
                                        <p:tav tm="0">
                                          <p:val>
                                            <p:strVal val="#ppt_y"/>
                                          </p:val>
                                        </p:tav>
                                        <p:tav tm="100000">
                                          <p:val>
                                            <p:strVal val="#ppt_y"/>
                                          </p:val>
                                        </p:tav>
                                      </p:tavLst>
                                    </p:anim>
                                    <p:animEffect transition="in" filter="wipe(right)" prLst="gradientSize: 0.1">
                                      <p:cBhvr>
                                        <p:cTn id="33" dur="1000"/>
                                        <p:tgtEl>
                                          <p:spTgt spid="89221"/>
                                        </p:tgtEl>
                                      </p:cBhvr>
                                    </p:animEffect>
                                  </p:childTnLst>
                                </p:cTn>
                              </p:par>
                              <p:par>
                                <p:cTn id="34" presetID="29" presetClass="entr" presetSubtype="0" fill="hold" grpId="0" nodeType="withEffect">
                                  <p:stCondLst>
                                    <p:cond delay="0"/>
                                  </p:stCondLst>
                                  <p:childTnLst>
                                    <p:set>
                                      <p:cBhvr>
                                        <p:cTn id="35" dur="1" fill="hold">
                                          <p:stCondLst>
                                            <p:cond delay="0"/>
                                          </p:stCondLst>
                                        </p:cTn>
                                        <p:tgtEl>
                                          <p:spTgt spid="89245"/>
                                        </p:tgtEl>
                                        <p:attrNameLst>
                                          <p:attrName>style.visibility</p:attrName>
                                        </p:attrNameLst>
                                      </p:cBhvr>
                                      <p:to>
                                        <p:strVal val="visible"/>
                                      </p:to>
                                    </p:set>
                                    <p:anim calcmode="lin" valueType="num">
                                      <p:cBhvr>
                                        <p:cTn id="36" dur="1000" fill="hold"/>
                                        <p:tgtEl>
                                          <p:spTgt spid="89245"/>
                                        </p:tgtEl>
                                        <p:attrNameLst>
                                          <p:attrName>ppt_x</p:attrName>
                                        </p:attrNameLst>
                                      </p:cBhvr>
                                      <p:tavLst>
                                        <p:tav tm="0">
                                          <p:val>
                                            <p:strVal val="#ppt_x-.2"/>
                                          </p:val>
                                        </p:tav>
                                        <p:tav tm="100000">
                                          <p:val>
                                            <p:strVal val="#ppt_x"/>
                                          </p:val>
                                        </p:tav>
                                      </p:tavLst>
                                    </p:anim>
                                    <p:anim calcmode="lin" valueType="num">
                                      <p:cBhvr>
                                        <p:cTn id="37" dur="1000" fill="hold"/>
                                        <p:tgtEl>
                                          <p:spTgt spid="89245"/>
                                        </p:tgtEl>
                                        <p:attrNameLst>
                                          <p:attrName>ppt_y</p:attrName>
                                        </p:attrNameLst>
                                      </p:cBhvr>
                                      <p:tavLst>
                                        <p:tav tm="0">
                                          <p:val>
                                            <p:strVal val="#ppt_y"/>
                                          </p:val>
                                        </p:tav>
                                        <p:tav tm="100000">
                                          <p:val>
                                            <p:strVal val="#ppt_y"/>
                                          </p:val>
                                        </p:tav>
                                      </p:tavLst>
                                    </p:anim>
                                    <p:animEffect transition="in" filter="wipe(right)" prLst="gradientSize: 0.1">
                                      <p:cBhvr>
                                        <p:cTn id="38" dur="1000"/>
                                        <p:tgtEl>
                                          <p:spTgt spid="89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247" grpId="0" animBg="1"/>
      <p:bldP spid="89200" grpId="0"/>
      <p:bldP spid="89202" grpId="0" animBg="1"/>
      <p:bldP spid="892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1">
            <a:extLst>
              <a:ext uri="{FF2B5EF4-FFF2-40B4-BE49-F238E27FC236}">
                <a16:creationId xmlns:a16="http://schemas.microsoft.com/office/drawing/2014/main" id="{CDD41D9C-7121-4AC5-B789-CEA2757CDB3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E4CA914-6065-490A-8A7E-E47CC0D77B2F}" type="slidenum">
              <a:rPr kumimoji="0" lang="en-US" altLang="zh-CN" sz="1800" smtClean="0">
                <a:solidFill>
                  <a:srgbClr val="009900"/>
                </a:solidFill>
              </a:rPr>
              <a:pPr>
                <a:spcBef>
                  <a:spcPct val="0"/>
                </a:spcBef>
                <a:buClrTx/>
                <a:buSzTx/>
                <a:buFontTx/>
                <a:buNone/>
              </a:pPr>
              <a:t>12</a:t>
            </a:fld>
            <a:endParaRPr kumimoji="0" lang="en-US" altLang="zh-CN" sz="1800">
              <a:solidFill>
                <a:srgbClr val="009900"/>
              </a:solidFill>
            </a:endParaRPr>
          </a:p>
        </p:txBody>
      </p:sp>
      <p:sp>
        <p:nvSpPr>
          <p:cNvPr id="134402" name="Rectangle 258">
            <a:extLst>
              <a:ext uri="{FF2B5EF4-FFF2-40B4-BE49-F238E27FC236}">
                <a16:creationId xmlns:a16="http://schemas.microsoft.com/office/drawing/2014/main" id="{2F08D5CA-F1CC-4069-B20F-BD54B88B494F}"/>
              </a:ext>
            </a:extLst>
          </p:cNvPr>
          <p:cNvSpPr>
            <a:spLocks noChangeArrowheads="1"/>
          </p:cNvSpPr>
          <p:nvPr/>
        </p:nvSpPr>
        <p:spPr bwMode="auto">
          <a:xfrm>
            <a:off x="684213" y="5157788"/>
            <a:ext cx="1584325" cy="1079500"/>
          </a:xfrm>
          <a:prstGeom prst="rect">
            <a:avLst/>
          </a:prstGeom>
          <a:solidFill>
            <a:schemeClr val="bg1">
              <a:alpha val="7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34148" name="Rectangle 4">
            <a:extLst>
              <a:ext uri="{FF2B5EF4-FFF2-40B4-BE49-F238E27FC236}">
                <a16:creationId xmlns:a16="http://schemas.microsoft.com/office/drawing/2014/main" id="{FB2450A3-1A04-4D38-911C-FFF17492CB55}"/>
              </a:ext>
            </a:extLst>
          </p:cNvPr>
          <p:cNvSpPr>
            <a:spLocks noChangeArrowheads="1"/>
          </p:cNvSpPr>
          <p:nvPr/>
        </p:nvSpPr>
        <p:spPr bwMode="auto">
          <a:xfrm>
            <a:off x="684213" y="692150"/>
            <a:ext cx="7907337" cy="396875"/>
          </a:xfrm>
          <a:prstGeom prst="rect">
            <a:avLst/>
          </a:prstGeom>
          <a:noFill/>
          <a:ln w="9525">
            <a:noFill/>
            <a:miter lim="800000"/>
            <a:headEnd/>
            <a:tailEnd/>
          </a:ln>
          <a:effectLst/>
        </p:spPr>
        <p:txBody>
          <a:bodyPr anchor="ctr">
            <a:spAutoFit/>
          </a:bodyPr>
          <a:lstStyle/>
          <a:p>
            <a:pPr eaLnBrk="1" hangingPunct="1">
              <a:defRPr/>
            </a:pPr>
            <a:r>
              <a:rPr lang="en-US" altLang="zh-CN" sz="2000" b="1" dirty="0"/>
              <a:t>       </a:t>
            </a:r>
            <a:r>
              <a:rPr lang="zh-CN" altLang="en-US" sz="2000" b="1" dirty="0"/>
              <a:t>例</a:t>
            </a:r>
            <a:r>
              <a:rPr lang="en-US" altLang="zh-CN" sz="2000" b="1" dirty="0"/>
              <a:t>9.</a:t>
            </a:r>
            <a:r>
              <a:rPr lang="en-US" altLang="zh-CN" sz="2000" b="1" dirty="0">
                <a:effectLst>
                  <a:outerShdw blurRad="38100" dist="38100" dir="2700000" algn="tl">
                    <a:srgbClr val="C0C0C0"/>
                  </a:outerShdw>
                </a:effectLst>
              </a:rPr>
              <a:t>3  </a:t>
            </a:r>
            <a:r>
              <a:rPr lang="zh-CN" altLang="en-US" sz="2000" b="1" dirty="0">
                <a:effectLst>
                  <a:outerShdw blurRad="38100" dist="38100" dir="2700000" algn="tl">
                    <a:srgbClr val="C0C0C0"/>
                  </a:outerShdw>
                </a:effectLst>
              </a:rPr>
              <a:t>用存储类型修饰结构变量声明的例子。</a:t>
            </a:r>
            <a:endParaRPr lang="zh-CN" altLang="en-US" sz="2000" dirty="0"/>
          </a:p>
        </p:txBody>
      </p:sp>
      <p:sp>
        <p:nvSpPr>
          <p:cNvPr id="134149" name="Rectangle 5">
            <a:extLst>
              <a:ext uri="{FF2B5EF4-FFF2-40B4-BE49-F238E27FC236}">
                <a16:creationId xmlns:a16="http://schemas.microsoft.com/office/drawing/2014/main" id="{EDFCD9F8-8876-45E1-ABF1-733315FBAAF5}"/>
              </a:ext>
            </a:extLst>
          </p:cNvPr>
          <p:cNvSpPr>
            <a:spLocks noChangeArrowheads="1"/>
          </p:cNvSpPr>
          <p:nvPr/>
        </p:nvSpPr>
        <p:spPr bwMode="auto">
          <a:xfrm>
            <a:off x="2195513" y="1052513"/>
            <a:ext cx="4456112"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t>(1) auto struct int_node a,b,c;</a:t>
            </a:r>
          </a:p>
          <a:p>
            <a:pPr eaLnBrk="1" hangingPunct="1">
              <a:spcBef>
                <a:spcPct val="0"/>
              </a:spcBef>
              <a:buClrTx/>
              <a:buSzTx/>
              <a:buFontTx/>
              <a:buNone/>
            </a:pPr>
            <a:r>
              <a:rPr lang="en-US" altLang="zh-CN" sz="2000"/>
              <a:t>(2) register struct address_book addr;</a:t>
            </a:r>
          </a:p>
          <a:p>
            <a:pPr eaLnBrk="1" hangingPunct="1">
              <a:spcBef>
                <a:spcPct val="0"/>
              </a:spcBef>
              <a:buClrTx/>
              <a:buSzTx/>
              <a:buFontTx/>
              <a:buNone/>
            </a:pPr>
            <a:r>
              <a:rPr lang="en-US" altLang="zh-CN" sz="2000"/>
              <a:t>(3) static struct int_node x,y;</a:t>
            </a:r>
          </a:p>
          <a:p>
            <a:pPr eaLnBrk="1" hangingPunct="1">
              <a:spcBef>
                <a:spcPct val="0"/>
              </a:spcBef>
              <a:buClrTx/>
              <a:buSzTx/>
              <a:buFontTx/>
              <a:buNone/>
            </a:pPr>
            <a:r>
              <a:rPr lang="en-US" altLang="zh-CN" sz="2000"/>
              <a:t>(4) extern struct scoretype Wang;</a:t>
            </a:r>
          </a:p>
        </p:txBody>
      </p:sp>
      <p:graphicFrame>
        <p:nvGraphicFramePr>
          <p:cNvPr id="134245" name="Group 101">
            <a:extLst>
              <a:ext uri="{FF2B5EF4-FFF2-40B4-BE49-F238E27FC236}">
                <a16:creationId xmlns:a16="http://schemas.microsoft.com/office/drawing/2014/main" id="{8DC79C4F-59EB-41B7-989F-068B8451A54D}"/>
              </a:ext>
            </a:extLst>
          </p:cNvPr>
          <p:cNvGraphicFramePr>
            <a:graphicFrameLocks noGrp="1"/>
          </p:cNvGraphicFramePr>
          <p:nvPr/>
        </p:nvGraphicFramePr>
        <p:xfrm>
          <a:off x="1470025" y="2446338"/>
          <a:ext cx="3124200" cy="396875"/>
        </p:xfrm>
        <a:graphic>
          <a:graphicData uri="http://schemas.openxmlformats.org/drawingml/2006/table">
            <a:tbl>
              <a:tblPr/>
              <a:tblGrid>
                <a:gridCol w="1558925">
                  <a:extLst>
                    <a:ext uri="{9D8B030D-6E8A-4147-A177-3AD203B41FA5}">
                      <a16:colId xmlns:a16="http://schemas.microsoft.com/office/drawing/2014/main" val="20000"/>
                    </a:ext>
                  </a:extLst>
                </a:gridCol>
                <a:gridCol w="1565275">
                  <a:extLst>
                    <a:ext uri="{9D8B030D-6E8A-4147-A177-3AD203B41FA5}">
                      <a16:colId xmlns:a16="http://schemas.microsoft.com/office/drawing/2014/main" val="20001"/>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2"/>
                          </a:solidFill>
                          <a:effectLst/>
                          <a:latin typeface="Tahoma" pitchFamily="34" charset="0"/>
                          <a:ea typeface="宋体" pitchFamily="2" charset="-122"/>
                        </a:rPr>
                        <a:t>number</a:t>
                      </a:r>
                    </a:p>
                  </a:txBody>
                  <a:tcPr marT="45793" marB="45793"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2"/>
                          </a:solidFill>
                          <a:effectLst/>
                          <a:latin typeface="Tahoma" pitchFamily="34" charset="0"/>
                          <a:ea typeface="宋体" pitchFamily="2" charset="-122"/>
                        </a:rPr>
                        <a:t>next</a:t>
                      </a:r>
                    </a:p>
                  </a:txBody>
                  <a:tcPr marT="45793" marB="45793"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4243" name="Group 99">
            <a:extLst>
              <a:ext uri="{FF2B5EF4-FFF2-40B4-BE49-F238E27FC236}">
                <a16:creationId xmlns:a16="http://schemas.microsoft.com/office/drawing/2014/main" id="{5F6875E5-4E11-4065-99FA-90484F1C4743}"/>
              </a:ext>
            </a:extLst>
          </p:cNvPr>
          <p:cNvGraphicFramePr>
            <a:graphicFrameLocks noGrp="1"/>
          </p:cNvGraphicFramePr>
          <p:nvPr/>
        </p:nvGraphicFramePr>
        <p:xfrm>
          <a:off x="1476375" y="2771775"/>
          <a:ext cx="3095625" cy="396875"/>
        </p:xfrm>
        <a:graphic>
          <a:graphicData uri="http://schemas.openxmlformats.org/drawingml/2006/table">
            <a:tbl>
              <a:tblPr/>
              <a:tblGrid>
                <a:gridCol w="1552575">
                  <a:extLst>
                    <a:ext uri="{9D8B030D-6E8A-4147-A177-3AD203B41FA5}">
                      <a16:colId xmlns:a16="http://schemas.microsoft.com/office/drawing/2014/main" val="20000"/>
                    </a:ext>
                  </a:extLst>
                </a:gridCol>
                <a:gridCol w="1543050">
                  <a:extLst>
                    <a:ext uri="{9D8B030D-6E8A-4147-A177-3AD203B41FA5}">
                      <a16:colId xmlns:a16="http://schemas.microsoft.com/office/drawing/2014/main" val="20001"/>
                    </a:ext>
                  </a:extLst>
                </a:gridCol>
              </a:tblGrid>
              <a:tr h="3968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0" i="0" u="none" strike="noStrike" cap="none" normalizeH="0" baseline="0">
                          <a:ln>
                            <a:noFill/>
                          </a:ln>
                          <a:solidFill>
                            <a:srgbClr val="FF00FF"/>
                          </a:solidFill>
                          <a:effectLst/>
                          <a:latin typeface="Tahoma" panose="020B0604030504040204" pitchFamily="34" charset="0"/>
                          <a:ea typeface="宋体" panose="02010600030101010101" pitchFamily="2" charset="-122"/>
                        </a:rPr>
                        <a:t>-</a:t>
                      </a:r>
                    </a:p>
                  </a:txBody>
                  <a:tcPr marT="45793" marB="457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0" i="0" u="none" strike="noStrike" cap="none" normalizeH="0" baseline="0">
                          <a:ln>
                            <a:noFill/>
                          </a:ln>
                          <a:solidFill>
                            <a:srgbClr val="FF00FF"/>
                          </a:solidFill>
                          <a:effectLst/>
                          <a:latin typeface="Tahoma" panose="020B0604030504040204" pitchFamily="34" charset="0"/>
                          <a:ea typeface="宋体" panose="02010600030101010101" pitchFamily="2" charset="-122"/>
                        </a:rPr>
                        <a:t>-</a:t>
                      </a:r>
                    </a:p>
                  </a:txBody>
                  <a:tcPr marT="45793" marB="457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34201" name="Text Box 57">
            <a:extLst>
              <a:ext uri="{FF2B5EF4-FFF2-40B4-BE49-F238E27FC236}">
                <a16:creationId xmlns:a16="http://schemas.microsoft.com/office/drawing/2014/main" id="{8AFAC9B2-2701-40EF-9D1C-79B7FC717C80}"/>
              </a:ext>
            </a:extLst>
          </p:cNvPr>
          <p:cNvSpPr txBox="1">
            <a:spLocks noChangeArrowheads="1"/>
          </p:cNvSpPr>
          <p:nvPr/>
        </p:nvSpPr>
        <p:spPr bwMode="auto">
          <a:xfrm>
            <a:off x="1116013" y="2605088"/>
            <a:ext cx="503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t>a</a:t>
            </a:r>
          </a:p>
        </p:txBody>
      </p:sp>
      <p:graphicFrame>
        <p:nvGraphicFramePr>
          <p:cNvPr id="134246" name="Group 102">
            <a:extLst>
              <a:ext uri="{FF2B5EF4-FFF2-40B4-BE49-F238E27FC236}">
                <a16:creationId xmlns:a16="http://schemas.microsoft.com/office/drawing/2014/main" id="{A1EE42E1-27BF-4A7E-B031-F7290B9F94FD}"/>
              </a:ext>
            </a:extLst>
          </p:cNvPr>
          <p:cNvGraphicFramePr>
            <a:graphicFrameLocks noGrp="1"/>
          </p:cNvGraphicFramePr>
          <p:nvPr/>
        </p:nvGraphicFramePr>
        <p:xfrm>
          <a:off x="1470025" y="3149600"/>
          <a:ext cx="3124200" cy="396875"/>
        </p:xfrm>
        <a:graphic>
          <a:graphicData uri="http://schemas.openxmlformats.org/drawingml/2006/table">
            <a:tbl>
              <a:tblPr/>
              <a:tblGrid>
                <a:gridCol w="1558925">
                  <a:extLst>
                    <a:ext uri="{9D8B030D-6E8A-4147-A177-3AD203B41FA5}">
                      <a16:colId xmlns:a16="http://schemas.microsoft.com/office/drawing/2014/main" val="20000"/>
                    </a:ext>
                  </a:extLst>
                </a:gridCol>
                <a:gridCol w="1565275">
                  <a:extLst>
                    <a:ext uri="{9D8B030D-6E8A-4147-A177-3AD203B41FA5}">
                      <a16:colId xmlns:a16="http://schemas.microsoft.com/office/drawing/2014/main" val="20001"/>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2"/>
                          </a:solidFill>
                          <a:effectLst/>
                          <a:latin typeface="Tahoma" pitchFamily="34" charset="0"/>
                          <a:ea typeface="宋体" pitchFamily="2" charset="-122"/>
                        </a:rPr>
                        <a:t>number</a:t>
                      </a:r>
                    </a:p>
                  </a:txBody>
                  <a:tcPr marT="45793" marB="45793"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2"/>
                          </a:solidFill>
                          <a:effectLst/>
                          <a:latin typeface="Tahoma" pitchFamily="34" charset="0"/>
                          <a:ea typeface="宋体" pitchFamily="2" charset="-122"/>
                        </a:rPr>
                        <a:t>next</a:t>
                      </a:r>
                    </a:p>
                  </a:txBody>
                  <a:tcPr marT="45793" marB="45793"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4255" name="Group 111">
            <a:extLst>
              <a:ext uri="{FF2B5EF4-FFF2-40B4-BE49-F238E27FC236}">
                <a16:creationId xmlns:a16="http://schemas.microsoft.com/office/drawing/2014/main" id="{AEC5D1CA-6FB8-4674-9970-6288EE629AD0}"/>
              </a:ext>
            </a:extLst>
          </p:cNvPr>
          <p:cNvGraphicFramePr>
            <a:graphicFrameLocks noGrp="1"/>
          </p:cNvGraphicFramePr>
          <p:nvPr/>
        </p:nvGraphicFramePr>
        <p:xfrm>
          <a:off x="1476375" y="3475038"/>
          <a:ext cx="3095625" cy="396875"/>
        </p:xfrm>
        <a:graphic>
          <a:graphicData uri="http://schemas.openxmlformats.org/drawingml/2006/table">
            <a:tbl>
              <a:tblPr/>
              <a:tblGrid>
                <a:gridCol w="1552575">
                  <a:extLst>
                    <a:ext uri="{9D8B030D-6E8A-4147-A177-3AD203B41FA5}">
                      <a16:colId xmlns:a16="http://schemas.microsoft.com/office/drawing/2014/main" val="20000"/>
                    </a:ext>
                  </a:extLst>
                </a:gridCol>
                <a:gridCol w="1543050">
                  <a:extLst>
                    <a:ext uri="{9D8B030D-6E8A-4147-A177-3AD203B41FA5}">
                      <a16:colId xmlns:a16="http://schemas.microsoft.com/office/drawing/2014/main" val="20001"/>
                    </a:ext>
                  </a:extLst>
                </a:gridCol>
              </a:tblGrid>
              <a:tr h="3968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0" i="0" u="none" strike="noStrike" cap="none" normalizeH="0" baseline="0">
                          <a:ln>
                            <a:noFill/>
                          </a:ln>
                          <a:solidFill>
                            <a:srgbClr val="FF00FF"/>
                          </a:solidFill>
                          <a:effectLst/>
                          <a:latin typeface="Tahoma" panose="020B0604030504040204" pitchFamily="34" charset="0"/>
                          <a:ea typeface="宋体" panose="02010600030101010101" pitchFamily="2" charset="-122"/>
                        </a:rPr>
                        <a:t>-</a:t>
                      </a:r>
                    </a:p>
                  </a:txBody>
                  <a:tcPr marT="45793" marB="457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0" i="0" u="none" strike="noStrike" cap="none" normalizeH="0" baseline="0">
                          <a:ln>
                            <a:noFill/>
                          </a:ln>
                          <a:solidFill>
                            <a:srgbClr val="FF00FF"/>
                          </a:solidFill>
                          <a:effectLst/>
                          <a:latin typeface="Tahoma" panose="020B0604030504040204" pitchFamily="34" charset="0"/>
                          <a:ea typeface="宋体" panose="02010600030101010101" pitchFamily="2" charset="-122"/>
                        </a:rPr>
                        <a:t>-</a:t>
                      </a:r>
                    </a:p>
                  </a:txBody>
                  <a:tcPr marT="45793" marB="457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34263" name="Text Box 119">
            <a:extLst>
              <a:ext uri="{FF2B5EF4-FFF2-40B4-BE49-F238E27FC236}">
                <a16:creationId xmlns:a16="http://schemas.microsoft.com/office/drawing/2014/main" id="{0A2455B1-0B15-41A3-A438-3BE276E2D2A7}"/>
              </a:ext>
            </a:extLst>
          </p:cNvPr>
          <p:cNvSpPr txBox="1">
            <a:spLocks noChangeArrowheads="1"/>
          </p:cNvSpPr>
          <p:nvPr/>
        </p:nvSpPr>
        <p:spPr bwMode="auto">
          <a:xfrm>
            <a:off x="1116013" y="3308350"/>
            <a:ext cx="503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t>b</a:t>
            </a:r>
          </a:p>
        </p:txBody>
      </p:sp>
      <p:graphicFrame>
        <p:nvGraphicFramePr>
          <p:cNvPr id="134264" name="Group 120">
            <a:extLst>
              <a:ext uri="{FF2B5EF4-FFF2-40B4-BE49-F238E27FC236}">
                <a16:creationId xmlns:a16="http://schemas.microsoft.com/office/drawing/2014/main" id="{D1618C2A-053B-4A72-8CFA-C3450E05A9E5}"/>
              </a:ext>
            </a:extLst>
          </p:cNvPr>
          <p:cNvGraphicFramePr>
            <a:graphicFrameLocks noGrp="1"/>
          </p:cNvGraphicFramePr>
          <p:nvPr/>
        </p:nvGraphicFramePr>
        <p:xfrm>
          <a:off x="1470025" y="3871913"/>
          <a:ext cx="3124200" cy="396875"/>
        </p:xfrm>
        <a:graphic>
          <a:graphicData uri="http://schemas.openxmlformats.org/drawingml/2006/table">
            <a:tbl>
              <a:tblPr/>
              <a:tblGrid>
                <a:gridCol w="1558925">
                  <a:extLst>
                    <a:ext uri="{9D8B030D-6E8A-4147-A177-3AD203B41FA5}">
                      <a16:colId xmlns:a16="http://schemas.microsoft.com/office/drawing/2014/main" val="20000"/>
                    </a:ext>
                  </a:extLst>
                </a:gridCol>
                <a:gridCol w="1565275">
                  <a:extLst>
                    <a:ext uri="{9D8B030D-6E8A-4147-A177-3AD203B41FA5}">
                      <a16:colId xmlns:a16="http://schemas.microsoft.com/office/drawing/2014/main" val="20001"/>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2"/>
                          </a:solidFill>
                          <a:effectLst/>
                          <a:latin typeface="Tahoma" pitchFamily="34" charset="0"/>
                          <a:ea typeface="宋体" pitchFamily="2" charset="-122"/>
                        </a:rPr>
                        <a:t>number</a:t>
                      </a:r>
                    </a:p>
                  </a:txBody>
                  <a:tcPr marT="45793" marB="45793"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2"/>
                          </a:solidFill>
                          <a:effectLst/>
                          <a:latin typeface="Tahoma" pitchFamily="34" charset="0"/>
                          <a:ea typeface="宋体" pitchFamily="2" charset="-122"/>
                        </a:rPr>
                        <a:t>next</a:t>
                      </a:r>
                    </a:p>
                  </a:txBody>
                  <a:tcPr marT="45793" marB="45793"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4273" name="Group 129">
            <a:extLst>
              <a:ext uri="{FF2B5EF4-FFF2-40B4-BE49-F238E27FC236}">
                <a16:creationId xmlns:a16="http://schemas.microsoft.com/office/drawing/2014/main" id="{F2075443-5311-4E66-97EF-99B008737FD7}"/>
              </a:ext>
            </a:extLst>
          </p:cNvPr>
          <p:cNvGraphicFramePr>
            <a:graphicFrameLocks noGrp="1"/>
          </p:cNvGraphicFramePr>
          <p:nvPr/>
        </p:nvGraphicFramePr>
        <p:xfrm>
          <a:off x="1476375" y="4197350"/>
          <a:ext cx="3095625" cy="396875"/>
        </p:xfrm>
        <a:graphic>
          <a:graphicData uri="http://schemas.openxmlformats.org/drawingml/2006/table">
            <a:tbl>
              <a:tblPr/>
              <a:tblGrid>
                <a:gridCol w="1552575">
                  <a:extLst>
                    <a:ext uri="{9D8B030D-6E8A-4147-A177-3AD203B41FA5}">
                      <a16:colId xmlns:a16="http://schemas.microsoft.com/office/drawing/2014/main" val="20000"/>
                    </a:ext>
                  </a:extLst>
                </a:gridCol>
                <a:gridCol w="1543050">
                  <a:extLst>
                    <a:ext uri="{9D8B030D-6E8A-4147-A177-3AD203B41FA5}">
                      <a16:colId xmlns:a16="http://schemas.microsoft.com/office/drawing/2014/main" val="20001"/>
                    </a:ext>
                  </a:extLst>
                </a:gridCol>
              </a:tblGrid>
              <a:tr h="3968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0" i="0" u="none" strike="noStrike" cap="none" normalizeH="0" baseline="0">
                          <a:ln>
                            <a:noFill/>
                          </a:ln>
                          <a:solidFill>
                            <a:srgbClr val="FF00FF"/>
                          </a:solidFill>
                          <a:effectLst/>
                          <a:latin typeface="Tahoma" panose="020B0604030504040204" pitchFamily="34" charset="0"/>
                          <a:ea typeface="宋体" panose="02010600030101010101" pitchFamily="2" charset="-122"/>
                        </a:rPr>
                        <a:t>-</a:t>
                      </a:r>
                    </a:p>
                  </a:txBody>
                  <a:tcPr marT="45793" marB="457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0" i="0" u="none" strike="noStrike" cap="none" normalizeH="0" baseline="0">
                          <a:ln>
                            <a:noFill/>
                          </a:ln>
                          <a:solidFill>
                            <a:srgbClr val="FF00FF"/>
                          </a:solidFill>
                          <a:effectLst/>
                          <a:latin typeface="Tahoma" panose="020B0604030504040204" pitchFamily="34" charset="0"/>
                          <a:ea typeface="宋体" panose="02010600030101010101" pitchFamily="2" charset="-122"/>
                        </a:rPr>
                        <a:t>-</a:t>
                      </a:r>
                    </a:p>
                  </a:txBody>
                  <a:tcPr marT="45793" marB="457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34281" name="Text Box 137">
            <a:extLst>
              <a:ext uri="{FF2B5EF4-FFF2-40B4-BE49-F238E27FC236}">
                <a16:creationId xmlns:a16="http://schemas.microsoft.com/office/drawing/2014/main" id="{25E08659-AF72-4D42-988E-24D5E05C8E1C}"/>
              </a:ext>
            </a:extLst>
          </p:cNvPr>
          <p:cNvSpPr txBox="1">
            <a:spLocks noChangeArrowheads="1"/>
          </p:cNvSpPr>
          <p:nvPr/>
        </p:nvSpPr>
        <p:spPr bwMode="auto">
          <a:xfrm>
            <a:off x="1116013" y="4030663"/>
            <a:ext cx="503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t>c</a:t>
            </a:r>
          </a:p>
        </p:txBody>
      </p:sp>
      <p:graphicFrame>
        <p:nvGraphicFramePr>
          <p:cNvPr id="134282" name="Group 138">
            <a:extLst>
              <a:ext uri="{FF2B5EF4-FFF2-40B4-BE49-F238E27FC236}">
                <a16:creationId xmlns:a16="http://schemas.microsoft.com/office/drawing/2014/main" id="{FBD140BD-3F40-4718-8ED4-D8BCB32D83CA}"/>
              </a:ext>
            </a:extLst>
          </p:cNvPr>
          <p:cNvGraphicFramePr>
            <a:graphicFrameLocks noGrp="1"/>
          </p:cNvGraphicFramePr>
          <p:nvPr/>
        </p:nvGraphicFramePr>
        <p:xfrm>
          <a:off x="1500188" y="4565650"/>
          <a:ext cx="3124200" cy="396875"/>
        </p:xfrm>
        <a:graphic>
          <a:graphicData uri="http://schemas.openxmlformats.org/drawingml/2006/table">
            <a:tbl>
              <a:tblPr/>
              <a:tblGrid>
                <a:gridCol w="1558925">
                  <a:extLst>
                    <a:ext uri="{9D8B030D-6E8A-4147-A177-3AD203B41FA5}">
                      <a16:colId xmlns:a16="http://schemas.microsoft.com/office/drawing/2014/main" val="20000"/>
                    </a:ext>
                  </a:extLst>
                </a:gridCol>
                <a:gridCol w="1565275">
                  <a:extLst>
                    <a:ext uri="{9D8B030D-6E8A-4147-A177-3AD203B41FA5}">
                      <a16:colId xmlns:a16="http://schemas.microsoft.com/office/drawing/2014/main" val="20001"/>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2"/>
                          </a:solidFill>
                          <a:effectLst/>
                          <a:latin typeface="Tahoma" pitchFamily="34" charset="0"/>
                          <a:ea typeface="宋体" pitchFamily="2" charset="-122"/>
                        </a:rPr>
                        <a:t>number</a:t>
                      </a:r>
                    </a:p>
                  </a:txBody>
                  <a:tcPr marT="45793" marB="45793"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2"/>
                          </a:solidFill>
                          <a:effectLst/>
                          <a:latin typeface="Tahoma" pitchFamily="34" charset="0"/>
                          <a:ea typeface="宋体" pitchFamily="2" charset="-122"/>
                        </a:rPr>
                        <a:t>next</a:t>
                      </a:r>
                    </a:p>
                  </a:txBody>
                  <a:tcPr marT="45793" marB="45793"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4291" name="Group 147">
            <a:extLst>
              <a:ext uri="{FF2B5EF4-FFF2-40B4-BE49-F238E27FC236}">
                <a16:creationId xmlns:a16="http://schemas.microsoft.com/office/drawing/2014/main" id="{983D0F9F-A115-4430-AA1D-E9BB31696BA9}"/>
              </a:ext>
            </a:extLst>
          </p:cNvPr>
          <p:cNvGraphicFramePr>
            <a:graphicFrameLocks noGrp="1"/>
          </p:cNvGraphicFramePr>
          <p:nvPr/>
        </p:nvGraphicFramePr>
        <p:xfrm>
          <a:off x="1506538" y="4903788"/>
          <a:ext cx="3095625" cy="396875"/>
        </p:xfrm>
        <a:graphic>
          <a:graphicData uri="http://schemas.openxmlformats.org/drawingml/2006/table">
            <a:tbl>
              <a:tblPr/>
              <a:tblGrid>
                <a:gridCol w="1552575">
                  <a:extLst>
                    <a:ext uri="{9D8B030D-6E8A-4147-A177-3AD203B41FA5}">
                      <a16:colId xmlns:a16="http://schemas.microsoft.com/office/drawing/2014/main" val="20000"/>
                    </a:ext>
                  </a:extLst>
                </a:gridCol>
                <a:gridCol w="1543050">
                  <a:extLst>
                    <a:ext uri="{9D8B030D-6E8A-4147-A177-3AD203B41FA5}">
                      <a16:colId xmlns:a16="http://schemas.microsoft.com/office/drawing/2014/main" val="20001"/>
                    </a:ext>
                  </a:extLst>
                </a:gridCol>
              </a:tblGrid>
              <a:tr h="3968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400" b="1" i="0" u="none" strike="noStrike" cap="none" normalizeH="0" baseline="0" dirty="0">
                          <a:ln>
                            <a:noFill/>
                          </a:ln>
                          <a:solidFill>
                            <a:srgbClr val="FF00FF"/>
                          </a:solidFill>
                          <a:effectLst/>
                          <a:latin typeface="Tahoma" panose="020B0604030504040204" pitchFamily="34" charset="0"/>
                          <a:ea typeface="宋体" panose="02010600030101010101" pitchFamily="2" charset="-122"/>
                        </a:rPr>
                        <a:t>0</a:t>
                      </a:r>
                    </a:p>
                  </a:txBody>
                  <a:tcPr marT="45793" marB="457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400" b="1" i="0" u="none" strike="noStrike" cap="none" normalizeH="0" baseline="0" dirty="0">
                          <a:ln>
                            <a:noFill/>
                          </a:ln>
                          <a:solidFill>
                            <a:srgbClr val="FF00FF"/>
                          </a:solidFill>
                          <a:effectLst/>
                          <a:latin typeface="Tahoma" panose="020B0604030504040204" pitchFamily="34" charset="0"/>
                          <a:ea typeface="宋体" panose="02010600030101010101" pitchFamily="2" charset="-122"/>
                        </a:rPr>
                        <a:t>NULL</a:t>
                      </a:r>
                    </a:p>
                  </a:txBody>
                  <a:tcPr marT="45793" marB="457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34299" name="Text Box 155">
            <a:extLst>
              <a:ext uri="{FF2B5EF4-FFF2-40B4-BE49-F238E27FC236}">
                <a16:creationId xmlns:a16="http://schemas.microsoft.com/office/drawing/2014/main" id="{9E9AE2DB-2430-4493-BFB5-58A1B940A660}"/>
              </a:ext>
            </a:extLst>
          </p:cNvPr>
          <p:cNvSpPr txBox="1">
            <a:spLocks noChangeArrowheads="1"/>
          </p:cNvSpPr>
          <p:nvPr/>
        </p:nvSpPr>
        <p:spPr bwMode="auto">
          <a:xfrm>
            <a:off x="1146175" y="4714875"/>
            <a:ext cx="503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t>x</a:t>
            </a:r>
          </a:p>
        </p:txBody>
      </p:sp>
      <p:graphicFrame>
        <p:nvGraphicFramePr>
          <p:cNvPr id="134300" name="Group 156">
            <a:extLst>
              <a:ext uri="{FF2B5EF4-FFF2-40B4-BE49-F238E27FC236}">
                <a16:creationId xmlns:a16="http://schemas.microsoft.com/office/drawing/2014/main" id="{E31D4384-3B3E-4E23-997F-15BD2CFDD0EB}"/>
              </a:ext>
            </a:extLst>
          </p:cNvPr>
          <p:cNvGraphicFramePr>
            <a:graphicFrameLocks noGrp="1"/>
          </p:cNvGraphicFramePr>
          <p:nvPr/>
        </p:nvGraphicFramePr>
        <p:xfrm>
          <a:off x="5024438" y="4546600"/>
          <a:ext cx="3124200" cy="396875"/>
        </p:xfrm>
        <a:graphic>
          <a:graphicData uri="http://schemas.openxmlformats.org/drawingml/2006/table">
            <a:tbl>
              <a:tblPr/>
              <a:tblGrid>
                <a:gridCol w="1558925">
                  <a:extLst>
                    <a:ext uri="{9D8B030D-6E8A-4147-A177-3AD203B41FA5}">
                      <a16:colId xmlns:a16="http://schemas.microsoft.com/office/drawing/2014/main" val="20000"/>
                    </a:ext>
                  </a:extLst>
                </a:gridCol>
                <a:gridCol w="1565275">
                  <a:extLst>
                    <a:ext uri="{9D8B030D-6E8A-4147-A177-3AD203B41FA5}">
                      <a16:colId xmlns:a16="http://schemas.microsoft.com/office/drawing/2014/main" val="20001"/>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2"/>
                          </a:solidFill>
                          <a:effectLst/>
                          <a:latin typeface="Tahoma" pitchFamily="34" charset="0"/>
                          <a:ea typeface="宋体" pitchFamily="2" charset="-122"/>
                        </a:rPr>
                        <a:t>number</a:t>
                      </a:r>
                    </a:p>
                  </a:txBody>
                  <a:tcPr marT="45793" marB="45793"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2"/>
                          </a:solidFill>
                          <a:effectLst/>
                          <a:latin typeface="Tahoma" pitchFamily="34" charset="0"/>
                          <a:ea typeface="宋体" pitchFamily="2" charset="-122"/>
                        </a:rPr>
                        <a:t>next</a:t>
                      </a:r>
                    </a:p>
                  </a:txBody>
                  <a:tcPr marT="45793" marB="45793"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4403" name="Group 259">
            <a:extLst>
              <a:ext uri="{FF2B5EF4-FFF2-40B4-BE49-F238E27FC236}">
                <a16:creationId xmlns:a16="http://schemas.microsoft.com/office/drawing/2014/main" id="{482AC2C2-3CAA-4635-889C-C91AC2E1C48B}"/>
              </a:ext>
            </a:extLst>
          </p:cNvPr>
          <p:cNvGraphicFramePr>
            <a:graphicFrameLocks noGrp="1"/>
          </p:cNvGraphicFramePr>
          <p:nvPr/>
        </p:nvGraphicFramePr>
        <p:xfrm>
          <a:off x="5003800" y="4868863"/>
          <a:ext cx="3095625" cy="431800"/>
        </p:xfrm>
        <a:graphic>
          <a:graphicData uri="http://schemas.openxmlformats.org/drawingml/2006/table">
            <a:tbl>
              <a:tblPr/>
              <a:tblGrid>
                <a:gridCol w="1552575">
                  <a:extLst>
                    <a:ext uri="{9D8B030D-6E8A-4147-A177-3AD203B41FA5}">
                      <a16:colId xmlns:a16="http://schemas.microsoft.com/office/drawing/2014/main" val="20000"/>
                    </a:ext>
                  </a:extLst>
                </a:gridCol>
                <a:gridCol w="1543050">
                  <a:extLst>
                    <a:ext uri="{9D8B030D-6E8A-4147-A177-3AD203B41FA5}">
                      <a16:colId xmlns:a16="http://schemas.microsoft.com/office/drawing/2014/main" val="20001"/>
                    </a:ext>
                  </a:extLst>
                </a:gridCol>
              </a:tblGrid>
              <a:tr h="431800">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40000"/>
                        </a:lnSpc>
                        <a:spcBef>
                          <a:spcPct val="0"/>
                        </a:spcBef>
                        <a:spcAft>
                          <a:spcPct val="0"/>
                        </a:spcAft>
                        <a:buClr>
                          <a:schemeClr val="folHlink"/>
                        </a:buClr>
                        <a:buSzPct val="60000"/>
                        <a:buFont typeface="Wingdings" panose="05000000000000000000" pitchFamily="2" charset="2"/>
                        <a:buNone/>
                        <a:tabLst/>
                      </a:pPr>
                      <a:r>
                        <a:rPr kumimoji="1" lang="en-US" altLang="zh-CN" sz="1400" b="1" i="0" u="none" strike="noStrike" cap="none" normalizeH="0" baseline="0" dirty="0">
                          <a:ln>
                            <a:noFill/>
                          </a:ln>
                          <a:solidFill>
                            <a:srgbClr val="FF00FF"/>
                          </a:solidFill>
                          <a:effectLst/>
                          <a:latin typeface="Tahoma" panose="020B0604030504040204" pitchFamily="34" charset="0"/>
                          <a:ea typeface="宋体" panose="02010600030101010101" pitchFamily="2" charset="-122"/>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40000"/>
                        </a:lnSpc>
                        <a:spcBef>
                          <a:spcPct val="0"/>
                        </a:spcBef>
                        <a:spcAft>
                          <a:spcPct val="0"/>
                        </a:spcAft>
                        <a:buClr>
                          <a:schemeClr val="folHlink"/>
                        </a:buClr>
                        <a:buSzPct val="60000"/>
                        <a:buFont typeface="Wingdings" panose="05000000000000000000" pitchFamily="2" charset="2"/>
                        <a:buNone/>
                        <a:tabLst/>
                      </a:pPr>
                      <a:r>
                        <a:rPr kumimoji="1" lang="en-US" altLang="zh-CN" sz="1400" b="1" i="0" u="none" strike="noStrike" cap="none" normalizeH="0" baseline="0" dirty="0">
                          <a:ln>
                            <a:noFill/>
                          </a:ln>
                          <a:solidFill>
                            <a:srgbClr val="FF00FF"/>
                          </a:solidFill>
                          <a:effectLst/>
                          <a:latin typeface="Tahoma" panose="020B0604030504040204" pitchFamily="34" charset="0"/>
                          <a:ea typeface="宋体" panose="02010600030101010101" pitchFamily="2" charset="-122"/>
                        </a:rPr>
                        <a:t>NULL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34317" name="Text Box 173">
            <a:extLst>
              <a:ext uri="{FF2B5EF4-FFF2-40B4-BE49-F238E27FC236}">
                <a16:creationId xmlns:a16="http://schemas.microsoft.com/office/drawing/2014/main" id="{ED145901-8961-4C1B-9096-F66DD7BAA2E6}"/>
              </a:ext>
            </a:extLst>
          </p:cNvPr>
          <p:cNvSpPr txBox="1">
            <a:spLocks noChangeArrowheads="1"/>
          </p:cNvSpPr>
          <p:nvPr/>
        </p:nvSpPr>
        <p:spPr bwMode="auto">
          <a:xfrm>
            <a:off x="4660900" y="4695825"/>
            <a:ext cx="503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t>y</a:t>
            </a:r>
          </a:p>
        </p:txBody>
      </p:sp>
      <p:graphicFrame>
        <p:nvGraphicFramePr>
          <p:cNvPr id="134318" name="Group 174">
            <a:extLst>
              <a:ext uri="{FF2B5EF4-FFF2-40B4-BE49-F238E27FC236}">
                <a16:creationId xmlns:a16="http://schemas.microsoft.com/office/drawing/2014/main" id="{659ED950-8EA1-486B-8A9F-126BD91D864C}"/>
              </a:ext>
            </a:extLst>
          </p:cNvPr>
          <p:cNvGraphicFramePr>
            <a:graphicFrameLocks noGrp="1"/>
          </p:cNvGraphicFramePr>
          <p:nvPr/>
        </p:nvGraphicFramePr>
        <p:xfrm>
          <a:off x="5003800" y="2025650"/>
          <a:ext cx="3097213" cy="2560638"/>
        </p:xfrm>
        <a:graphic>
          <a:graphicData uri="http://schemas.openxmlformats.org/drawingml/2006/table">
            <a:tbl>
              <a:tblPr/>
              <a:tblGrid>
                <a:gridCol w="1889125">
                  <a:extLst>
                    <a:ext uri="{9D8B030D-6E8A-4147-A177-3AD203B41FA5}">
                      <a16:colId xmlns:a16="http://schemas.microsoft.com/office/drawing/2014/main" val="20000"/>
                    </a:ext>
                  </a:extLst>
                </a:gridCol>
                <a:gridCol w="1208088">
                  <a:extLst>
                    <a:ext uri="{9D8B030D-6E8A-4147-A177-3AD203B41FA5}">
                      <a16:colId xmlns:a16="http://schemas.microsoft.com/office/drawing/2014/main" val="20001"/>
                    </a:ext>
                  </a:extLst>
                </a:gridCol>
              </a:tblGrid>
              <a:tr h="36580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2"/>
                          </a:solidFill>
                          <a:effectLst/>
                          <a:latin typeface="Tahoma" panose="020B0604030504040204" pitchFamily="34" charset="0"/>
                          <a:ea typeface="宋体" panose="02010600030101010101" pitchFamily="2" charset="-122"/>
                        </a:rPr>
                        <a:t>name</a:t>
                      </a:r>
                    </a:p>
                  </a:txBody>
                  <a:tcPr marT="45726" marB="45726"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rgbClr val="FF00FF"/>
                          </a:solidFill>
                          <a:effectLst/>
                          <a:latin typeface="Tahoma" panose="020B0604030504040204" pitchFamily="34" charset="0"/>
                          <a:ea typeface="宋体" panose="02010600030101010101" pitchFamily="2" charset="-122"/>
                        </a:rPr>
                        <a:t>-</a:t>
                      </a:r>
                    </a:p>
                  </a:txBody>
                  <a:tcPr marT="45726" marB="4572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0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2"/>
                          </a:solidFill>
                          <a:effectLst/>
                          <a:latin typeface="Tahoma" panose="020B0604030504040204" pitchFamily="34" charset="0"/>
                          <a:ea typeface="宋体" panose="02010600030101010101" pitchFamily="2" charset="-122"/>
                        </a:rPr>
                        <a:t>age</a:t>
                      </a:r>
                    </a:p>
                  </a:txBody>
                  <a:tcPr marT="45726" marB="45726"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rgbClr val="FF00FF"/>
                          </a:solidFill>
                          <a:effectLst/>
                          <a:latin typeface="Tahoma" panose="020B0604030504040204" pitchFamily="34" charset="0"/>
                          <a:ea typeface="宋体" panose="02010600030101010101" pitchFamily="2" charset="-122"/>
                        </a:rPr>
                        <a:t>-</a:t>
                      </a:r>
                    </a:p>
                  </a:txBody>
                  <a:tcPr marT="45726" marB="4572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0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2"/>
                          </a:solidFill>
                          <a:effectLst/>
                          <a:latin typeface="Tahoma" panose="020B0604030504040204" pitchFamily="34" charset="0"/>
                          <a:ea typeface="宋体" panose="02010600030101010101" pitchFamily="2" charset="-122"/>
                        </a:rPr>
                        <a:t>department</a:t>
                      </a:r>
                    </a:p>
                  </a:txBody>
                  <a:tcPr marT="45726" marB="45726"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rgbClr val="FF00FF"/>
                          </a:solidFill>
                          <a:effectLst/>
                          <a:latin typeface="Tahoma" panose="020B0604030504040204" pitchFamily="34" charset="0"/>
                          <a:ea typeface="宋体" panose="02010600030101010101" pitchFamily="2" charset="-122"/>
                        </a:rPr>
                        <a:t>-</a:t>
                      </a:r>
                    </a:p>
                  </a:txBody>
                  <a:tcPr marT="45726" marB="4572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0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2"/>
                          </a:solidFill>
                          <a:effectLst/>
                          <a:latin typeface="Tahoma" panose="020B0604030504040204" pitchFamily="34" charset="0"/>
                          <a:ea typeface="宋体" panose="02010600030101010101" pitchFamily="2" charset="-122"/>
                        </a:rPr>
                        <a:t>address</a:t>
                      </a:r>
                    </a:p>
                  </a:txBody>
                  <a:tcPr marT="45726" marB="45726"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rgbClr val="FF00FF"/>
                          </a:solidFill>
                          <a:effectLst/>
                          <a:latin typeface="Tahoma" panose="020B0604030504040204" pitchFamily="34" charset="0"/>
                          <a:ea typeface="宋体" panose="02010600030101010101" pitchFamily="2" charset="-122"/>
                        </a:rPr>
                        <a:t>-</a:t>
                      </a:r>
                    </a:p>
                  </a:txBody>
                  <a:tcPr marT="45726" marB="4572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0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2"/>
                          </a:solidFill>
                          <a:effectLst/>
                          <a:latin typeface="Tahoma" panose="020B0604030504040204" pitchFamily="34" charset="0"/>
                          <a:ea typeface="宋体" panose="02010600030101010101" pitchFamily="2" charset="-122"/>
                        </a:rPr>
                        <a:t>phone_number</a:t>
                      </a:r>
                    </a:p>
                  </a:txBody>
                  <a:tcPr marT="45726" marB="45726"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rgbClr val="FF00FF"/>
                          </a:solidFill>
                          <a:effectLst/>
                          <a:latin typeface="Tahoma" panose="020B0604030504040204" pitchFamily="34" charset="0"/>
                          <a:ea typeface="宋体" panose="02010600030101010101" pitchFamily="2" charset="-122"/>
                        </a:rPr>
                        <a:t>-</a:t>
                      </a:r>
                    </a:p>
                  </a:txBody>
                  <a:tcPr marT="45726" marB="4572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0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2"/>
                          </a:solidFill>
                          <a:effectLst/>
                          <a:latin typeface="Tahoma" panose="020B0604030504040204" pitchFamily="34" charset="0"/>
                          <a:ea typeface="宋体" panose="02010600030101010101" pitchFamily="2" charset="-122"/>
                        </a:rPr>
                        <a:t>mobile</a:t>
                      </a:r>
                    </a:p>
                  </a:txBody>
                  <a:tcPr marT="45726" marB="45726"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rgbClr val="FF00FF"/>
                          </a:solidFill>
                          <a:effectLst/>
                          <a:latin typeface="Tahoma" panose="020B0604030504040204" pitchFamily="34" charset="0"/>
                          <a:ea typeface="宋体" panose="02010600030101010101" pitchFamily="2" charset="-122"/>
                        </a:rPr>
                        <a:t>-</a:t>
                      </a:r>
                    </a:p>
                  </a:txBody>
                  <a:tcPr marT="45726" marB="4572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0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2"/>
                          </a:solidFill>
                          <a:effectLst/>
                          <a:latin typeface="Tahoma" panose="020B0604030504040204" pitchFamily="34" charset="0"/>
                          <a:ea typeface="宋体" panose="02010600030101010101" pitchFamily="2" charset="-122"/>
                        </a:rPr>
                        <a:t>email</a:t>
                      </a:r>
                    </a:p>
                  </a:txBody>
                  <a:tcPr marT="45726" marB="45726"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rgbClr val="FF00FF"/>
                          </a:solidFill>
                          <a:effectLst/>
                          <a:latin typeface="Tahoma" panose="020B0604030504040204" pitchFamily="34" charset="0"/>
                          <a:ea typeface="宋体" panose="02010600030101010101" pitchFamily="2" charset="-122"/>
                        </a:rPr>
                        <a:t>-</a:t>
                      </a:r>
                    </a:p>
                  </a:txBody>
                  <a:tcPr marT="45726" marB="4572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34352" name="Text Box 208">
            <a:extLst>
              <a:ext uri="{FF2B5EF4-FFF2-40B4-BE49-F238E27FC236}">
                <a16:creationId xmlns:a16="http://schemas.microsoft.com/office/drawing/2014/main" id="{4889883D-ECBE-4DAD-AB37-44245E45F0A3}"/>
              </a:ext>
            </a:extLst>
          </p:cNvPr>
          <p:cNvSpPr txBox="1">
            <a:spLocks noChangeArrowheads="1"/>
          </p:cNvSpPr>
          <p:nvPr/>
        </p:nvSpPr>
        <p:spPr bwMode="auto">
          <a:xfrm>
            <a:off x="6877050" y="1628775"/>
            <a:ext cx="122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t>addr</a:t>
            </a:r>
          </a:p>
        </p:txBody>
      </p:sp>
      <p:graphicFrame>
        <p:nvGraphicFramePr>
          <p:cNvPr id="134401" name="Group 257">
            <a:extLst>
              <a:ext uri="{FF2B5EF4-FFF2-40B4-BE49-F238E27FC236}">
                <a16:creationId xmlns:a16="http://schemas.microsoft.com/office/drawing/2014/main" id="{0986380F-B4EC-40C4-A55E-E461903A34A0}"/>
              </a:ext>
            </a:extLst>
          </p:cNvPr>
          <p:cNvGraphicFramePr>
            <a:graphicFrameLocks noGrp="1"/>
          </p:cNvGraphicFramePr>
          <p:nvPr/>
        </p:nvGraphicFramePr>
        <p:xfrm>
          <a:off x="1514475" y="5862638"/>
          <a:ext cx="7089775" cy="304800"/>
        </p:xfrm>
        <a:graphic>
          <a:graphicData uri="http://schemas.openxmlformats.org/drawingml/2006/table">
            <a:tbl>
              <a:tblPr/>
              <a:tblGrid>
                <a:gridCol w="1012825">
                  <a:extLst>
                    <a:ext uri="{9D8B030D-6E8A-4147-A177-3AD203B41FA5}">
                      <a16:colId xmlns:a16="http://schemas.microsoft.com/office/drawing/2014/main" val="20000"/>
                    </a:ext>
                  </a:extLst>
                </a:gridCol>
                <a:gridCol w="1012825">
                  <a:extLst>
                    <a:ext uri="{9D8B030D-6E8A-4147-A177-3AD203B41FA5}">
                      <a16:colId xmlns:a16="http://schemas.microsoft.com/office/drawing/2014/main" val="20001"/>
                    </a:ext>
                  </a:extLst>
                </a:gridCol>
                <a:gridCol w="1012825">
                  <a:extLst>
                    <a:ext uri="{9D8B030D-6E8A-4147-A177-3AD203B41FA5}">
                      <a16:colId xmlns:a16="http://schemas.microsoft.com/office/drawing/2014/main" val="20002"/>
                    </a:ext>
                  </a:extLst>
                </a:gridCol>
                <a:gridCol w="1012825">
                  <a:extLst>
                    <a:ext uri="{9D8B030D-6E8A-4147-A177-3AD203B41FA5}">
                      <a16:colId xmlns:a16="http://schemas.microsoft.com/office/drawing/2014/main" val="20003"/>
                    </a:ext>
                  </a:extLst>
                </a:gridCol>
                <a:gridCol w="1012825">
                  <a:extLst>
                    <a:ext uri="{9D8B030D-6E8A-4147-A177-3AD203B41FA5}">
                      <a16:colId xmlns:a16="http://schemas.microsoft.com/office/drawing/2014/main" val="20004"/>
                    </a:ext>
                  </a:extLst>
                </a:gridCol>
                <a:gridCol w="1012825">
                  <a:extLst>
                    <a:ext uri="{9D8B030D-6E8A-4147-A177-3AD203B41FA5}">
                      <a16:colId xmlns:a16="http://schemas.microsoft.com/office/drawing/2014/main" val="20005"/>
                    </a:ext>
                  </a:extLst>
                </a:gridCol>
                <a:gridCol w="1012825">
                  <a:extLst>
                    <a:ext uri="{9D8B030D-6E8A-4147-A177-3AD203B41FA5}">
                      <a16:colId xmlns:a16="http://schemas.microsoft.com/office/drawing/2014/main" val="20006"/>
                    </a:ext>
                  </a:extLst>
                </a:gridCol>
              </a:tblGrid>
              <a:tr h="14922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 </a:t>
                      </a:r>
                      <a:r>
                        <a:rPr kumimoji="1" lang="en-US" altLang="zh-CN" sz="14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1" lang="en-US" altLang="zh-CN" sz="1400" b="1" i="0" u="none" strike="noStrike" cap="none" normalizeH="0" baseline="0">
                          <a:ln>
                            <a:noFill/>
                          </a:ln>
                          <a:solidFill>
                            <a:srgbClr val="FF0000"/>
                          </a:solidFill>
                          <a:effectLst>
                            <a:outerShdw blurRad="38100" dist="38100" dir="2700000" algn="tl">
                              <a:srgbClr val="C0C0C0"/>
                            </a:outerShdw>
                          </a:effectLst>
                          <a:latin typeface="Tahoma" panose="020B0604030504040204" pitchFamily="34" charset="0"/>
                          <a:ea typeface="宋体" panose="02010600030101010101" pitchFamily="2" charset="-122"/>
                        </a:rPr>
                        <a:t> </a:t>
                      </a: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28575"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chemeClr val="tx2"/>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 </a:t>
                      </a:r>
                      <a:r>
                        <a:rPr kumimoji="1" lang="en-US" altLang="zh-CN" sz="14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1" lang="en-US" altLang="zh-CN" sz="1400" b="1" i="0" u="none" strike="noStrike" cap="none" normalizeH="0" baseline="0">
                          <a:ln>
                            <a:noFill/>
                          </a:ln>
                          <a:solidFill>
                            <a:srgbClr val="FF0000"/>
                          </a:solidFill>
                          <a:effectLst>
                            <a:outerShdw blurRad="38100" dist="38100" dir="2700000" algn="tl">
                              <a:srgbClr val="C0C0C0"/>
                            </a:outerShdw>
                          </a:effectLst>
                          <a:latin typeface="Tahoma" panose="020B0604030504040204" pitchFamily="34" charset="0"/>
                          <a:ea typeface="宋体" panose="02010600030101010101" pitchFamily="2" charset="-122"/>
                        </a:rPr>
                        <a:t> </a:t>
                      </a: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chemeClr val="tx2"/>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chemeClr val="tx2"/>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chemeClr val="tx2"/>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chemeClr val="tx2"/>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chemeClr val="tx2"/>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000066"/>
                      </a:solidFill>
                      <a:prstDash val="solid"/>
                      <a:miter lim="800000"/>
                      <a:headEnd type="none" w="med" len="med"/>
                      <a:tailEnd type="none" w="med" len="med"/>
                    </a:lnL>
                    <a:lnR w="28575" cap="flat" cmpd="sng" algn="ctr">
                      <a:solidFill>
                        <a:srgbClr val="000066"/>
                      </a:solidFill>
                      <a:prstDash val="solid"/>
                      <a:miter lim="800000"/>
                      <a:headEnd type="none" w="med" len="med"/>
                      <a:tailEnd type="none" w="med" len="med"/>
                    </a:lnR>
                    <a:lnT w="28575" cap="flat" cmpd="sng" algn="ctr">
                      <a:solidFill>
                        <a:schemeClr val="tx2"/>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4396" name="Group 252">
            <a:extLst>
              <a:ext uri="{FF2B5EF4-FFF2-40B4-BE49-F238E27FC236}">
                <a16:creationId xmlns:a16="http://schemas.microsoft.com/office/drawing/2014/main" id="{EFAB6207-BE7E-4A8B-8C14-225997E20909}"/>
              </a:ext>
            </a:extLst>
          </p:cNvPr>
          <p:cNvGraphicFramePr>
            <a:graphicFrameLocks noGrp="1"/>
          </p:cNvGraphicFramePr>
          <p:nvPr/>
        </p:nvGraphicFramePr>
        <p:xfrm>
          <a:off x="1493838" y="5373688"/>
          <a:ext cx="7089775" cy="647700"/>
        </p:xfrm>
        <a:graphic>
          <a:graphicData uri="http://schemas.openxmlformats.org/drawingml/2006/table">
            <a:tbl>
              <a:tblPr/>
              <a:tblGrid>
                <a:gridCol w="1012825">
                  <a:extLst>
                    <a:ext uri="{9D8B030D-6E8A-4147-A177-3AD203B41FA5}">
                      <a16:colId xmlns:a16="http://schemas.microsoft.com/office/drawing/2014/main" val="20000"/>
                    </a:ext>
                  </a:extLst>
                </a:gridCol>
                <a:gridCol w="1012825">
                  <a:extLst>
                    <a:ext uri="{9D8B030D-6E8A-4147-A177-3AD203B41FA5}">
                      <a16:colId xmlns:a16="http://schemas.microsoft.com/office/drawing/2014/main" val="20001"/>
                    </a:ext>
                  </a:extLst>
                </a:gridCol>
                <a:gridCol w="1012825">
                  <a:extLst>
                    <a:ext uri="{9D8B030D-6E8A-4147-A177-3AD203B41FA5}">
                      <a16:colId xmlns:a16="http://schemas.microsoft.com/office/drawing/2014/main" val="20002"/>
                    </a:ext>
                  </a:extLst>
                </a:gridCol>
                <a:gridCol w="1012825">
                  <a:extLst>
                    <a:ext uri="{9D8B030D-6E8A-4147-A177-3AD203B41FA5}">
                      <a16:colId xmlns:a16="http://schemas.microsoft.com/office/drawing/2014/main" val="20003"/>
                    </a:ext>
                  </a:extLst>
                </a:gridCol>
                <a:gridCol w="1012825">
                  <a:extLst>
                    <a:ext uri="{9D8B030D-6E8A-4147-A177-3AD203B41FA5}">
                      <a16:colId xmlns:a16="http://schemas.microsoft.com/office/drawing/2014/main" val="20004"/>
                    </a:ext>
                  </a:extLst>
                </a:gridCol>
                <a:gridCol w="1012825">
                  <a:extLst>
                    <a:ext uri="{9D8B030D-6E8A-4147-A177-3AD203B41FA5}">
                      <a16:colId xmlns:a16="http://schemas.microsoft.com/office/drawing/2014/main" val="20005"/>
                    </a:ext>
                  </a:extLst>
                </a:gridCol>
                <a:gridCol w="1012825">
                  <a:extLst>
                    <a:ext uri="{9D8B030D-6E8A-4147-A177-3AD203B41FA5}">
                      <a16:colId xmlns:a16="http://schemas.microsoft.com/office/drawing/2014/main" val="20006"/>
                    </a:ext>
                  </a:extLst>
                </a:gridCol>
              </a:tblGrid>
              <a:tr h="647700">
                <a:tc>
                  <a:txBody>
                    <a:bodyPr/>
                    <a:lstStyle/>
                    <a:p>
                      <a:pPr marL="0" marR="0" lvl="0" indent="0" algn="ctr" defTabSz="914400" rtl="0" eaLnBrk="1" fontAlgn="base" latinLnBrk="0" hangingPunct="1">
                        <a:lnSpc>
                          <a:spcPct val="50000"/>
                        </a:lnSpc>
                        <a:spcBef>
                          <a:spcPct val="0"/>
                        </a:spcBef>
                        <a:spcAft>
                          <a:spcPct val="0"/>
                        </a:spcAft>
                        <a:buClr>
                          <a:schemeClr val="folHlink"/>
                        </a:buClr>
                        <a:buSzPct val="60000"/>
                        <a:buFont typeface="Wingdings" pitchFamily="2" charset="2"/>
                        <a:buNone/>
                        <a:tabLst/>
                      </a:pPr>
                      <a:endParaRPr kumimoji="1" lang="en-US" altLang="zh-CN" sz="1400" b="0" i="0" u="none" strike="noStrike" cap="none" normalizeH="0" baseline="0">
                        <a:ln>
                          <a:noFill/>
                        </a:ln>
                        <a:solidFill>
                          <a:srgbClr val="000066"/>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rgbClr val="000066"/>
                          </a:solidFill>
                          <a:effectLst/>
                          <a:latin typeface="Tahoma" pitchFamily="34" charset="0"/>
                          <a:ea typeface="宋体" pitchFamily="2" charset="-122"/>
                        </a:rPr>
                        <a:t>number</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50000"/>
                        </a:lnSpc>
                        <a:spcBef>
                          <a:spcPct val="0"/>
                        </a:spcBef>
                        <a:spcAft>
                          <a:spcPct val="0"/>
                        </a:spcAft>
                        <a:buClr>
                          <a:schemeClr val="folHlink"/>
                        </a:buClr>
                        <a:buSzPct val="60000"/>
                        <a:buFont typeface="Wingdings" pitchFamily="2" charset="2"/>
                        <a:buNone/>
                        <a:tabLst/>
                      </a:pPr>
                      <a:endParaRPr kumimoji="1" lang="en-US" altLang="zh-CN" sz="1400" b="0" i="0" u="none" strike="noStrike" cap="none" normalizeH="0" baseline="0">
                        <a:ln>
                          <a:noFill/>
                        </a:ln>
                        <a:solidFill>
                          <a:srgbClr val="000066"/>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rgbClr val="000066"/>
                          </a:solidFill>
                          <a:effectLst/>
                          <a:latin typeface="Tahoma" pitchFamily="34" charset="0"/>
                          <a:ea typeface="宋体" pitchFamily="2" charset="-122"/>
                        </a:rPr>
                        <a:t>name</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50000"/>
                        </a:lnSpc>
                        <a:spcBef>
                          <a:spcPct val="0"/>
                        </a:spcBef>
                        <a:spcAft>
                          <a:spcPct val="0"/>
                        </a:spcAft>
                        <a:buClr>
                          <a:schemeClr val="folHlink"/>
                        </a:buClr>
                        <a:buSzPct val="60000"/>
                        <a:buFont typeface="Wingdings" pitchFamily="2" charset="2"/>
                        <a:buNone/>
                        <a:tabLst/>
                      </a:pPr>
                      <a:endParaRPr kumimoji="1" lang="en-US" altLang="zh-CN" sz="1400" b="0" i="0" u="none" strike="noStrike" cap="none" normalizeH="0" baseline="0">
                        <a:ln>
                          <a:noFill/>
                        </a:ln>
                        <a:solidFill>
                          <a:srgbClr val="000066"/>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rgbClr val="000066"/>
                          </a:solidFill>
                          <a:effectLst/>
                          <a:latin typeface="Tahoma" pitchFamily="34" charset="0"/>
                          <a:ea typeface="宋体" pitchFamily="2" charset="-122"/>
                        </a:rPr>
                        <a:t>math</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rgbClr val="000066"/>
                          </a:solidFill>
                          <a:effectLst/>
                          <a:latin typeface="Tahoma" pitchFamily="34" charset="0"/>
                          <a:ea typeface="宋体" pitchFamily="2" charset="-122"/>
                        </a:rPr>
                        <a:t>logic</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rgbClr val="000066"/>
                          </a:solidFill>
                          <a:effectLst/>
                          <a:latin typeface="Tahoma" pitchFamily="34" charset="0"/>
                          <a:ea typeface="宋体" pitchFamily="2" charset="-122"/>
                        </a:rPr>
                        <a:t>design</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rgbClr val="000066"/>
                          </a:solidFill>
                          <a:effectLst/>
                          <a:latin typeface="Tahoma" pitchFamily="34" charset="0"/>
                          <a:ea typeface="宋体" pitchFamily="2" charset="-122"/>
                        </a:rPr>
                        <a:t>data</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rgbClr val="000066"/>
                          </a:solidFill>
                          <a:effectLst/>
                          <a:latin typeface="Tahoma" pitchFamily="34" charset="0"/>
                          <a:ea typeface="宋体" pitchFamily="2" charset="-122"/>
                        </a:rPr>
                        <a:t>structure</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rgbClr val="000066"/>
                          </a:solidFill>
                          <a:effectLst/>
                          <a:latin typeface="Tahoma" pitchFamily="34" charset="0"/>
                          <a:ea typeface="宋体" pitchFamily="2" charset="-122"/>
                        </a:rPr>
                        <a:t>operatig</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rgbClr val="000066"/>
                          </a:solidFill>
                          <a:effectLst/>
                          <a:latin typeface="Tahoma" pitchFamily="34" charset="0"/>
                          <a:ea typeface="宋体" pitchFamily="2" charset="-122"/>
                        </a:rPr>
                        <a:t>system</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50000"/>
                        </a:lnSpc>
                        <a:spcBef>
                          <a:spcPct val="0"/>
                        </a:spcBef>
                        <a:spcAft>
                          <a:spcPct val="0"/>
                        </a:spcAft>
                        <a:buClr>
                          <a:schemeClr val="folHlink"/>
                        </a:buClr>
                        <a:buSzPct val="60000"/>
                        <a:buFont typeface="Wingdings" pitchFamily="2" charset="2"/>
                        <a:buNone/>
                        <a:tabLst/>
                      </a:pPr>
                      <a:endParaRPr kumimoji="1" lang="en-US" altLang="zh-CN" sz="1400" b="0" i="0" u="none" strike="noStrike" cap="none" normalizeH="0" baseline="0">
                        <a:ln>
                          <a:noFill/>
                        </a:ln>
                        <a:solidFill>
                          <a:srgbClr val="000066"/>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rgbClr val="000066"/>
                          </a:solidFill>
                          <a:effectLst/>
                          <a:latin typeface="Tahoma" pitchFamily="34" charset="0"/>
                          <a:ea typeface="宋体" pitchFamily="2" charset="-122"/>
                        </a:rPr>
                        <a:t>compiler</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1" lang="en-US" altLang="zh-CN" sz="1400" b="0" i="0" u="none" strike="noStrike" cap="none" normalizeH="0" baseline="0">
                        <a:ln>
                          <a:noFill/>
                        </a:ln>
                        <a:solidFill>
                          <a:srgbClr val="000066"/>
                        </a:solidFill>
                        <a:effectLst/>
                        <a:latin typeface="Tahoma" pitchFamily="34" charset="0"/>
                        <a:ea typeface="宋体" pitchFamily="2" charset="-122"/>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34395" name="Text Box 251">
            <a:extLst>
              <a:ext uri="{FF2B5EF4-FFF2-40B4-BE49-F238E27FC236}">
                <a16:creationId xmlns:a16="http://schemas.microsoft.com/office/drawing/2014/main" id="{52EDFCFE-076A-414C-920C-5B9D188BB2FE}"/>
              </a:ext>
            </a:extLst>
          </p:cNvPr>
          <p:cNvSpPr txBox="1">
            <a:spLocks noChangeArrowheads="1"/>
          </p:cNvSpPr>
          <p:nvPr/>
        </p:nvSpPr>
        <p:spPr bwMode="auto">
          <a:xfrm>
            <a:off x="636588" y="5757863"/>
            <a:ext cx="935037" cy="396875"/>
          </a:xfrm>
          <a:prstGeom prst="rect">
            <a:avLst/>
          </a:prstGeom>
          <a:noFill/>
          <a:ln w="9525">
            <a:noFill/>
            <a:miter lim="800000"/>
            <a:headEnd/>
            <a:tailEnd/>
          </a:ln>
          <a:effectLst/>
        </p:spPr>
        <p:txBody>
          <a:bodyPr>
            <a:spAutoFit/>
          </a:bodyPr>
          <a:lstStyle/>
          <a:p>
            <a:pPr eaLnBrk="1" hangingPunct="1">
              <a:spcBef>
                <a:spcPct val="50000"/>
              </a:spcBef>
              <a:defRPr/>
            </a:pPr>
            <a:r>
              <a:rPr lang="en-US" altLang="zh-CN" sz="2000" b="1">
                <a:effectLst>
                  <a:outerShdw blurRad="38100" dist="38100" dir="2700000" algn="tl">
                    <a:srgbClr val="C0C0C0"/>
                  </a:outerShdw>
                </a:effectLst>
              </a:rPr>
              <a:t>Wang</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34245"/>
                                        </p:tgtEl>
                                        <p:attrNameLst>
                                          <p:attrName>style.visibility</p:attrName>
                                        </p:attrNameLst>
                                      </p:cBhvr>
                                      <p:to>
                                        <p:strVal val="visible"/>
                                      </p:to>
                                    </p:set>
                                    <p:anim calcmode="lin" valueType="num">
                                      <p:cBhvr>
                                        <p:cTn id="7" dur="1000" fill="hold"/>
                                        <p:tgtEl>
                                          <p:spTgt spid="134245"/>
                                        </p:tgtEl>
                                        <p:attrNameLst>
                                          <p:attrName>ppt_x</p:attrName>
                                        </p:attrNameLst>
                                      </p:cBhvr>
                                      <p:tavLst>
                                        <p:tav tm="0">
                                          <p:val>
                                            <p:strVal val="#ppt_x-.2"/>
                                          </p:val>
                                        </p:tav>
                                        <p:tav tm="100000">
                                          <p:val>
                                            <p:strVal val="#ppt_x"/>
                                          </p:val>
                                        </p:tav>
                                      </p:tavLst>
                                    </p:anim>
                                    <p:anim calcmode="lin" valueType="num">
                                      <p:cBhvr>
                                        <p:cTn id="8" dur="1000" fill="hold"/>
                                        <p:tgtEl>
                                          <p:spTgt spid="13424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4245"/>
                                        </p:tgtEl>
                                      </p:cBhvr>
                                    </p:animEffect>
                                  </p:childTnLst>
                                </p:cTn>
                              </p:par>
                              <p:par>
                                <p:cTn id="10" presetID="29" presetClass="entr" presetSubtype="0" fill="hold" nodeType="withEffect">
                                  <p:stCondLst>
                                    <p:cond delay="0"/>
                                  </p:stCondLst>
                                  <p:childTnLst>
                                    <p:set>
                                      <p:cBhvr>
                                        <p:cTn id="11" dur="1" fill="hold">
                                          <p:stCondLst>
                                            <p:cond delay="0"/>
                                          </p:stCondLst>
                                        </p:cTn>
                                        <p:tgtEl>
                                          <p:spTgt spid="134243"/>
                                        </p:tgtEl>
                                        <p:attrNameLst>
                                          <p:attrName>style.visibility</p:attrName>
                                        </p:attrNameLst>
                                      </p:cBhvr>
                                      <p:to>
                                        <p:strVal val="visible"/>
                                      </p:to>
                                    </p:set>
                                    <p:anim calcmode="lin" valueType="num">
                                      <p:cBhvr>
                                        <p:cTn id="12" dur="1000" fill="hold"/>
                                        <p:tgtEl>
                                          <p:spTgt spid="134243"/>
                                        </p:tgtEl>
                                        <p:attrNameLst>
                                          <p:attrName>ppt_x</p:attrName>
                                        </p:attrNameLst>
                                      </p:cBhvr>
                                      <p:tavLst>
                                        <p:tav tm="0">
                                          <p:val>
                                            <p:strVal val="#ppt_x-.2"/>
                                          </p:val>
                                        </p:tav>
                                        <p:tav tm="100000">
                                          <p:val>
                                            <p:strVal val="#ppt_x"/>
                                          </p:val>
                                        </p:tav>
                                      </p:tavLst>
                                    </p:anim>
                                    <p:anim calcmode="lin" valueType="num">
                                      <p:cBhvr>
                                        <p:cTn id="13" dur="1000" fill="hold"/>
                                        <p:tgtEl>
                                          <p:spTgt spid="134243"/>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34243"/>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134201"/>
                                        </p:tgtEl>
                                        <p:attrNameLst>
                                          <p:attrName>style.visibility</p:attrName>
                                        </p:attrNameLst>
                                      </p:cBhvr>
                                      <p:to>
                                        <p:strVal val="visible"/>
                                      </p:to>
                                    </p:set>
                                    <p:anim calcmode="lin" valueType="num">
                                      <p:cBhvr>
                                        <p:cTn id="17" dur="1000" fill="hold"/>
                                        <p:tgtEl>
                                          <p:spTgt spid="134201"/>
                                        </p:tgtEl>
                                        <p:attrNameLst>
                                          <p:attrName>ppt_x</p:attrName>
                                        </p:attrNameLst>
                                      </p:cBhvr>
                                      <p:tavLst>
                                        <p:tav tm="0">
                                          <p:val>
                                            <p:strVal val="#ppt_x-.2"/>
                                          </p:val>
                                        </p:tav>
                                        <p:tav tm="100000">
                                          <p:val>
                                            <p:strVal val="#ppt_x"/>
                                          </p:val>
                                        </p:tav>
                                      </p:tavLst>
                                    </p:anim>
                                    <p:anim calcmode="lin" valueType="num">
                                      <p:cBhvr>
                                        <p:cTn id="18" dur="1000" fill="hold"/>
                                        <p:tgtEl>
                                          <p:spTgt spid="134201"/>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34201"/>
                                        </p:tgtEl>
                                      </p:cBhvr>
                                    </p:animEffect>
                                  </p:childTnLst>
                                </p:cTn>
                              </p:par>
                              <p:par>
                                <p:cTn id="20" presetID="29" presetClass="entr" presetSubtype="0" fill="hold" nodeType="withEffect">
                                  <p:stCondLst>
                                    <p:cond delay="0"/>
                                  </p:stCondLst>
                                  <p:childTnLst>
                                    <p:set>
                                      <p:cBhvr>
                                        <p:cTn id="21" dur="1" fill="hold">
                                          <p:stCondLst>
                                            <p:cond delay="0"/>
                                          </p:stCondLst>
                                        </p:cTn>
                                        <p:tgtEl>
                                          <p:spTgt spid="134246"/>
                                        </p:tgtEl>
                                        <p:attrNameLst>
                                          <p:attrName>style.visibility</p:attrName>
                                        </p:attrNameLst>
                                      </p:cBhvr>
                                      <p:to>
                                        <p:strVal val="visible"/>
                                      </p:to>
                                    </p:set>
                                    <p:anim calcmode="lin" valueType="num">
                                      <p:cBhvr>
                                        <p:cTn id="22" dur="1000" fill="hold"/>
                                        <p:tgtEl>
                                          <p:spTgt spid="134246"/>
                                        </p:tgtEl>
                                        <p:attrNameLst>
                                          <p:attrName>ppt_x</p:attrName>
                                        </p:attrNameLst>
                                      </p:cBhvr>
                                      <p:tavLst>
                                        <p:tav tm="0">
                                          <p:val>
                                            <p:strVal val="#ppt_x-.2"/>
                                          </p:val>
                                        </p:tav>
                                        <p:tav tm="100000">
                                          <p:val>
                                            <p:strVal val="#ppt_x"/>
                                          </p:val>
                                        </p:tav>
                                      </p:tavLst>
                                    </p:anim>
                                    <p:anim calcmode="lin" valueType="num">
                                      <p:cBhvr>
                                        <p:cTn id="23" dur="1000" fill="hold"/>
                                        <p:tgtEl>
                                          <p:spTgt spid="134246"/>
                                        </p:tgtEl>
                                        <p:attrNameLst>
                                          <p:attrName>ppt_y</p:attrName>
                                        </p:attrNameLst>
                                      </p:cBhvr>
                                      <p:tavLst>
                                        <p:tav tm="0">
                                          <p:val>
                                            <p:strVal val="#ppt_y"/>
                                          </p:val>
                                        </p:tav>
                                        <p:tav tm="100000">
                                          <p:val>
                                            <p:strVal val="#ppt_y"/>
                                          </p:val>
                                        </p:tav>
                                      </p:tavLst>
                                    </p:anim>
                                    <p:animEffect transition="in" filter="wipe(right)" prLst="gradientSize: 0.1">
                                      <p:cBhvr>
                                        <p:cTn id="24" dur="1000"/>
                                        <p:tgtEl>
                                          <p:spTgt spid="134246"/>
                                        </p:tgtEl>
                                      </p:cBhvr>
                                    </p:animEffect>
                                  </p:childTnLst>
                                </p:cTn>
                              </p:par>
                              <p:par>
                                <p:cTn id="25" presetID="29" presetClass="entr" presetSubtype="0" fill="hold" nodeType="withEffect">
                                  <p:stCondLst>
                                    <p:cond delay="0"/>
                                  </p:stCondLst>
                                  <p:childTnLst>
                                    <p:set>
                                      <p:cBhvr>
                                        <p:cTn id="26" dur="1" fill="hold">
                                          <p:stCondLst>
                                            <p:cond delay="0"/>
                                          </p:stCondLst>
                                        </p:cTn>
                                        <p:tgtEl>
                                          <p:spTgt spid="134255"/>
                                        </p:tgtEl>
                                        <p:attrNameLst>
                                          <p:attrName>style.visibility</p:attrName>
                                        </p:attrNameLst>
                                      </p:cBhvr>
                                      <p:to>
                                        <p:strVal val="visible"/>
                                      </p:to>
                                    </p:set>
                                    <p:anim calcmode="lin" valueType="num">
                                      <p:cBhvr>
                                        <p:cTn id="27" dur="1000" fill="hold"/>
                                        <p:tgtEl>
                                          <p:spTgt spid="134255"/>
                                        </p:tgtEl>
                                        <p:attrNameLst>
                                          <p:attrName>ppt_x</p:attrName>
                                        </p:attrNameLst>
                                      </p:cBhvr>
                                      <p:tavLst>
                                        <p:tav tm="0">
                                          <p:val>
                                            <p:strVal val="#ppt_x-.2"/>
                                          </p:val>
                                        </p:tav>
                                        <p:tav tm="100000">
                                          <p:val>
                                            <p:strVal val="#ppt_x"/>
                                          </p:val>
                                        </p:tav>
                                      </p:tavLst>
                                    </p:anim>
                                    <p:anim calcmode="lin" valueType="num">
                                      <p:cBhvr>
                                        <p:cTn id="28" dur="1000" fill="hold"/>
                                        <p:tgtEl>
                                          <p:spTgt spid="134255"/>
                                        </p:tgtEl>
                                        <p:attrNameLst>
                                          <p:attrName>ppt_y</p:attrName>
                                        </p:attrNameLst>
                                      </p:cBhvr>
                                      <p:tavLst>
                                        <p:tav tm="0">
                                          <p:val>
                                            <p:strVal val="#ppt_y"/>
                                          </p:val>
                                        </p:tav>
                                        <p:tav tm="100000">
                                          <p:val>
                                            <p:strVal val="#ppt_y"/>
                                          </p:val>
                                        </p:tav>
                                      </p:tavLst>
                                    </p:anim>
                                    <p:animEffect transition="in" filter="wipe(right)" prLst="gradientSize: 0.1">
                                      <p:cBhvr>
                                        <p:cTn id="29" dur="1000"/>
                                        <p:tgtEl>
                                          <p:spTgt spid="134255"/>
                                        </p:tgtEl>
                                      </p:cBhvr>
                                    </p:animEffect>
                                  </p:childTnLst>
                                </p:cTn>
                              </p:par>
                              <p:par>
                                <p:cTn id="30" presetID="29" presetClass="entr" presetSubtype="0" fill="hold" grpId="0" nodeType="withEffect">
                                  <p:stCondLst>
                                    <p:cond delay="0"/>
                                  </p:stCondLst>
                                  <p:childTnLst>
                                    <p:set>
                                      <p:cBhvr>
                                        <p:cTn id="31" dur="1" fill="hold">
                                          <p:stCondLst>
                                            <p:cond delay="0"/>
                                          </p:stCondLst>
                                        </p:cTn>
                                        <p:tgtEl>
                                          <p:spTgt spid="134263"/>
                                        </p:tgtEl>
                                        <p:attrNameLst>
                                          <p:attrName>style.visibility</p:attrName>
                                        </p:attrNameLst>
                                      </p:cBhvr>
                                      <p:to>
                                        <p:strVal val="visible"/>
                                      </p:to>
                                    </p:set>
                                    <p:anim calcmode="lin" valueType="num">
                                      <p:cBhvr>
                                        <p:cTn id="32" dur="1000" fill="hold"/>
                                        <p:tgtEl>
                                          <p:spTgt spid="134263"/>
                                        </p:tgtEl>
                                        <p:attrNameLst>
                                          <p:attrName>ppt_x</p:attrName>
                                        </p:attrNameLst>
                                      </p:cBhvr>
                                      <p:tavLst>
                                        <p:tav tm="0">
                                          <p:val>
                                            <p:strVal val="#ppt_x-.2"/>
                                          </p:val>
                                        </p:tav>
                                        <p:tav tm="100000">
                                          <p:val>
                                            <p:strVal val="#ppt_x"/>
                                          </p:val>
                                        </p:tav>
                                      </p:tavLst>
                                    </p:anim>
                                    <p:anim calcmode="lin" valueType="num">
                                      <p:cBhvr>
                                        <p:cTn id="33" dur="1000" fill="hold"/>
                                        <p:tgtEl>
                                          <p:spTgt spid="134263"/>
                                        </p:tgtEl>
                                        <p:attrNameLst>
                                          <p:attrName>ppt_y</p:attrName>
                                        </p:attrNameLst>
                                      </p:cBhvr>
                                      <p:tavLst>
                                        <p:tav tm="0">
                                          <p:val>
                                            <p:strVal val="#ppt_y"/>
                                          </p:val>
                                        </p:tav>
                                        <p:tav tm="100000">
                                          <p:val>
                                            <p:strVal val="#ppt_y"/>
                                          </p:val>
                                        </p:tav>
                                      </p:tavLst>
                                    </p:anim>
                                    <p:animEffect transition="in" filter="wipe(right)" prLst="gradientSize: 0.1">
                                      <p:cBhvr>
                                        <p:cTn id="34" dur="1000"/>
                                        <p:tgtEl>
                                          <p:spTgt spid="134263"/>
                                        </p:tgtEl>
                                      </p:cBhvr>
                                    </p:animEffect>
                                  </p:childTnLst>
                                </p:cTn>
                              </p:par>
                              <p:par>
                                <p:cTn id="35" presetID="29" presetClass="entr" presetSubtype="0" fill="hold" nodeType="withEffect">
                                  <p:stCondLst>
                                    <p:cond delay="0"/>
                                  </p:stCondLst>
                                  <p:childTnLst>
                                    <p:set>
                                      <p:cBhvr>
                                        <p:cTn id="36" dur="1" fill="hold">
                                          <p:stCondLst>
                                            <p:cond delay="0"/>
                                          </p:stCondLst>
                                        </p:cTn>
                                        <p:tgtEl>
                                          <p:spTgt spid="134264"/>
                                        </p:tgtEl>
                                        <p:attrNameLst>
                                          <p:attrName>style.visibility</p:attrName>
                                        </p:attrNameLst>
                                      </p:cBhvr>
                                      <p:to>
                                        <p:strVal val="visible"/>
                                      </p:to>
                                    </p:set>
                                    <p:anim calcmode="lin" valueType="num">
                                      <p:cBhvr>
                                        <p:cTn id="37" dur="1000" fill="hold"/>
                                        <p:tgtEl>
                                          <p:spTgt spid="134264"/>
                                        </p:tgtEl>
                                        <p:attrNameLst>
                                          <p:attrName>ppt_x</p:attrName>
                                        </p:attrNameLst>
                                      </p:cBhvr>
                                      <p:tavLst>
                                        <p:tav tm="0">
                                          <p:val>
                                            <p:strVal val="#ppt_x-.2"/>
                                          </p:val>
                                        </p:tav>
                                        <p:tav tm="100000">
                                          <p:val>
                                            <p:strVal val="#ppt_x"/>
                                          </p:val>
                                        </p:tav>
                                      </p:tavLst>
                                    </p:anim>
                                    <p:anim calcmode="lin" valueType="num">
                                      <p:cBhvr>
                                        <p:cTn id="38" dur="1000" fill="hold"/>
                                        <p:tgtEl>
                                          <p:spTgt spid="134264"/>
                                        </p:tgtEl>
                                        <p:attrNameLst>
                                          <p:attrName>ppt_y</p:attrName>
                                        </p:attrNameLst>
                                      </p:cBhvr>
                                      <p:tavLst>
                                        <p:tav tm="0">
                                          <p:val>
                                            <p:strVal val="#ppt_y"/>
                                          </p:val>
                                        </p:tav>
                                        <p:tav tm="100000">
                                          <p:val>
                                            <p:strVal val="#ppt_y"/>
                                          </p:val>
                                        </p:tav>
                                      </p:tavLst>
                                    </p:anim>
                                    <p:animEffect transition="in" filter="wipe(right)" prLst="gradientSize: 0.1">
                                      <p:cBhvr>
                                        <p:cTn id="39" dur="1000"/>
                                        <p:tgtEl>
                                          <p:spTgt spid="134264"/>
                                        </p:tgtEl>
                                      </p:cBhvr>
                                    </p:animEffect>
                                  </p:childTnLst>
                                </p:cTn>
                              </p:par>
                              <p:par>
                                <p:cTn id="40" presetID="29" presetClass="entr" presetSubtype="0" fill="hold" nodeType="withEffect">
                                  <p:stCondLst>
                                    <p:cond delay="0"/>
                                  </p:stCondLst>
                                  <p:childTnLst>
                                    <p:set>
                                      <p:cBhvr>
                                        <p:cTn id="41" dur="1" fill="hold">
                                          <p:stCondLst>
                                            <p:cond delay="0"/>
                                          </p:stCondLst>
                                        </p:cTn>
                                        <p:tgtEl>
                                          <p:spTgt spid="134273"/>
                                        </p:tgtEl>
                                        <p:attrNameLst>
                                          <p:attrName>style.visibility</p:attrName>
                                        </p:attrNameLst>
                                      </p:cBhvr>
                                      <p:to>
                                        <p:strVal val="visible"/>
                                      </p:to>
                                    </p:set>
                                    <p:anim calcmode="lin" valueType="num">
                                      <p:cBhvr>
                                        <p:cTn id="42" dur="1000" fill="hold"/>
                                        <p:tgtEl>
                                          <p:spTgt spid="134273"/>
                                        </p:tgtEl>
                                        <p:attrNameLst>
                                          <p:attrName>ppt_x</p:attrName>
                                        </p:attrNameLst>
                                      </p:cBhvr>
                                      <p:tavLst>
                                        <p:tav tm="0">
                                          <p:val>
                                            <p:strVal val="#ppt_x-.2"/>
                                          </p:val>
                                        </p:tav>
                                        <p:tav tm="100000">
                                          <p:val>
                                            <p:strVal val="#ppt_x"/>
                                          </p:val>
                                        </p:tav>
                                      </p:tavLst>
                                    </p:anim>
                                    <p:anim calcmode="lin" valueType="num">
                                      <p:cBhvr>
                                        <p:cTn id="43" dur="1000" fill="hold"/>
                                        <p:tgtEl>
                                          <p:spTgt spid="134273"/>
                                        </p:tgtEl>
                                        <p:attrNameLst>
                                          <p:attrName>ppt_y</p:attrName>
                                        </p:attrNameLst>
                                      </p:cBhvr>
                                      <p:tavLst>
                                        <p:tav tm="0">
                                          <p:val>
                                            <p:strVal val="#ppt_y"/>
                                          </p:val>
                                        </p:tav>
                                        <p:tav tm="100000">
                                          <p:val>
                                            <p:strVal val="#ppt_y"/>
                                          </p:val>
                                        </p:tav>
                                      </p:tavLst>
                                    </p:anim>
                                    <p:animEffect transition="in" filter="wipe(right)" prLst="gradientSize: 0.1">
                                      <p:cBhvr>
                                        <p:cTn id="44" dur="1000"/>
                                        <p:tgtEl>
                                          <p:spTgt spid="134273"/>
                                        </p:tgtEl>
                                      </p:cBhvr>
                                    </p:animEffect>
                                  </p:childTnLst>
                                </p:cTn>
                              </p:par>
                              <p:par>
                                <p:cTn id="45" presetID="29" presetClass="entr" presetSubtype="0" fill="hold" grpId="0" nodeType="withEffect">
                                  <p:stCondLst>
                                    <p:cond delay="0"/>
                                  </p:stCondLst>
                                  <p:childTnLst>
                                    <p:set>
                                      <p:cBhvr>
                                        <p:cTn id="46" dur="1" fill="hold">
                                          <p:stCondLst>
                                            <p:cond delay="0"/>
                                          </p:stCondLst>
                                        </p:cTn>
                                        <p:tgtEl>
                                          <p:spTgt spid="134281"/>
                                        </p:tgtEl>
                                        <p:attrNameLst>
                                          <p:attrName>style.visibility</p:attrName>
                                        </p:attrNameLst>
                                      </p:cBhvr>
                                      <p:to>
                                        <p:strVal val="visible"/>
                                      </p:to>
                                    </p:set>
                                    <p:anim calcmode="lin" valueType="num">
                                      <p:cBhvr>
                                        <p:cTn id="47" dur="1000" fill="hold"/>
                                        <p:tgtEl>
                                          <p:spTgt spid="134281"/>
                                        </p:tgtEl>
                                        <p:attrNameLst>
                                          <p:attrName>ppt_x</p:attrName>
                                        </p:attrNameLst>
                                      </p:cBhvr>
                                      <p:tavLst>
                                        <p:tav tm="0">
                                          <p:val>
                                            <p:strVal val="#ppt_x-.2"/>
                                          </p:val>
                                        </p:tav>
                                        <p:tav tm="100000">
                                          <p:val>
                                            <p:strVal val="#ppt_x"/>
                                          </p:val>
                                        </p:tav>
                                      </p:tavLst>
                                    </p:anim>
                                    <p:anim calcmode="lin" valueType="num">
                                      <p:cBhvr>
                                        <p:cTn id="48" dur="1000" fill="hold"/>
                                        <p:tgtEl>
                                          <p:spTgt spid="134281"/>
                                        </p:tgtEl>
                                        <p:attrNameLst>
                                          <p:attrName>ppt_y</p:attrName>
                                        </p:attrNameLst>
                                      </p:cBhvr>
                                      <p:tavLst>
                                        <p:tav tm="0">
                                          <p:val>
                                            <p:strVal val="#ppt_y"/>
                                          </p:val>
                                        </p:tav>
                                        <p:tav tm="100000">
                                          <p:val>
                                            <p:strVal val="#ppt_y"/>
                                          </p:val>
                                        </p:tav>
                                      </p:tavLst>
                                    </p:anim>
                                    <p:animEffect transition="in" filter="wipe(right)" prLst="gradientSize: 0.1">
                                      <p:cBhvr>
                                        <p:cTn id="49" dur="1000"/>
                                        <p:tgtEl>
                                          <p:spTgt spid="13428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9" presetClass="entr" presetSubtype="0" fill="hold" nodeType="clickEffect">
                                  <p:stCondLst>
                                    <p:cond delay="0"/>
                                  </p:stCondLst>
                                  <p:childTnLst>
                                    <p:set>
                                      <p:cBhvr>
                                        <p:cTn id="53" dur="1" fill="hold">
                                          <p:stCondLst>
                                            <p:cond delay="0"/>
                                          </p:stCondLst>
                                        </p:cTn>
                                        <p:tgtEl>
                                          <p:spTgt spid="134149">
                                            <p:txEl>
                                              <p:pRg st="1" end="1"/>
                                            </p:txEl>
                                          </p:spTgt>
                                        </p:tgtEl>
                                        <p:attrNameLst>
                                          <p:attrName>style.visibility</p:attrName>
                                        </p:attrNameLst>
                                      </p:cBhvr>
                                      <p:to>
                                        <p:strVal val="visible"/>
                                      </p:to>
                                    </p:set>
                                    <p:anim calcmode="lin" valueType="num">
                                      <p:cBhvr>
                                        <p:cTn id="54" dur="1000" fill="hold"/>
                                        <p:tgtEl>
                                          <p:spTgt spid="134149">
                                            <p:txEl>
                                              <p:pRg st="1" end="1"/>
                                            </p:txEl>
                                          </p:spTgt>
                                        </p:tgtEl>
                                        <p:attrNameLst>
                                          <p:attrName>ppt_x</p:attrName>
                                        </p:attrNameLst>
                                      </p:cBhvr>
                                      <p:tavLst>
                                        <p:tav tm="0">
                                          <p:val>
                                            <p:strVal val="#ppt_x-.2"/>
                                          </p:val>
                                        </p:tav>
                                        <p:tav tm="100000">
                                          <p:val>
                                            <p:strVal val="#ppt_x"/>
                                          </p:val>
                                        </p:tav>
                                      </p:tavLst>
                                    </p:anim>
                                    <p:anim calcmode="lin" valueType="num">
                                      <p:cBhvr>
                                        <p:cTn id="55" dur="1000" fill="hold"/>
                                        <p:tgtEl>
                                          <p:spTgt spid="134149">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56" dur="1000"/>
                                        <p:tgtEl>
                                          <p:spTgt spid="134149">
                                            <p:txEl>
                                              <p:pRg st="1" end="1"/>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9" presetClass="entr" presetSubtype="0" fill="hold" nodeType="clickEffect">
                                  <p:stCondLst>
                                    <p:cond delay="0"/>
                                  </p:stCondLst>
                                  <p:childTnLst>
                                    <p:set>
                                      <p:cBhvr>
                                        <p:cTn id="60" dur="1" fill="hold">
                                          <p:stCondLst>
                                            <p:cond delay="0"/>
                                          </p:stCondLst>
                                        </p:cTn>
                                        <p:tgtEl>
                                          <p:spTgt spid="134318"/>
                                        </p:tgtEl>
                                        <p:attrNameLst>
                                          <p:attrName>style.visibility</p:attrName>
                                        </p:attrNameLst>
                                      </p:cBhvr>
                                      <p:to>
                                        <p:strVal val="visible"/>
                                      </p:to>
                                    </p:set>
                                    <p:anim calcmode="lin" valueType="num">
                                      <p:cBhvr>
                                        <p:cTn id="61" dur="1000" fill="hold"/>
                                        <p:tgtEl>
                                          <p:spTgt spid="134318"/>
                                        </p:tgtEl>
                                        <p:attrNameLst>
                                          <p:attrName>ppt_x</p:attrName>
                                        </p:attrNameLst>
                                      </p:cBhvr>
                                      <p:tavLst>
                                        <p:tav tm="0">
                                          <p:val>
                                            <p:strVal val="#ppt_x-.2"/>
                                          </p:val>
                                        </p:tav>
                                        <p:tav tm="100000">
                                          <p:val>
                                            <p:strVal val="#ppt_x"/>
                                          </p:val>
                                        </p:tav>
                                      </p:tavLst>
                                    </p:anim>
                                    <p:anim calcmode="lin" valueType="num">
                                      <p:cBhvr>
                                        <p:cTn id="62" dur="1000" fill="hold"/>
                                        <p:tgtEl>
                                          <p:spTgt spid="134318"/>
                                        </p:tgtEl>
                                        <p:attrNameLst>
                                          <p:attrName>ppt_y</p:attrName>
                                        </p:attrNameLst>
                                      </p:cBhvr>
                                      <p:tavLst>
                                        <p:tav tm="0">
                                          <p:val>
                                            <p:strVal val="#ppt_y"/>
                                          </p:val>
                                        </p:tav>
                                        <p:tav tm="100000">
                                          <p:val>
                                            <p:strVal val="#ppt_y"/>
                                          </p:val>
                                        </p:tav>
                                      </p:tavLst>
                                    </p:anim>
                                    <p:animEffect transition="in" filter="wipe(right)" prLst="gradientSize: 0.1">
                                      <p:cBhvr>
                                        <p:cTn id="63" dur="1000"/>
                                        <p:tgtEl>
                                          <p:spTgt spid="134318"/>
                                        </p:tgtEl>
                                      </p:cBhvr>
                                    </p:animEffect>
                                  </p:childTnLst>
                                </p:cTn>
                              </p:par>
                              <p:par>
                                <p:cTn id="64" presetID="29" presetClass="entr" presetSubtype="0" fill="hold" grpId="0" nodeType="withEffect">
                                  <p:stCondLst>
                                    <p:cond delay="0"/>
                                  </p:stCondLst>
                                  <p:childTnLst>
                                    <p:set>
                                      <p:cBhvr>
                                        <p:cTn id="65" dur="1" fill="hold">
                                          <p:stCondLst>
                                            <p:cond delay="0"/>
                                          </p:stCondLst>
                                        </p:cTn>
                                        <p:tgtEl>
                                          <p:spTgt spid="134352"/>
                                        </p:tgtEl>
                                        <p:attrNameLst>
                                          <p:attrName>style.visibility</p:attrName>
                                        </p:attrNameLst>
                                      </p:cBhvr>
                                      <p:to>
                                        <p:strVal val="visible"/>
                                      </p:to>
                                    </p:set>
                                    <p:anim calcmode="lin" valueType="num">
                                      <p:cBhvr>
                                        <p:cTn id="66" dur="1000" fill="hold"/>
                                        <p:tgtEl>
                                          <p:spTgt spid="134352"/>
                                        </p:tgtEl>
                                        <p:attrNameLst>
                                          <p:attrName>ppt_x</p:attrName>
                                        </p:attrNameLst>
                                      </p:cBhvr>
                                      <p:tavLst>
                                        <p:tav tm="0">
                                          <p:val>
                                            <p:strVal val="#ppt_x-.2"/>
                                          </p:val>
                                        </p:tav>
                                        <p:tav tm="100000">
                                          <p:val>
                                            <p:strVal val="#ppt_x"/>
                                          </p:val>
                                        </p:tav>
                                      </p:tavLst>
                                    </p:anim>
                                    <p:anim calcmode="lin" valueType="num">
                                      <p:cBhvr>
                                        <p:cTn id="67" dur="1000" fill="hold"/>
                                        <p:tgtEl>
                                          <p:spTgt spid="134352"/>
                                        </p:tgtEl>
                                        <p:attrNameLst>
                                          <p:attrName>ppt_y</p:attrName>
                                        </p:attrNameLst>
                                      </p:cBhvr>
                                      <p:tavLst>
                                        <p:tav tm="0">
                                          <p:val>
                                            <p:strVal val="#ppt_y"/>
                                          </p:val>
                                        </p:tav>
                                        <p:tav tm="100000">
                                          <p:val>
                                            <p:strVal val="#ppt_y"/>
                                          </p:val>
                                        </p:tav>
                                      </p:tavLst>
                                    </p:anim>
                                    <p:animEffect transition="in" filter="wipe(right)" prLst="gradientSize: 0.1">
                                      <p:cBhvr>
                                        <p:cTn id="68" dur="1000"/>
                                        <p:tgtEl>
                                          <p:spTgt spid="134352"/>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9" presetClass="entr" presetSubtype="0" fill="hold" nodeType="clickEffect">
                                  <p:stCondLst>
                                    <p:cond delay="0"/>
                                  </p:stCondLst>
                                  <p:childTnLst>
                                    <p:set>
                                      <p:cBhvr>
                                        <p:cTn id="72" dur="1" fill="hold">
                                          <p:stCondLst>
                                            <p:cond delay="0"/>
                                          </p:stCondLst>
                                        </p:cTn>
                                        <p:tgtEl>
                                          <p:spTgt spid="134149">
                                            <p:txEl>
                                              <p:pRg st="2" end="2"/>
                                            </p:txEl>
                                          </p:spTgt>
                                        </p:tgtEl>
                                        <p:attrNameLst>
                                          <p:attrName>style.visibility</p:attrName>
                                        </p:attrNameLst>
                                      </p:cBhvr>
                                      <p:to>
                                        <p:strVal val="visible"/>
                                      </p:to>
                                    </p:set>
                                    <p:anim calcmode="lin" valueType="num">
                                      <p:cBhvr>
                                        <p:cTn id="73" dur="1000" fill="hold"/>
                                        <p:tgtEl>
                                          <p:spTgt spid="134149">
                                            <p:txEl>
                                              <p:pRg st="2" end="2"/>
                                            </p:txEl>
                                          </p:spTgt>
                                        </p:tgtEl>
                                        <p:attrNameLst>
                                          <p:attrName>ppt_x</p:attrName>
                                        </p:attrNameLst>
                                      </p:cBhvr>
                                      <p:tavLst>
                                        <p:tav tm="0">
                                          <p:val>
                                            <p:strVal val="#ppt_x-.2"/>
                                          </p:val>
                                        </p:tav>
                                        <p:tav tm="100000">
                                          <p:val>
                                            <p:strVal val="#ppt_x"/>
                                          </p:val>
                                        </p:tav>
                                      </p:tavLst>
                                    </p:anim>
                                    <p:anim calcmode="lin" valueType="num">
                                      <p:cBhvr>
                                        <p:cTn id="74" dur="1000" fill="hold"/>
                                        <p:tgtEl>
                                          <p:spTgt spid="134149">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75" dur="1000"/>
                                        <p:tgtEl>
                                          <p:spTgt spid="134149">
                                            <p:txEl>
                                              <p:pRg st="2" end="2"/>
                                            </p:txEl>
                                          </p:spTgt>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9" presetClass="entr" presetSubtype="0" fill="hold" nodeType="clickEffect">
                                  <p:stCondLst>
                                    <p:cond delay="0"/>
                                  </p:stCondLst>
                                  <p:childTnLst>
                                    <p:set>
                                      <p:cBhvr>
                                        <p:cTn id="79" dur="1" fill="hold">
                                          <p:stCondLst>
                                            <p:cond delay="0"/>
                                          </p:stCondLst>
                                        </p:cTn>
                                        <p:tgtEl>
                                          <p:spTgt spid="134282"/>
                                        </p:tgtEl>
                                        <p:attrNameLst>
                                          <p:attrName>style.visibility</p:attrName>
                                        </p:attrNameLst>
                                      </p:cBhvr>
                                      <p:to>
                                        <p:strVal val="visible"/>
                                      </p:to>
                                    </p:set>
                                    <p:anim calcmode="lin" valueType="num">
                                      <p:cBhvr>
                                        <p:cTn id="80" dur="1000" fill="hold"/>
                                        <p:tgtEl>
                                          <p:spTgt spid="134282"/>
                                        </p:tgtEl>
                                        <p:attrNameLst>
                                          <p:attrName>ppt_x</p:attrName>
                                        </p:attrNameLst>
                                      </p:cBhvr>
                                      <p:tavLst>
                                        <p:tav tm="0">
                                          <p:val>
                                            <p:strVal val="#ppt_x-.2"/>
                                          </p:val>
                                        </p:tav>
                                        <p:tav tm="100000">
                                          <p:val>
                                            <p:strVal val="#ppt_x"/>
                                          </p:val>
                                        </p:tav>
                                      </p:tavLst>
                                    </p:anim>
                                    <p:anim calcmode="lin" valueType="num">
                                      <p:cBhvr>
                                        <p:cTn id="81" dur="1000" fill="hold"/>
                                        <p:tgtEl>
                                          <p:spTgt spid="134282"/>
                                        </p:tgtEl>
                                        <p:attrNameLst>
                                          <p:attrName>ppt_y</p:attrName>
                                        </p:attrNameLst>
                                      </p:cBhvr>
                                      <p:tavLst>
                                        <p:tav tm="0">
                                          <p:val>
                                            <p:strVal val="#ppt_y"/>
                                          </p:val>
                                        </p:tav>
                                        <p:tav tm="100000">
                                          <p:val>
                                            <p:strVal val="#ppt_y"/>
                                          </p:val>
                                        </p:tav>
                                      </p:tavLst>
                                    </p:anim>
                                    <p:animEffect transition="in" filter="wipe(right)" prLst="gradientSize: 0.1">
                                      <p:cBhvr>
                                        <p:cTn id="82" dur="1000"/>
                                        <p:tgtEl>
                                          <p:spTgt spid="134282"/>
                                        </p:tgtEl>
                                      </p:cBhvr>
                                    </p:animEffect>
                                  </p:childTnLst>
                                </p:cTn>
                              </p:par>
                              <p:par>
                                <p:cTn id="83" presetID="29" presetClass="entr" presetSubtype="0" fill="hold" nodeType="withEffect">
                                  <p:stCondLst>
                                    <p:cond delay="0"/>
                                  </p:stCondLst>
                                  <p:childTnLst>
                                    <p:set>
                                      <p:cBhvr>
                                        <p:cTn id="84" dur="1" fill="hold">
                                          <p:stCondLst>
                                            <p:cond delay="0"/>
                                          </p:stCondLst>
                                        </p:cTn>
                                        <p:tgtEl>
                                          <p:spTgt spid="134291"/>
                                        </p:tgtEl>
                                        <p:attrNameLst>
                                          <p:attrName>style.visibility</p:attrName>
                                        </p:attrNameLst>
                                      </p:cBhvr>
                                      <p:to>
                                        <p:strVal val="visible"/>
                                      </p:to>
                                    </p:set>
                                    <p:anim calcmode="lin" valueType="num">
                                      <p:cBhvr>
                                        <p:cTn id="85" dur="1000" fill="hold"/>
                                        <p:tgtEl>
                                          <p:spTgt spid="134291"/>
                                        </p:tgtEl>
                                        <p:attrNameLst>
                                          <p:attrName>ppt_x</p:attrName>
                                        </p:attrNameLst>
                                      </p:cBhvr>
                                      <p:tavLst>
                                        <p:tav tm="0">
                                          <p:val>
                                            <p:strVal val="#ppt_x-.2"/>
                                          </p:val>
                                        </p:tav>
                                        <p:tav tm="100000">
                                          <p:val>
                                            <p:strVal val="#ppt_x"/>
                                          </p:val>
                                        </p:tav>
                                      </p:tavLst>
                                    </p:anim>
                                    <p:anim calcmode="lin" valueType="num">
                                      <p:cBhvr>
                                        <p:cTn id="86" dur="1000" fill="hold"/>
                                        <p:tgtEl>
                                          <p:spTgt spid="134291"/>
                                        </p:tgtEl>
                                        <p:attrNameLst>
                                          <p:attrName>ppt_y</p:attrName>
                                        </p:attrNameLst>
                                      </p:cBhvr>
                                      <p:tavLst>
                                        <p:tav tm="0">
                                          <p:val>
                                            <p:strVal val="#ppt_y"/>
                                          </p:val>
                                        </p:tav>
                                        <p:tav tm="100000">
                                          <p:val>
                                            <p:strVal val="#ppt_y"/>
                                          </p:val>
                                        </p:tav>
                                      </p:tavLst>
                                    </p:anim>
                                    <p:animEffect transition="in" filter="wipe(right)" prLst="gradientSize: 0.1">
                                      <p:cBhvr>
                                        <p:cTn id="87" dur="1000"/>
                                        <p:tgtEl>
                                          <p:spTgt spid="134291"/>
                                        </p:tgtEl>
                                      </p:cBhvr>
                                    </p:animEffect>
                                  </p:childTnLst>
                                </p:cTn>
                              </p:par>
                              <p:par>
                                <p:cTn id="88" presetID="29" presetClass="entr" presetSubtype="0" fill="hold" grpId="0" nodeType="withEffect">
                                  <p:stCondLst>
                                    <p:cond delay="0"/>
                                  </p:stCondLst>
                                  <p:childTnLst>
                                    <p:set>
                                      <p:cBhvr>
                                        <p:cTn id="89" dur="1" fill="hold">
                                          <p:stCondLst>
                                            <p:cond delay="0"/>
                                          </p:stCondLst>
                                        </p:cTn>
                                        <p:tgtEl>
                                          <p:spTgt spid="134299"/>
                                        </p:tgtEl>
                                        <p:attrNameLst>
                                          <p:attrName>style.visibility</p:attrName>
                                        </p:attrNameLst>
                                      </p:cBhvr>
                                      <p:to>
                                        <p:strVal val="visible"/>
                                      </p:to>
                                    </p:set>
                                    <p:anim calcmode="lin" valueType="num">
                                      <p:cBhvr>
                                        <p:cTn id="90" dur="1000" fill="hold"/>
                                        <p:tgtEl>
                                          <p:spTgt spid="134299"/>
                                        </p:tgtEl>
                                        <p:attrNameLst>
                                          <p:attrName>ppt_x</p:attrName>
                                        </p:attrNameLst>
                                      </p:cBhvr>
                                      <p:tavLst>
                                        <p:tav tm="0">
                                          <p:val>
                                            <p:strVal val="#ppt_x-.2"/>
                                          </p:val>
                                        </p:tav>
                                        <p:tav tm="100000">
                                          <p:val>
                                            <p:strVal val="#ppt_x"/>
                                          </p:val>
                                        </p:tav>
                                      </p:tavLst>
                                    </p:anim>
                                    <p:anim calcmode="lin" valueType="num">
                                      <p:cBhvr>
                                        <p:cTn id="91" dur="1000" fill="hold"/>
                                        <p:tgtEl>
                                          <p:spTgt spid="134299"/>
                                        </p:tgtEl>
                                        <p:attrNameLst>
                                          <p:attrName>ppt_y</p:attrName>
                                        </p:attrNameLst>
                                      </p:cBhvr>
                                      <p:tavLst>
                                        <p:tav tm="0">
                                          <p:val>
                                            <p:strVal val="#ppt_y"/>
                                          </p:val>
                                        </p:tav>
                                        <p:tav tm="100000">
                                          <p:val>
                                            <p:strVal val="#ppt_y"/>
                                          </p:val>
                                        </p:tav>
                                      </p:tavLst>
                                    </p:anim>
                                    <p:animEffect transition="in" filter="wipe(right)" prLst="gradientSize: 0.1">
                                      <p:cBhvr>
                                        <p:cTn id="92" dur="1000"/>
                                        <p:tgtEl>
                                          <p:spTgt spid="134299"/>
                                        </p:tgtEl>
                                      </p:cBhvr>
                                    </p:animEffect>
                                  </p:childTnLst>
                                </p:cTn>
                              </p:par>
                              <p:par>
                                <p:cTn id="93" presetID="29" presetClass="entr" presetSubtype="0" fill="hold" nodeType="withEffect">
                                  <p:stCondLst>
                                    <p:cond delay="0"/>
                                  </p:stCondLst>
                                  <p:childTnLst>
                                    <p:set>
                                      <p:cBhvr>
                                        <p:cTn id="94" dur="1" fill="hold">
                                          <p:stCondLst>
                                            <p:cond delay="0"/>
                                          </p:stCondLst>
                                        </p:cTn>
                                        <p:tgtEl>
                                          <p:spTgt spid="134300"/>
                                        </p:tgtEl>
                                        <p:attrNameLst>
                                          <p:attrName>style.visibility</p:attrName>
                                        </p:attrNameLst>
                                      </p:cBhvr>
                                      <p:to>
                                        <p:strVal val="visible"/>
                                      </p:to>
                                    </p:set>
                                    <p:anim calcmode="lin" valueType="num">
                                      <p:cBhvr>
                                        <p:cTn id="95" dur="1000" fill="hold"/>
                                        <p:tgtEl>
                                          <p:spTgt spid="134300"/>
                                        </p:tgtEl>
                                        <p:attrNameLst>
                                          <p:attrName>ppt_x</p:attrName>
                                        </p:attrNameLst>
                                      </p:cBhvr>
                                      <p:tavLst>
                                        <p:tav tm="0">
                                          <p:val>
                                            <p:strVal val="#ppt_x-.2"/>
                                          </p:val>
                                        </p:tav>
                                        <p:tav tm="100000">
                                          <p:val>
                                            <p:strVal val="#ppt_x"/>
                                          </p:val>
                                        </p:tav>
                                      </p:tavLst>
                                    </p:anim>
                                    <p:anim calcmode="lin" valueType="num">
                                      <p:cBhvr>
                                        <p:cTn id="96" dur="1000" fill="hold"/>
                                        <p:tgtEl>
                                          <p:spTgt spid="134300"/>
                                        </p:tgtEl>
                                        <p:attrNameLst>
                                          <p:attrName>ppt_y</p:attrName>
                                        </p:attrNameLst>
                                      </p:cBhvr>
                                      <p:tavLst>
                                        <p:tav tm="0">
                                          <p:val>
                                            <p:strVal val="#ppt_y"/>
                                          </p:val>
                                        </p:tav>
                                        <p:tav tm="100000">
                                          <p:val>
                                            <p:strVal val="#ppt_y"/>
                                          </p:val>
                                        </p:tav>
                                      </p:tavLst>
                                    </p:anim>
                                    <p:animEffect transition="in" filter="wipe(right)" prLst="gradientSize: 0.1">
                                      <p:cBhvr>
                                        <p:cTn id="97" dur="1000"/>
                                        <p:tgtEl>
                                          <p:spTgt spid="134300"/>
                                        </p:tgtEl>
                                      </p:cBhvr>
                                    </p:animEffect>
                                  </p:childTnLst>
                                </p:cTn>
                              </p:par>
                              <p:par>
                                <p:cTn id="98" presetID="29" presetClass="entr" presetSubtype="0" fill="hold" nodeType="withEffect">
                                  <p:stCondLst>
                                    <p:cond delay="0"/>
                                  </p:stCondLst>
                                  <p:childTnLst>
                                    <p:set>
                                      <p:cBhvr>
                                        <p:cTn id="99" dur="1" fill="hold">
                                          <p:stCondLst>
                                            <p:cond delay="0"/>
                                          </p:stCondLst>
                                        </p:cTn>
                                        <p:tgtEl>
                                          <p:spTgt spid="134403"/>
                                        </p:tgtEl>
                                        <p:attrNameLst>
                                          <p:attrName>style.visibility</p:attrName>
                                        </p:attrNameLst>
                                      </p:cBhvr>
                                      <p:to>
                                        <p:strVal val="visible"/>
                                      </p:to>
                                    </p:set>
                                    <p:anim calcmode="lin" valueType="num">
                                      <p:cBhvr>
                                        <p:cTn id="100" dur="1000" fill="hold"/>
                                        <p:tgtEl>
                                          <p:spTgt spid="134403"/>
                                        </p:tgtEl>
                                        <p:attrNameLst>
                                          <p:attrName>ppt_x</p:attrName>
                                        </p:attrNameLst>
                                      </p:cBhvr>
                                      <p:tavLst>
                                        <p:tav tm="0">
                                          <p:val>
                                            <p:strVal val="#ppt_x-.2"/>
                                          </p:val>
                                        </p:tav>
                                        <p:tav tm="100000">
                                          <p:val>
                                            <p:strVal val="#ppt_x"/>
                                          </p:val>
                                        </p:tav>
                                      </p:tavLst>
                                    </p:anim>
                                    <p:anim calcmode="lin" valueType="num">
                                      <p:cBhvr>
                                        <p:cTn id="101" dur="1000" fill="hold"/>
                                        <p:tgtEl>
                                          <p:spTgt spid="134403"/>
                                        </p:tgtEl>
                                        <p:attrNameLst>
                                          <p:attrName>ppt_y</p:attrName>
                                        </p:attrNameLst>
                                      </p:cBhvr>
                                      <p:tavLst>
                                        <p:tav tm="0">
                                          <p:val>
                                            <p:strVal val="#ppt_y"/>
                                          </p:val>
                                        </p:tav>
                                        <p:tav tm="100000">
                                          <p:val>
                                            <p:strVal val="#ppt_y"/>
                                          </p:val>
                                        </p:tav>
                                      </p:tavLst>
                                    </p:anim>
                                    <p:animEffect transition="in" filter="wipe(right)" prLst="gradientSize: 0.1">
                                      <p:cBhvr>
                                        <p:cTn id="102" dur="1000"/>
                                        <p:tgtEl>
                                          <p:spTgt spid="134403"/>
                                        </p:tgtEl>
                                      </p:cBhvr>
                                    </p:animEffect>
                                  </p:childTnLst>
                                </p:cTn>
                              </p:par>
                              <p:par>
                                <p:cTn id="103" presetID="29" presetClass="entr" presetSubtype="0" fill="hold" grpId="0" nodeType="withEffect">
                                  <p:stCondLst>
                                    <p:cond delay="0"/>
                                  </p:stCondLst>
                                  <p:childTnLst>
                                    <p:set>
                                      <p:cBhvr>
                                        <p:cTn id="104" dur="1" fill="hold">
                                          <p:stCondLst>
                                            <p:cond delay="0"/>
                                          </p:stCondLst>
                                        </p:cTn>
                                        <p:tgtEl>
                                          <p:spTgt spid="134317"/>
                                        </p:tgtEl>
                                        <p:attrNameLst>
                                          <p:attrName>style.visibility</p:attrName>
                                        </p:attrNameLst>
                                      </p:cBhvr>
                                      <p:to>
                                        <p:strVal val="visible"/>
                                      </p:to>
                                    </p:set>
                                    <p:anim calcmode="lin" valueType="num">
                                      <p:cBhvr>
                                        <p:cTn id="105" dur="1000" fill="hold"/>
                                        <p:tgtEl>
                                          <p:spTgt spid="134317"/>
                                        </p:tgtEl>
                                        <p:attrNameLst>
                                          <p:attrName>ppt_x</p:attrName>
                                        </p:attrNameLst>
                                      </p:cBhvr>
                                      <p:tavLst>
                                        <p:tav tm="0">
                                          <p:val>
                                            <p:strVal val="#ppt_x-.2"/>
                                          </p:val>
                                        </p:tav>
                                        <p:tav tm="100000">
                                          <p:val>
                                            <p:strVal val="#ppt_x"/>
                                          </p:val>
                                        </p:tav>
                                      </p:tavLst>
                                    </p:anim>
                                    <p:anim calcmode="lin" valueType="num">
                                      <p:cBhvr>
                                        <p:cTn id="106" dur="1000" fill="hold"/>
                                        <p:tgtEl>
                                          <p:spTgt spid="134317"/>
                                        </p:tgtEl>
                                        <p:attrNameLst>
                                          <p:attrName>ppt_y</p:attrName>
                                        </p:attrNameLst>
                                      </p:cBhvr>
                                      <p:tavLst>
                                        <p:tav tm="0">
                                          <p:val>
                                            <p:strVal val="#ppt_y"/>
                                          </p:val>
                                        </p:tav>
                                        <p:tav tm="100000">
                                          <p:val>
                                            <p:strVal val="#ppt_y"/>
                                          </p:val>
                                        </p:tav>
                                      </p:tavLst>
                                    </p:anim>
                                    <p:animEffect transition="in" filter="wipe(right)" prLst="gradientSize: 0.1">
                                      <p:cBhvr>
                                        <p:cTn id="107" dur="1000"/>
                                        <p:tgtEl>
                                          <p:spTgt spid="134317"/>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9" presetClass="entr" presetSubtype="0" fill="hold" nodeType="clickEffect">
                                  <p:stCondLst>
                                    <p:cond delay="0"/>
                                  </p:stCondLst>
                                  <p:childTnLst>
                                    <p:set>
                                      <p:cBhvr>
                                        <p:cTn id="111" dur="1" fill="hold">
                                          <p:stCondLst>
                                            <p:cond delay="0"/>
                                          </p:stCondLst>
                                        </p:cTn>
                                        <p:tgtEl>
                                          <p:spTgt spid="134149">
                                            <p:txEl>
                                              <p:pRg st="3" end="3"/>
                                            </p:txEl>
                                          </p:spTgt>
                                        </p:tgtEl>
                                        <p:attrNameLst>
                                          <p:attrName>style.visibility</p:attrName>
                                        </p:attrNameLst>
                                      </p:cBhvr>
                                      <p:to>
                                        <p:strVal val="visible"/>
                                      </p:to>
                                    </p:set>
                                    <p:anim calcmode="lin" valueType="num">
                                      <p:cBhvr>
                                        <p:cTn id="112" dur="1000" fill="hold"/>
                                        <p:tgtEl>
                                          <p:spTgt spid="134149">
                                            <p:txEl>
                                              <p:pRg st="3" end="3"/>
                                            </p:txEl>
                                          </p:spTgt>
                                        </p:tgtEl>
                                        <p:attrNameLst>
                                          <p:attrName>ppt_x</p:attrName>
                                        </p:attrNameLst>
                                      </p:cBhvr>
                                      <p:tavLst>
                                        <p:tav tm="0">
                                          <p:val>
                                            <p:strVal val="#ppt_x-.2"/>
                                          </p:val>
                                        </p:tav>
                                        <p:tav tm="100000">
                                          <p:val>
                                            <p:strVal val="#ppt_x"/>
                                          </p:val>
                                        </p:tav>
                                      </p:tavLst>
                                    </p:anim>
                                    <p:anim calcmode="lin" valueType="num">
                                      <p:cBhvr>
                                        <p:cTn id="113" dur="1000" fill="hold"/>
                                        <p:tgtEl>
                                          <p:spTgt spid="134149">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114" dur="1000"/>
                                        <p:tgtEl>
                                          <p:spTgt spid="134149">
                                            <p:txEl>
                                              <p:pRg st="3" end="3"/>
                                            </p:txEl>
                                          </p:spTgt>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9" presetClass="entr" presetSubtype="0" fill="hold" grpId="0" nodeType="clickEffect">
                                  <p:stCondLst>
                                    <p:cond delay="0"/>
                                  </p:stCondLst>
                                  <p:childTnLst>
                                    <p:set>
                                      <p:cBhvr>
                                        <p:cTn id="118" dur="1" fill="hold">
                                          <p:stCondLst>
                                            <p:cond delay="0"/>
                                          </p:stCondLst>
                                        </p:cTn>
                                        <p:tgtEl>
                                          <p:spTgt spid="134402"/>
                                        </p:tgtEl>
                                        <p:attrNameLst>
                                          <p:attrName>style.visibility</p:attrName>
                                        </p:attrNameLst>
                                      </p:cBhvr>
                                      <p:to>
                                        <p:strVal val="visible"/>
                                      </p:to>
                                    </p:set>
                                    <p:anim calcmode="lin" valueType="num">
                                      <p:cBhvr>
                                        <p:cTn id="119" dur="1000" fill="hold"/>
                                        <p:tgtEl>
                                          <p:spTgt spid="134402"/>
                                        </p:tgtEl>
                                        <p:attrNameLst>
                                          <p:attrName>ppt_x</p:attrName>
                                        </p:attrNameLst>
                                      </p:cBhvr>
                                      <p:tavLst>
                                        <p:tav tm="0">
                                          <p:val>
                                            <p:strVal val="#ppt_x-.2"/>
                                          </p:val>
                                        </p:tav>
                                        <p:tav tm="100000">
                                          <p:val>
                                            <p:strVal val="#ppt_x"/>
                                          </p:val>
                                        </p:tav>
                                      </p:tavLst>
                                    </p:anim>
                                    <p:anim calcmode="lin" valueType="num">
                                      <p:cBhvr>
                                        <p:cTn id="120" dur="1000" fill="hold"/>
                                        <p:tgtEl>
                                          <p:spTgt spid="134402"/>
                                        </p:tgtEl>
                                        <p:attrNameLst>
                                          <p:attrName>ppt_y</p:attrName>
                                        </p:attrNameLst>
                                      </p:cBhvr>
                                      <p:tavLst>
                                        <p:tav tm="0">
                                          <p:val>
                                            <p:strVal val="#ppt_y"/>
                                          </p:val>
                                        </p:tav>
                                        <p:tav tm="100000">
                                          <p:val>
                                            <p:strVal val="#ppt_y"/>
                                          </p:val>
                                        </p:tav>
                                      </p:tavLst>
                                    </p:anim>
                                    <p:animEffect transition="in" filter="wipe(right)" prLst="gradientSize: 0.1">
                                      <p:cBhvr>
                                        <p:cTn id="121" dur="1000"/>
                                        <p:tgtEl>
                                          <p:spTgt spid="134402"/>
                                        </p:tgtEl>
                                      </p:cBhvr>
                                    </p:animEffect>
                                  </p:childTnLst>
                                </p:cTn>
                              </p:par>
                              <p:par>
                                <p:cTn id="122" presetID="29" presetClass="entr" presetSubtype="0" fill="hold" nodeType="withEffect">
                                  <p:stCondLst>
                                    <p:cond delay="0"/>
                                  </p:stCondLst>
                                  <p:childTnLst>
                                    <p:set>
                                      <p:cBhvr>
                                        <p:cTn id="123" dur="1" fill="hold">
                                          <p:stCondLst>
                                            <p:cond delay="0"/>
                                          </p:stCondLst>
                                        </p:cTn>
                                        <p:tgtEl>
                                          <p:spTgt spid="134401"/>
                                        </p:tgtEl>
                                        <p:attrNameLst>
                                          <p:attrName>style.visibility</p:attrName>
                                        </p:attrNameLst>
                                      </p:cBhvr>
                                      <p:to>
                                        <p:strVal val="visible"/>
                                      </p:to>
                                    </p:set>
                                    <p:anim calcmode="lin" valueType="num">
                                      <p:cBhvr>
                                        <p:cTn id="124" dur="1000" fill="hold"/>
                                        <p:tgtEl>
                                          <p:spTgt spid="134401"/>
                                        </p:tgtEl>
                                        <p:attrNameLst>
                                          <p:attrName>ppt_x</p:attrName>
                                        </p:attrNameLst>
                                      </p:cBhvr>
                                      <p:tavLst>
                                        <p:tav tm="0">
                                          <p:val>
                                            <p:strVal val="#ppt_x-.2"/>
                                          </p:val>
                                        </p:tav>
                                        <p:tav tm="100000">
                                          <p:val>
                                            <p:strVal val="#ppt_x"/>
                                          </p:val>
                                        </p:tav>
                                      </p:tavLst>
                                    </p:anim>
                                    <p:anim calcmode="lin" valueType="num">
                                      <p:cBhvr>
                                        <p:cTn id="125" dur="1000" fill="hold"/>
                                        <p:tgtEl>
                                          <p:spTgt spid="134401"/>
                                        </p:tgtEl>
                                        <p:attrNameLst>
                                          <p:attrName>ppt_y</p:attrName>
                                        </p:attrNameLst>
                                      </p:cBhvr>
                                      <p:tavLst>
                                        <p:tav tm="0">
                                          <p:val>
                                            <p:strVal val="#ppt_y"/>
                                          </p:val>
                                        </p:tav>
                                        <p:tav tm="100000">
                                          <p:val>
                                            <p:strVal val="#ppt_y"/>
                                          </p:val>
                                        </p:tav>
                                      </p:tavLst>
                                    </p:anim>
                                    <p:animEffect transition="in" filter="wipe(right)" prLst="gradientSize: 0.1">
                                      <p:cBhvr>
                                        <p:cTn id="126" dur="1000"/>
                                        <p:tgtEl>
                                          <p:spTgt spid="134401"/>
                                        </p:tgtEl>
                                      </p:cBhvr>
                                    </p:animEffect>
                                  </p:childTnLst>
                                </p:cTn>
                              </p:par>
                              <p:par>
                                <p:cTn id="127" presetID="29" presetClass="entr" presetSubtype="0" fill="hold" nodeType="withEffect">
                                  <p:stCondLst>
                                    <p:cond delay="0"/>
                                  </p:stCondLst>
                                  <p:childTnLst>
                                    <p:set>
                                      <p:cBhvr>
                                        <p:cTn id="128" dur="1" fill="hold">
                                          <p:stCondLst>
                                            <p:cond delay="0"/>
                                          </p:stCondLst>
                                        </p:cTn>
                                        <p:tgtEl>
                                          <p:spTgt spid="134396"/>
                                        </p:tgtEl>
                                        <p:attrNameLst>
                                          <p:attrName>style.visibility</p:attrName>
                                        </p:attrNameLst>
                                      </p:cBhvr>
                                      <p:to>
                                        <p:strVal val="visible"/>
                                      </p:to>
                                    </p:set>
                                    <p:anim calcmode="lin" valueType="num">
                                      <p:cBhvr>
                                        <p:cTn id="129" dur="1000" fill="hold"/>
                                        <p:tgtEl>
                                          <p:spTgt spid="134396"/>
                                        </p:tgtEl>
                                        <p:attrNameLst>
                                          <p:attrName>ppt_x</p:attrName>
                                        </p:attrNameLst>
                                      </p:cBhvr>
                                      <p:tavLst>
                                        <p:tav tm="0">
                                          <p:val>
                                            <p:strVal val="#ppt_x-.2"/>
                                          </p:val>
                                        </p:tav>
                                        <p:tav tm="100000">
                                          <p:val>
                                            <p:strVal val="#ppt_x"/>
                                          </p:val>
                                        </p:tav>
                                      </p:tavLst>
                                    </p:anim>
                                    <p:anim calcmode="lin" valueType="num">
                                      <p:cBhvr>
                                        <p:cTn id="130" dur="1000" fill="hold"/>
                                        <p:tgtEl>
                                          <p:spTgt spid="134396"/>
                                        </p:tgtEl>
                                        <p:attrNameLst>
                                          <p:attrName>ppt_y</p:attrName>
                                        </p:attrNameLst>
                                      </p:cBhvr>
                                      <p:tavLst>
                                        <p:tav tm="0">
                                          <p:val>
                                            <p:strVal val="#ppt_y"/>
                                          </p:val>
                                        </p:tav>
                                        <p:tav tm="100000">
                                          <p:val>
                                            <p:strVal val="#ppt_y"/>
                                          </p:val>
                                        </p:tav>
                                      </p:tavLst>
                                    </p:anim>
                                    <p:animEffect transition="in" filter="wipe(right)" prLst="gradientSize: 0.1">
                                      <p:cBhvr>
                                        <p:cTn id="131" dur="1000"/>
                                        <p:tgtEl>
                                          <p:spTgt spid="134396"/>
                                        </p:tgtEl>
                                      </p:cBhvr>
                                    </p:animEffect>
                                  </p:childTnLst>
                                </p:cTn>
                              </p:par>
                              <p:par>
                                <p:cTn id="132" presetID="29" presetClass="entr" presetSubtype="0" fill="hold" grpId="0" nodeType="withEffect">
                                  <p:stCondLst>
                                    <p:cond delay="0"/>
                                  </p:stCondLst>
                                  <p:childTnLst>
                                    <p:set>
                                      <p:cBhvr>
                                        <p:cTn id="133" dur="1" fill="hold">
                                          <p:stCondLst>
                                            <p:cond delay="0"/>
                                          </p:stCondLst>
                                        </p:cTn>
                                        <p:tgtEl>
                                          <p:spTgt spid="134395"/>
                                        </p:tgtEl>
                                        <p:attrNameLst>
                                          <p:attrName>style.visibility</p:attrName>
                                        </p:attrNameLst>
                                      </p:cBhvr>
                                      <p:to>
                                        <p:strVal val="visible"/>
                                      </p:to>
                                    </p:set>
                                    <p:anim calcmode="lin" valueType="num">
                                      <p:cBhvr>
                                        <p:cTn id="134" dur="1000" fill="hold"/>
                                        <p:tgtEl>
                                          <p:spTgt spid="134395"/>
                                        </p:tgtEl>
                                        <p:attrNameLst>
                                          <p:attrName>ppt_x</p:attrName>
                                        </p:attrNameLst>
                                      </p:cBhvr>
                                      <p:tavLst>
                                        <p:tav tm="0">
                                          <p:val>
                                            <p:strVal val="#ppt_x-.2"/>
                                          </p:val>
                                        </p:tav>
                                        <p:tav tm="100000">
                                          <p:val>
                                            <p:strVal val="#ppt_x"/>
                                          </p:val>
                                        </p:tav>
                                      </p:tavLst>
                                    </p:anim>
                                    <p:anim calcmode="lin" valueType="num">
                                      <p:cBhvr>
                                        <p:cTn id="135" dur="1000" fill="hold"/>
                                        <p:tgtEl>
                                          <p:spTgt spid="134395"/>
                                        </p:tgtEl>
                                        <p:attrNameLst>
                                          <p:attrName>ppt_y</p:attrName>
                                        </p:attrNameLst>
                                      </p:cBhvr>
                                      <p:tavLst>
                                        <p:tav tm="0">
                                          <p:val>
                                            <p:strVal val="#ppt_y"/>
                                          </p:val>
                                        </p:tav>
                                        <p:tav tm="100000">
                                          <p:val>
                                            <p:strVal val="#ppt_y"/>
                                          </p:val>
                                        </p:tav>
                                      </p:tavLst>
                                    </p:anim>
                                    <p:animEffect transition="in" filter="wipe(right)" prLst="gradientSize: 0.1">
                                      <p:cBhvr>
                                        <p:cTn id="136" dur="1000"/>
                                        <p:tgtEl>
                                          <p:spTgt spid="134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402" grpId="0" animBg="1"/>
      <p:bldP spid="134201" grpId="0"/>
      <p:bldP spid="134263" grpId="0"/>
      <p:bldP spid="134281" grpId="0"/>
      <p:bldP spid="134299" grpId="0"/>
      <p:bldP spid="134317" grpId="0"/>
      <p:bldP spid="134352" grpId="0"/>
      <p:bldP spid="13439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1">
            <a:extLst>
              <a:ext uri="{FF2B5EF4-FFF2-40B4-BE49-F238E27FC236}">
                <a16:creationId xmlns:a16="http://schemas.microsoft.com/office/drawing/2014/main" id="{F2F3962B-AC24-4410-99D2-90A47394D82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3BAA52C-DC8B-403B-A617-A36E9AE0B380}" type="slidenum">
              <a:rPr kumimoji="0" lang="en-US" altLang="zh-CN" sz="1800" smtClean="0">
                <a:solidFill>
                  <a:srgbClr val="009900"/>
                </a:solidFill>
              </a:rPr>
              <a:pPr>
                <a:spcBef>
                  <a:spcPct val="0"/>
                </a:spcBef>
                <a:buClrTx/>
                <a:buSzTx/>
                <a:buFontTx/>
                <a:buNone/>
              </a:pPr>
              <a:t>13</a:t>
            </a:fld>
            <a:endParaRPr kumimoji="0" lang="en-US" altLang="zh-CN" sz="1800">
              <a:solidFill>
                <a:srgbClr val="009900"/>
              </a:solidFill>
            </a:endParaRPr>
          </a:p>
        </p:txBody>
      </p:sp>
      <p:sp>
        <p:nvSpPr>
          <p:cNvPr id="133174" name="Rectangle 54">
            <a:extLst>
              <a:ext uri="{FF2B5EF4-FFF2-40B4-BE49-F238E27FC236}">
                <a16:creationId xmlns:a16="http://schemas.microsoft.com/office/drawing/2014/main" id="{C6F603EE-A71E-4B99-920B-11AB56033948}"/>
              </a:ext>
            </a:extLst>
          </p:cNvPr>
          <p:cNvSpPr>
            <a:spLocks noChangeArrowheads="1"/>
          </p:cNvSpPr>
          <p:nvPr/>
        </p:nvSpPr>
        <p:spPr bwMode="auto">
          <a:xfrm>
            <a:off x="852488" y="5013325"/>
            <a:ext cx="1401762" cy="939800"/>
          </a:xfrm>
          <a:prstGeom prst="rect">
            <a:avLst/>
          </a:prstGeom>
          <a:solidFill>
            <a:schemeClr val="bg1">
              <a:alpha val="7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33124" name="Text Box 4">
            <a:extLst>
              <a:ext uri="{FF2B5EF4-FFF2-40B4-BE49-F238E27FC236}">
                <a16:creationId xmlns:a16="http://schemas.microsoft.com/office/drawing/2014/main" id="{DFDFB02F-0F1B-4A25-B1E6-BE8A16B5FD0D}"/>
              </a:ext>
            </a:extLst>
          </p:cNvPr>
          <p:cNvSpPr txBox="1">
            <a:spLocks noChangeArrowheads="1"/>
          </p:cNvSpPr>
          <p:nvPr/>
        </p:nvSpPr>
        <p:spPr bwMode="auto">
          <a:xfrm>
            <a:off x="828675" y="692150"/>
            <a:ext cx="5111750" cy="457200"/>
          </a:xfrm>
          <a:prstGeom prst="rect">
            <a:avLst/>
          </a:prstGeom>
          <a:noFill/>
          <a:ln w="9525">
            <a:noFill/>
            <a:miter lim="800000"/>
            <a:headEnd/>
            <a:tailEnd/>
          </a:ln>
          <a:effectLst/>
        </p:spPr>
        <p:txBody>
          <a:bodyPr>
            <a:spAutoFit/>
          </a:bodyPr>
          <a:lstStyle/>
          <a:p>
            <a:pPr eaLnBrk="1" hangingPunct="1">
              <a:spcBef>
                <a:spcPct val="50000"/>
              </a:spcBef>
              <a:defRPr/>
            </a:pPr>
            <a:r>
              <a:rPr lang="en-US" altLang="zh-CN" b="1">
                <a:solidFill>
                  <a:schemeClr val="tx2"/>
                </a:solidFill>
                <a:effectLst>
                  <a:outerShdw blurRad="38100" dist="38100" dir="2700000" algn="tl">
                    <a:srgbClr val="C0C0C0"/>
                  </a:outerShdw>
                </a:effectLst>
              </a:rPr>
              <a:t>2. </a:t>
            </a:r>
            <a:r>
              <a:rPr lang="zh-CN" altLang="en-US" b="1">
                <a:solidFill>
                  <a:schemeClr val="tx2"/>
                </a:solidFill>
                <a:effectLst>
                  <a:outerShdw blurRad="38100" dist="38100" dir="2700000" algn="tl">
                    <a:srgbClr val="C0C0C0"/>
                  </a:outerShdw>
                </a:effectLst>
              </a:rPr>
              <a:t>结构类型和结构变量同时声明</a:t>
            </a:r>
          </a:p>
        </p:txBody>
      </p:sp>
      <p:grpSp>
        <p:nvGrpSpPr>
          <p:cNvPr id="17413" name="Group 9">
            <a:extLst>
              <a:ext uri="{FF2B5EF4-FFF2-40B4-BE49-F238E27FC236}">
                <a16:creationId xmlns:a16="http://schemas.microsoft.com/office/drawing/2014/main" id="{E1103FD0-FC69-4547-8D66-2A1A9606D262}"/>
              </a:ext>
            </a:extLst>
          </p:cNvPr>
          <p:cNvGrpSpPr>
            <a:grpSpLocks/>
          </p:cNvGrpSpPr>
          <p:nvPr/>
        </p:nvGrpSpPr>
        <p:grpSpPr bwMode="auto">
          <a:xfrm>
            <a:off x="684213" y="1052513"/>
            <a:ext cx="7958137" cy="2627312"/>
            <a:chOff x="431" y="916"/>
            <a:chExt cx="5013" cy="1655"/>
          </a:xfrm>
        </p:grpSpPr>
        <p:sp>
          <p:nvSpPr>
            <p:cNvPr id="17442" name="Rectangle 7">
              <a:extLst>
                <a:ext uri="{FF2B5EF4-FFF2-40B4-BE49-F238E27FC236}">
                  <a16:creationId xmlns:a16="http://schemas.microsoft.com/office/drawing/2014/main" id="{F9B7B52E-708D-4756-9B13-989CC1C1555C}"/>
                </a:ext>
              </a:extLst>
            </p:cNvPr>
            <p:cNvSpPr>
              <a:spLocks noChangeArrowheads="1"/>
            </p:cNvSpPr>
            <p:nvPr/>
          </p:nvSpPr>
          <p:spPr bwMode="auto">
            <a:xfrm>
              <a:off x="1429" y="1219"/>
              <a:ext cx="2993" cy="1134"/>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33128" name="Rectangle 8">
              <a:extLst>
                <a:ext uri="{FF2B5EF4-FFF2-40B4-BE49-F238E27FC236}">
                  <a16:creationId xmlns:a16="http://schemas.microsoft.com/office/drawing/2014/main" id="{E5E67EF9-1DE0-44FA-9445-EF40F65DB406}"/>
                </a:ext>
              </a:extLst>
            </p:cNvPr>
            <p:cNvSpPr>
              <a:spLocks noChangeArrowheads="1"/>
            </p:cNvSpPr>
            <p:nvPr/>
          </p:nvSpPr>
          <p:spPr bwMode="auto">
            <a:xfrm>
              <a:off x="431" y="916"/>
              <a:ext cx="5013" cy="1655"/>
            </a:xfrm>
            <a:prstGeom prst="rect">
              <a:avLst/>
            </a:prstGeom>
            <a:noFill/>
            <a:ln w="9525">
              <a:noFill/>
              <a:miter lim="800000"/>
              <a:headEnd/>
              <a:tailEnd/>
            </a:ln>
            <a:effectLst/>
          </p:spPr>
          <p:txBody>
            <a:bodyPr anchor="ctr">
              <a:spAutoFit/>
            </a:bodyPr>
            <a:lstStyle/>
            <a:p>
              <a:pPr eaLnBrk="1" hangingPunct="1">
                <a:lnSpc>
                  <a:spcPct val="110000"/>
                </a:lnSpc>
                <a:spcBef>
                  <a:spcPct val="10000"/>
                </a:spcBef>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在定义结构类型的同时可以定义结构变量。其一般形式为：</a:t>
              </a:r>
              <a:r>
                <a:rPr lang="zh-CN" altLang="en-US"/>
                <a:t> </a:t>
              </a:r>
              <a:endParaRPr lang="zh-CN" altLang="en-US" sz="2000" b="1">
                <a:effectLst>
                  <a:outerShdw blurRad="38100" dist="38100" dir="2700000" algn="tl">
                    <a:srgbClr val="C0C0C0"/>
                  </a:outerShdw>
                </a:effectLst>
              </a:endParaRPr>
            </a:p>
            <a:p>
              <a:pPr eaLnBrk="1" hangingPunct="1">
                <a:defRPr/>
              </a:pPr>
              <a:r>
                <a:rPr lang="zh-CN" altLang="en-US" sz="2000" b="1">
                  <a:effectLst>
                    <a:outerShdw blurRad="38100" dist="38100" dir="2700000" algn="tl">
                      <a:srgbClr val="C0C0C0"/>
                    </a:outerShdw>
                  </a:effectLst>
                </a:rPr>
                <a:t>                               </a:t>
              </a:r>
              <a:r>
                <a:rPr lang="en-US" altLang="zh-CN" sz="2000" b="1">
                  <a:solidFill>
                    <a:srgbClr val="FF00FF"/>
                  </a:solidFill>
                  <a:effectLst>
                    <a:outerShdw blurRad="38100" dist="38100" dir="2700000" algn="tl">
                      <a:srgbClr val="C0C0C0"/>
                    </a:outerShdw>
                  </a:effectLst>
                </a:rPr>
                <a:t>struct [</a:t>
              </a:r>
              <a:r>
                <a:rPr lang="zh-CN" altLang="en-US" sz="2000" b="1">
                  <a:solidFill>
                    <a:srgbClr val="FF00FF"/>
                  </a:solidFill>
                  <a:effectLst>
                    <a:outerShdw blurRad="38100" dist="38100" dir="2700000" algn="tl">
                      <a:srgbClr val="C0C0C0"/>
                    </a:outerShdw>
                  </a:effectLst>
                </a:rPr>
                <a:t>结构类型名</a:t>
              </a:r>
              <a:r>
                <a:rPr lang="en-US" altLang="zh-CN" sz="2000" b="1">
                  <a:solidFill>
                    <a:srgbClr val="FF00FF"/>
                  </a:solidFill>
                  <a:effectLst>
                    <a:outerShdw blurRad="38100" dist="38100" dir="2700000" algn="tl">
                      <a:srgbClr val="C0C0C0"/>
                    </a:outerShdw>
                  </a:effectLst>
                </a:rPr>
                <a:t>]{</a:t>
              </a:r>
            </a:p>
            <a:p>
              <a:pPr eaLnBrk="1" hangingPunct="1">
                <a:defRPr/>
              </a:pPr>
              <a:r>
                <a:rPr lang="en-US" altLang="zh-CN" sz="2000" b="1">
                  <a:solidFill>
                    <a:srgbClr val="FF00FF"/>
                  </a:solidFill>
                  <a:effectLst>
                    <a:outerShdw blurRad="38100" dist="38100" dir="2700000" algn="tl">
                      <a:srgbClr val="C0C0C0"/>
                    </a:outerShdw>
                  </a:effectLst>
                </a:rPr>
                <a:t>	                        </a:t>
              </a:r>
              <a:r>
                <a:rPr lang="zh-CN" altLang="en-US" sz="2000" b="1">
                  <a:solidFill>
                    <a:srgbClr val="FF00FF"/>
                  </a:solidFill>
                  <a:effectLst>
                    <a:outerShdw blurRad="38100" dist="38100" dir="2700000" algn="tl">
                      <a:srgbClr val="C0C0C0"/>
                    </a:outerShdw>
                  </a:effectLst>
                </a:rPr>
                <a:t>数据类型</a:t>
              </a:r>
              <a:r>
                <a:rPr lang="en-US" altLang="zh-CN" sz="2000" b="1">
                  <a:solidFill>
                    <a:srgbClr val="FF00FF"/>
                  </a:solidFill>
                  <a:effectLst>
                    <a:outerShdw blurRad="38100" dist="38100" dir="2700000" algn="tl">
                      <a:srgbClr val="C0C0C0"/>
                    </a:outerShdw>
                  </a:effectLst>
                </a:rPr>
                <a:t>1  </a:t>
              </a:r>
              <a:r>
                <a:rPr lang="zh-CN" altLang="en-US" sz="2000" b="1">
                  <a:solidFill>
                    <a:srgbClr val="FF00FF"/>
                  </a:solidFill>
                  <a:effectLst>
                    <a:outerShdw blurRad="38100" dist="38100" dir="2700000" algn="tl">
                      <a:srgbClr val="C0C0C0"/>
                    </a:outerShdw>
                  </a:effectLst>
                </a:rPr>
                <a:t>成员名</a:t>
              </a:r>
              <a:r>
                <a:rPr lang="en-US" altLang="zh-CN" sz="2000" b="1">
                  <a:solidFill>
                    <a:srgbClr val="FF00FF"/>
                  </a:solidFill>
                  <a:effectLst>
                    <a:outerShdw blurRad="38100" dist="38100" dir="2700000" algn="tl">
                      <a:srgbClr val="C0C0C0"/>
                    </a:outerShdw>
                  </a:effectLst>
                </a:rPr>
                <a:t>1;</a:t>
              </a:r>
            </a:p>
            <a:p>
              <a:pPr eaLnBrk="1" hangingPunct="1">
                <a:defRPr/>
              </a:pPr>
              <a:r>
                <a:rPr lang="en-US" altLang="zh-CN" sz="2000" b="1">
                  <a:solidFill>
                    <a:srgbClr val="FF00FF"/>
                  </a:solidFill>
                  <a:effectLst>
                    <a:outerShdw blurRad="38100" dist="38100" dir="2700000" algn="tl">
                      <a:srgbClr val="C0C0C0"/>
                    </a:outerShdw>
                  </a:effectLst>
                </a:rPr>
                <a:t>                                    </a:t>
              </a:r>
              <a:r>
                <a:rPr lang="zh-CN" altLang="en-US" sz="2000" b="1">
                  <a:solidFill>
                    <a:srgbClr val="FF00FF"/>
                  </a:solidFill>
                  <a:effectLst>
                    <a:outerShdw blurRad="38100" dist="38100" dir="2700000" algn="tl">
                      <a:srgbClr val="C0C0C0"/>
                    </a:outerShdw>
                  </a:effectLst>
                </a:rPr>
                <a:t>数据类型</a:t>
              </a:r>
              <a:r>
                <a:rPr lang="en-US" altLang="zh-CN" sz="2000" b="1">
                  <a:solidFill>
                    <a:srgbClr val="FF00FF"/>
                  </a:solidFill>
                  <a:effectLst>
                    <a:outerShdw blurRad="38100" dist="38100" dir="2700000" algn="tl">
                      <a:srgbClr val="C0C0C0"/>
                    </a:outerShdw>
                  </a:effectLst>
                </a:rPr>
                <a:t>2  </a:t>
              </a:r>
              <a:r>
                <a:rPr lang="zh-CN" altLang="en-US" sz="2000" b="1">
                  <a:solidFill>
                    <a:srgbClr val="FF00FF"/>
                  </a:solidFill>
                  <a:effectLst>
                    <a:outerShdw blurRad="38100" dist="38100" dir="2700000" algn="tl">
                      <a:srgbClr val="C0C0C0"/>
                    </a:outerShdw>
                  </a:effectLst>
                </a:rPr>
                <a:t>成员名</a:t>
              </a:r>
              <a:r>
                <a:rPr lang="en-US" altLang="zh-CN" sz="2000" b="1">
                  <a:solidFill>
                    <a:srgbClr val="FF00FF"/>
                  </a:solidFill>
                  <a:effectLst>
                    <a:outerShdw blurRad="38100" dist="38100" dir="2700000" algn="tl">
                      <a:srgbClr val="C0C0C0"/>
                    </a:outerShdw>
                  </a:effectLst>
                </a:rPr>
                <a:t>2;</a:t>
              </a:r>
            </a:p>
            <a:p>
              <a:pPr eaLnBrk="1" hangingPunct="1">
                <a:defRPr/>
              </a:pPr>
              <a:r>
                <a:rPr lang="en-US" altLang="zh-CN" sz="2000" b="1">
                  <a:solidFill>
                    <a:srgbClr val="FF00FF"/>
                  </a:solidFill>
                  <a:effectLst>
                    <a:outerShdw blurRad="38100" dist="38100" dir="2700000" algn="tl">
                      <a:srgbClr val="C0C0C0"/>
                    </a:outerShdw>
                  </a:effectLst>
                </a:rPr>
                <a:t>	  	                         </a:t>
              </a:r>
              <a:r>
                <a:rPr lang="en-US" altLang="zh-CN" sz="2000" b="1">
                  <a:solidFill>
                    <a:srgbClr val="FF00FF"/>
                  </a:solidFill>
                  <a:effectLst>
                    <a:outerShdw blurRad="38100" dist="38100" dir="2700000" algn="tl">
                      <a:srgbClr val="C0C0C0"/>
                    </a:outerShdw>
                  </a:effectLst>
                  <a:latin typeface="Times New Roman"/>
                </a:rPr>
                <a:t>…</a:t>
              </a:r>
              <a:endParaRPr lang="en-US" altLang="zh-CN" sz="2000" b="1">
                <a:solidFill>
                  <a:srgbClr val="FF00FF"/>
                </a:solidFill>
                <a:effectLst>
                  <a:outerShdw blurRad="38100" dist="38100" dir="2700000" algn="tl">
                    <a:srgbClr val="C0C0C0"/>
                  </a:outerShdw>
                </a:effectLst>
              </a:endParaRPr>
            </a:p>
            <a:p>
              <a:pPr eaLnBrk="1" hangingPunct="1">
                <a:defRPr/>
              </a:pPr>
              <a:r>
                <a:rPr lang="en-US" altLang="zh-CN" sz="2000" b="1">
                  <a:solidFill>
                    <a:srgbClr val="FF00FF"/>
                  </a:solidFill>
                  <a:effectLst>
                    <a:outerShdw blurRad="38100" dist="38100" dir="2700000" algn="tl">
                      <a:srgbClr val="C0C0C0"/>
                    </a:outerShdw>
                  </a:effectLst>
                </a:rPr>
                <a:t>	                        </a:t>
              </a:r>
              <a:r>
                <a:rPr lang="zh-CN" altLang="en-US" sz="2000" b="1">
                  <a:solidFill>
                    <a:srgbClr val="FF00FF"/>
                  </a:solidFill>
                  <a:effectLst>
                    <a:outerShdw blurRad="38100" dist="38100" dir="2700000" algn="tl">
                      <a:srgbClr val="C0C0C0"/>
                    </a:outerShdw>
                  </a:effectLst>
                </a:rPr>
                <a:t>数据类型</a:t>
              </a:r>
              <a:r>
                <a:rPr lang="en-US" altLang="zh-CN" sz="2000" b="1">
                  <a:solidFill>
                    <a:srgbClr val="FF00FF"/>
                  </a:solidFill>
                  <a:effectLst>
                    <a:outerShdw blurRad="38100" dist="38100" dir="2700000" algn="tl">
                      <a:srgbClr val="C0C0C0"/>
                    </a:outerShdw>
                  </a:effectLst>
                </a:rPr>
                <a:t>n  </a:t>
              </a:r>
              <a:r>
                <a:rPr lang="zh-CN" altLang="en-US" sz="2000" b="1">
                  <a:solidFill>
                    <a:srgbClr val="FF00FF"/>
                  </a:solidFill>
                  <a:effectLst>
                    <a:outerShdw blurRad="38100" dist="38100" dir="2700000" algn="tl">
                      <a:srgbClr val="C0C0C0"/>
                    </a:outerShdw>
                  </a:effectLst>
                </a:rPr>
                <a:t>成员名</a:t>
              </a:r>
              <a:r>
                <a:rPr lang="en-US" altLang="zh-CN" sz="2000" b="1">
                  <a:solidFill>
                    <a:srgbClr val="FF00FF"/>
                  </a:solidFill>
                  <a:effectLst>
                    <a:outerShdw blurRad="38100" dist="38100" dir="2700000" algn="tl">
                      <a:srgbClr val="C0C0C0"/>
                    </a:outerShdw>
                  </a:effectLst>
                </a:rPr>
                <a:t>n;</a:t>
              </a:r>
            </a:p>
            <a:p>
              <a:pPr eaLnBrk="1" hangingPunct="1">
                <a:defRPr/>
              </a:pPr>
              <a:r>
                <a:rPr lang="en-US" altLang="zh-CN" sz="2000" b="1">
                  <a:solidFill>
                    <a:srgbClr val="FF00FF"/>
                  </a:solidFill>
                  <a:effectLst>
                    <a:outerShdw blurRad="38100" dist="38100" dir="2700000" algn="tl">
                      <a:srgbClr val="C0C0C0"/>
                    </a:outerShdw>
                  </a:effectLst>
                </a:rPr>
                <a:t>	                   } </a:t>
              </a:r>
              <a:r>
                <a:rPr lang="zh-CN" altLang="en-US" sz="2000" b="1">
                  <a:solidFill>
                    <a:srgbClr val="FF00FF"/>
                  </a:solidFill>
                  <a:effectLst>
                    <a:outerShdw blurRad="38100" dist="38100" dir="2700000" algn="tl">
                      <a:srgbClr val="C0C0C0"/>
                    </a:outerShdw>
                  </a:effectLst>
                </a:rPr>
                <a:t>变量列表</a:t>
              </a:r>
              <a:r>
                <a:rPr lang="en-US" altLang="zh-CN" sz="2000" b="1">
                  <a:solidFill>
                    <a:srgbClr val="FF00FF"/>
                  </a:solidFill>
                  <a:effectLst>
                    <a:outerShdw blurRad="38100" dist="38100" dir="2700000" algn="tl">
                      <a:srgbClr val="C0C0C0"/>
                    </a:outerShdw>
                  </a:effectLst>
                </a:rPr>
                <a:t>;</a:t>
              </a:r>
            </a:p>
            <a:p>
              <a:pPr eaLnBrk="1" hangingPunct="1">
                <a:spcAft>
                  <a:spcPct val="20000"/>
                </a:spcAft>
                <a:defRPr/>
              </a:pPr>
              <a:r>
                <a:rPr lang="zh-CN" altLang="en-US" sz="2000" b="1">
                  <a:effectLst>
                    <a:outerShdw blurRad="38100" dist="38100" dir="2700000" algn="tl">
                      <a:srgbClr val="C0C0C0"/>
                    </a:outerShdw>
                  </a:effectLst>
                </a:rPr>
                <a:t>其中，</a:t>
              </a:r>
              <a:r>
                <a:rPr lang="zh-CN" altLang="en-US" sz="2000" b="1">
                  <a:solidFill>
                    <a:srgbClr val="FF00FF"/>
                  </a:solidFill>
                  <a:effectLst>
                    <a:outerShdw blurRad="38100" dist="38100" dir="2700000" algn="tl">
                      <a:srgbClr val="C0C0C0"/>
                    </a:outerShdw>
                  </a:effectLst>
                </a:rPr>
                <a:t>结构类型名</a:t>
              </a:r>
              <a:r>
                <a:rPr lang="zh-CN" altLang="en-US" sz="2000" b="1">
                  <a:effectLst>
                    <a:outerShdw blurRad="38100" dist="38100" dir="2700000" algn="tl">
                      <a:srgbClr val="C0C0C0"/>
                    </a:outerShdw>
                  </a:effectLst>
                </a:rPr>
                <a:t>可以缺省。</a:t>
              </a:r>
              <a:endParaRPr lang="zh-CN" altLang="en-US" sz="2000" b="1" baseline="-25000">
                <a:solidFill>
                  <a:srgbClr val="FF00FF"/>
                </a:solidFill>
                <a:effectLst>
                  <a:outerShdw blurRad="38100" dist="38100" dir="2700000" algn="tl">
                    <a:srgbClr val="C0C0C0"/>
                  </a:outerShdw>
                </a:effectLst>
              </a:endParaRPr>
            </a:p>
          </p:txBody>
        </p:sp>
      </p:grpSp>
      <p:sp>
        <p:nvSpPr>
          <p:cNvPr id="133130" name="Text Box 10">
            <a:extLst>
              <a:ext uri="{FF2B5EF4-FFF2-40B4-BE49-F238E27FC236}">
                <a16:creationId xmlns:a16="http://schemas.microsoft.com/office/drawing/2014/main" id="{AA83B12C-F4E5-4778-A02D-1FB25CB5AC05}"/>
              </a:ext>
            </a:extLst>
          </p:cNvPr>
          <p:cNvSpPr txBox="1">
            <a:spLocks noChangeArrowheads="1"/>
          </p:cNvSpPr>
          <p:nvPr/>
        </p:nvSpPr>
        <p:spPr bwMode="auto">
          <a:xfrm>
            <a:off x="755650" y="3822700"/>
            <a:ext cx="78486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b="1">
                <a:solidFill>
                  <a:srgbClr val="FF0000"/>
                </a:solidFill>
              </a:rPr>
              <a:t>struct  scoretype</a:t>
            </a:r>
            <a:r>
              <a:rPr lang="en-US" altLang="zh-CN" sz="1800" b="1">
                <a:solidFill>
                  <a:srgbClr val="0066CC"/>
                </a:solidFill>
              </a:rPr>
              <a:t> </a:t>
            </a:r>
            <a:r>
              <a:rPr lang="en-US" altLang="zh-CN" sz="1800" b="1">
                <a:solidFill>
                  <a:srgbClr val="FF00FF"/>
                </a:solidFill>
              </a:rPr>
              <a:t>{</a:t>
            </a:r>
          </a:p>
          <a:p>
            <a:pPr eaLnBrk="1" hangingPunct="1">
              <a:spcBef>
                <a:spcPct val="0"/>
              </a:spcBef>
              <a:buClrTx/>
              <a:buSzTx/>
              <a:buFontTx/>
              <a:buNone/>
            </a:pPr>
            <a:r>
              <a:rPr lang="en-US" altLang="zh-CN" sz="1800" b="1">
                <a:solidFill>
                  <a:srgbClr val="FF00FF"/>
                </a:solidFill>
              </a:rPr>
              <a:t>     char </a:t>
            </a:r>
            <a:r>
              <a:rPr lang="en-US" altLang="zh-CN" sz="1800" b="1">
                <a:solidFill>
                  <a:srgbClr val="000066"/>
                </a:solidFill>
              </a:rPr>
              <a:t>number</a:t>
            </a:r>
            <a:r>
              <a:rPr lang="en-US" altLang="zh-CN" sz="1800" b="1">
                <a:solidFill>
                  <a:srgbClr val="FF00FF"/>
                </a:solidFill>
              </a:rPr>
              <a:t>[7], </a:t>
            </a:r>
            <a:r>
              <a:rPr lang="en-US" altLang="zh-CN" sz="1800" b="1">
                <a:solidFill>
                  <a:srgbClr val="000066"/>
                </a:solidFill>
              </a:rPr>
              <a:t>name</a:t>
            </a:r>
            <a:r>
              <a:rPr lang="en-US" altLang="zh-CN" sz="1800" b="1">
                <a:solidFill>
                  <a:srgbClr val="FF00FF"/>
                </a:solidFill>
              </a:rPr>
              <a:t>[9];</a:t>
            </a:r>
          </a:p>
          <a:p>
            <a:pPr eaLnBrk="1" hangingPunct="1">
              <a:spcBef>
                <a:spcPct val="0"/>
              </a:spcBef>
              <a:buClrTx/>
              <a:buSzTx/>
              <a:buFontTx/>
              <a:buNone/>
            </a:pPr>
            <a:r>
              <a:rPr lang="en-US" altLang="zh-CN" sz="1800" b="1">
                <a:solidFill>
                  <a:srgbClr val="FF00FF"/>
                </a:solidFill>
              </a:rPr>
              <a:t>     int </a:t>
            </a:r>
            <a:r>
              <a:rPr lang="en-US" altLang="zh-CN" sz="1800" b="1">
                <a:solidFill>
                  <a:srgbClr val="000066"/>
                </a:solidFill>
              </a:rPr>
              <a:t>math</a:t>
            </a:r>
            <a:r>
              <a:rPr lang="en-US" altLang="zh-CN" sz="1800" b="1">
                <a:solidFill>
                  <a:srgbClr val="FF00FF"/>
                </a:solidFill>
              </a:rPr>
              <a:t>,</a:t>
            </a:r>
            <a:r>
              <a:rPr lang="en-US" altLang="zh-CN" sz="1800" b="1">
                <a:solidFill>
                  <a:srgbClr val="000066"/>
                </a:solidFill>
              </a:rPr>
              <a:t>logicdesign</a:t>
            </a:r>
            <a:r>
              <a:rPr lang="en-US" altLang="zh-CN" sz="1800" b="1">
                <a:solidFill>
                  <a:srgbClr val="FF00FF"/>
                </a:solidFill>
              </a:rPr>
              <a:t>,</a:t>
            </a:r>
            <a:r>
              <a:rPr lang="en-US" altLang="zh-CN" sz="1800" b="1">
                <a:solidFill>
                  <a:srgbClr val="000066"/>
                </a:solidFill>
              </a:rPr>
              <a:t>datastructure</a:t>
            </a:r>
            <a:r>
              <a:rPr lang="en-US" altLang="zh-CN" sz="1800" b="1">
                <a:solidFill>
                  <a:srgbClr val="FF00FF"/>
                </a:solidFill>
              </a:rPr>
              <a:t>, </a:t>
            </a:r>
            <a:r>
              <a:rPr lang="en-US" altLang="zh-CN" sz="1800" b="1">
                <a:solidFill>
                  <a:srgbClr val="000066"/>
                </a:solidFill>
              </a:rPr>
              <a:t>operatingsystem</a:t>
            </a:r>
            <a:r>
              <a:rPr lang="en-US" altLang="zh-CN" sz="1800" b="1">
                <a:solidFill>
                  <a:srgbClr val="FF00FF"/>
                </a:solidFill>
              </a:rPr>
              <a:t>, </a:t>
            </a:r>
            <a:r>
              <a:rPr lang="en-US" altLang="zh-CN" sz="1800" b="1">
                <a:solidFill>
                  <a:srgbClr val="000066"/>
                </a:solidFill>
              </a:rPr>
              <a:t>compiler</a:t>
            </a:r>
            <a:r>
              <a:rPr lang="en-US" altLang="zh-CN" sz="1800" b="1">
                <a:solidFill>
                  <a:srgbClr val="FF00FF"/>
                </a:solidFill>
              </a:rPr>
              <a:t>;</a:t>
            </a:r>
          </a:p>
          <a:p>
            <a:pPr eaLnBrk="1" hangingPunct="1">
              <a:spcBef>
                <a:spcPct val="0"/>
              </a:spcBef>
              <a:buClrTx/>
              <a:buSzTx/>
              <a:buFontTx/>
              <a:buNone/>
            </a:pPr>
            <a:r>
              <a:rPr lang="en-US" altLang="zh-CN" sz="1800" b="1">
                <a:solidFill>
                  <a:srgbClr val="FF00FF"/>
                </a:solidFill>
              </a:rPr>
              <a:t>} </a:t>
            </a:r>
            <a:r>
              <a:rPr lang="en-US" altLang="zh-CN" sz="1800" b="1">
                <a:solidFill>
                  <a:srgbClr val="000066"/>
                </a:solidFill>
              </a:rPr>
              <a:t>x</a:t>
            </a:r>
            <a:r>
              <a:rPr lang="en-US" altLang="zh-CN" sz="1800" b="1">
                <a:solidFill>
                  <a:srgbClr val="FF00FF"/>
                </a:solidFill>
              </a:rPr>
              <a:t> ;</a:t>
            </a:r>
          </a:p>
        </p:txBody>
      </p:sp>
      <p:graphicFrame>
        <p:nvGraphicFramePr>
          <p:cNvPr id="133131" name="Group 11">
            <a:extLst>
              <a:ext uri="{FF2B5EF4-FFF2-40B4-BE49-F238E27FC236}">
                <a16:creationId xmlns:a16="http://schemas.microsoft.com/office/drawing/2014/main" id="{FE572992-3592-4BFA-B3C7-55632785C04E}"/>
              </a:ext>
            </a:extLst>
          </p:cNvPr>
          <p:cNvGraphicFramePr>
            <a:graphicFrameLocks noGrp="1"/>
          </p:cNvGraphicFramePr>
          <p:nvPr/>
        </p:nvGraphicFramePr>
        <p:xfrm>
          <a:off x="1350963" y="5578475"/>
          <a:ext cx="7089775" cy="304800"/>
        </p:xfrm>
        <a:graphic>
          <a:graphicData uri="http://schemas.openxmlformats.org/drawingml/2006/table">
            <a:tbl>
              <a:tblPr/>
              <a:tblGrid>
                <a:gridCol w="1012825">
                  <a:extLst>
                    <a:ext uri="{9D8B030D-6E8A-4147-A177-3AD203B41FA5}">
                      <a16:colId xmlns:a16="http://schemas.microsoft.com/office/drawing/2014/main" val="20000"/>
                    </a:ext>
                  </a:extLst>
                </a:gridCol>
                <a:gridCol w="1012825">
                  <a:extLst>
                    <a:ext uri="{9D8B030D-6E8A-4147-A177-3AD203B41FA5}">
                      <a16:colId xmlns:a16="http://schemas.microsoft.com/office/drawing/2014/main" val="20001"/>
                    </a:ext>
                  </a:extLst>
                </a:gridCol>
                <a:gridCol w="1012825">
                  <a:extLst>
                    <a:ext uri="{9D8B030D-6E8A-4147-A177-3AD203B41FA5}">
                      <a16:colId xmlns:a16="http://schemas.microsoft.com/office/drawing/2014/main" val="20002"/>
                    </a:ext>
                  </a:extLst>
                </a:gridCol>
                <a:gridCol w="1012825">
                  <a:extLst>
                    <a:ext uri="{9D8B030D-6E8A-4147-A177-3AD203B41FA5}">
                      <a16:colId xmlns:a16="http://schemas.microsoft.com/office/drawing/2014/main" val="20003"/>
                    </a:ext>
                  </a:extLst>
                </a:gridCol>
                <a:gridCol w="1012825">
                  <a:extLst>
                    <a:ext uri="{9D8B030D-6E8A-4147-A177-3AD203B41FA5}">
                      <a16:colId xmlns:a16="http://schemas.microsoft.com/office/drawing/2014/main" val="20004"/>
                    </a:ext>
                  </a:extLst>
                </a:gridCol>
                <a:gridCol w="1012825">
                  <a:extLst>
                    <a:ext uri="{9D8B030D-6E8A-4147-A177-3AD203B41FA5}">
                      <a16:colId xmlns:a16="http://schemas.microsoft.com/office/drawing/2014/main" val="20005"/>
                    </a:ext>
                  </a:extLst>
                </a:gridCol>
                <a:gridCol w="1012825">
                  <a:extLst>
                    <a:ext uri="{9D8B030D-6E8A-4147-A177-3AD203B41FA5}">
                      <a16:colId xmlns:a16="http://schemas.microsoft.com/office/drawing/2014/main" val="20006"/>
                    </a:ext>
                  </a:extLst>
                </a:gridCol>
              </a:tblGrid>
              <a:tr h="149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char[7]</a:t>
                      </a:r>
                    </a:p>
                  </a:txBody>
                  <a:tcPr horzOverflow="overflow">
                    <a:lnL w="28575"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chemeClr val="tx2"/>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char[9]</a:t>
                      </a:r>
                    </a:p>
                  </a:txBody>
                  <a:tcPr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chemeClr val="tx2"/>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int</a:t>
                      </a:r>
                    </a:p>
                  </a:txBody>
                  <a:tcPr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chemeClr val="tx2"/>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int</a:t>
                      </a:r>
                    </a:p>
                  </a:txBody>
                  <a:tcPr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chemeClr val="tx2"/>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int</a:t>
                      </a:r>
                    </a:p>
                  </a:txBody>
                  <a:tcPr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chemeClr val="tx2"/>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int</a:t>
                      </a:r>
                    </a:p>
                  </a:txBody>
                  <a:tcPr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chemeClr val="tx2"/>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int</a:t>
                      </a:r>
                    </a:p>
                  </a:txBody>
                  <a:tcPr horzOverflow="overflow">
                    <a:lnL w="12700" cap="flat" cmpd="sng" algn="ctr">
                      <a:solidFill>
                        <a:srgbClr val="000066"/>
                      </a:solidFill>
                      <a:prstDash val="solid"/>
                      <a:miter lim="800000"/>
                      <a:headEnd type="none" w="med" len="med"/>
                      <a:tailEnd type="none" w="med" len="med"/>
                    </a:lnL>
                    <a:lnR w="28575" cap="flat" cmpd="sng" algn="ctr">
                      <a:solidFill>
                        <a:srgbClr val="000066"/>
                      </a:solidFill>
                      <a:prstDash val="solid"/>
                      <a:miter lim="800000"/>
                      <a:headEnd type="none" w="med" len="med"/>
                      <a:tailEnd type="none" w="med" len="med"/>
                    </a:lnR>
                    <a:lnT w="28575" cap="flat" cmpd="sng" algn="ctr">
                      <a:solidFill>
                        <a:schemeClr val="tx2"/>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3149" name="Group 29">
            <a:extLst>
              <a:ext uri="{FF2B5EF4-FFF2-40B4-BE49-F238E27FC236}">
                <a16:creationId xmlns:a16="http://schemas.microsoft.com/office/drawing/2014/main" id="{C9B53B57-196D-40BE-BDC0-D4A0B3840B08}"/>
              </a:ext>
            </a:extLst>
          </p:cNvPr>
          <p:cNvGraphicFramePr>
            <a:graphicFrameLocks noGrp="1"/>
          </p:cNvGraphicFramePr>
          <p:nvPr/>
        </p:nvGraphicFramePr>
        <p:xfrm>
          <a:off x="1350963" y="5089525"/>
          <a:ext cx="7089775" cy="625475"/>
        </p:xfrm>
        <a:graphic>
          <a:graphicData uri="http://schemas.openxmlformats.org/drawingml/2006/table">
            <a:tbl>
              <a:tblPr/>
              <a:tblGrid>
                <a:gridCol w="1012825">
                  <a:extLst>
                    <a:ext uri="{9D8B030D-6E8A-4147-A177-3AD203B41FA5}">
                      <a16:colId xmlns:a16="http://schemas.microsoft.com/office/drawing/2014/main" val="20000"/>
                    </a:ext>
                  </a:extLst>
                </a:gridCol>
                <a:gridCol w="1012825">
                  <a:extLst>
                    <a:ext uri="{9D8B030D-6E8A-4147-A177-3AD203B41FA5}">
                      <a16:colId xmlns:a16="http://schemas.microsoft.com/office/drawing/2014/main" val="20001"/>
                    </a:ext>
                  </a:extLst>
                </a:gridCol>
                <a:gridCol w="1012825">
                  <a:extLst>
                    <a:ext uri="{9D8B030D-6E8A-4147-A177-3AD203B41FA5}">
                      <a16:colId xmlns:a16="http://schemas.microsoft.com/office/drawing/2014/main" val="20002"/>
                    </a:ext>
                  </a:extLst>
                </a:gridCol>
                <a:gridCol w="1012825">
                  <a:extLst>
                    <a:ext uri="{9D8B030D-6E8A-4147-A177-3AD203B41FA5}">
                      <a16:colId xmlns:a16="http://schemas.microsoft.com/office/drawing/2014/main" val="20003"/>
                    </a:ext>
                  </a:extLst>
                </a:gridCol>
                <a:gridCol w="1012825">
                  <a:extLst>
                    <a:ext uri="{9D8B030D-6E8A-4147-A177-3AD203B41FA5}">
                      <a16:colId xmlns:a16="http://schemas.microsoft.com/office/drawing/2014/main" val="20004"/>
                    </a:ext>
                  </a:extLst>
                </a:gridCol>
                <a:gridCol w="1012825">
                  <a:extLst>
                    <a:ext uri="{9D8B030D-6E8A-4147-A177-3AD203B41FA5}">
                      <a16:colId xmlns:a16="http://schemas.microsoft.com/office/drawing/2014/main" val="20005"/>
                    </a:ext>
                  </a:extLst>
                </a:gridCol>
                <a:gridCol w="1012825">
                  <a:extLst>
                    <a:ext uri="{9D8B030D-6E8A-4147-A177-3AD203B41FA5}">
                      <a16:colId xmlns:a16="http://schemas.microsoft.com/office/drawing/2014/main" val="20006"/>
                    </a:ext>
                  </a:extLst>
                </a:gridCol>
              </a:tblGrid>
              <a:tr h="625475">
                <a:tc>
                  <a:txBody>
                    <a:bodyPr/>
                    <a:lstStyle/>
                    <a:p>
                      <a:pPr marL="0" marR="0" lvl="0" indent="0" algn="ctr" defTabSz="914400" rtl="0" eaLnBrk="1" fontAlgn="base" latinLnBrk="0" hangingPunct="1">
                        <a:lnSpc>
                          <a:spcPct val="50000"/>
                        </a:lnSpc>
                        <a:spcBef>
                          <a:spcPct val="0"/>
                        </a:spcBef>
                        <a:spcAft>
                          <a:spcPct val="0"/>
                        </a:spcAft>
                        <a:buClr>
                          <a:schemeClr val="folHlink"/>
                        </a:buClr>
                        <a:buSzPct val="60000"/>
                        <a:buFont typeface="Wingdings" pitchFamily="2" charset="2"/>
                        <a:buNone/>
                        <a:tabLst/>
                      </a:pPr>
                      <a:endParaRPr kumimoji="1" lang="en-US" altLang="zh-CN" sz="1400" b="1" i="0" u="none" strike="noStrike" cap="none" normalizeH="0" baseline="0">
                        <a:ln>
                          <a:noFill/>
                        </a:ln>
                        <a:solidFill>
                          <a:srgbClr val="000066"/>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latin typeface="Tahoma" pitchFamily="34" charset="0"/>
                          <a:ea typeface="宋体" pitchFamily="2" charset="-122"/>
                        </a:rPr>
                        <a:t>number</a:t>
                      </a:r>
                    </a:p>
                  </a:txBody>
                  <a:tcPr marT="45766" marB="45766"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50000"/>
                        </a:lnSpc>
                        <a:spcBef>
                          <a:spcPct val="0"/>
                        </a:spcBef>
                        <a:spcAft>
                          <a:spcPct val="0"/>
                        </a:spcAft>
                        <a:buClr>
                          <a:schemeClr val="folHlink"/>
                        </a:buClr>
                        <a:buSzPct val="60000"/>
                        <a:buFont typeface="Wingdings" pitchFamily="2" charset="2"/>
                        <a:buNone/>
                        <a:tabLst/>
                      </a:pPr>
                      <a:endParaRPr kumimoji="1" lang="en-US" altLang="zh-CN" sz="1400" b="1" i="0" u="none" strike="noStrike" cap="none" normalizeH="0" baseline="0">
                        <a:ln>
                          <a:noFill/>
                        </a:ln>
                        <a:solidFill>
                          <a:srgbClr val="000066"/>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latin typeface="Tahoma" pitchFamily="34" charset="0"/>
                          <a:ea typeface="宋体" pitchFamily="2" charset="-122"/>
                        </a:rPr>
                        <a:t>name</a:t>
                      </a:r>
                    </a:p>
                  </a:txBody>
                  <a:tcPr marT="45766" marB="45766"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50000"/>
                        </a:lnSpc>
                        <a:spcBef>
                          <a:spcPct val="0"/>
                        </a:spcBef>
                        <a:spcAft>
                          <a:spcPct val="0"/>
                        </a:spcAft>
                        <a:buClr>
                          <a:schemeClr val="folHlink"/>
                        </a:buClr>
                        <a:buSzPct val="60000"/>
                        <a:buFont typeface="Wingdings" pitchFamily="2" charset="2"/>
                        <a:buNone/>
                        <a:tabLst/>
                      </a:pPr>
                      <a:endParaRPr kumimoji="1" lang="en-US" altLang="zh-CN" sz="1400" b="1" i="0" u="none" strike="noStrike" cap="none" normalizeH="0" baseline="0">
                        <a:ln>
                          <a:noFill/>
                        </a:ln>
                        <a:solidFill>
                          <a:srgbClr val="000066"/>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latin typeface="Tahoma" pitchFamily="34" charset="0"/>
                          <a:ea typeface="宋体" pitchFamily="2" charset="-122"/>
                        </a:rPr>
                        <a:t>math</a:t>
                      </a:r>
                    </a:p>
                  </a:txBody>
                  <a:tcPr marT="45766" marB="45766"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latin typeface="Tahoma" pitchFamily="34" charset="0"/>
                          <a:ea typeface="宋体" pitchFamily="2" charset="-122"/>
                        </a:rPr>
                        <a:t>logic</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latin typeface="Tahoma" pitchFamily="34" charset="0"/>
                          <a:ea typeface="宋体" pitchFamily="2" charset="-122"/>
                        </a:rPr>
                        <a:t>design</a:t>
                      </a:r>
                    </a:p>
                  </a:txBody>
                  <a:tcPr marT="45766" marB="45766"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latin typeface="Tahoma" pitchFamily="34" charset="0"/>
                          <a:ea typeface="宋体" pitchFamily="2" charset="-122"/>
                        </a:rPr>
                        <a:t>data</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latin typeface="Tahoma" pitchFamily="34" charset="0"/>
                          <a:ea typeface="宋体" pitchFamily="2" charset="-122"/>
                        </a:rPr>
                        <a:t>structure</a:t>
                      </a:r>
                    </a:p>
                  </a:txBody>
                  <a:tcPr marT="45766" marB="45766"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latin typeface="Tahoma" pitchFamily="34" charset="0"/>
                          <a:ea typeface="宋体" pitchFamily="2" charset="-122"/>
                        </a:rPr>
                        <a:t>operatig</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latin typeface="Tahoma" pitchFamily="34" charset="0"/>
                          <a:ea typeface="宋体" pitchFamily="2" charset="-122"/>
                        </a:rPr>
                        <a:t>system</a:t>
                      </a:r>
                    </a:p>
                  </a:txBody>
                  <a:tcPr marT="45766" marB="45766"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50000"/>
                        </a:lnSpc>
                        <a:spcBef>
                          <a:spcPct val="0"/>
                        </a:spcBef>
                        <a:spcAft>
                          <a:spcPct val="0"/>
                        </a:spcAft>
                        <a:buClr>
                          <a:schemeClr val="folHlink"/>
                        </a:buClr>
                        <a:buSzPct val="60000"/>
                        <a:buFont typeface="Wingdings" pitchFamily="2" charset="2"/>
                        <a:buNone/>
                        <a:tabLst/>
                      </a:pPr>
                      <a:endParaRPr kumimoji="1" lang="en-US" altLang="zh-CN" sz="1400" b="1" i="0" u="none" strike="noStrike" cap="none" normalizeH="0" baseline="0">
                        <a:ln>
                          <a:noFill/>
                        </a:ln>
                        <a:solidFill>
                          <a:srgbClr val="000066"/>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latin typeface="Tahoma" pitchFamily="34" charset="0"/>
                          <a:ea typeface="宋体" pitchFamily="2" charset="-122"/>
                        </a:rPr>
                        <a:t>compiler</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1" lang="en-US" altLang="zh-CN" sz="1400" b="1" i="0" u="none" strike="noStrike" cap="none" normalizeH="0" baseline="0">
                        <a:ln>
                          <a:noFill/>
                        </a:ln>
                        <a:solidFill>
                          <a:srgbClr val="000066"/>
                        </a:solidFill>
                        <a:effectLst/>
                        <a:latin typeface="Tahoma" pitchFamily="34" charset="0"/>
                        <a:ea typeface="宋体" pitchFamily="2" charset="-122"/>
                      </a:endParaRPr>
                    </a:p>
                  </a:txBody>
                  <a:tcPr marT="45766" marB="45766"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33173" name="Text Box 53">
            <a:extLst>
              <a:ext uri="{FF2B5EF4-FFF2-40B4-BE49-F238E27FC236}">
                <a16:creationId xmlns:a16="http://schemas.microsoft.com/office/drawing/2014/main" id="{BAFF7E9C-3FB9-4274-9F69-983F93A24380}"/>
              </a:ext>
            </a:extLst>
          </p:cNvPr>
          <p:cNvSpPr txBox="1">
            <a:spLocks noChangeArrowheads="1"/>
          </p:cNvSpPr>
          <p:nvPr/>
        </p:nvSpPr>
        <p:spPr bwMode="auto">
          <a:xfrm>
            <a:off x="971550" y="5413375"/>
            <a:ext cx="431800"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defRPr/>
            </a:pPr>
            <a:r>
              <a:rPr lang="en-US" altLang="zh-CN" sz="2000" b="1">
                <a:solidFill>
                  <a:schemeClr val="tx2"/>
                </a:solidFill>
                <a:effectLst>
                  <a:outerShdw blurRad="38100" dist="38100" dir="2700000" algn="tl">
                    <a:srgbClr val="C0C0C0"/>
                  </a:outerShdw>
                </a:effectLst>
              </a:rPr>
              <a:t>x</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33130"/>
                                        </p:tgtEl>
                                        <p:attrNameLst>
                                          <p:attrName>style.visibility</p:attrName>
                                        </p:attrNameLst>
                                      </p:cBhvr>
                                      <p:to>
                                        <p:strVal val="visible"/>
                                      </p:to>
                                    </p:set>
                                    <p:anim calcmode="lin" valueType="num">
                                      <p:cBhvr>
                                        <p:cTn id="7" dur="1000" fill="hold"/>
                                        <p:tgtEl>
                                          <p:spTgt spid="133130"/>
                                        </p:tgtEl>
                                        <p:attrNameLst>
                                          <p:attrName>ppt_x</p:attrName>
                                        </p:attrNameLst>
                                      </p:cBhvr>
                                      <p:tavLst>
                                        <p:tav tm="0">
                                          <p:val>
                                            <p:strVal val="#ppt_x-.2"/>
                                          </p:val>
                                        </p:tav>
                                        <p:tav tm="100000">
                                          <p:val>
                                            <p:strVal val="#ppt_x"/>
                                          </p:val>
                                        </p:tav>
                                      </p:tavLst>
                                    </p:anim>
                                    <p:anim calcmode="lin" valueType="num">
                                      <p:cBhvr>
                                        <p:cTn id="8" dur="1000" fill="hold"/>
                                        <p:tgtEl>
                                          <p:spTgt spid="13313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313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133174"/>
                                        </p:tgtEl>
                                        <p:attrNameLst>
                                          <p:attrName>style.visibility</p:attrName>
                                        </p:attrNameLst>
                                      </p:cBhvr>
                                      <p:to>
                                        <p:strVal val="visible"/>
                                      </p:to>
                                    </p:set>
                                    <p:anim calcmode="lin" valueType="num">
                                      <p:cBhvr>
                                        <p:cTn id="14" dur="1000" fill="hold"/>
                                        <p:tgtEl>
                                          <p:spTgt spid="133174"/>
                                        </p:tgtEl>
                                        <p:attrNameLst>
                                          <p:attrName>ppt_x</p:attrName>
                                        </p:attrNameLst>
                                      </p:cBhvr>
                                      <p:tavLst>
                                        <p:tav tm="0">
                                          <p:val>
                                            <p:strVal val="#ppt_x-.2"/>
                                          </p:val>
                                        </p:tav>
                                        <p:tav tm="100000">
                                          <p:val>
                                            <p:strVal val="#ppt_x"/>
                                          </p:val>
                                        </p:tav>
                                      </p:tavLst>
                                    </p:anim>
                                    <p:anim calcmode="lin" valueType="num">
                                      <p:cBhvr>
                                        <p:cTn id="15" dur="1000" fill="hold"/>
                                        <p:tgtEl>
                                          <p:spTgt spid="133174"/>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33174"/>
                                        </p:tgtEl>
                                      </p:cBhvr>
                                    </p:animEffect>
                                  </p:childTnLst>
                                </p:cTn>
                              </p:par>
                              <p:par>
                                <p:cTn id="17" presetID="29" presetClass="entr" presetSubtype="0" fill="hold" nodeType="withEffect">
                                  <p:stCondLst>
                                    <p:cond delay="0"/>
                                  </p:stCondLst>
                                  <p:childTnLst>
                                    <p:set>
                                      <p:cBhvr>
                                        <p:cTn id="18" dur="1" fill="hold">
                                          <p:stCondLst>
                                            <p:cond delay="0"/>
                                          </p:stCondLst>
                                        </p:cTn>
                                        <p:tgtEl>
                                          <p:spTgt spid="133131"/>
                                        </p:tgtEl>
                                        <p:attrNameLst>
                                          <p:attrName>style.visibility</p:attrName>
                                        </p:attrNameLst>
                                      </p:cBhvr>
                                      <p:to>
                                        <p:strVal val="visible"/>
                                      </p:to>
                                    </p:set>
                                    <p:anim calcmode="lin" valueType="num">
                                      <p:cBhvr>
                                        <p:cTn id="19" dur="1000" fill="hold"/>
                                        <p:tgtEl>
                                          <p:spTgt spid="133131"/>
                                        </p:tgtEl>
                                        <p:attrNameLst>
                                          <p:attrName>ppt_x</p:attrName>
                                        </p:attrNameLst>
                                      </p:cBhvr>
                                      <p:tavLst>
                                        <p:tav tm="0">
                                          <p:val>
                                            <p:strVal val="#ppt_x-.2"/>
                                          </p:val>
                                        </p:tav>
                                        <p:tav tm="100000">
                                          <p:val>
                                            <p:strVal val="#ppt_x"/>
                                          </p:val>
                                        </p:tav>
                                      </p:tavLst>
                                    </p:anim>
                                    <p:anim calcmode="lin" valueType="num">
                                      <p:cBhvr>
                                        <p:cTn id="20" dur="1000" fill="hold"/>
                                        <p:tgtEl>
                                          <p:spTgt spid="133131"/>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33131"/>
                                        </p:tgtEl>
                                      </p:cBhvr>
                                    </p:animEffect>
                                  </p:childTnLst>
                                </p:cTn>
                              </p:par>
                              <p:par>
                                <p:cTn id="22" presetID="29" presetClass="entr" presetSubtype="0" fill="hold" nodeType="withEffect">
                                  <p:stCondLst>
                                    <p:cond delay="0"/>
                                  </p:stCondLst>
                                  <p:childTnLst>
                                    <p:set>
                                      <p:cBhvr>
                                        <p:cTn id="23" dur="1" fill="hold">
                                          <p:stCondLst>
                                            <p:cond delay="0"/>
                                          </p:stCondLst>
                                        </p:cTn>
                                        <p:tgtEl>
                                          <p:spTgt spid="133149"/>
                                        </p:tgtEl>
                                        <p:attrNameLst>
                                          <p:attrName>style.visibility</p:attrName>
                                        </p:attrNameLst>
                                      </p:cBhvr>
                                      <p:to>
                                        <p:strVal val="visible"/>
                                      </p:to>
                                    </p:set>
                                    <p:anim calcmode="lin" valueType="num">
                                      <p:cBhvr>
                                        <p:cTn id="24" dur="1000" fill="hold"/>
                                        <p:tgtEl>
                                          <p:spTgt spid="133149"/>
                                        </p:tgtEl>
                                        <p:attrNameLst>
                                          <p:attrName>ppt_x</p:attrName>
                                        </p:attrNameLst>
                                      </p:cBhvr>
                                      <p:tavLst>
                                        <p:tav tm="0">
                                          <p:val>
                                            <p:strVal val="#ppt_x-.2"/>
                                          </p:val>
                                        </p:tav>
                                        <p:tav tm="100000">
                                          <p:val>
                                            <p:strVal val="#ppt_x"/>
                                          </p:val>
                                        </p:tav>
                                      </p:tavLst>
                                    </p:anim>
                                    <p:anim calcmode="lin" valueType="num">
                                      <p:cBhvr>
                                        <p:cTn id="25" dur="1000" fill="hold"/>
                                        <p:tgtEl>
                                          <p:spTgt spid="133149"/>
                                        </p:tgtEl>
                                        <p:attrNameLst>
                                          <p:attrName>ppt_y</p:attrName>
                                        </p:attrNameLst>
                                      </p:cBhvr>
                                      <p:tavLst>
                                        <p:tav tm="0">
                                          <p:val>
                                            <p:strVal val="#ppt_y"/>
                                          </p:val>
                                        </p:tav>
                                        <p:tav tm="100000">
                                          <p:val>
                                            <p:strVal val="#ppt_y"/>
                                          </p:val>
                                        </p:tav>
                                      </p:tavLst>
                                    </p:anim>
                                    <p:animEffect transition="in" filter="wipe(right)" prLst="gradientSize: 0.1">
                                      <p:cBhvr>
                                        <p:cTn id="26" dur="1000"/>
                                        <p:tgtEl>
                                          <p:spTgt spid="133149"/>
                                        </p:tgtEl>
                                      </p:cBhvr>
                                    </p:animEffect>
                                  </p:childTnLst>
                                </p:cTn>
                              </p:par>
                              <p:par>
                                <p:cTn id="27" presetID="29" presetClass="entr" presetSubtype="0" fill="hold" grpId="0" nodeType="withEffect">
                                  <p:stCondLst>
                                    <p:cond delay="0"/>
                                  </p:stCondLst>
                                  <p:childTnLst>
                                    <p:set>
                                      <p:cBhvr>
                                        <p:cTn id="28" dur="1" fill="hold">
                                          <p:stCondLst>
                                            <p:cond delay="0"/>
                                          </p:stCondLst>
                                        </p:cTn>
                                        <p:tgtEl>
                                          <p:spTgt spid="133173"/>
                                        </p:tgtEl>
                                        <p:attrNameLst>
                                          <p:attrName>style.visibility</p:attrName>
                                        </p:attrNameLst>
                                      </p:cBhvr>
                                      <p:to>
                                        <p:strVal val="visible"/>
                                      </p:to>
                                    </p:set>
                                    <p:anim calcmode="lin" valueType="num">
                                      <p:cBhvr>
                                        <p:cTn id="29" dur="1000" fill="hold"/>
                                        <p:tgtEl>
                                          <p:spTgt spid="133173"/>
                                        </p:tgtEl>
                                        <p:attrNameLst>
                                          <p:attrName>ppt_x</p:attrName>
                                        </p:attrNameLst>
                                      </p:cBhvr>
                                      <p:tavLst>
                                        <p:tav tm="0">
                                          <p:val>
                                            <p:strVal val="#ppt_x-.2"/>
                                          </p:val>
                                        </p:tav>
                                        <p:tav tm="100000">
                                          <p:val>
                                            <p:strVal val="#ppt_x"/>
                                          </p:val>
                                        </p:tav>
                                      </p:tavLst>
                                    </p:anim>
                                    <p:anim calcmode="lin" valueType="num">
                                      <p:cBhvr>
                                        <p:cTn id="30" dur="1000" fill="hold"/>
                                        <p:tgtEl>
                                          <p:spTgt spid="133173"/>
                                        </p:tgtEl>
                                        <p:attrNameLst>
                                          <p:attrName>ppt_y</p:attrName>
                                        </p:attrNameLst>
                                      </p:cBhvr>
                                      <p:tavLst>
                                        <p:tav tm="0">
                                          <p:val>
                                            <p:strVal val="#ppt_y"/>
                                          </p:val>
                                        </p:tav>
                                        <p:tav tm="100000">
                                          <p:val>
                                            <p:strVal val="#ppt_y"/>
                                          </p:val>
                                        </p:tav>
                                      </p:tavLst>
                                    </p:anim>
                                    <p:animEffect transition="in" filter="wipe(right)" prLst="gradientSize: 0.1">
                                      <p:cBhvr>
                                        <p:cTn id="31" dur="1000"/>
                                        <p:tgtEl>
                                          <p:spTgt spid="133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4" grpId="0" animBg="1"/>
      <p:bldP spid="133130" grpId="0"/>
      <p:bldP spid="13317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1">
            <a:extLst>
              <a:ext uri="{FF2B5EF4-FFF2-40B4-BE49-F238E27FC236}">
                <a16:creationId xmlns:a16="http://schemas.microsoft.com/office/drawing/2014/main" id="{EA55E3CD-5AEF-4DAB-836D-2036475177F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27297C5-BB61-435A-AF64-9B787C74BBE0}" type="slidenum">
              <a:rPr kumimoji="0" lang="en-US" altLang="zh-CN" sz="1800" smtClean="0">
                <a:solidFill>
                  <a:srgbClr val="009900"/>
                </a:solidFill>
              </a:rPr>
              <a:pPr>
                <a:spcBef>
                  <a:spcPct val="0"/>
                </a:spcBef>
                <a:buClrTx/>
                <a:buSzTx/>
                <a:buFontTx/>
                <a:buNone/>
              </a:pPr>
              <a:t>14</a:t>
            </a:fld>
            <a:endParaRPr kumimoji="0" lang="en-US" altLang="zh-CN" sz="1800">
              <a:solidFill>
                <a:srgbClr val="009900"/>
              </a:solidFill>
            </a:endParaRPr>
          </a:p>
        </p:txBody>
      </p:sp>
      <p:grpSp>
        <p:nvGrpSpPr>
          <p:cNvPr id="18435" name="Group 8">
            <a:extLst>
              <a:ext uri="{FF2B5EF4-FFF2-40B4-BE49-F238E27FC236}">
                <a16:creationId xmlns:a16="http://schemas.microsoft.com/office/drawing/2014/main" id="{820D76D2-4D34-406F-9D5E-BE917BD6157F}"/>
              </a:ext>
            </a:extLst>
          </p:cNvPr>
          <p:cNvGrpSpPr>
            <a:grpSpLocks/>
          </p:cNvGrpSpPr>
          <p:nvPr/>
        </p:nvGrpSpPr>
        <p:grpSpPr bwMode="auto">
          <a:xfrm>
            <a:off x="655638" y="1125538"/>
            <a:ext cx="7958137" cy="3260725"/>
            <a:chOff x="431" y="756"/>
            <a:chExt cx="5013" cy="2054"/>
          </a:xfrm>
        </p:grpSpPr>
        <p:sp>
          <p:nvSpPr>
            <p:cNvPr id="18450" name="Rectangle 6">
              <a:extLst>
                <a:ext uri="{FF2B5EF4-FFF2-40B4-BE49-F238E27FC236}">
                  <a16:creationId xmlns:a16="http://schemas.microsoft.com/office/drawing/2014/main" id="{91DFA026-CBEE-43FF-B1EF-2F9405F08705}"/>
                </a:ext>
              </a:extLst>
            </p:cNvPr>
            <p:cNvSpPr>
              <a:spLocks noChangeArrowheads="1"/>
            </p:cNvSpPr>
            <p:nvPr/>
          </p:nvSpPr>
          <p:spPr bwMode="auto">
            <a:xfrm>
              <a:off x="1701" y="1216"/>
              <a:ext cx="2767" cy="1163"/>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35175" name="Rectangle 7">
              <a:extLst>
                <a:ext uri="{FF2B5EF4-FFF2-40B4-BE49-F238E27FC236}">
                  <a16:creationId xmlns:a16="http://schemas.microsoft.com/office/drawing/2014/main" id="{B7FCCA48-1F6A-4707-8972-BF3CFBF6D011}"/>
                </a:ext>
              </a:extLst>
            </p:cNvPr>
            <p:cNvSpPr>
              <a:spLocks noChangeArrowheads="1"/>
            </p:cNvSpPr>
            <p:nvPr/>
          </p:nvSpPr>
          <p:spPr bwMode="auto">
            <a:xfrm>
              <a:off x="431" y="756"/>
              <a:ext cx="5013" cy="2054"/>
            </a:xfrm>
            <a:prstGeom prst="rect">
              <a:avLst/>
            </a:prstGeom>
            <a:noFill/>
            <a:ln w="9525">
              <a:noFill/>
              <a:miter lim="800000"/>
              <a:headEnd/>
              <a:tailEnd/>
            </a:ln>
            <a:effectLst/>
          </p:spPr>
          <p:txBody>
            <a:bodyPr anchor="ctr">
              <a:spAutoFit/>
            </a:bodyPr>
            <a:lstStyle/>
            <a:p>
              <a:pPr eaLnBrk="1" hangingPunct="1">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首先用</a:t>
              </a:r>
              <a:r>
                <a:rPr lang="en-US" altLang="zh-CN" sz="2000" b="1">
                  <a:effectLst>
                    <a:outerShdw blurRad="38100" dist="38100" dir="2700000" algn="tl">
                      <a:srgbClr val="C0C0C0"/>
                    </a:outerShdw>
                  </a:effectLst>
                </a:rPr>
                <a:t>typedef </a:t>
              </a:r>
              <a:r>
                <a:rPr lang="zh-CN" altLang="en-US" sz="2000" b="1">
                  <a:effectLst>
                    <a:outerShdw blurRad="38100" dist="38100" dir="2700000" algn="tl">
                      <a:srgbClr val="C0C0C0"/>
                    </a:outerShdw>
                  </a:effectLst>
                </a:rPr>
                <a:t>为一个结构类型进行命名，之后使用该类型名声明变量。其一般形式为：</a:t>
              </a:r>
              <a:r>
                <a:rPr lang="zh-CN" altLang="en-US"/>
                <a:t> </a:t>
              </a:r>
              <a:endParaRPr lang="zh-CN" altLang="en-US" sz="2000" b="1">
                <a:effectLst>
                  <a:outerShdw blurRad="38100" dist="38100" dir="2700000" algn="tl">
                    <a:srgbClr val="C0C0C0"/>
                  </a:outerShdw>
                </a:effectLst>
              </a:endParaRPr>
            </a:p>
            <a:p>
              <a:pPr eaLnBrk="1" hangingPunct="1">
                <a:defRPr/>
              </a:pPr>
              <a:r>
                <a:rPr lang="zh-CN" altLang="en-US" sz="2000" b="1">
                  <a:effectLst>
                    <a:outerShdw blurRad="38100" dist="38100" dir="2700000" algn="tl">
                      <a:srgbClr val="C0C0C0"/>
                    </a:outerShdw>
                  </a:effectLst>
                </a:rPr>
                <a:t>                               </a:t>
              </a:r>
              <a:r>
                <a:rPr lang="en-US" altLang="zh-CN" sz="2000" b="1">
                  <a:solidFill>
                    <a:srgbClr val="FF00FF"/>
                  </a:solidFill>
                  <a:effectLst>
                    <a:outerShdw blurRad="38100" dist="38100" dir="2700000" algn="tl">
                      <a:srgbClr val="C0C0C0"/>
                    </a:outerShdw>
                  </a:effectLst>
                </a:rPr>
                <a:t>typedef </a:t>
              </a:r>
              <a:r>
                <a:rPr lang="en-US" altLang="zh-CN" sz="2000" b="1">
                  <a:solidFill>
                    <a:schemeClr val="folHlink"/>
                  </a:solidFill>
                  <a:effectLst>
                    <a:outerShdw blurRad="38100" dist="38100" dir="2700000" algn="tl">
                      <a:srgbClr val="C0C0C0"/>
                    </a:outerShdw>
                  </a:effectLst>
                </a:rPr>
                <a:t>struct [</a:t>
              </a:r>
              <a:r>
                <a:rPr lang="zh-CN" altLang="en-US" sz="2000" b="1">
                  <a:solidFill>
                    <a:schemeClr val="folHlink"/>
                  </a:solidFill>
                  <a:effectLst>
                    <a:outerShdw blurRad="38100" dist="38100" dir="2700000" algn="tl">
                      <a:srgbClr val="C0C0C0"/>
                    </a:outerShdw>
                  </a:effectLst>
                </a:rPr>
                <a:t>结构类型名</a:t>
              </a:r>
              <a:r>
                <a:rPr lang="en-US" altLang="zh-CN" sz="2000" b="1">
                  <a:solidFill>
                    <a:schemeClr val="folHlink"/>
                  </a:solidFill>
                  <a:effectLst>
                    <a:outerShdw blurRad="38100" dist="38100" dir="2700000" algn="tl">
                      <a:srgbClr val="C0C0C0"/>
                    </a:outerShdw>
                  </a:effectLst>
                </a:rPr>
                <a:t>]{</a:t>
              </a:r>
            </a:p>
            <a:p>
              <a:pPr eaLnBrk="1" hangingPunct="1">
                <a:defRPr/>
              </a:pPr>
              <a:r>
                <a:rPr lang="en-US" altLang="zh-CN" sz="2000" b="1">
                  <a:solidFill>
                    <a:schemeClr val="folHlink"/>
                  </a:solidFill>
                  <a:effectLst>
                    <a:outerShdw blurRad="38100" dist="38100" dir="2700000" algn="tl">
                      <a:srgbClr val="C0C0C0"/>
                    </a:outerShdw>
                  </a:effectLst>
                </a:rPr>
                <a:t>	                        </a:t>
              </a:r>
              <a:r>
                <a:rPr lang="zh-CN" altLang="en-US" sz="2000" b="1">
                  <a:solidFill>
                    <a:schemeClr val="folHlink"/>
                  </a:solidFill>
                  <a:effectLst>
                    <a:outerShdw blurRad="38100" dist="38100" dir="2700000" algn="tl">
                      <a:srgbClr val="C0C0C0"/>
                    </a:outerShdw>
                  </a:effectLst>
                </a:rPr>
                <a:t>数据类型</a:t>
              </a:r>
              <a:r>
                <a:rPr lang="en-US" altLang="zh-CN" sz="2000" b="1" baseline="-25000">
                  <a:solidFill>
                    <a:schemeClr val="folHlink"/>
                  </a:solidFill>
                  <a:effectLst>
                    <a:outerShdw blurRad="38100" dist="38100" dir="2700000" algn="tl">
                      <a:srgbClr val="C0C0C0"/>
                    </a:outerShdw>
                  </a:effectLst>
                </a:rPr>
                <a:t>1</a:t>
              </a:r>
              <a:r>
                <a:rPr lang="en-US" altLang="zh-CN" sz="2000" b="1">
                  <a:solidFill>
                    <a:schemeClr val="folHlink"/>
                  </a:solidFill>
                  <a:effectLst>
                    <a:outerShdw blurRad="38100" dist="38100" dir="2700000" algn="tl">
                      <a:srgbClr val="C0C0C0"/>
                    </a:outerShdw>
                  </a:effectLst>
                </a:rPr>
                <a:t>  </a:t>
              </a:r>
              <a:r>
                <a:rPr lang="zh-CN" altLang="en-US" sz="2000" b="1">
                  <a:solidFill>
                    <a:schemeClr val="folHlink"/>
                  </a:solidFill>
                  <a:effectLst>
                    <a:outerShdw blurRad="38100" dist="38100" dir="2700000" algn="tl">
                      <a:srgbClr val="C0C0C0"/>
                    </a:outerShdw>
                  </a:effectLst>
                </a:rPr>
                <a:t>成员名</a:t>
              </a:r>
              <a:r>
                <a:rPr lang="en-US" altLang="zh-CN" sz="2000" b="1" baseline="-25000">
                  <a:solidFill>
                    <a:schemeClr val="folHlink"/>
                  </a:solidFill>
                  <a:effectLst>
                    <a:outerShdw blurRad="38100" dist="38100" dir="2700000" algn="tl">
                      <a:srgbClr val="C0C0C0"/>
                    </a:outerShdw>
                  </a:effectLst>
                </a:rPr>
                <a:t>1</a:t>
              </a:r>
              <a:r>
                <a:rPr lang="en-US" altLang="zh-CN" sz="2000" b="1">
                  <a:solidFill>
                    <a:schemeClr val="folHlink"/>
                  </a:solidFill>
                  <a:effectLst>
                    <a:outerShdw blurRad="38100" dist="38100" dir="2700000" algn="tl">
                      <a:srgbClr val="C0C0C0"/>
                    </a:outerShdw>
                  </a:effectLst>
                </a:rPr>
                <a:t>;</a:t>
              </a:r>
            </a:p>
            <a:p>
              <a:pPr eaLnBrk="1" hangingPunct="1">
                <a:defRPr/>
              </a:pPr>
              <a:r>
                <a:rPr lang="en-US" altLang="zh-CN" sz="2000" b="1">
                  <a:solidFill>
                    <a:schemeClr val="folHlink"/>
                  </a:solidFill>
                  <a:effectLst>
                    <a:outerShdw blurRad="38100" dist="38100" dir="2700000" algn="tl">
                      <a:srgbClr val="C0C0C0"/>
                    </a:outerShdw>
                  </a:effectLst>
                </a:rPr>
                <a:t>                                    </a:t>
              </a:r>
              <a:r>
                <a:rPr lang="zh-CN" altLang="en-US" sz="2000" b="1">
                  <a:solidFill>
                    <a:schemeClr val="folHlink"/>
                  </a:solidFill>
                  <a:effectLst>
                    <a:outerShdw blurRad="38100" dist="38100" dir="2700000" algn="tl">
                      <a:srgbClr val="C0C0C0"/>
                    </a:outerShdw>
                  </a:effectLst>
                </a:rPr>
                <a:t>数据类型</a:t>
              </a:r>
              <a:r>
                <a:rPr lang="en-US" altLang="zh-CN" sz="2000" b="1" baseline="-25000">
                  <a:solidFill>
                    <a:schemeClr val="folHlink"/>
                  </a:solidFill>
                  <a:effectLst>
                    <a:outerShdw blurRad="38100" dist="38100" dir="2700000" algn="tl">
                      <a:srgbClr val="C0C0C0"/>
                    </a:outerShdw>
                  </a:effectLst>
                </a:rPr>
                <a:t>2</a:t>
              </a:r>
              <a:r>
                <a:rPr lang="en-US" altLang="zh-CN" sz="2000" b="1">
                  <a:solidFill>
                    <a:schemeClr val="folHlink"/>
                  </a:solidFill>
                  <a:effectLst>
                    <a:outerShdw blurRad="38100" dist="38100" dir="2700000" algn="tl">
                      <a:srgbClr val="C0C0C0"/>
                    </a:outerShdw>
                  </a:effectLst>
                </a:rPr>
                <a:t>  </a:t>
              </a:r>
              <a:r>
                <a:rPr lang="zh-CN" altLang="en-US" sz="2000" b="1">
                  <a:solidFill>
                    <a:schemeClr val="folHlink"/>
                  </a:solidFill>
                  <a:effectLst>
                    <a:outerShdw blurRad="38100" dist="38100" dir="2700000" algn="tl">
                      <a:srgbClr val="C0C0C0"/>
                    </a:outerShdw>
                  </a:effectLst>
                </a:rPr>
                <a:t>成员名</a:t>
              </a:r>
              <a:r>
                <a:rPr lang="en-US" altLang="zh-CN" sz="2000" b="1" baseline="-25000">
                  <a:solidFill>
                    <a:schemeClr val="folHlink"/>
                  </a:solidFill>
                  <a:effectLst>
                    <a:outerShdw blurRad="38100" dist="38100" dir="2700000" algn="tl">
                      <a:srgbClr val="C0C0C0"/>
                    </a:outerShdw>
                  </a:effectLst>
                </a:rPr>
                <a:t>2</a:t>
              </a:r>
              <a:r>
                <a:rPr lang="en-US" altLang="zh-CN" sz="2000" b="1">
                  <a:solidFill>
                    <a:schemeClr val="folHlink"/>
                  </a:solidFill>
                  <a:effectLst>
                    <a:outerShdw blurRad="38100" dist="38100" dir="2700000" algn="tl">
                      <a:srgbClr val="C0C0C0"/>
                    </a:outerShdw>
                  </a:effectLst>
                </a:rPr>
                <a:t>;</a:t>
              </a:r>
            </a:p>
            <a:p>
              <a:pPr eaLnBrk="1" hangingPunct="1">
                <a:defRPr/>
              </a:pPr>
              <a:r>
                <a:rPr lang="en-US" altLang="zh-CN" sz="2000" b="1">
                  <a:solidFill>
                    <a:schemeClr val="folHlink"/>
                  </a:solidFill>
                  <a:effectLst>
                    <a:outerShdw blurRad="38100" dist="38100" dir="2700000" algn="tl">
                      <a:srgbClr val="C0C0C0"/>
                    </a:outerShdw>
                  </a:effectLst>
                </a:rPr>
                <a:t>	  	                         </a:t>
              </a:r>
              <a:r>
                <a:rPr lang="en-US" altLang="zh-CN" sz="2000" b="1">
                  <a:solidFill>
                    <a:schemeClr val="folHlink"/>
                  </a:solidFill>
                  <a:effectLst>
                    <a:outerShdw blurRad="38100" dist="38100" dir="2700000" algn="tl">
                      <a:srgbClr val="C0C0C0"/>
                    </a:outerShdw>
                  </a:effectLst>
                  <a:latin typeface="Times New Roman"/>
                </a:rPr>
                <a:t>…</a:t>
              </a:r>
              <a:endParaRPr lang="en-US" altLang="zh-CN" sz="2000" b="1">
                <a:solidFill>
                  <a:schemeClr val="folHlink"/>
                </a:solidFill>
                <a:effectLst>
                  <a:outerShdw blurRad="38100" dist="38100" dir="2700000" algn="tl">
                    <a:srgbClr val="C0C0C0"/>
                  </a:outerShdw>
                </a:effectLst>
              </a:endParaRPr>
            </a:p>
            <a:p>
              <a:pPr eaLnBrk="1" hangingPunct="1">
                <a:defRPr/>
              </a:pPr>
              <a:r>
                <a:rPr lang="en-US" altLang="zh-CN" sz="2000" b="1">
                  <a:solidFill>
                    <a:schemeClr val="folHlink"/>
                  </a:solidFill>
                  <a:effectLst>
                    <a:outerShdw blurRad="38100" dist="38100" dir="2700000" algn="tl">
                      <a:srgbClr val="C0C0C0"/>
                    </a:outerShdw>
                  </a:effectLst>
                </a:rPr>
                <a:t>	                        </a:t>
              </a:r>
              <a:r>
                <a:rPr lang="zh-CN" altLang="en-US" sz="2000" b="1">
                  <a:solidFill>
                    <a:schemeClr val="folHlink"/>
                  </a:solidFill>
                  <a:effectLst>
                    <a:outerShdw blurRad="38100" dist="38100" dir="2700000" algn="tl">
                      <a:srgbClr val="C0C0C0"/>
                    </a:outerShdw>
                  </a:effectLst>
                </a:rPr>
                <a:t>数据类型</a:t>
              </a:r>
              <a:r>
                <a:rPr lang="en-US" altLang="zh-CN" sz="2000" b="1" baseline="-25000">
                  <a:solidFill>
                    <a:schemeClr val="folHlink"/>
                  </a:solidFill>
                  <a:effectLst>
                    <a:outerShdw blurRad="38100" dist="38100" dir="2700000" algn="tl">
                      <a:srgbClr val="C0C0C0"/>
                    </a:outerShdw>
                  </a:effectLst>
                </a:rPr>
                <a:t>n</a:t>
              </a:r>
              <a:r>
                <a:rPr lang="en-US" altLang="zh-CN" sz="2000" b="1">
                  <a:solidFill>
                    <a:schemeClr val="folHlink"/>
                  </a:solidFill>
                  <a:effectLst>
                    <a:outerShdw blurRad="38100" dist="38100" dir="2700000" algn="tl">
                      <a:srgbClr val="C0C0C0"/>
                    </a:outerShdw>
                  </a:effectLst>
                </a:rPr>
                <a:t>  </a:t>
              </a:r>
              <a:r>
                <a:rPr lang="zh-CN" altLang="en-US" sz="2000" b="1">
                  <a:solidFill>
                    <a:schemeClr val="folHlink"/>
                  </a:solidFill>
                  <a:effectLst>
                    <a:outerShdw blurRad="38100" dist="38100" dir="2700000" algn="tl">
                      <a:srgbClr val="C0C0C0"/>
                    </a:outerShdw>
                  </a:effectLst>
                </a:rPr>
                <a:t>成员名</a:t>
              </a:r>
              <a:r>
                <a:rPr lang="en-US" altLang="zh-CN" sz="2000" b="1" baseline="-25000">
                  <a:solidFill>
                    <a:schemeClr val="folHlink"/>
                  </a:solidFill>
                  <a:effectLst>
                    <a:outerShdw blurRad="38100" dist="38100" dir="2700000" algn="tl">
                      <a:srgbClr val="C0C0C0"/>
                    </a:outerShdw>
                  </a:effectLst>
                </a:rPr>
                <a:t>n</a:t>
              </a:r>
              <a:r>
                <a:rPr lang="en-US" altLang="zh-CN" sz="2000" b="1">
                  <a:solidFill>
                    <a:schemeClr val="folHlink"/>
                  </a:solidFill>
                  <a:effectLst>
                    <a:outerShdw blurRad="38100" dist="38100" dir="2700000" algn="tl">
                      <a:srgbClr val="C0C0C0"/>
                    </a:outerShdw>
                  </a:effectLst>
                </a:rPr>
                <a:t>;</a:t>
              </a:r>
            </a:p>
            <a:p>
              <a:pPr eaLnBrk="1" hangingPunct="1">
                <a:defRPr/>
              </a:pPr>
              <a:r>
                <a:rPr lang="en-US" altLang="zh-CN" sz="2000" b="1">
                  <a:solidFill>
                    <a:schemeClr val="folHlink"/>
                  </a:solidFill>
                  <a:effectLst>
                    <a:outerShdw blurRad="38100" dist="38100" dir="2700000" algn="tl">
                      <a:srgbClr val="C0C0C0"/>
                    </a:outerShdw>
                  </a:effectLst>
                </a:rPr>
                <a:t>	                   }</a:t>
              </a:r>
              <a:r>
                <a:rPr lang="en-US" altLang="zh-CN" sz="2000" b="1">
                  <a:solidFill>
                    <a:srgbClr val="FF00FF"/>
                  </a:solidFill>
                  <a:effectLst>
                    <a:outerShdw blurRad="38100" dist="38100" dir="2700000" algn="tl">
                      <a:srgbClr val="C0C0C0"/>
                    </a:outerShdw>
                  </a:effectLst>
                </a:rPr>
                <a:t>  </a:t>
              </a:r>
              <a:r>
                <a:rPr lang="zh-CN" altLang="en-US" sz="2000" b="1">
                  <a:solidFill>
                    <a:srgbClr val="FF00FF"/>
                  </a:solidFill>
                  <a:effectLst>
                    <a:outerShdw blurRad="38100" dist="38100" dir="2700000" algn="tl">
                      <a:srgbClr val="C0C0C0"/>
                    </a:outerShdw>
                  </a:effectLst>
                </a:rPr>
                <a:t>类型名</a:t>
              </a:r>
              <a:r>
                <a:rPr lang="en-US" altLang="zh-CN" sz="2000" b="1">
                  <a:solidFill>
                    <a:srgbClr val="FF00FF"/>
                  </a:solidFill>
                  <a:effectLst>
                    <a:outerShdw blurRad="38100" dist="38100" dir="2700000" algn="tl">
                      <a:srgbClr val="C0C0C0"/>
                    </a:outerShdw>
                  </a:effectLst>
                </a:rPr>
                <a:t>;</a:t>
              </a:r>
            </a:p>
            <a:p>
              <a:pPr eaLnBrk="1" hangingPunct="1">
                <a:spcBef>
                  <a:spcPct val="20000"/>
                </a:spcBef>
                <a:defRPr/>
              </a:pPr>
              <a:r>
                <a:rPr lang="zh-CN" altLang="en-US" sz="2000" b="1">
                  <a:effectLst>
                    <a:outerShdw blurRad="38100" dist="38100" dir="2700000" algn="tl">
                      <a:srgbClr val="C0C0C0"/>
                    </a:outerShdw>
                  </a:effectLst>
                </a:rPr>
                <a:t>其中，</a:t>
              </a:r>
              <a:r>
                <a:rPr lang="zh-CN" altLang="en-US" sz="2000" b="1">
                  <a:solidFill>
                    <a:srgbClr val="FF00FF"/>
                  </a:solidFill>
                  <a:effectLst>
                    <a:outerShdw blurRad="38100" dist="38100" dir="2700000" algn="tl">
                      <a:srgbClr val="C0C0C0"/>
                    </a:outerShdw>
                  </a:effectLst>
                </a:rPr>
                <a:t>结构类型名</a:t>
              </a:r>
              <a:r>
                <a:rPr lang="zh-CN" altLang="en-US" sz="2000" b="1">
                  <a:effectLst>
                    <a:outerShdw blurRad="38100" dist="38100" dir="2700000" algn="tl">
                      <a:srgbClr val="C0C0C0"/>
                    </a:outerShdw>
                  </a:effectLst>
                </a:rPr>
                <a:t>可以缺省，</a:t>
              </a:r>
              <a:r>
                <a:rPr lang="zh-CN" altLang="en-US" sz="2000" b="1">
                  <a:solidFill>
                    <a:srgbClr val="FF00FF"/>
                  </a:solidFill>
                  <a:effectLst>
                    <a:outerShdw blurRad="38100" dist="38100" dir="2700000" algn="tl">
                      <a:srgbClr val="C0C0C0"/>
                    </a:outerShdw>
                  </a:effectLst>
                </a:rPr>
                <a:t>类型名</a:t>
              </a:r>
              <a:r>
                <a:rPr lang="zh-CN" altLang="en-US" sz="2000" b="1">
                  <a:effectLst>
                    <a:outerShdw blurRad="38100" dist="38100" dir="2700000" algn="tl">
                      <a:srgbClr val="C0C0C0"/>
                    </a:outerShdw>
                  </a:effectLst>
                </a:rPr>
                <a:t>为</a:t>
              </a:r>
              <a:r>
                <a:rPr lang="en-US" altLang="zh-CN" sz="2000" b="1">
                  <a:solidFill>
                    <a:schemeClr val="folHlink"/>
                  </a:solidFill>
                  <a:effectLst>
                    <a:outerShdw blurRad="38100" dist="38100" dir="2700000" algn="tl">
                      <a:srgbClr val="C0C0C0"/>
                    </a:outerShdw>
                  </a:effectLst>
                </a:rPr>
                <a:t>struct[</a:t>
              </a:r>
              <a:r>
                <a:rPr lang="zh-CN" altLang="en-US" sz="2000" b="1">
                  <a:solidFill>
                    <a:schemeClr val="folHlink"/>
                  </a:solidFill>
                  <a:effectLst>
                    <a:outerShdw blurRad="38100" dist="38100" dir="2700000" algn="tl">
                      <a:srgbClr val="C0C0C0"/>
                    </a:outerShdw>
                  </a:effectLst>
                </a:rPr>
                <a:t>结构类型名</a:t>
              </a:r>
              <a:r>
                <a:rPr lang="en-US" altLang="zh-CN" sz="2000" b="1">
                  <a:solidFill>
                    <a:schemeClr val="folHlink"/>
                  </a:solidFill>
                  <a:effectLst>
                    <a:outerShdw blurRad="38100" dist="38100" dir="2700000" algn="tl">
                      <a:srgbClr val="C0C0C0"/>
                    </a:outerShdw>
                  </a:effectLst>
                </a:rPr>
                <a:t>] {</a:t>
              </a:r>
              <a:r>
                <a:rPr lang="en-US" altLang="zh-CN" sz="2000" b="1">
                  <a:solidFill>
                    <a:schemeClr val="folHlink"/>
                  </a:solidFill>
                  <a:effectLst>
                    <a:outerShdw blurRad="38100" dist="38100" dir="2700000" algn="tl">
                      <a:srgbClr val="C0C0C0"/>
                    </a:outerShdw>
                  </a:effectLst>
                  <a:latin typeface="Times New Roman"/>
                </a:rPr>
                <a:t>…</a:t>
              </a:r>
              <a:r>
                <a:rPr lang="en-US" altLang="zh-CN" sz="2000" b="1">
                  <a:solidFill>
                    <a:schemeClr val="folHlink"/>
                  </a:solidFill>
                  <a:effectLst>
                    <a:outerShdw blurRad="38100" dist="38100" dir="2700000" algn="tl">
                      <a:srgbClr val="C0C0C0"/>
                    </a:outerShdw>
                  </a:effectLst>
                </a:rPr>
                <a:t>}</a:t>
              </a:r>
              <a:r>
                <a:rPr lang="zh-CN" altLang="en-US" sz="2000" b="1">
                  <a:effectLst>
                    <a:outerShdw blurRad="38100" dist="38100" dir="2700000" algn="tl">
                      <a:srgbClr val="C0C0C0"/>
                    </a:outerShdw>
                  </a:effectLst>
                </a:rPr>
                <a:t>之类型的命名。</a:t>
              </a:r>
            </a:p>
          </p:txBody>
        </p:sp>
      </p:grpSp>
      <p:sp>
        <p:nvSpPr>
          <p:cNvPr id="135172" name="Text Box 4">
            <a:extLst>
              <a:ext uri="{FF2B5EF4-FFF2-40B4-BE49-F238E27FC236}">
                <a16:creationId xmlns:a16="http://schemas.microsoft.com/office/drawing/2014/main" id="{9ACC19B2-A8D1-4107-9891-8CA86A137332}"/>
              </a:ext>
            </a:extLst>
          </p:cNvPr>
          <p:cNvSpPr txBox="1">
            <a:spLocks noChangeArrowheads="1"/>
          </p:cNvSpPr>
          <p:nvPr/>
        </p:nvSpPr>
        <p:spPr bwMode="auto">
          <a:xfrm>
            <a:off x="828675" y="692150"/>
            <a:ext cx="5111750" cy="457200"/>
          </a:xfrm>
          <a:prstGeom prst="rect">
            <a:avLst/>
          </a:prstGeom>
          <a:noFill/>
          <a:ln w="9525">
            <a:noFill/>
            <a:miter lim="800000"/>
            <a:headEnd/>
            <a:tailEnd/>
          </a:ln>
          <a:effectLst/>
        </p:spPr>
        <p:txBody>
          <a:bodyPr>
            <a:spAutoFit/>
          </a:bodyPr>
          <a:lstStyle/>
          <a:p>
            <a:pPr eaLnBrk="1" hangingPunct="1">
              <a:spcBef>
                <a:spcPct val="50000"/>
              </a:spcBef>
              <a:defRPr/>
            </a:pPr>
            <a:r>
              <a:rPr lang="en-US" altLang="zh-CN" b="1">
                <a:solidFill>
                  <a:schemeClr val="tx2"/>
                </a:solidFill>
                <a:effectLst>
                  <a:outerShdw blurRad="38100" dist="38100" dir="2700000" algn="tl">
                    <a:srgbClr val="C0C0C0"/>
                  </a:outerShdw>
                </a:effectLst>
              </a:rPr>
              <a:t>3. </a:t>
            </a:r>
            <a:r>
              <a:rPr lang="zh-CN" altLang="en-US" b="1">
                <a:solidFill>
                  <a:schemeClr val="tx2"/>
                </a:solidFill>
                <a:effectLst>
                  <a:outerShdw blurRad="38100" dist="38100" dir="2700000" algn="tl">
                    <a:srgbClr val="C0C0C0"/>
                  </a:outerShdw>
                </a:effectLst>
              </a:rPr>
              <a:t>用</a:t>
            </a:r>
            <a:r>
              <a:rPr lang="en-US" altLang="zh-CN" b="1">
                <a:solidFill>
                  <a:schemeClr val="tx2"/>
                </a:solidFill>
                <a:effectLst>
                  <a:outerShdw blurRad="38100" dist="38100" dir="2700000" algn="tl">
                    <a:srgbClr val="C0C0C0"/>
                  </a:outerShdw>
                </a:effectLst>
              </a:rPr>
              <a:t>typedef</a:t>
            </a:r>
            <a:r>
              <a:rPr lang="zh-CN" altLang="en-US" b="1">
                <a:solidFill>
                  <a:schemeClr val="tx2"/>
                </a:solidFill>
                <a:effectLst>
                  <a:outerShdw blurRad="38100" dist="38100" dir="2700000" algn="tl">
                    <a:srgbClr val="C0C0C0"/>
                  </a:outerShdw>
                </a:effectLst>
              </a:rPr>
              <a:t>定义结构类型名声明</a:t>
            </a:r>
          </a:p>
        </p:txBody>
      </p:sp>
      <p:sp>
        <p:nvSpPr>
          <p:cNvPr id="135177" name="Rectangle 9">
            <a:extLst>
              <a:ext uri="{FF2B5EF4-FFF2-40B4-BE49-F238E27FC236}">
                <a16:creationId xmlns:a16="http://schemas.microsoft.com/office/drawing/2014/main" id="{D5854A3A-C4BA-47ED-8230-E1B8544E55CE}"/>
              </a:ext>
            </a:extLst>
          </p:cNvPr>
          <p:cNvSpPr>
            <a:spLocks noChangeArrowheads="1"/>
          </p:cNvSpPr>
          <p:nvPr/>
        </p:nvSpPr>
        <p:spPr bwMode="auto">
          <a:xfrm>
            <a:off x="2627313" y="4497388"/>
            <a:ext cx="4968875" cy="701675"/>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FF00FF"/>
                </a:solidFill>
              </a:rPr>
              <a:t>typedef</a:t>
            </a:r>
            <a:r>
              <a:rPr lang="en-US" altLang="zh-CN" sz="2000"/>
              <a:t> </a:t>
            </a:r>
            <a:r>
              <a:rPr lang="en-US" altLang="zh-CN" sz="2000">
                <a:solidFill>
                  <a:schemeClr val="tx2"/>
                </a:solidFill>
              </a:rPr>
              <a:t>struct {int x; int y;}</a:t>
            </a:r>
            <a:r>
              <a:rPr lang="en-US" altLang="zh-CN" sz="2000"/>
              <a:t> </a:t>
            </a:r>
            <a:r>
              <a:rPr lang="en-US" altLang="zh-CN" sz="2000">
                <a:solidFill>
                  <a:srgbClr val="FF00FF"/>
                </a:solidFill>
              </a:rPr>
              <a:t>point</a:t>
            </a:r>
            <a:r>
              <a:rPr lang="en-US" altLang="zh-CN" sz="2000"/>
              <a:t>;</a:t>
            </a:r>
          </a:p>
          <a:p>
            <a:pPr eaLnBrk="1" hangingPunct="1">
              <a:spcBef>
                <a:spcPct val="0"/>
              </a:spcBef>
              <a:buClrTx/>
              <a:buSzTx/>
              <a:buFontTx/>
              <a:buNone/>
            </a:pPr>
            <a:r>
              <a:rPr lang="en-US" altLang="zh-CN" sz="2000">
                <a:solidFill>
                  <a:srgbClr val="FF00FF"/>
                </a:solidFill>
              </a:rPr>
              <a:t>point</a:t>
            </a:r>
            <a:r>
              <a:rPr lang="en-US" altLang="zh-CN" sz="2000">
                <a:solidFill>
                  <a:schemeClr val="tx2"/>
                </a:solidFill>
              </a:rPr>
              <a:t> p1</a:t>
            </a:r>
            <a:r>
              <a:rPr lang="en-US" altLang="zh-CN" sz="2000"/>
              <a:t>;</a:t>
            </a:r>
          </a:p>
        </p:txBody>
      </p:sp>
      <p:graphicFrame>
        <p:nvGraphicFramePr>
          <p:cNvPr id="135203" name="Group 35">
            <a:extLst>
              <a:ext uri="{FF2B5EF4-FFF2-40B4-BE49-F238E27FC236}">
                <a16:creationId xmlns:a16="http://schemas.microsoft.com/office/drawing/2014/main" id="{296C818A-5C11-4062-83CE-3A25A110CBBC}"/>
              </a:ext>
            </a:extLst>
          </p:cNvPr>
          <p:cNvGraphicFramePr>
            <a:graphicFrameLocks noGrp="1"/>
          </p:cNvGraphicFramePr>
          <p:nvPr/>
        </p:nvGraphicFramePr>
        <p:xfrm>
          <a:off x="4116388" y="5503863"/>
          <a:ext cx="2616200" cy="365125"/>
        </p:xfrm>
        <a:graphic>
          <a:graphicData uri="http://schemas.openxmlformats.org/drawingml/2006/table">
            <a:tbl>
              <a:tblPr/>
              <a:tblGrid>
                <a:gridCol w="1308100">
                  <a:extLst>
                    <a:ext uri="{9D8B030D-6E8A-4147-A177-3AD203B41FA5}">
                      <a16:colId xmlns:a16="http://schemas.microsoft.com/office/drawing/2014/main" val="20000"/>
                    </a:ext>
                  </a:extLst>
                </a:gridCol>
                <a:gridCol w="1308100">
                  <a:extLst>
                    <a:ext uri="{9D8B030D-6E8A-4147-A177-3AD203B41FA5}">
                      <a16:colId xmlns:a16="http://schemas.microsoft.com/office/drawing/2014/main" val="20001"/>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rgbClr val="C0C0C0"/>
                          </a:solidFill>
                          <a:effectLst/>
                          <a:latin typeface="Tahoma" pitchFamily="34" charset="0"/>
                          <a:ea typeface="宋体" pitchFamily="2" charset="-122"/>
                        </a:rPr>
                        <a:t>int</a:t>
                      </a:r>
                    </a:p>
                  </a:txBody>
                  <a:tcPr marT="45434" marB="45434" horzOverflow="overflow">
                    <a:lnL w="28575"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rgbClr val="C0C0C0"/>
                          </a:solidFill>
                          <a:effectLst/>
                          <a:latin typeface="Tahoma" pitchFamily="34" charset="0"/>
                          <a:ea typeface="宋体" pitchFamily="2" charset="-122"/>
                        </a:rPr>
                        <a:t>int</a:t>
                      </a:r>
                    </a:p>
                  </a:txBody>
                  <a:tcPr marT="45434" marB="45434" horzOverflow="overflow">
                    <a:lnL w="12700" cap="flat" cmpd="sng" algn="ctr">
                      <a:solidFill>
                        <a:srgbClr val="4D4D4D"/>
                      </a:solidFill>
                      <a:prstDash val="solid"/>
                      <a:miter lim="800000"/>
                      <a:headEnd type="none" w="med" len="med"/>
                      <a:tailEnd type="none" w="med" len="med"/>
                    </a:lnL>
                    <a:lnR w="28575"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5214" name="Group 46">
            <a:extLst>
              <a:ext uri="{FF2B5EF4-FFF2-40B4-BE49-F238E27FC236}">
                <a16:creationId xmlns:a16="http://schemas.microsoft.com/office/drawing/2014/main" id="{1C4384F1-7959-4E81-A8A5-5E60D83C1DE0}"/>
              </a:ext>
            </a:extLst>
          </p:cNvPr>
          <p:cNvGraphicFramePr>
            <a:graphicFrameLocks noGrp="1"/>
          </p:cNvGraphicFramePr>
          <p:nvPr/>
        </p:nvGraphicFramePr>
        <p:xfrm>
          <a:off x="4140200" y="5157788"/>
          <a:ext cx="2616200" cy="365125"/>
        </p:xfrm>
        <a:graphic>
          <a:graphicData uri="http://schemas.openxmlformats.org/drawingml/2006/table">
            <a:tbl>
              <a:tblPr/>
              <a:tblGrid>
                <a:gridCol w="1308100">
                  <a:extLst>
                    <a:ext uri="{9D8B030D-6E8A-4147-A177-3AD203B41FA5}">
                      <a16:colId xmlns:a16="http://schemas.microsoft.com/office/drawing/2014/main" val="20000"/>
                    </a:ext>
                  </a:extLst>
                </a:gridCol>
                <a:gridCol w="1308100">
                  <a:extLst>
                    <a:ext uri="{9D8B030D-6E8A-4147-A177-3AD203B41FA5}">
                      <a16:colId xmlns:a16="http://schemas.microsoft.com/office/drawing/2014/main" val="20001"/>
                    </a:ext>
                  </a:extLst>
                </a:gridCol>
              </a:tblGrid>
              <a:tr h="36512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rPr>
                        <a:t>x</a:t>
                      </a:r>
                    </a:p>
                  </a:txBody>
                  <a:tcPr marT="45445" marB="45445"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rPr>
                        <a:t>y</a:t>
                      </a:r>
                    </a:p>
                  </a:txBody>
                  <a:tcPr marT="45445" marB="45445"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35215" name="Text Box 47">
            <a:extLst>
              <a:ext uri="{FF2B5EF4-FFF2-40B4-BE49-F238E27FC236}">
                <a16:creationId xmlns:a16="http://schemas.microsoft.com/office/drawing/2014/main" id="{FB760C4A-20D0-43BC-A9E6-4F424F042FAD}"/>
              </a:ext>
            </a:extLst>
          </p:cNvPr>
          <p:cNvSpPr txBox="1">
            <a:spLocks noChangeArrowheads="1"/>
          </p:cNvSpPr>
          <p:nvPr/>
        </p:nvSpPr>
        <p:spPr bwMode="auto">
          <a:xfrm>
            <a:off x="3565525" y="5364163"/>
            <a:ext cx="647700" cy="396875"/>
          </a:xfrm>
          <a:prstGeom prst="rect">
            <a:avLst/>
          </a:prstGeom>
          <a:noFill/>
          <a:ln w="9525">
            <a:noFill/>
            <a:miter lim="800000"/>
            <a:headEnd/>
            <a:tailEnd/>
          </a:ln>
          <a:effectLst/>
        </p:spPr>
        <p:txBody>
          <a:bodyPr>
            <a:spAutoFit/>
          </a:bodyPr>
          <a:lstStyle/>
          <a:p>
            <a:pPr algn="ctr" eaLnBrk="1" hangingPunct="1">
              <a:spcBef>
                <a:spcPct val="50000"/>
              </a:spcBef>
              <a:defRPr/>
            </a:pPr>
            <a:r>
              <a:rPr lang="en-US" altLang="zh-CN" sz="2000" b="1">
                <a:solidFill>
                  <a:schemeClr val="tx2"/>
                </a:solidFill>
                <a:effectLst>
                  <a:outerShdw blurRad="38100" dist="38100" dir="2700000" algn="tl">
                    <a:srgbClr val="C0C0C0"/>
                  </a:outerShdw>
                </a:effectLst>
              </a:rPr>
              <a:t>p1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35177"/>
                                        </p:tgtEl>
                                        <p:attrNameLst>
                                          <p:attrName>style.visibility</p:attrName>
                                        </p:attrNameLst>
                                      </p:cBhvr>
                                      <p:to>
                                        <p:strVal val="visible"/>
                                      </p:to>
                                    </p:set>
                                    <p:anim calcmode="lin" valueType="num">
                                      <p:cBhvr>
                                        <p:cTn id="7" dur="1000" fill="hold"/>
                                        <p:tgtEl>
                                          <p:spTgt spid="135177"/>
                                        </p:tgtEl>
                                        <p:attrNameLst>
                                          <p:attrName>ppt_x</p:attrName>
                                        </p:attrNameLst>
                                      </p:cBhvr>
                                      <p:tavLst>
                                        <p:tav tm="0">
                                          <p:val>
                                            <p:strVal val="#ppt_x-.2"/>
                                          </p:val>
                                        </p:tav>
                                        <p:tav tm="100000">
                                          <p:val>
                                            <p:strVal val="#ppt_x"/>
                                          </p:val>
                                        </p:tav>
                                      </p:tavLst>
                                    </p:anim>
                                    <p:anim calcmode="lin" valueType="num">
                                      <p:cBhvr>
                                        <p:cTn id="8" dur="1000" fill="hold"/>
                                        <p:tgtEl>
                                          <p:spTgt spid="135177"/>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5177"/>
                                        </p:tgtEl>
                                      </p:cBhvr>
                                    </p:animEffect>
                                  </p:childTnLst>
                                </p:cTn>
                              </p:par>
                              <p:par>
                                <p:cTn id="10" presetID="29" presetClass="entr" presetSubtype="0" fill="hold" nodeType="withEffect">
                                  <p:stCondLst>
                                    <p:cond delay="0"/>
                                  </p:stCondLst>
                                  <p:childTnLst>
                                    <p:set>
                                      <p:cBhvr>
                                        <p:cTn id="11" dur="1" fill="hold">
                                          <p:stCondLst>
                                            <p:cond delay="0"/>
                                          </p:stCondLst>
                                        </p:cTn>
                                        <p:tgtEl>
                                          <p:spTgt spid="135203"/>
                                        </p:tgtEl>
                                        <p:attrNameLst>
                                          <p:attrName>style.visibility</p:attrName>
                                        </p:attrNameLst>
                                      </p:cBhvr>
                                      <p:to>
                                        <p:strVal val="visible"/>
                                      </p:to>
                                    </p:set>
                                    <p:anim calcmode="lin" valueType="num">
                                      <p:cBhvr>
                                        <p:cTn id="12" dur="1000" fill="hold"/>
                                        <p:tgtEl>
                                          <p:spTgt spid="135203"/>
                                        </p:tgtEl>
                                        <p:attrNameLst>
                                          <p:attrName>ppt_x</p:attrName>
                                        </p:attrNameLst>
                                      </p:cBhvr>
                                      <p:tavLst>
                                        <p:tav tm="0">
                                          <p:val>
                                            <p:strVal val="#ppt_x-.2"/>
                                          </p:val>
                                        </p:tav>
                                        <p:tav tm="100000">
                                          <p:val>
                                            <p:strVal val="#ppt_x"/>
                                          </p:val>
                                        </p:tav>
                                      </p:tavLst>
                                    </p:anim>
                                    <p:anim calcmode="lin" valueType="num">
                                      <p:cBhvr>
                                        <p:cTn id="13" dur="1000" fill="hold"/>
                                        <p:tgtEl>
                                          <p:spTgt spid="135203"/>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35203"/>
                                        </p:tgtEl>
                                      </p:cBhvr>
                                    </p:animEffect>
                                  </p:childTnLst>
                                </p:cTn>
                              </p:par>
                              <p:par>
                                <p:cTn id="15" presetID="29" presetClass="entr" presetSubtype="0" fill="hold" nodeType="withEffect">
                                  <p:stCondLst>
                                    <p:cond delay="0"/>
                                  </p:stCondLst>
                                  <p:childTnLst>
                                    <p:set>
                                      <p:cBhvr>
                                        <p:cTn id="16" dur="1" fill="hold">
                                          <p:stCondLst>
                                            <p:cond delay="0"/>
                                          </p:stCondLst>
                                        </p:cTn>
                                        <p:tgtEl>
                                          <p:spTgt spid="135214"/>
                                        </p:tgtEl>
                                        <p:attrNameLst>
                                          <p:attrName>style.visibility</p:attrName>
                                        </p:attrNameLst>
                                      </p:cBhvr>
                                      <p:to>
                                        <p:strVal val="visible"/>
                                      </p:to>
                                    </p:set>
                                    <p:anim calcmode="lin" valueType="num">
                                      <p:cBhvr>
                                        <p:cTn id="17" dur="1000" fill="hold"/>
                                        <p:tgtEl>
                                          <p:spTgt spid="135214"/>
                                        </p:tgtEl>
                                        <p:attrNameLst>
                                          <p:attrName>ppt_x</p:attrName>
                                        </p:attrNameLst>
                                      </p:cBhvr>
                                      <p:tavLst>
                                        <p:tav tm="0">
                                          <p:val>
                                            <p:strVal val="#ppt_x-.2"/>
                                          </p:val>
                                        </p:tav>
                                        <p:tav tm="100000">
                                          <p:val>
                                            <p:strVal val="#ppt_x"/>
                                          </p:val>
                                        </p:tav>
                                      </p:tavLst>
                                    </p:anim>
                                    <p:anim calcmode="lin" valueType="num">
                                      <p:cBhvr>
                                        <p:cTn id="18" dur="1000" fill="hold"/>
                                        <p:tgtEl>
                                          <p:spTgt spid="135214"/>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35214"/>
                                        </p:tgtEl>
                                      </p:cBhvr>
                                    </p:animEffect>
                                  </p:childTnLst>
                                </p:cTn>
                              </p:par>
                              <p:par>
                                <p:cTn id="20" presetID="29" presetClass="entr" presetSubtype="0" fill="hold" grpId="0" nodeType="withEffect">
                                  <p:stCondLst>
                                    <p:cond delay="0"/>
                                  </p:stCondLst>
                                  <p:childTnLst>
                                    <p:set>
                                      <p:cBhvr>
                                        <p:cTn id="21" dur="1" fill="hold">
                                          <p:stCondLst>
                                            <p:cond delay="0"/>
                                          </p:stCondLst>
                                        </p:cTn>
                                        <p:tgtEl>
                                          <p:spTgt spid="135215"/>
                                        </p:tgtEl>
                                        <p:attrNameLst>
                                          <p:attrName>style.visibility</p:attrName>
                                        </p:attrNameLst>
                                      </p:cBhvr>
                                      <p:to>
                                        <p:strVal val="visible"/>
                                      </p:to>
                                    </p:set>
                                    <p:anim calcmode="lin" valueType="num">
                                      <p:cBhvr>
                                        <p:cTn id="22" dur="1000" fill="hold"/>
                                        <p:tgtEl>
                                          <p:spTgt spid="135215"/>
                                        </p:tgtEl>
                                        <p:attrNameLst>
                                          <p:attrName>ppt_x</p:attrName>
                                        </p:attrNameLst>
                                      </p:cBhvr>
                                      <p:tavLst>
                                        <p:tav tm="0">
                                          <p:val>
                                            <p:strVal val="#ppt_x-.2"/>
                                          </p:val>
                                        </p:tav>
                                        <p:tav tm="100000">
                                          <p:val>
                                            <p:strVal val="#ppt_x"/>
                                          </p:val>
                                        </p:tav>
                                      </p:tavLst>
                                    </p:anim>
                                    <p:anim calcmode="lin" valueType="num">
                                      <p:cBhvr>
                                        <p:cTn id="23" dur="1000" fill="hold"/>
                                        <p:tgtEl>
                                          <p:spTgt spid="135215"/>
                                        </p:tgtEl>
                                        <p:attrNameLst>
                                          <p:attrName>ppt_y</p:attrName>
                                        </p:attrNameLst>
                                      </p:cBhvr>
                                      <p:tavLst>
                                        <p:tav tm="0">
                                          <p:val>
                                            <p:strVal val="#ppt_y"/>
                                          </p:val>
                                        </p:tav>
                                        <p:tav tm="100000">
                                          <p:val>
                                            <p:strVal val="#ppt_y"/>
                                          </p:val>
                                        </p:tav>
                                      </p:tavLst>
                                    </p:anim>
                                    <p:animEffect transition="in" filter="wipe(right)" prLst="gradientSize: 0.1">
                                      <p:cBhvr>
                                        <p:cTn id="24" dur="1000"/>
                                        <p:tgtEl>
                                          <p:spTgt spid="135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7" grpId="0" animBg="1"/>
      <p:bldP spid="1352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1">
            <a:extLst>
              <a:ext uri="{FF2B5EF4-FFF2-40B4-BE49-F238E27FC236}">
                <a16:creationId xmlns:a16="http://schemas.microsoft.com/office/drawing/2014/main" id="{1FA356C7-91A2-4535-A861-DF8EE64C0ED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490A79F-55D6-4DF6-B297-5CE69A863CB4}" type="slidenum">
              <a:rPr kumimoji="0" lang="en-US" altLang="zh-CN" sz="1800" smtClean="0">
                <a:solidFill>
                  <a:srgbClr val="009900"/>
                </a:solidFill>
              </a:rPr>
              <a:pPr>
                <a:spcBef>
                  <a:spcPct val="0"/>
                </a:spcBef>
                <a:buClrTx/>
                <a:buSzTx/>
                <a:buFontTx/>
                <a:buNone/>
              </a:pPr>
              <a:t>15</a:t>
            </a:fld>
            <a:endParaRPr kumimoji="0" lang="en-US" altLang="zh-CN" sz="1800">
              <a:solidFill>
                <a:srgbClr val="009900"/>
              </a:solidFill>
            </a:endParaRPr>
          </a:p>
        </p:txBody>
      </p:sp>
      <p:sp>
        <p:nvSpPr>
          <p:cNvPr id="93269" name="Rectangle 85">
            <a:extLst>
              <a:ext uri="{FF2B5EF4-FFF2-40B4-BE49-F238E27FC236}">
                <a16:creationId xmlns:a16="http://schemas.microsoft.com/office/drawing/2014/main" id="{02221D6A-5BA8-4AC8-BBA9-BD8AE7AFACB4}"/>
              </a:ext>
            </a:extLst>
          </p:cNvPr>
          <p:cNvSpPr>
            <a:spLocks noChangeArrowheads="1"/>
          </p:cNvSpPr>
          <p:nvPr/>
        </p:nvSpPr>
        <p:spPr bwMode="auto">
          <a:xfrm>
            <a:off x="684213" y="5080000"/>
            <a:ext cx="1727200" cy="1295400"/>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9460" name="Text Box 28">
            <a:extLst>
              <a:ext uri="{FF2B5EF4-FFF2-40B4-BE49-F238E27FC236}">
                <a16:creationId xmlns:a16="http://schemas.microsoft.com/office/drawing/2014/main" id="{CA85A3D0-D006-4BE5-8A48-989EB9CDF2A2}"/>
              </a:ext>
            </a:extLst>
          </p:cNvPr>
          <p:cNvSpPr txBox="1">
            <a:spLocks noChangeArrowheads="1"/>
          </p:cNvSpPr>
          <p:nvPr/>
        </p:nvSpPr>
        <p:spPr bwMode="auto">
          <a:xfrm>
            <a:off x="762000" y="692150"/>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CC0099"/>
                </a:solidFill>
                <a:latin typeface="Times New Roman" panose="02020603050405020304" pitchFamily="18" charset="0"/>
                <a:ea typeface="黑体" panose="02010609060101010101" pitchFamily="49" charset="-122"/>
              </a:rPr>
              <a:t>9.2.3</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结构变量的初始化  </a:t>
            </a:r>
          </a:p>
        </p:txBody>
      </p:sp>
      <p:grpSp>
        <p:nvGrpSpPr>
          <p:cNvPr id="19461" name="Group 38">
            <a:extLst>
              <a:ext uri="{FF2B5EF4-FFF2-40B4-BE49-F238E27FC236}">
                <a16:creationId xmlns:a16="http://schemas.microsoft.com/office/drawing/2014/main" id="{A4EF43B2-F97D-49A1-A76E-50BDE3685563}"/>
              </a:ext>
            </a:extLst>
          </p:cNvPr>
          <p:cNvGrpSpPr>
            <a:grpSpLocks/>
          </p:cNvGrpSpPr>
          <p:nvPr/>
        </p:nvGrpSpPr>
        <p:grpSpPr bwMode="auto">
          <a:xfrm>
            <a:off x="684213" y="1085850"/>
            <a:ext cx="7958137" cy="2741613"/>
            <a:chOff x="431" y="732"/>
            <a:chExt cx="5013" cy="1727"/>
          </a:xfrm>
        </p:grpSpPr>
        <p:sp>
          <p:nvSpPr>
            <p:cNvPr id="19490" name="Rectangle 33">
              <a:extLst>
                <a:ext uri="{FF2B5EF4-FFF2-40B4-BE49-F238E27FC236}">
                  <a16:creationId xmlns:a16="http://schemas.microsoft.com/office/drawing/2014/main" id="{BB0FFA67-CE89-421E-8680-579127B15EF4}"/>
                </a:ext>
              </a:extLst>
            </p:cNvPr>
            <p:cNvSpPr>
              <a:spLocks noChangeArrowheads="1"/>
            </p:cNvSpPr>
            <p:nvPr/>
          </p:nvSpPr>
          <p:spPr bwMode="auto">
            <a:xfrm>
              <a:off x="1937" y="2228"/>
              <a:ext cx="1968" cy="224"/>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9491" name="Rectangle 30">
              <a:extLst>
                <a:ext uri="{FF2B5EF4-FFF2-40B4-BE49-F238E27FC236}">
                  <a16:creationId xmlns:a16="http://schemas.microsoft.com/office/drawing/2014/main" id="{9DBCB1D6-6431-484D-8491-A6E67E2D8C32}"/>
                </a:ext>
              </a:extLst>
            </p:cNvPr>
            <p:cNvSpPr>
              <a:spLocks noChangeArrowheads="1"/>
            </p:cNvSpPr>
            <p:nvPr/>
          </p:nvSpPr>
          <p:spPr bwMode="auto">
            <a:xfrm>
              <a:off x="1014" y="1561"/>
              <a:ext cx="3901" cy="224"/>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9492" name="Rectangle 31">
              <a:extLst>
                <a:ext uri="{FF2B5EF4-FFF2-40B4-BE49-F238E27FC236}">
                  <a16:creationId xmlns:a16="http://schemas.microsoft.com/office/drawing/2014/main" id="{8EF3BFD1-BA3C-470F-A95A-5F4990EDECB6}"/>
                </a:ext>
              </a:extLst>
            </p:cNvPr>
            <p:cNvSpPr>
              <a:spLocks noChangeArrowheads="1"/>
            </p:cNvSpPr>
            <p:nvPr/>
          </p:nvSpPr>
          <p:spPr bwMode="auto">
            <a:xfrm>
              <a:off x="1441" y="977"/>
              <a:ext cx="2993" cy="224"/>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3216" name="Rectangle 32">
              <a:extLst>
                <a:ext uri="{FF2B5EF4-FFF2-40B4-BE49-F238E27FC236}">
                  <a16:creationId xmlns:a16="http://schemas.microsoft.com/office/drawing/2014/main" id="{8791D1DE-EB72-4D6E-B775-312082C01E2B}"/>
                </a:ext>
              </a:extLst>
            </p:cNvPr>
            <p:cNvSpPr>
              <a:spLocks noChangeArrowheads="1"/>
            </p:cNvSpPr>
            <p:nvPr/>
          </p:nvSpPr>
          <p:spPr bwMode="auto">
            <a:xfrm>
              <a:off x="431" y="732"/>
              <a:ext cx="5013" cy="1727"/>
            </a:xfrm>
            <a:prstGeom prst="rect">
              <a:avLst/>
            </a:prstGeom>
            <a:noFill/>
            <a:ln w="9525">
              <a:noFill/>
              <a:miter lim="800000"/>
              <a:headEnd/>
              <a:tailEnd/>
            </a:ln>
            <a:effectLst/>
          </p:spPr>
          <p:txBody>
            <a:bodyPr anchor="ctr">
              <a:spAutoFit/>
            </a:bodyPr>
            <a:lstStyle/>
            <a:p>
              <a:pPr eaLnBrk="1" hangingPunct="1">
                <a:lnSpc>
                  <a:spcPct val="110000"/>
                </a:lnSpc>
                <a:spcBef>
                  <a:spcPct val="10000"/>
                </a:spcBef>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结构变量声明的一般形式是：</a:t>
              </a:r>
            </a:p>
            <a:p>
              <a:pPr algn="ctr" eaLnBrk="1" hangingPunct="1">
                <a:spcBef>
                  <a:spcPct val="20000"/>
                </a:spcBef>
                <a:spcAft>
                  <a:spcPct val="20000"/>
                </a:spcAft>
                <a:defRPr/>
              </a:pPr>
              <a:r>
                <a:rPr lang="zh-CN" altLang="en-US" sz="2000" b="1">
                  <a:solidFill>
                    <a:srgbClr val="FF00FF"/>
                  </a:solidFill>
                  <a:effectLst>
                    <a:outerShdw blurRad="38100" dist="38100" dir="2700000" algn="tl">
                      <a:srgbClr val="C0C0C0"/>
                    </a:outerShdw>
                  </a:effectLst>
                </a:rPr>
                <a:t>存储类型  </a:t>
              </a:r>
              <a:r>
                <a:rPr lang="en-US" altLang="zh-CN" sz="2000" b="1">
                  <a:solidFill>
                    <a:srgbClr val="FF00FF"/>
                  </a:solidFill>
                  <a:effectLst>
                    <a:outerShdw blurRad="38100" dist="38100" dir="2700000" algn="tl">
                      <a:srgbClr val="C0C0C0"/>
                    </a:outerShdw>
                  </a:effectLst>
                </a:rPr>
                <a:t>struct  </a:t>
              </a:r>
              <a:r>
                <a:rPr lang="zh-CN" altLang="en-US" sz="2000" b="1">
                  <a:solidFill>
                    <a:srgbClr val="FF00FF"/>
                  </a:solidFill>
                  <a:effectLst>
                    <a:outerShdw blurRad="38100" dist="38100" dir="2700000" algn="tl">
                      <a:srgbClr val="C0C0C0"/>
                    </a:outerShdw>
                  </a:effectLst>
                </a:rPr>
                <a:t>结构类型名 变量列表</a:t>
              </a:r>
              <a:r>
                <a:rPr lang="en-US" altLang="zh-CN" sz="2000" b="1">
                  <a:solidFill>
                    <a:srgbClr val="FF00FF"/>
                  </a:solidFill>
                  <a:effectLst>
                    <a:outerShdw blurRad="38100" dist="38100" dir="2700000" algn="tl">
                      <a:srgbClr val="C0C0C0"/>
                    </a:outerShdw>
                  </a:effectLst>
                </a:rPr>
                <a:t>;</a:t>
              </a:r>
            </a:p>
            <a:p>
              <a:pPr eaLnBrk="1" hangingPunct="1">
                <a:defRPr/>
              </a:pPr>
              <a:r>
                <a:rPr lang="zh-CN" altLang="en-US" sz="2000" b="1">
                  <a:effectLst>
                    <a:outerShdw blurRad="38100" dist="38100" dir="2700000" algn="tl">
                      <a:srgbClr val="C0C0C0"/>
                    </a:outerShdw>
                  </a:effectLst>
                </a:rPr>
                <a:t>其中，</a:t>
              </a:r>
              <a:r>
                <a:rPr lang="zh-CN" altLang="en-US" sz="2000" b="1">
                  <a:solidFill>
                    <a:srgbClr val="FF00FF"/>
                  </a:solidFill>
                  <a:effectLst>
                    <a:outerShdw blurRad="38100" dist="38100" dir="2700000" algn="tl">
                      <a:srgbClr val="C0C0C0"/>
                    </a:outerShdw>
                  </a:effectLst>
                </a:rPr>
                <a:t>结构类型名</a:t>
              </a:r>
              <a:r>
                <a:rPr lang="zh-CN" altLang="en-US" sz="2000" b="1">
                  <a:effectLst>
                    <a:outerShdw blurRad="38100" dist="38100" dir="2700000" algn="tl">
                      <a:srgbClr val="C0C0C0"/>
                    </a:outerShdw>
                  </a:effectLst>
                </a:rPr>
                <a:t>为已经声明过的结构类型标识符；</a:t>
              </a:r>
              <a:r>
                <a:rPr lang="zh-CN" altLang="en-US" sz="2000" b="1">
                  <a:solidFill>
                    <a:srgbClr val="FF00FF"/>
                  </a:solidFill>
                  <a:effectLst>
                    <a:outerShdw blurRad="38100" dist="38100" dir="2700000" algn="tl">
                      <a:srgbClr val="C0C0C0"/>
                    </a:outerShdw>
                  </a:effectLst>
                </a:rPr>
                <a:t>变量列表</a:t>
              </a:r>
              <a:r>
                <a:rPr lang="zh-CN" altLang="en-US" sz="2000" b="1">
                  <a:effectLst>
                    <a:outerShdw blurRad="38100" dist="38100" dir="2700000" algn="tl">
                      <a:srgbClr val="C0C0C0"/>
                    </a:outerShdw>
                  </a:effectLst>
                </a:rPr>
                <a:t>的格式如下，</a:t>
              </a:r>
            </a:p>
            <a:p>
              <a:pPr algn="ctr" eaLnBrk="1" hangingPunct="1">
                <a:lnSpc>
                  <a:spcPct val="80000"/>
                </a:lnSpc>
                <a:defRPr/>
              </a:pPr>
              <a:r>
                <a:rPr lang="zh-CN" altLang="en-US" sz="2000" b="1">
                  <a:solidFill>
                    <a:srgbClr val="FF00FF"/>
                  </a:solidFill>
                  <a:effectLst>
                    <a:outerShdw blurRad="38100" dist="38100" dir="2700000" algn="tl">
                      <a:srgbClr val="C0C0C0"/>
                    </a:outerShdw>
                  </a:effectLst>
                </a:rPr>
                <a:t>变量名</a:t>
              </a:r>
              <a:r>
                <a:rPr lang="en-US" altLang="zh-CN" sz="2000" b="1" baseline="-25000">
                  <a:solidFill>
                    <a:srgbClr val="FF00FF"/>
                  </a:solidFill>
                  <a:effectLst>
                    <a:outerShdw blurRad="38100" dist="38100" dir="2700000" algn="tl">
                      <a:srgbClr val="C0C0C0"/>
                    </a:outerShdw>
                  </a:effectLst>
                </a:rPr>
                <a:t>1</a:t>
              </a:r>
              <a:r>
                <a:rPr lang="en-US" altLang="zh-CN" sz="2000" b="1">
                  <a:solidFill>
                    <a:srgbClr val="FF00FF"/>
                  </a:solidFill>
                  <a:effectLst>
                    <a:outerShdw blurRad="38100" dist="38100" dir="2700000" algn="tl">
                      <a:srgbClr val="C0C0C0"/>
                    </a:outerShdw>
                  </a:effectLst>
                </a:rPr>
                <a:t>[={</a:t>
              </a:r>
              <a:r>
                <a:rPr lang="zh-CN" altLang="en-US" sz="2000" b="1">
                  <a:solidFill>
                    <a:srgbClr val="FF00FF"/>
                  </a:solidFill>
                  <a:effectLst>
                    <a:outerShdw blurRad="38100" dist="38100" dir="2700000" algn="tl">
                      <a:srgbClr val="C0C0C0"/>
                    </a:outerShdw>
                  </a:effectLst>
                </a:rPr>
                <a:t>初值表</a:t>
              </a:r>
              <a:r>
                <a:rPr lang="en-US" altLang="zh-CN" sz="2000" b="1" baseline="-25000">
                  <a:solidFill>
                    <a:srgbClr val="FF00FF"/>
                  </a:solidFill>
                  <a:effectLst>
                    <a:outerShdw blurRad="38100" dist="38100" dir="2700000" algn="tl">
                      <a:srgbClr val="C0C0C0"/>
                    </a:outerShdw>
                  </a:effectLst>
                </a:rPr>
                <a:t>1</a:t>
              </a:r>
              <a:r>
                <a:rPr lang="en-US" altLang="zh-CN" sz="2000" b="1">
                  <a:solidFill>
                    <a:srgbClr val="FF00FF"/>
                  </a:solidFill>
                  <a:effectLst>
                    <a:outerShdw blurRad="38100" dist="38100" dir="2700000" algn="tl">
                      <a:srgbClr val="C0C0C0"/>
                    </a:outerShdw>
                  </a:effectLst>
                </a:rPr>
                <a:t>}] , </a:t>
              </a:r>
              <a:r>
                <a:rPr lang="en-US" altLang="zh-CN" sz="2000" b="1">
                  <a:solidFill>
                    <a:srgbClr val="FF00FF"/>
                  </a:solidFill>
                  <a:effectLst>
                    <a:outerShdw blurRad="38100" dist="38100" dir="2700000" algn="tl">
                      <a:srgbClr val="C0C0C0"/>
                    </a:outerShdw>
                  </a:effectLst>
                  <a:latin typeface="Times New Roman"/>
                </a:rPr>
                <a:t>…</a:t>
              </a:r>
              <a:r>
                <a:rPr lang="en-US" altLang="zh-CN" sz="2000" b="1">
                  <a:solidFill>
                    <a:srgbClr val="FF00FF"/>
                  </a:solidFill>
                  <a:effectLst>
                    <a:outerShdw blurRad="38100" dist="38100" dir="2700000" algn="tl">
                      <a:srgbClr val="C0C0C0"/>
                    </a:outerShdw>
                  </a:effectLst>
                </a:rPr>
                <a:t> , </a:t>
              </a:r>
              <a:r>
                <a:rPr lang="zh-CN" altLang="en-US" sz="2000" b="1">
                  <a:solidFill>
                    <a:srgbClr val="FF00FF"/>
                  </a:solidFill>
                  <a:effectLst>
                    <a:outerShdw blurRad="38100" dist="38100" dir="2700000" algn="tl">
                      <a:srgbClr val="C0C0C0"/>
                    </a:outerShdw>
                  </a:effectLst>
                </a:rPr>
                <a:t>变量名</a:t>
              </a:r>
              <a:r>
                <a:rPr lang="en-US" altLang="zh-CN" sz="2000" b="1" baseline="-25000">
                  <a:solidFill>
                    <a:srgbClr val="FF00FF"/>
                  </a:solidFill>
                  <a:effectLst>
                    <a:outerShdw blurRad="38100" dist="38100" dir="2700000" algn="tl">
                      <a:srgbClr val="C0C0C0"/>
                    </a:outerShdw>
                  </a:effectLst>
                </a:rPr>
                <a:t>n</a:t>
              </a:r>
              <a:r>
                <a:rPr lang="en-US" altLang="zh-CN" sz="2000" b="1">
                  <a:solidFill>
                    <a:srgbClr val="FF00FF"/>
                  </a:solidFill>
                  <a:effectLst>
                    <a:outerShdw blurRad="38100" dist="38100" dir="2700000" algn="tl">
                      <a:srgbClr val="C0C0C0"/>
                    </a:outerShdw>
                  </a:effectLst>
                </a:rPr>
                <a:t>[={</a:t>
              </a:r>
              <a:r>
                <a:rPr lang="zh-CN" altLang="en-US" sz="2000" b="1">
                  <a:solidFill>
                    <a:srgbClr val="FF00FF"/>
                  </a:solidFill>
                  <a:effectLst>
                    <a:outerShdw blurRad="38100" dist="38100" dir="2700000" algn="tl">
                      <a:srgbClr val="C0C0C0"/>
                    </a:outerShdw>
                  </a:effectLst>
                </a:rPr>
                <a:t>初值表</a:t>
              </a:r>
              <a:r>
                <a:rPr lang="en-US" altLang="zh-CN" sz="2000" b="1" baseline="-25000">
                  <a:solidFill>
                    <a:srgbClr val="FF00FF"/>
                  </a:solidFill>
                  <a:effectLst>
                    <a:outerShdw blurRad="38100" dist="38100" dir="2700000" algn="tl">
                      <a:srgbClr val="C0C0C0"/>
                    </a:outerShdw>
                  </a:effectLst>
                </a:rPr>
                <a:t>n</a:t>
              </a:r>
              <a:r>
                <a:rPr lang="en-US" altLang="zh-CN" sz="2000" b="1">
                  <a:solidFill>
                    <a:srgbClr val="FF00FF"/>
                  </a:solidFill>
                  <a:effectLst>
                    <a:outerShdw blurRad="38100" dist="38100" dir="2700000" algn="tl">
                      <a:srgbClr val="C0C0C0"/>
                    </a:outerShdw>
                  </a:effectLst>
                </a:rPr>
                <a:t>}]</a:t>
              </a:r>
            </a:p>
            <a:p>
              <a:pPr eaLnBrk="1" hangingPunct="1">
                <a:lnSpc>
                  <a:spcPct val="120000"/>
                </a:lnSpc>
                <a:defRPr/>
              </a:pPr>
              <a:r>
                <a:rPr lang="zh-CN" altLang="en-US" sz="2000" b="1">
                  <a:solidFill>
                    <a:srgbClr val="FF00FF"/>
                  </a:solidFill>
                  <a:effectLst>
                    <a:outerShdw blurRad="38100" dist="38100" dir="2700000" algn="tl">
                      <a:srgbClr val="C0C0C0"/>
                    </a:outerShdw>
                  </a:effectLst>
                </a:rPr>
                <a:t>初始表</a:t>
              </a:r>
              <a:r>
                <a:rPr lang="en-US" altLang="zh-CN" sz="2000" b="1" baseline="-25000">
                  <a:solidFill>
                    <a:srgbClr val="FF00FF"/>
                  </a:solidFill>
                  <a:effectLst>
                    <a:outerShdw blurRad="38100" dist="38100" dir="2700000" algn="tl">
                      <a:srgbClr val="C0C0C0"/>
                    </a:outerShdw>
                  </a:effectLst>
                </a:rPr>
                <a:t>k</a:t>
              </a:r>
              <a:r>
                <a:rPr lang="en-US" altLang="zh-CN" sz="2000" b="1">
                  <a:effectLst>
                    <a:outerShdw blurRad="38100" dist="38100" dir="2700000" algn="tl">
                      <a:srgbClr val="C0C0C0"/>
                    </a:outerShdw>
                  </a:effectLst>
                  <a:latin typeface="宋体" pitchFamily="2" charset="-122"/>
                </a:rPr>
                <a:t>(</a:t>
              </a:r>
              <a:r>
                <a:rPr lang="en-US" altLang="zh-CN" sz="2000" b="1">
                  <a:effectLst>
                    <a:outerShdw blurRad="38100" dist="38100" dir="2700000" algn="tl">
                      <a:srgbClr val="C0C0C0"/>
                    </a:outerShdw>
                  </a:effectLst>
                </a:rPr>
                <a:t>1</a:t>
              </a:r>
              <a:r>
                <a:rPr lang="en-US" altLang="en-US" sz="2000" b="1">
                  <a:effectLst>
                    <a:outerShdw blurRad="38100" dist="38100" dir="2700000" algn="tl">
                      <a:srgbClr val="C0C0C0"/>
                    </a:outerShdw>
                  </a:effectLst>
                </a:rPr>
                <a:t>≤</a:t>
              </a:r>
              <a:r>
                <a:rPr lang="en-US" altLang="zh-CN" sz="2000" b="1">
                  <a:effectLst>
                    <a:outerShdw blurRad="38100" dist="38100" dir="2700000" algn="tl">
                      <a:srgbClr val="C0C0C0"/>
                    </a:outerShdw>
                  </a:effectLst>
                </a:rPr>
                <a:t>k</a:t>
              </a:r>
              <a:r>
                <a:rPr lang="en-US" altLang="en-US" sz="2000" b="1">
                  <a:effectLst>
                    <a:outerShdw blurRad="38100" dist="38100" dir="2700000" algn="tl">
                      <a:srgbClr val="C0C0C0"/>
                    </a:outerShdw>
                  </a:effectLst>
                </a:rPr>
                <a:t>≤</a:t>
              </a:r>
              <a:r>
                <a:rPr lang="en-US" altLang="zh-CN" sz="2000" b="1">
                  <a:effectLst>
                    <a:outerShdw blurRad="38100" dist="38100" dir="2700000" algn="tl">
                      <a:srgbClr val="C0C0C0"/>
                    </a:outerShdw>
                  </a:effectLst>
                </a:rPr>
                <a:t>m</a:t>
              </a:r>
              <a:r>
                <a:rPr lang="zh-CN" altLang="en-US" sz="2000" b="1">
                  <a:effectLst>
                    <a:outerShdw blurRad="38100" dist="38100" dir="2700000" algn="tl">
                      <a:srgbClr val="C0C0C0"/>
                    </a:outerShdw>
                  </a:effectLst>
                </a:rPr>
                <a:t>，</a:t>
              </a:r>
              <a:r>
                <a:rPr lang="en-US" altLang="zh-CN" sz="2000" b="1">
                  <a:effectLst>
                    <a:outerShdw blurRad="38100" dist="38100" dir="2700000" algn="tl">
                      <a:srgbClr val="C0C0C0"/>
                    </a:outerShdw>
                  </a:effectLst>
                </a:rPr>
                <a:t>m</a:t>
              </a:r>
              <a:r>
                <a:rPr lang="zh-CN" altLang="en-US" sz="2000" b="1">
                  <a:effectLst>
                    <a:outerShdw blurRad="38100" dist="38100" dir="2700000" algn="tl">
                      <a:srgbClr val="C0C0C0"/>
                    </a:outerShdw>
                  </a:effectLst>
                </a:rPr>
                <a:t>为结构成员个数</a:t>
              </a:r>
              <a:r>
                <a:rPr lang="en-US" altLang="zh-CN" sz="2000" b="1">
                  <a:effectLst>
                    <a:outerShdw blurRad="38100" dist="38100" dir="2700000" algn="tl">
                      <a:srgbClr val="C0C0C0"/>
                    </a:outerShdw>
                  </a:effectLst>
                  <a:latin typeface="宋体" pitchFamily="2" charset="-122"/>
                </a:rPr>
                <a:t>)</a:t>
              </a:r>
              <a:r>
                <a:rPr lang="zh-CN" altLang="en-US" sz="2000" b="1">
                  <a:effectLst>
                    <a:outerShdw blurRad="38100" dist="38100" dir="2700000" algn="tl">
                      <a:srgbClr val="C0C0C0"/>
                    </a:outerShdw>
                  </a:effectLst>
                </a:rPr>
                <a:t>格式如下，初值</a:t>
              </a:r>
              <a:r>
                <a:rPr lang="en-US" altLang="zh-CN" sz="2000" b="1">
                  <a:effectLst>
                    <a:outerShdw blurRad="38100" dist="38100" dir="2700000" algn="tl">
                      <a:srgbClr val="C0C0C0"/>
                    </a:outerShdw>
                  </a:effectLst>
                </a:rPr>
                <a:t>k</a:t>
              </a:r>
              <a:r>
                <a:rPr lang="zh-CN" altLang="en-US" sz="2000" b="1">
                  <a:effectLst>
                    <a:outerShdw blurRad="38100" dist="38100" dir="2700000" algn="tl">
                      <a:srgbClr val="C0C0C0"/>
                    </a:outerShdw>
                  </a:effectLst>
                </a:rPr>
                <a:t>与成员</a:t>
              </a:r>
              <a:r>
                <a:rPr lang="en-US" altLang="zh-CN" sz="2000" b="1">
                  <a:effectLst>
                    <a:outerShdw blurRad="38100" dist="38100" dir="2700000" algn="tl">
                      <a:srgbClr val="C0C0C0"/>
                    </a:outerShdw>
                  </a:effectLst>
                </a:rPr>
                <a:t>k</a:t>
              </a:r>
              <a:r>
                <a:rPr lang="zh-CN" altLang="en-US" sz="2000" b="1">
                  <a:effectLst>
                    <a:outerShdw blurRad="38100" dist="38100" dir="2700000" algn="tl">
                      <a:srgbClr val="C0C0C0"/>
                    </a:outerShdw>
                  </a:effectLst>
                </a:rPr>
                <a:t>数据类型一致。</a:t>
              </a:r>
            </a:p>
            <a:p>
              <a:pPr algn="ctr" eaLnBrk="1" hangingPunct="1">
                <a:defRPr/>
              </a:pPr>
              <a:r>
                <a:rPr lang="zh-CN" altLang="en-US" sz="2000" b="1">
                  <a:solidFill>
                    <a:srgbClr val="FF00FF"/>
                  </a:solidFill>
                  <a:effectLst>
                    <a:outerShdw blurRad="38100" dist="38100" dir="2700000" algn="tl">
                      <a:srgbClr val="C0C0C0"/>
                    </a:outerShdw>
                  </a:effectLst>
                </a:rPr>
                <a:t>初值</a:t>
              </a:r>
              <a:r>
                <a:rPr lang="en-US" altLang="zh-CN" sz="2000" b="1" baseline="-25000">
                  <a:solidFill>
                    <a:srgbClr val="FF00FF"/>
                  </a:solidFill>
                  <a:effectLst>
                    <a:outerShdw blurRad="38100" dist="38100" dir="2700000" algn="tl">
                      <a:srgbClr val="C0C0C0"/>
                    </a:outerShdw>
                  </a:effectLst>
                </a:rPr>
                <a:t>1</a:t>
              </a:r>
              <a:r>
                <a:rPr lang="en-US" altLang="zh-CN" sz="2000" b="1">
                  <a:solidFill>
                    <a:srgbClr val="FF00FF"/>
                  </a:solidFill>
                  <a:effectLst>
                    <a:outerShdw blurRad="38100" dist="38100" dir="2700000" algn="tl">
                      <a:srgbClr val="C0C0C0"/>
                    </a:outerShdw>
                  </a:effectLst>
                </a:rPr>
                <a:t> ,</a:t>
              </a:r>
              <a:r>
                <a:rPr lang="zh-CN" altLang="en-US" sz="2000" b="1">
                  <a:solidFill>
                    <a:srgbClr val="FF00FF"/>
                  </a:solidFill>
                  <a:effectLst>
                    <a:outerShdw blurRad="38100" dist="38100" dir="2700000" algn="tl">
                      <a:srgbClr val="C0C0C0"/>
                    </a:outerShdw>
                  </a:effectLst>
                </a:rPr>
                <a:t>初值</a:t>
              </a:r>
              <a:r>
                <a:rPr lang="en-US" altLang="zh-CN" sz="2000" b="1" baseline="-25000">
                  <a:solidFill>
                    <a:srgbClr val="FF00FF"/>
                  </a:solidFill>
                  <a:effectLst>
                    <a:outerShdw blurRad="38100" dist="38100" dir="2700000" algn="tl">
                      <a:srgbClr val="C0C0C0"/>
                    </a:outerShdw>
                  </a:effectLst>
                </a:rPr>
                <a:t>2</a:t>
              </a:r>
              <a:r>
                <a:rPr lang="en-US" altLang="zh-CN" sz="2000" b="1">
                  <a:solidFill>
                    <a:srgbClr val="FF00FF"/>
                  </a:solidFill>
                  <a:effectLst>
                    <a:outerShdw blurRad="38100" dist="38100" dir="2700000" algn="tl">
                      <a:srgbClr val="C0C0C0"/>
                    </a:outerShdw>
                  </a:effectLst>
                </a:rPr>
                <a:t> , </a:t>
              </a:r>
              <a:r>
                <a:rPr lang="en-US" altLang="zh-CN" sz="2000" b="1">
                  <a:solidFill>
                    <a:srgbClr val="FF00FF"/>
                  </a:solidFill>
                  <a:effectLst>
                    <a:outerShdw blurRad="38100" dist="38100" dir="2700000" algn="tl">
                      <a:srgbClr val="C0C0C0"/>
                    </a:outerShdw>
                  </a:effectLst>
                  <a:latin typeface="Times New Roman"/>
                </a:rPr>
                <a:t>…</a:t>
              </a:r>
              <a:r>
                <a:rPr lang="en-US" altLang="zh-CN" sz="2000" b="1">
                  <a:solidFill>
                    <a:srgbClr val="FF00FF"/>
                  </a:solidFill>
                  <a:effectLst>
                    <a:outerShdw blurRad="38100" dist="38100" dir="2700000" algn="tl">
                      <a:srgbClr val="C0C0C0"/>
                    </a:outerShdw>
                  </a:effectLst>
                </a:rPr>
                <a:t> , </a:t>
              </a:r>
              <a:r>
                <a:rPr lang="zh-CN" altLang="en-US" sz="2000" b="1">
                  <a:solidFill>
                    <a:srgbClr val="FF00FF"/>
                  </a:solidFill>
                  <a:effectLst>
                    <a:outerShdw blurRad="38100" dist="38100" dir="2700000" algn="tl">
                      <a:srgbClr val="C0C0C0"/>
                    </a:outerShdw>
                  </a:effectLst>
                </a:rPr>
                <a:t>初值</a:t>
              </a:r>
              <a:r>
                <a:rPr lang="en-US" altLang="zh-CN" sz="2000" b="1" baseline="-25000">
                  <a:solidFill>
                    <a:srgbClr val="FF00FF"/>
                  </a:solidFill>
                  <a:effectLst>
                    <a:outerShdw blurRad="38100" dist="38100" dir="2700000" algn="tl">
                      <a:srgbClr val="C0C0C0"/>
                    </a:outerShdw>
                  </a:effectLst>
                </a:rPr>
                <a:t>m</a:t>
              </a:r>
              <a:endParaRPr lang="en-US" altLang="zh-CN" sz="2000" b="1">
                <a:effectLst>
                  <a:outerShdw blurRad="38100" dist="38100" dir="2700000" algn="tl">
                    <a:srgbClr val="C0C0C0"/>
                  </a:outerShdw>
                </a:effectLst>
              </a:endParaRPr>
            </a:p>
          </p:txBody>
        </p:sp>
      </p:grpSp>
      <p:sp>
        <p:nvSpPr>
          <p:cNvPr id="93221" name="Text Box 37">
            <a:extLst>
              <a:ext uri="{FF2B5EF4-FFF2-40B4-BE49-F238E27FC236}">
                <a16:creationId xmlns:a16="http://schemas.microsoft.com/office/drawing/2014/main" id="{4B6BD776-2C3D-4DDD-ADDF-35D48CD841F4}"/>
              </a:ext>
            </a:extLst>
          </p:cNvPr>
          <p:cNvSpPr txBox="1">
            <a:spLocks noChangeArrowheads="1"/>
          </p:cNvSpPr>
          <p:nvPr/>
        </p:nvSpPr>
        <p:spPr bwMode="auto">
          <a:xfrm>
            <a:off x="2268538" y="3979863"/>
            <a:ext cx="5327650" cy="1465262"/>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b="1">
                <a:solidFill>
                  <a:schemeClr val="tx2"/>
                </a:solidFill>
              </a:rPr>
              <a:t>struct  scoretype {</a:t>
            </a:r>
          </a:p>
          <a:p>
            <a:pPr eaLnBrk="1" hangingPunct="1">
              <a:spcBef>
                <a:spcPct val="0"/>
              </a:spcBef>
              <a:buClrTx/>
              <a:buSzTx/>
              <a:buFontTx/>
              <a:buNone/>
            </a:pPr>
            <a:r>
              <a:rPr lang="en-US" altLang="zh-CN" sz="1800" b="1">
                <a:solidFill>
                  <a:schemeClr val="tx2"/>
                </a:solidFill>
              </a:rPr>
              <a:t>     char number[7], name[9];</a:t>
            </a:r>
          </a:p>
          <a:p>
            <a:pPr eaLnBrk="1" hangingPunct="1">
              <a:spcBef>
                <a:spcPct val="0"/>
              </a:spcBef>
              <a:buClrTx/>
              <a:buSzTx/>
              <a:buFontTx/>
              <a:buNone/>
            </a:pPr>
            <a:r>
              <a:rPr lang="en-US" altLang="zh-CN" sz="1800" b="1">
                <a:solidFill>
                  <a:schemeClr val="tx2"/>
                </a:solidFill>
              </a:rPr>
              <a:t>     int math,logicdesign,datastructure;</a:t>
            </a:r>
          </a:p>
          <a:p>
            <a:pPr eaLnBrk="1" hangingPunct="1">
              <a:spcBef>
                <a:spcPct val="0"/>
              </a:spcBef>
              <a:buClrTx/>
              <a:buSzTx/>
              <a:buFontTx/>
              <a:buNone/>
            </a:pPr>
            <a:r>
              <a:rPr lang="en-US" altLang="zh-CN" sz="1800" b="1">
                <a:solidFill>
                  <a:schemeClr val="tx2"/>
                </a:solidFill>
              </a:rPr>
              <a:t>     int operatingsystem, compiler;</a:t>
            </a:r>
          </a:p>
          <a:p>
            <a:pPr eaLnBrk="1" hangingPunct="1">
              <a:spcBef>
                <a:spcPct val="0"/>
              </a:spcBef>
              <a:buClrTx/>
              <a:buSzTx/>
              <a:buFontTx/>
              <a:buNone/>
            </a:pPr>
            <a:r>
              <a:rPr lang="en-US" altLang="zh-CN" sz="1800" b="1">
                <a:solidFill>
                  <a:schemeClr val="tx2"/>
                </a:solidFill>
              </a:rPr>
              <a:t>}</a:t>
            </a:r>
            <a:r>
              <a:rPr lang="en-US" altLang="zh-CN" sz="1800" b="1">
                <a:solidFill>
                  <a:srgbClr val="FF00FF"/>
                </a:solidFill>
              </a:rPr>
              <a:t> </a:t>
            </a:r>
            <a:r>
              <a:rPr lang="en-US" altLang="zh-CN" sz="1800" b="1">
                <a:solidFill>
                  <a:schemeClr val="tx2"/>
                </a:solidFill>
              </a:rPr>
              <a:t>bai</a:t>
            </a:r>
            <a:r>
              <a:rPr lang="en-US" altLang="zh-CN" sz="1800" b="1">
                <a:solidFill>
                  <a:srgbClr val="FF00FF"/>
                </a:solidFill>
              </a:rPr>
              <a:t>={”060101”,”baiyue”,95,90,88,78,89};</a:t>
            </a:r>
          </a:p>
        </p:txBody>
      </p:sp>
      <p:graphicFrame>
        <p:nvGraphicFramePr>
          <p:cNvPr id="93223" name="Group 39">
            <a:extLst>
              <a:ext uri="{FF2B5EF4-FFF2-40B4-BE49-F238E27FC236}">
                <a16:creationId xmlns:a16="http://schemas.microsoft.com/office/drawing/2014/main" id="{DF57C256-4AB3-4BC9-8F1F-6EEBDC674E39}"/>
              </a:ext>
            </a:extLst>
          </p:cNvPr>
          <p:cNvGraphicFramePr>
            <a:graphicFrameLocks noGrp="1"/>
          </p:cNvGraphicFramePr>
          <p:nvPr/>
        </p:nvGraphicFramePr>
        <p:xfrm>
          <a:off x="1279525" y="5934075"/>
          <a:ext cx="7089775" cy="304800"/>
        </p:xfrm>
        <a:graphic>
          <a:graphicData uri="http://schemas.openxmlformats.org/drawingml/2006/table">
            <a:tbl>
              <a:tblPr/>
              <a:tblGrid>
                <a:gridCol w="1012825">
                  <a:extLst>
                    <a:ext uri="{9D8B030D-6E8A-4147-A177-3AD203B41FA5}">
                      <a16:colId xmlns:a16="http://schemas.microsoft.com/office/drawing/2014/main" val="20000"/>
                    </a:ext>
                  </a:extLst>
                </a:gridCol>
                <a:gridCol w="1012825">
                  <a:extLst>
                    <a:ext uri="{9D8B030D-6E8A-4147-A177-3AD203B41FA5}">
                      <a16:colId xmlns:a16="http://schemas.microsoft.com/office/drawing/2014/main" val="20001"/>
                    </a:ext>
                  </a:extLst>
                </a:gridCol>
                <a:gridCol w="1012825">
                  <a:extLst>
                    <a:ext uri="{9D8B030D-6E8A-4147-A177-3AD203B41FA5}">
                      <a16:colId xmlns:a16="http://schemas.microsoft.com/office/drawing/2014/main" val="20002"/>
                    </a:ext>
                  </a:extLst>
                </a:gridCol>
                <a:gridCol w="1012825">
                  <a:extLst>
                    <a:ext uri="{9D8B030D-6E8A-4147-A177-3AD203B41FA5}">
                      <a16:colId xmlns:a16="http://schemas.microsoft.com/office/drawing/2014/main" val="20003"/>
                    </a:ext>
                  </a:extLst>
                </a:gridCol>
                <a:gridCol w="1012825">
                  <a:extLst>
                    <a:ext uri="{9D8B030D-6E8A-4147-A177-3AD203B41FA5}">
                      <a16:colId xmlns:a16="http://schemas.microsoft.com/office/drawing/2014/main" val="20004"/>
                    </a:ext>
                  </a:extLst>
                </a:gridCol>
                <a:gridCol w="1012825">
                  <a:extLst>
                    <a:ext uri="{9D8B030D-6E8A-4147-A177-3AD203B41FA5}">
                      <a16:colId xmlns:a16="http://schemas.microsoft.com/office/drawing/2014/main" val="20005"/>
                    </a:ext>
                  </a:extLst>
                </a:gridCol>
                <a:gridCol w="1012825">
                  <a:extLst>
                    <a:ext uri="{9D8B030D-6E8A-4147-A177-3AD203B41FA5}">
                      <a16:colId xmlns:a16="http://schemas.microsoft.com/office/drawing/2014/main" val="20006"/>
                    </a:ext>
                  </a:extLst>
                </a:gridCol>
              </a:tblGrid>
              <a:tr h="149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060101</a:t>
                      </a:r>
                    </a:p>
                  </a:txBody>
                  <a:tcPr horzOverflow="overflow">
                    <a:lnL w="28575"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chemeClr val="tx2"/>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baiyue</a:t>
                      </a:r>
                    </a:p>
                  </a:txBody>
                  <a:tcPr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chemeClr val="tx2"/>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95</a:t>
                      </a:r>
                    </a:p>
                  </a:txBody>
                  <a:tcPr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chemeClr val="tx2"/>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90</a:t>
                      </a:r>
                    </a:p>
                  </a:txBody>
                  <a:tcPr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chemeClr val="tx2"/>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88</a:t>
                      </a:r>
                    </a:p>
                  </a:txBody>
                  <a:tcPr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chemeClr val="tx2"/>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78</a:t>
                      </a:r>
                    </a:p>
                  </a:txBody>
                  <a:tcPr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chemeClr val="tx2"/>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89</a:t>
                      </a:r>
                    </a:p>
                  </a:txBody>
                  <a:tcPr horzOverflow="overflow">
                    <a:lnL w="12700" cap="flat" cmpd="sng" algn="ctr">
                      <a:solidFill>
                        <a:srgbClr val="000066"/>
                      </a:solidFill>
                      <a:prstDash val="solid"/>
                      <a:miter lim="800000"/>
                      <a:headEnd type="none" w="med" len="med"/>
                      <a:tailEnd type="none" w="med" len="med"/>
                    </a:lnL>
                    <a:lnR w="28575" cap="flat" cmpd="sng" algn="ctr">
                      <a:solidFill>
                        <a:srgbClr val="000066"/>
                      </a:solidFill>
                      <a:prstDash val="solid"/>
                      <a:miter lim="800000"/>
                      <a:headEnd type="none" w="med" len="med"/>
                      <a:tailEnd type="none" w="med" len="med"/>
                    </a:lnR>
                    <a:lnT w="28575" cap="flat" cmpd="sng" algn="ctr">
                      <a:solidFill>
                        <a:schemeClr val="tx2"/>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3268" name="Group 84">
            <a:extLst>
              <a:ext uri="{FF2B5EF4-FFF2-40B4-BE49-F238E27FC236}">
                <a16:creationId xmlns:a16="http://schemas.microsoft.com/office/drawing/2014/main" id="{7B1E218A-DC2E-4AD0-A0AC-6164D9C6BDB1}"/>
              </a:ext>
            </a:extLst>
          </p:cNvPr>
          <p:cNvGraphicFramePr>
            <a:graphicFrameLocks noGrp="1"/>
          </p:cNvGraphicFramePr>
          <p:nvPr/>
        </p:nvGraphicFramePr>
        <p:xfrm>
          <a:off x="1258888" y="5445125"/>
          <a:ext cx="7089775" cy="625475"/>
        </p:xfrm>
        <a:graphic>
          <a:graphicData uri="http://schemas.openxmlformats.org/drawingml/2006/table">
            <a:tbl>
              <a:tblPr/>
              <a:tblGrid>
                <a:gridCol w="1012825">
                  <a:extLst>
                    <a:ext uri="{9D8B030D-6E8A-4147-A177-3AD203B41FA5}">
                      <a16:colId xmlns:a16="http://schemas.microsoft.com/office/drawing/2014/main" val="20000"/>
                    </a:ext>
                  </a:extLst>
                </a:gridCol>
                <a:gridCol w="1055687">
                  <a:extLst>
                    <a:ext uri="{9D8B030D-6E8A-4147-A177-3AD203B41FA5}">
                      <a16:colId xmlns:a16="http://schemas.microsoft.com/office/drawing/2014/main" val="20001"/>
                    </a:ext>
                  </a:extLst>
                </a:gridCol>
                <a:gridCol w="969963">
                  <a:extLst>
                    <a:ext uri="{9D8B030D-6E8A-4147-A177-3AD203B41FA5}">
                      <a16:colId xmlns:a16="http://schemas.microsoft.com/office/drawing/2014/main" val="20002"/>
                    </a:ext>
                  </a:extLst>
                </a:gridCol>
                <a:gridCol w="1012825">
                  <a:extLst>
                    <a:ext uri="{9D8B030D-6E8A-4147-A177-3AD203B41FA5}">
                      <a16:colId xmlns:a16="http://schemas.microsoft.com/office/drawing/2014/main" val="20003"/>
                    </a:ext>
                  </a:extLst>
                </a:gridCol>
                <a:gridCol w="1012825">
                  <a:extLst>
                    <a:ext uri="{9D8B030D-6E8A-4147-A177-3AD203B41FA5}">
                      <a16:colId xmlns:a16="http://schemas.microsoft.com/office/drawing/2014/main" val="20004"/>
                    </a:ext>
                  </a:extLst>
                </a:gridCol>
                <a:gridCol w="1012825">
                  <a:extLst>
                    <a:ext uri="{9D8B030D-6E8A-4147-A177-3AD203B41FA5}">
                      <a16:colId xmlns:a16="http://schemas.microsoft.com/office/drawing/2014/main" val="20005"/>
                    </a:ext>
                  </a:extLst>
                </a:gridCol>
                <a:gridCol w="1012825">
                  <a:extLst>
                    <a:ext uri="{9D8B030D-6E8A-4147-A177-3AD203B41FA5}">
                      <a16:colId xmlns:a16="http://schemas.microsoft.com/office/drawing/2014/main" val="20006"/>
                    </a:ext>
                  </a:extLst>
                </a:gridCol>
              </a:tblGrid>
              <a:tr h="625475">
                <a:tc>
                  <a:txBody>
                    <a:bodyPr/>
                    <a:lstStyle/>
                    <a:p>
                      <a:pPr marL="0" marR="0" lvl="0" indent="0" algn="ctr" defTabSz="914400" rtl="0" eaLnBrk="1" fontAlgn="base" latinLnBrk="0" hangingPunct="1">
                        <a:lnSpc>
                          <a:spcPct val="50000"/>
                        </a:lnSpc>
                        <a:spcBef>
                          <a:spcPct val="0"/>
                        </a:spcBef>
                        <a:spcAft>
                          <a:spcPct val="0"/>
                        </a:spcAft>
                        <a:buClr>
                          <a:schemeClr val="folHlink"/>
                        </a:buClr>
                        <a:buSzPct val="60000"/>
                        <a:buFont typeface="Wingdings" pitchFamily="2" charset="2"/>
                        <a:buNone/>
                        <a:tabLst/>
                      </a:pPr>
                      <a:endParaRPr kumimoji="1" lang="en-US" altLang="zh-CN" sz="1400" b="1" i="0" u="none" strike="noStrike" cap="none" normalizeH="0" baseline="0">
                        <a:ln>
                          <a:noFill/>
                        </a:ln>
                        <a:solidFill>
                          <a:srgbClr val="000066"/>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latin typeface="Tahoma" pitchFamily="34" charset="0"/>
                          <a:ea typeface="宋体" pitchFamily="2" charset="-122"/>
                        </a:rPr>
                        <a:t>number</a:t>
                      </a:r>
                    </a:p>
                  </a:txBody>
                  <a:tcPr marT="45766" marB="45766"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50000"/>
                        </a:lnSpc>
                        <a:spcBef>
                          <a:spcPct val="0"/>
                        </a:spcBef>
                        <a:spcAft>
                          <a:spcPct val="0"/>
                        </a:spcAft>
                        <a:buClr>
                          <a:schemeClr val="folHlink"/>
                        </a:buClr>
                        <a:buSzPct val="60000"/>
                        <a:buFont typeface="Wingdings" pitchFamily="2" charset="2"/>
                        <a:buNone/>
                        <a:tabLst/>
                      </a:pPr>
                      <a:endParaRPr kumimoji="1" lang="en-US" altLang="zh-CN" sz="1400" b="1" i="0" u="none" strike="noStrike" cap="none" normalizeH="0" baseline="0">
                        <a:ln>
                          <a:noFill/>
                        </a:ln>
                        <a:solidFill>
                          <a:srgbClr val="000066"/>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latin typeface="Tahoma" pitchFamily="34" charset="0"/>
                          <a:ea typeface="宋体" pitchFamily="2" charset="-122"/>
                        </a:rPr>
                        <a:t>name</a:t>
                      </a:r>
                    </a:p>
                  </a:txBody>
                  <a:tcPr marT="45766" marB="45766"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50000"/>
                        </a:lnSpc>
                        <a:spcBef>
                          <a:spcPct val="0"/>
                        </a:spcBef>
                        <a:spcAft>
                          <a:spcPct val="0"/>
                        </a:spcAft>
                        <a:buClr>
                          <a:schemeClr val="folHlink"/>
                        </a:buClr>
                        <a:buSzPct val="60000"/>
                        <a:buFont typeface="Wingdings" pitchFamily="2" charset="2"/>
                        <a:buNone/>
                        <a:tabLst/>
                      </a:pPr>
                      <a:endParaRPr kumimoji="1" lang="en-US" altLang="zh-CN" sz="1400" b="1" i="0" u="none" strike="noStrike" cap="none" normalizeH="0" baseline="0">
                        <a:ln>
                          <a:noFill/>
                        </a:ln>
                        <a:solidFill>
                          <a:srgbClr val="000066"/>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latin typeface="Tahoma" pitchFamily="34" charset="0"/>
                          <a:ea typeface="宋体" pitchFamily="2" charset="-122"/>
                        </a:rPr>
                        <a:t>math</a:t>
                      </a:r>
                    </a:p>
                  </a:txBody>
                  <a:tcPr marT="45766" marB="45766"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latin typeface="Tahoma" pitchFamily="34" charset="0"/>
                          <a:ea typeface="宋体" pitchFamily="2" charset="-122"/>
                        </a:rPr>
                        <a:t>logic</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latin typeface="Tahoma" pitchFamily="34" charset="0"/>
                          <a:ea typeface="宋体" pitchFamily="2" charset="-122"/>
                        </a:rPr>
                        <a:t>design</a:t>
                      </a:r>
                    </a:p>
                  </a:txBody>
                  <a:tcPr marT="45766" marB="45766"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latin typeface="Tahoma" pitchFamily="34" charset="0"/>
                          <a:ea typeface="宋体" pitchFamily="2" charset="-122"/>
                        </a:rPr>
                        <a:t>data</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latin typeface="Tahoma" pitchFamily="34" charset="0"/>
                          <a:ea typeface="宋体" pitchFamily="2" charset="-122"/>
                        </a:rPr>
                        <a:t>structure</a:t>
                      </a:r>
                    </a:p>
                  </a:txBody>
                  <a:tcPr marT="45766" marB="45766"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latin typeface="Tahoma" pitchFamily="34" charset="0"/>
                          <a:ea typeface="宋体" pitchFamily="2" charset="-122"/>
                        </a:rPr>
                        <a:t>operatig</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latin typeface="Tahoma" pitchFamily="34" charset="0"/>
                          <a:ea typeface="宋体" pitchFamily="2" charset="-122"/>
                        </a:rPr>
                        <a:t>system</a:t>
                      </a:r>
                    </a:p>
                  </a:txBody>
                  <a:tcPr marT="45766" marB="45766"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50000"/>
                        </a:lnSpc>
                        <a:spcBef>
                          <a:spcPct val="0"/>
                        </a:spcBef>
                        <a:spcAft>
                          <a:spcPct val="0"/>
                        </a:spcAft>
                        <a:buClr>
                          <a:schemeClr val="folHlink"/>
                        </a:buClr>
                        <a:buSzPct val="60000"/>
                        <a:buFont typeface="Wingdings" pitchFamily="2" charset="2"/>
                        <a:buNone/>
                        <a:tabLst/>
                      </a:pPr>
                      <a:endParaRPr kumimoji="1" lang="en-US" altLang="zh-CN" sz="1400" b="1" i="0" u="none" strike="noStrike" cap="none" normalizeH="0" baseline="0">
                        <a:ln>
                          <a:noFill/>
                        </a:ln>
                        <a:solidFill>
                          <a:srgbClr val="000066"/>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latin typeface="Tahoma" pitchFamily="34" charset="0"/>
                          <a:ea typeface="宋体" pitchFamily="2" charset="-122"/>
                        </a:rPr>
                        <a:t>compiler</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1" lang="en-US" altLang="zh-CN" sz="1400" b="1" i="0" u="none" strike="noStrike" cap="none" normalizeH="0" baseline="0">
                        <a:ln>
                          <a:noFill/>
                        </a:ln>
                        <a:solidFill>
                          <a:srgbClr val="000066"/>
                        </a:solidFill>
                        <a:effectLst/>
                        <a:latin typeface="Tahoma" pitchFamily="34" charset="0"/>
                        <a:ea typeface="宋体" pitchFamily="2" charset="-122"/>
                      </a:endParaRPr>
                    </a:p>
                  </a:txBody>
                  <a:tcPr marT="45766" marB="45766"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3265" name="Text Box 81">
            <a:extLst>
              <a:ext uri="{FF2B5EF4-FFF2-40B4-BE49-F238E27FC236}">
                <a16:creationId xmlns:a16="http://schemas.microsoft.com/office/drawing/2014/main" id="{D2E7372E-DBA0-436B-85D1-064145DA3A1C}"/>
              </a:ext>
            </a:extLst>
          </p:cNvPr>
          <p:cNvSpPr txBox="1">
            <a:spLocks noChangeArrowheads="1"/>
          </p:cNvSpPr>
          <p:nvPr/>
        </p:nvSpPr>
        <p:spPr bwMode="auto">
          <a:xfrm>
            <a:off x="684213" y="5768975"/>
            <a:ext cx="647700" cy="396875"/>
          </a:xfrm>
          <a:prstGeom prst="rect">
            <a:avLst/>
          </a:prstGeom>
          <a:noFill/>
          <a:ln w="9525">
            <a:noFill/>
            <a:miter lim="800000"/>
            <a:headEnd/>
            <a:tailEnd/>
          </a:ln>
          <a:effectLst/>
        </p:spPr>
        <p:txBody>
          <a:bodyPr>
            <a:spAutoFit/>
          </a:bodyPr>
          <a:lstStyle/>
          <a:p>
            <a:pPr eaLnBrk="1" hangingPunct="1">
              <a:spcBef>
                <a:spcPct val="50000"/>
              </a:spcBef>
              <a:defRPr/>
            </a:pPr>
            <a:r>
              <a:rPr lang="en-US" altLang="zh-CN" sz="2000" b="1">
                <a:solidFill>
                  <a:schemeClr val="tx2"/>
                </a:solidFill>
                <a:effectLst>
                  <a:outerShdw blurRad="38100" dist="38100" dir="2700000" algn="tl">
                    <a:srgbClr val="C0C0C0"/>
                  </a:outerShdw>
                </a:effectLst>
              </a:rPr>
              <a:t>bai</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93221"/>
                                        </p:tgtEl>
                                        <p:attrNameLst>
                                          <p:attrName>style.visibility</p:attrName>
                                        </p:attrNameLst>
                                      </p:cBhvr>
                                      <p:to>
                                        <p:strVal val="visible"/>
                                      </p:to>
                                    </p:set>
                                    <p:anim calcmode="lin" valueType="num">
                                      <p:cBhvr>
                                        <p:cTn id="7" dur="1000" fill="hold"/>
                                        <p:tgtEl>
                                          <p:spTgt spid="93221"/>
                                        </p:tgtEl>
                                        <p:attrNameLst>
                                          <p:attrName>ppt_x</p:attrName>
                                        </p:attrNameLst>
                                      </p:cBhvr>
                                      <p:tavLst>
                                        <p:tav tm="0">
                                          <p:val>
                                            <p:strVal val="#ppt_x-.2"/>
                                          </p:val>
                                        </p:tav>
                                        <p:tav tm="100000">
                                          <p:val>
                                            <p:strVal val="#ppt_x"/>
                                          </p:val>
                                        </p:tav>
                                      </p:tavLst>
                                    </p:anim>
                                    <p:anim calcmode="lin" valueType="num">
                                      <p:cBhvr>
                                        <p:cTn id="8" dur="1000" fill="hold"/>
                                        <p:tgtEl>
                                          <p:spTgt spid="93221"/>
                                        </p:tgtEl>
                                        <p:attrNameLst>
                                          <p:attrName>ppt_y</p:attrName>
                                        </p:attrNameLst>
                                      </p:cBhvr>
                                      <p:tavLst>
                                        <p:tav tm="0">
                                          <p:val>
                                            <p:strVal val="#ppt_y"/>
                                          </p:val>
                                        </p:tav>
                                        <p:tav tm="100000">
                                          <p:val>
                                            <p:strVal val="#ppt_y"/>
                                          </p:val>
                                        </p:tav>
                                      </p:tavLst>
                                    </p:anim>
                                    <p:animEffect transition="in" filter="wipe(right)" prLst="gradientSize: 0.1">
                                      <p:cBhvr>
                                        <p:cTn id="9" dur="1000"/>
                                        <p:tgtEl>
                                          <p:spTgt spid="9322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93269"/>
                                        </p:tgtEl>
                                        <p:attrNameLst>
                                          <p:attrName>style.visibility</p:attrName>
                                        </p:attrNameLst>
                                      </p:cBhvr>
                                      <p:to>
                                        <p:strVal val="visible"/>
                                      </p:to>
                                    </p:set>
                                    <p:anim calcmode="lin" valueType="num">
                                      <p:cBhvr>
                                        <p:cTn id="14" dur="1000" fill="hold"/>
                                        <p:tgtEl>
                                          <p:spTgt spid="93269"/>
                                        </p:tgtEl>
                                        <p:attrNameLst>
                                          <p:attrName>ppt_x</p:attrName>
                                        </p:attrNameLst>
                                      </p:cBhvr>
                                      <p:tavLst>
                                        <p:tav tm="0">
                                          <p:val>
                                            <p:strVal val="#ppt_x-.2"/>
                                          </p:val>
                                        </p:tav>
                                        <p:tav tm="100000">
                                          <p:val>
                                            <p:strVal val="#ppt_x"/>
                                          </p:val>
                                        </p:tav>
                                      </p:tavLst>
                                    </p:anim>
                                    <p:anim calcmode="lin" valueType="num">
                                      <p:cBhvr>
                                        <p:cTn id="15" dur="1000" fill="hold"/>
                                        <p:tgtEl>
                                          <p:spTgt spid="93269"/>
                                        </p:tgtEl>
                                        <p:attrNameLst>
                                          <p:attrName>ppt_y</p:attrName>
                                        </p:attrNameLst>
                                      </p:cBhvr>
                                      <p:tavLst>
                                        <p:tav tm="0">
                                          <p:val>
                                            <p:strVal val="#ppt_y"/>
                                          </p:val>
                                        </p:tav>
                                        <p:tav tm="100000">
                                          <p:val>
                                            <p:strVal val="#ppt_y"/>
                                          </p:val>
                                        </p:tav>
                                      </p:tavLst>
                                    </p:anim>
                                    <p:animEffect transition="in" filter="wipe(right)" prLst="gradientSize: 0.1">
                                      <p:cBhvr>
                                        <p:cTn id="16" dur="1000"/>
                                        <p:tgtEl>
                                          <p:spTgt spid="93269"/>
                                        </p:tgtEl>
                                      </p:cBhvr>
                                    </p:animEffect>
                                  </p:childTnLst>
                                </p:cTn>
                              </p:par>
                              <p:par>
                                <p:cTn id="17" presetID="29" presetClass="entr" presetSubtype="0" fill="hold" nodeType="withEffect">
                                  <p:stCondLst>
                                    <p:cond delay="0"/>
                                  </p:stCondLst>
                                  <p:childTnLst>
                                    <p:set>
                                      <p:cBhvr>
                                        <p:cTn id="18" dur="1" fill="hold">
                                          <p:stCondLst>
                                            <p:cond delay="0"/>
                                          </p:stCondLst>
                                        </p:cTn>
                                        <p:tgtEl>
                                          <p:spTgt spid="93223"/>
                                        </p:tgtEl>
                                        <p:attrNameLst>
                                          <p:attrName>style.visibility</p:attrName>
                                        </p:attrNameLst>
                                      </p:cBhvr>
                                      <p:to>
                                        <p:strVal val="visible"/>
                                      </p:to>
                                    </p:set>
                                    <p:anim calcmode="lin" valueType="num">
                                      <p:cBhvr>
                                        <p:cTn id="19" dur="1000" fill="hold"/>
                                        <p:tgtEl>
                                          <p:spTgt spid="93223"/>
                                        </p:tgtEl>
                                        <p:attrNameLst>
                                          <p:attrName>ppt_x</p:attrName>
                                        </p:attrNameLst>
                                      </p:cBhvr>
                                      <p:tavLst>
                                        <p:tav tm="0">
                                          <p:val>
                                            <p:strVal val="#ppt_x-.2"/>
                                          </p:val>
                                        </p:tav>
                                        <p:tav tm="100000">
                                          <p:val>
                                            <p:strVal val="#ppt_x"/>
                                          </p:val>
                                        </p:tav>
                                      </p:tavLst>
                                    </p:anim>
                                    <p:anim calcmode="lin" valueType="num">
                                      <p:cBhvr>
                                        <p:cTn id="20" dur="1000" fill="hold"/>
                                        <p:tgtEl>
                                          <p:spTgt spid="93223"/>
                                        </p:tgtEl>
                                        <p:attrNameLst>
                                          <p:attrName>ppt_y</p:attrName>
                                        </p:attrNameLst>
                                      </p:cBhvr>
                                      <p:tavLst>
                                        <p:tav tm="0">
                                          <p:val>
                                            <p:strVal val="#ppt_y"/>
                                          </p:val>
                                        </p:tav>
                                        <p:tav tm="100000">
                                          <p:val>
                                            <p:strVal val="#ppt_y"/>
                                          </p:val>
                                        </p:tav>
                                      </p:tavLst>
                                    </p:anim>
                                    <p:animEffect transition="in" filter="wipe(right)" prLst="gradientSize: 0.1">
                                      <p:cBhvr>
                                        <p:cTn id="21" dur="1000"/>
                                        <p:tgtEl>
                                          <p:spTgt spid="93223"/>
                                        </p:tgtEl>
                                      </p:cBhvr>
                                    </p:animEffect>
                                  </p:childTnLst>
                                </p:cTn>
                              </p:par>
                              <p:par>
                                <p:cTn id="22" presetID="29" presetClass="entr" presetSubtype="0" fill="hold" nodeType="withEffect">
                                  <p:stCondLst>
                                    <p:cond delay="0"/>
                                  </p:stCondLst>
                                  <p:childTnLst>
                                    <p:set>
                                      <p:cBhvr>
                                        <p:cTn id="23" dur="1" fill="hold">
                                          <p:stCondLst>
                                            <p:cond delay="0"/>
                                          </p:stCondLst>
                                        </p:cTn>
                                        <p:tgtEl>
                                          <p:spTgt spid="93268"/>
                                        </p:tgtEl>
                                        <p:attrNameLst>
                                          <p:attrName>style.visibility</p:attrName>
                                        </p:attrNameLst>
                                      </p:cBhvr>
                                      <p:to>
                                        <p:strVal val="visible"/>
                                      </p:to>
                                    </p:set>
                                    <p:anim calcmode="lin" valueType="num">
                                      <p:cBhvr>
                                        <p:cTn id="24" dur="1000" fill="hold"/>
                                        <p:tgtEl>
                                          <p:spTgt spid="93268"/>
                                        </p:tgtEl>
                                        <p:attrNameLst>
                                          <p:attrName>ppt_x</p:attrName>
                                        </p:attrNameLst>
                                      </p:cBhvr>
                                      <p:tavLst>
                                        <p:tav tm="0">
                                          <p:val>
                                            <p:strVal val="#ppt_x-.2"/>
                                          </p:val>
                                        </p:tav>
                                        <p:tav tm="100000">
                                          <p:val>
                                            <p:strVal val="#ppt_x"/>
                                          </p:val>
                                        </p:tav>
                                      </p:tavLst>
                                    </p:anim>
                                    <p:anim calcmode="lin" valueType="num">
                                      <p:cBhvr>
                                        <p:cTn id="25" dur="1000" fill="hold"/>
                                        <p:tgtEl>
                                          <p:spTgt spid="93268"/>
                                        </p:tgtEl>
                                        <p:attrNameLst>
                                          <p:attrName>ppt_y</p:attrName>
                                        </p:attrNameLst>
                                      </p:cBhvr>
                                      <p:tavLst>
                                        <p:tav tm="0">
                                          <p:val>
                                            <p:strVal val="#ppt_y"/>
                                          </p:val>
                                        </p:tav>
                                        <p:tav tm="100000">
                                          <p:val>
                                            <p:strVal val="#ppt_y"/>
                                          </p:val>
                                        </p:tav>
                                      </p:tavLst>
                                    </p:anim>
                                    <p:animEffect transition="in" filter="wipe(right)" prLst="gradientSize: 0.1">
                                      <p:cBhvr>
                                        <p:cTn id="26" dur="1000"/>
                                        <p:tgtEl>
                                          <p:spTgt spid="93268"/>
                                        </p:tgtEl>
                                      </p:cBhvr>
                                    </p:animEffect>
                                  </p:childTnLst>
                                </p:cTn>
                              </p:par>
                              <p:par>
                                <p:cTn id="27" presetID="29" presetClass="entr" presetSubtype="0" fill="hold" grpId="0" nodeType="withEffect">
                                  <p:stCondLst>
                                    <p:cond delay="0"/>
                                  </p:stCondLst>
                                  <p:childTnLst>
                                    <p:set>
                                      <p:cBhvr>
                                        <p:cTn id="28" dur="1" fill="hold">
                                          <p:stCondLst>
                                            <p:cond delay="0"/>
                                          </p:stCondLst>
                                        </p:cTn>
                                        <p:tgtEl>
                                          <p:spTgt spid="93265"/>
                                        </p:tgtEl>
                                        <p:attrNameLst>
                                          <p:attrName>style.visibility</p:attrName>
                                        </p:attrNameLst>
                                      </p:cBhvr>
                                      <p:to>
                                        <p:strVal val="visible"/>
                                      </p:to>
                                    </p:set>
                                    <p:anim calcmode="lin" valueType="num">
                                      <p:cBhvr>
                                        <p:cTn id="29" dur="1000" fill="hold"/>
                                        <p:tgtEl>
                                          <p:spTgt spid="93265"/>
                                        </p:tgtEl>
                                        <p:attrNameLst>
                                          <p:attrName>ppt_x</p:attrName>
                                        </p:attrNameLst>
                                      </p:cBhvr>
                                      <p:tavLst>
                                        <p:tav tm="0">
                                          <p:val>
                                            <p:strVal val="#ppt_x-.2"/>
                                          </p:val>
                                        </p:tav>
                                        <p:tav tm="100000">
                                          <p:val>
                                            <p:strVal val="#ppt_x"/>
                                          </p:val>
                                        </p:tav>
                                      </p:tavLst>
                                    </p:anim>
                                    <p:anim calcmode="lin" valueType="num">
                                      <p:cBhvr>
                                        <p:cTn id="30" dur="1000" fill="hold"/>
                                        <p:tgtEl>
                                          <p:spTgt spid="93265"/>
                                        </p:tgtEl>
                                        <p:attrNameLst>
                                          <p:attrName>ppt_y</p:attrName>
                                        </p:attrNameLst>
                                      </p:cBhvr>
                                      <p:tavLst>
                                        <p:tav tm="0">
                                          <p:val>
                                            <p:strVal val="#ppt_y"/>
                                          </p:val>
                                        </p:tav>
                                        <p:tav tm="100000">
                                          <p:val>
                                            <p:strVal val="#ppt_y"/>
                                          </p:val>
                                        </p:tav>
                                      </p:tavLst>
                                    </p:anim>
                                    <p:animEffect transition="in" filter="wipe(right)" prLst="gradientSize: 0.1">
                                      <p:cBhvr>
                                        <p:cTn id="31" dur="1000"/>
                                        <p:tgtEl>
                                          <p:spTgt spid="93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69" grpId="0" animBg="1"/>
      <p:bldP spid="93221" grpId="0" animBg="1"/>
      <p:bldP spid="9326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1">
            <a:extLst>
              <a:ext uri="{FF2B5EF4-FFF2-40B4-BE49-F238E27FC236}">
                <a16:creationId xmlns:a16="http://schemas.microsoft.com/office/drawing/2014/main" id="{65BDF715-8A07-4036-9B96-3073AED39DA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F065331-DB22-420D-B6F3-6621B0DA3D11}" type="slidenum">
              <a:rPr kumimoji="0" lang="en-US" altLang="zh-CN" sz="1800" smtClean="0">
                <a:solidFill>
                  <a:srgbClr val="009900"/>
                </a:solidFill>
              </a:rPr>
              <a:pPr>
                <a:spcBef>
                  <a:spcPct val="0"/>
                </a:spcBef>
                <a:buClrTx/>
                <a:buSzTx/>
                <a:buFontTx/>
                <a:buNone/>
              </a:pPr>
              <a:t>16</a:t>
            </a:fld>
            <a:endParaRPr kumimoji="0" lang="en-US" altLang="zh-CN" sz="1800">
              <a:solidFill>
                <a:srgbClr val="009900"/>
              </a:solidFill>
            </a:endParaRPr>
          </a:p>
        </p:txBody>
      </p:sp>
      <p:sp>
        <p:nvSpPr>
          <p:cNvPr id="20483" name="AutoShape 57">
            <a:hlinkClick r:id="rId2" action="ppaction://hlinksldjump" highlightClick="1"/>
            <a:extLst>
              <a:ext uri="{FF2B5EF4-FFF2-40B4-BE49-F238E27FC236}">
                <a16:creationId xmlns:a16="http://schemas.microsoft.com/office/drawing/2014/main" id="{002AFAC3-3FF8-450D-B5D4-A76551723677}"/>
              </a:ext>
            </a:extLst>
          </p:cNvPr>
          <p:cNvSpPr>
            <a:spLocks noChangeArrowheads="1"/>
          </p:cNvSpPr>
          <p:nvPr/>
        </p:nvSpPr>
        <p:spPr bwMode="auto">
          <a:xfrm>
            <a:off x="8829675" y="6477000"/>
            <a:ext cx="228600" cy="228600"/>
          </a:xfrm>
          <a:prstGeom prst="actionButtonBackPrevious">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0484" name="Rectangle 156">
            <a:extLst>
              <a:ext uri="{FF2B5EF4-FFF2-40B4-BE49-F238E27FC236}">
                <a16:creationId xmlns:a16="http://schemas.microsoft.com/office/drawing/2014/main" id="{8DCF2133-73E3-47EA-9529-FDA76DD01908}"/>
              </a:ext>
            </a:extLst>
          </p:cNvPr>
          <p:cNvSpPr>
            <a:spLocks noChangeArrowheads="1"/>
          </p:cNvSpPr>
          <p:nvPr/>
        </p:nvSpPr>
        <p:spPr bwMode="auto">
          <a:xfrm>
            <a:off x="723900" y="620713"/>
            <a:ext cx="68722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rgbClr val="0000FF"/>
                </a:solidFill>
                <a:latin typeface="Times New Roman" panose="02020603050405020304" pitchFamily="18" charset="0"/>
                <a:ea typeface="黑体" panose="02010609060101010101" pitchFamily="49" charset="-122"/>
              </a:rPr>
              <a:t>9.3</a:t>
            </a:r>
            <a:r>
              <a:rPr lang="zh-CN" altLang="en-US" sz="2800" b="1">
                <a:solidFill>
                  <a:srgbClr val="0000FF"/>
                </a:solidFill>
                <a:latin typeface="Times New Roman" panose="02020603050405020304" pitchFamily="18" charset="0"/>
                <a:ea typeface="黑体" panose="02010609060101010101" pitchFamily="49" charset="-122"/>
              </a:rPr>
              <a:t>　结构类型的引用</a:t>
            </a:r>
            <a:r>
              <a:rPr lang="zh-CN" altLang="en-US" sz="4400">
                <a:solidFill>
                  <a:schemeClr val="tx2"/>
                </a:solidFill>
              </a:rPr>
              <a:t> </a:t>
            </a:r>
          </a:p>
        </p:txBody>
      </p:sp>
      <p:sp>
        <p:nvSpPr>
          <p:cNvPr id="20485" name="Text Box 157">
            <a:extLst>
              <a:ext uri="{FF2B5EF4-FFF2-40B4-BE49-F238E27FC236}">
                <a16:creationId xmlns:a16="http://schemas.microsoft.com/office/drawing/2014/main" id="{DC1F12E8-5915-4E5B-8536-55A32F93C259}"/>
              </a:ext>
            </a:extLst>
          </p:cNvPr>
          <p:cNvSpPr txBox="1">
            <a:spLocks noChangeArrowheads="1"/>
          </p:cNvSpPr>
          <p:nvPr/>
        </p:nvSpPr>
        <p:spPr bwMode="auto">
          <a:xfrm flipH="1">
            <a:off x="8480425" y="5999163"/>
            <a:ext cx="511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000" u="sng">
                <a:hlinkClick r:id="rId2" action="ppaction://hlinksldjump"/>
              </a:rPr>
              <a:t>目录</a:t>
            </a:r>
            <a:endParaRPr lang="zh-CN" altLang="en-US" sz="1000" u="sng"/>
          </a:p>
        </p:txBody>
      </p:sp>
      <p:sp>
        <p:nvSpPr>
          <p:cNvPr id="41118" name="Text Box 158">
            <a:extLst>
              <a:ext uri="{FF2B5EF4-FFF2-40B4-BE49-F238E27FC236}">
                <a16:creationId xmlns:a16="http://schemas.microsoft.com/office/drawing/2014/main" id="{D4E62563-19DB-403D-9CEA-1567D98DEB44}"/>
              </a:ext>
            </a:extLst>
          </p:cNvPr>
          <p:cNvSpPr txBox="1">
            <a:spLocks noChangeArrowheads="1"/>
          </p:cNvSpPr>
          <p:nvPr/>
        </p:nvSpPr>
        <p:spPr bwMode="auto">
          <a:xfrm>
            <a:off x="828675" y="1628775"/>
            <a:ext cx="5111750" cy="457200"/>
          </a:xfrm>
          <a:prstGeom prst="rect">
            <a:avLst/>
          </a:prstGeom>
          <a:noFill/>
          <a:ln w="9525">
            <a:noFill/>
            <a:miter lim="800000"/>
            <a:headEnd/>
            <a:tailEnd/>
          </a:ln>
          <a:effectLst/>
        </p:spPr>
        <p:txBody>
          <a:bodyPr>
            <a:spAutoFit/>
          </a:bodyPr>
          <a:lstStyle/>
          <a:p>
            <a:pPr eaLnBrk="1" hangingPunct="1">
              <a:spcBef>
                <a:spcPct val="50000"/>
              </a:spcBef>
              <a:defRPr/>
            </a:pPr>
            <a:r>
              <a:rPr lang="en-US" altLang="zh-CN" b="1">
                <a:solidFill>
                  <a:schemeClr val="tx2"/>
                </a:solidFill>
                <a:effectLst>
                  <a:outerShdw blurRad="38100" dist="38100" dir="2700000" algn="tl">
                    <a:srgbClr val="C0C0C0"/>
                  </a:outerShdw>
                </a:effectLst>
              </a:rPr>
              <a:t>1. </a:t>
            </a:r>
            <a:r>
              <a:rPr lang="zh-CN" altLang="en-US" b="1">
                <a:solidFill>
                  <a:schemeClr val="tx2"/>
                </a:solidFill>
                <a:effectLst>
                  <a:outerShdw blurRad="38100" dist="38100" dir="2700000" algn="tl">
                    <a:srgbClr val="C0C0C0"/>
                  </a:outerShdw>
                </a:effectLst>
              </a:rPr>
              <a:t>结构变量赋值运算</a:t>
            </a:r>
          </a:p>
        </p:txBody>
      </p:sp>
      <p:sp>
        <p:nvSpPr>
          <p:cNvPr id="20487" name="Text Box 159">
            <a:extLst>
              <a:ext uri="{FF2B5EF4-FFF2-40B4-BE49-F238E27FC236}">
                <a16:creationId xmlns:a16="http://schemas.microsoft.com/office/drawing/2014/main" id="{4AC1C652-BC0C-4A76-AC54-2E4EF9AE4E58}"/>
              </a:ext>
            </a:extLst>
          </p:cNvPr>
          <p:cNvSpPr txBox="1">
            <a:spLocks noChangeArrowheads="1"/>
          </p:cNvSpPr>
          <p:nvPr/>
        </p:nvSpPr>
        <p:spPr bwMode="auto">
          <a:xfrm>
            <a:off x="762000" y="1196975"/>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CC0099"/>
                </a:solidFill>
                <a:latin typeface="Times New Roman" panose="02020603050405020304" pitchFamily="18" charset="0"/>
                <a:ea typeface="黑体" panose="02010609060101010101" pitchFamily="49" charset="-122"/>
              </a:rPr>
              <a:t>9.3.1</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结构变量的引用 </a:t>
            </a:r>
          </a:p>
        </p:txBody>
      </p:sp>
      <p:sp>
        <p:nvSpPr>
          <p:cNvPr id="41120" name="Rectangle 160">
            <a:extLst>
              <a:ext uri="{FF2B5EF4-FFF2-40B4-BE49-F238E27FC236}">
                <a16:creationId xmlns:a16="http://schemas.microsoft.com/office/drawing/2014/main" id="{D49E5E4C-2D65-4324-B59C-52E996A76E85}"/>
              </a:ext>
            </a:extLst>
          </p:cNvPr>
          <p:cNvSpPr>
            <a:spLocks noChangeArrowheads="1"/>
          </p:cNvSpPr>
          <p:nvPr/>
        </p:nvSpPr>
        <p:spPr bwMode="auto">
          <a:xfrm>
            <a:off x="684213" y="2133600"/>
            <a:ext cx="7958137" cy="457200"/>
          </a:xfrm>
          <a:prstGeom prst="rect">
            <a:avLst/>
          </a:prstGeom>
          <a:noFill/>
          <a:ln w="9525">
            <a:noFill/>
            <a:miter lim="800000"/>
            <a:headEnd/>
            <a:tailEnd/>
          </a:ln>
          <a:effectLst/>
        </p:spPr>
        <p:txBody>
          <a:bodyPr anchor="ctr">
            <a:spAutoFit/>
          </a:bodyPr>
          <a:lstStyle/>
          <a:p>
            <a:pPr eaLnBrk="1" hangingPunct="1">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结构类型相同的结构变量可以进行赋值运算。</a:t>
            </a:r>
            <a:r>
              <a:rPr lang="zh-CN" altLang="en-US"/>
              <a:t> </a:t>
            </a:r>
            <a:endParaRPr lang="zh-CN" altLang="en-US" sz="2000" b="1" baseline="-25000">
              <a:solidFill>
                <a:srgbClr val="FF00FF"/>
              </a:solidFill>
              <a:effectLst>
                <a:outerShdw blurRad="38100" dist="38100" dir="2700000" algn="tl">
                  <a:srgbClr val="C0C0C0"/>
                </a:outerShdw>
              </a:effectLst>
            </a:endParaRPr>
          </a:p>
        </p:txBody>
      </p:sp>
      <p:sp>
        <p:nvSpPr>
          <p:cNvPr id="41121" name="Rectangle 161">
            <a:extLst>
              <a:ext uri="{FF2B5EF4-FFF2-40B4-BE49-F238E27FC236}">
                <a16:creationId xmlns:a16="http://schemas.microsoft.com/office/drawing/2014/main" id="{9B38E80D-05C6-40B6-B138-611055202A50}"/>
              </a:ext>
            </a:extLst>
          </p:cNvPr>
          <p:cNvSpPr>
            <a:spLocks noChangeArrowheads="1"/>
          </p:cNvSpPr>
          <p:nvPr/>
        </p:nvSpPr>
        <p:spPr bwMode="auto">
          <a:xfrm>
            <a:off x="2411413" y="2533650"/>
            <a:ext cx="4995862" cy="2286000"/>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chemeClr val="tx2"/>
                </a:solidFill>
              </a:rPr>
              <a:t>struct planet {</a:t>
            </a:r>
          </a:p>
          <a:p>
            <a:pPr eaLnBrk="1" hangingPunct="1">
              <a:spcBef>
                <a:spcPct val="0"/>
              </a:spcBef>
              <a:buClrTx/>
              <a:buSzTx/>
              <a:buFontTx/>
              <a:buNone/>
            </a:pPr>
            <a:r>
              <a:rPr lang="en-US" altLang="zh-CN" sz="2000">
                <a:solidFill>
                  <a:schemeClr val="tx2"/>
                </a:solidFill>
              </a:rPr>
              <a:t>   char  code[8], char  name[10];</a:t>
            </a:r>
          </a:p>
          <a:p>
            <a:pPr eaLnBrk="1" hangingPunct="1">
              <a:spcBef>
                <a:spcPct val="0"/>
              </a:spcBef>
              <a:buClrTx/>
              <a:buSzTx/>
              <a:buFontTx/>
              <a:buNone/>
            </a:pPr>
            <a:r>
              <a:rPr lang="en-US" altLang="zh-CN" sz="2000">
                <a:solidFill>
                  <a:schemeClr val="tx2"/>
                </a:solidFill>
              </a:rPr>
              <a:t>   float  visible;</a:t>
            </a:r>
          </a:p>
          <a:p>
            <a:pPr eaLnBrk="1" hangingPunct="1">
              <a:spcBef>
                <a:spcPct val="0"/>
              </a:spcBef>
              <a:buClrTx/>
              <a:buSzTx/>
              <a:buFontTx/>
              <a:buNone/>
            </a:pPr>
            <a:r>
              <a:rPr lang="en-US" altLang="zh-CN" sz="2000">
                <a:solidFill>
                  <a:schemeClr val="tx2"/>
                </a:solidFill>
              </a:rPr>
              <a:t>   double diameter;</a:t>
            </a:r>
          </a:p>
          <a:p>
            <a:pPr eaLnBrk="1" hangingPunct="1">
              <a:spcBef>
                <a:spcPct val="0"/>
              </a:spcBef>
              <a:buClrTx/>
              <a:buSzTx/>
              <a:buFontTx/>
              <a:buNone/>
            </a:pPr>
            <a:r>
              <a:rPr lang="en-US" altLang="zh-CN" sz="2000">
                <a:solidFill>
                  <a:schemeClr val="tx2"/>
                </a:solidFill>
              </a:rPr>
              <a:t>} star1={"12345","Venus",-4.4, 12103.6</a:t>
            </a:r>
            <a:r>
              <a:rPr lang="en-US" altLang="zh-CN" sz="2400"/>
              <a:t> </a:t>
            </a:r>
            <a:r>
              <a:rPr lang="en-US" altLang="zh-CN" sz="2000">
                <a:solidFill>
                  <a:schemeClr val="tx2"/>
                </a:solidFill>
              </a:rPr>
              <a:t>};</a:t>
            </a:r>
          </a:p>
          <a:p>
            <a:pPr eaLnBrk="1" hangingPunct="1">
              <a:spcBef>
                <a:spcPct val="0"/>
              </a:spcBef>
              <a:buClrTx/>
              <a:buSzTx/>
              <a:buFontTx/>
              <a:buNone/>
            </a:pPr>
            <a:r>
              <a:rPr lang="en-US" altLang="zh-CN" sz="2000">
                <a:solidFill>
                  <a:schemeClr val="tx2"/>
                </a:solidFill>
              </a:rPr>
              <a:t>struct planet star2;</a:t>
            </a:r>
          </a:p>
          <a:p>
            <a:pPr eaLnBrk="1" hangingPunct="1">
              <a:spcBef>
                <a:spcPct val="0"/>
              </a:spcBef>
              <a:buClrTx/>
              <a:buSzTx/>
              <a:buFontTx/>
              <a:buNone/>
            </a:pPr>
            <a:r>
              <a:rPr lang="en-US" altLang="zh-CN" sz="2000" b="1">
                <a:solidFill>
                  <a:srgbClr val="FF00FF"/>
                </a:solidFill>
              </a:rPr>
              <a:t>star2=star1;</a:t>
            </a:r>
          </a:p>
        </p:txBody>
      </p:sp>
      <p:graphicFrame>
        <p:nvGraphicFramePr>
          <p:cNvPr id="41160" name="Group 200">
            <a:extLst>
              <a:ext uri="{FF2B5EF4-FFF2-40B4-BE49-F238E27FC236}">
                <a16:creationId xmlns:a16="http://schemas.microsoft.com/office/drawing/2014/main" id="{19E3BE4A-AE11-46D0-9301-54EA7FC53FA6}"/>
              </a:ext>
            </a:extLst>
          </p:cNvPr>
          <p:cNvGraphicFramePr>
            <a:graphicFrameLocks noGrp="1"/>
          </p:cNvGraphicFramePr>
          <p:nvPr/>
        </p:nvGraphicFramePr>
        <p:xfrm>
          <a:off x="2339975" y="5013325"/>
          <a:ext cx="5868988" cy="365125"/>
        </p:xfrm>
        <a:graphic>
          <a:graphicData uri="http://schemas.openxmlformats.org/drawingml/2006/table">
            <a:tbl>
              <a:tblPr/>
              <a:tblGrid>
                <a:gridCol w="1466850">
                  <a:extLst>
                    <a:ext uri="{9D8B030D-6E8A-4147-A177-3AD203B41FA5}">
                      <a16:colId xmlns:a16="http://schemas.microsoft.com/office/drawing/2014/main" val="20000"/>
                    </a:ext>
                  </a:extLst>
                </a:gridCol>
                <a:gridCol w="1468438">
                  <a:extLst>
                    <a:ext uri="{9D8B030D-6E8A-4147-A177-3AD203B41FA5}">
                      <a16:colId xmlns:a16="http://schemas.microsoft.com/office/drawing/2014/main" val="20001"/>
                    </a:ext>
                  </a:extLst>
                </a:gridCol>
                <a:gridCol w="1466850">
                  <a:extLst>
                    <a:ext uri="{9D8B030D-6E8A-4147-A177-3AD203B41FA5}">
                      <a16:colId xmlns:a16="http://schemas.microsoft.com/office/drawing/2014/main" val="20002"/>
                    </a:ext>
                  </a:extLst>
                </a:gridCol>
                <a:gridCol w="1466850">
                  <a:extLst>
                    <a:ext uri="{9D8B030D-6E8A-4147-A177-3AD203B41FA5}">
                      <a16:colId xmlns:a16="http://schemas.microsoft.com/office/drawing/2014/main" val="20003"/>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333333"/>
                          </a:solidFill>
                          <a:effectLst>
                            <a:outerShdw blurRad="38100" dist="38100" dir="2700000" algn="tl">
                              <a:srgbClr val="C0C0C0"/>
                            </a:outerShdw>
                          </a:effectLst>
                          <a:latin typeface="Tahoma" pitchFamily="34" charset="0"/>
                          <a:ea typeface="宋体" pitchFamily="2" charset="-122"/>
                        </a:rPr>
                        <a:t>”12345”</a:t>
                      </a:r>
                    </a:p>
                  </a:txBody>
                  <a:tcPr marT="45434" marB="45434" horzOverflow="overflow">
                    <a:lnL w="28575"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333333"/>
                          </a:solidFill>
                          <a:effectLst>
                            <a:outerShdw blurRad="38100" dist="38100" dir="2700000" algn="tl">
                              <a:srgbClr val="C0C0C0"/>
                            </a:outerShdw>
                          </a:effectLst>
                          <a:latin typeface="Tahoma" pitchFamily="34" charset="0"/>
                          <a:ea typeface="宋体" pitchFamily="2" charset="-122"/>
                        </a:rPr>
                        <a:t>”Venus”</a:t>
                      </a:r>
                    </a:p>
                  </a:txBody>
                  <a:tcPr marT="45434" marB="45434"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333333"/>
                          </a:solidFill>
                          <a:effectLst>
                            <a:outerShdw blurRad="38100" dist="38100" dir="2700000" algn="tl">
                              <a:srgbClr val="C0C0C0"/>
                            </a:outerShdw>
                          </a:effectLst>
                          <a:latin typeface="Tahoma" pitchFamily="34" charset="0"/>
                          <a:ea typeface="宋体" pitchFamily="2" charset="-122"/>
                        </a:rPr>
                        <a:t>-4.4</a:t>
                      </a:r>
                    </a:p>
                  </a:txBody>
                  <a:tcPr marT="45434" marB="45434"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333333"/>
                          </a:solidFill>
                          <a:effectLst>
                            <a:outerShdw blurRad="38100" dist="38100" dir="2700000" algn="tl">
                              <a:srgbClr val="C0C0C0"/>
                            </a:outerShdw>
                          </a:effectLst>
                          <a:latin typeface="Tahoma" pitchFamily="34" charset="0"/>
                          <a:ea typeface="宋体" pitchFamily="2" charset="-122"/>
                        </a:rPr>
                        <a:t>12103.6</a:t>
                      </a:r>
                    </a:p>
                  </a:txBody>
                  <a:tcPr marT="45434" marB="45434" horzOverflow="overflow">
                    <a:lnL w="12700" cap="flat" cmpd="sng" algn="ctr">
                      <a:solidFill>
                        <a:srgbClr val="4D4D4D"/>
                      </a:solidFill>
                      <a:prstDash val="solid"/>
                      <a:miter lim="800000"/>
                      <a:headEnd type="none" w="med" len="med"/>
                      <a:tailEnd type="none" w="med" len="med"/>
                    </a:lnL>
                    <a:lnR w="28575"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1153" name="Group 193">
            <a:extLst>
              <a:ext uri="{FF2B5EF4-FFF2-40B4-BE49-F238E27FC236}">
                <a16:creationId xmlns:a16="http://schemas.microsoft.com/office/drawing/2014/main" id="{0E1912AB-FD7B-4F44-8215-78319A6D2B7F}"/>
              </a:ext>
            </a:extLst>
          </p:cNvPr>
          <p:cNvGraphicFramePr>
            <a:graphicFrameLocks noGrp="1"/>
          </p:cNvGraphicFramePr>
          <p:nvPr/>
        </p:nvGraphicFramePr>
        <p:xfrm>
          <a:off x="2339975" y="4729163"/>
          <a:ext cx="5868988" cy="334962"/>
        </p:xfrm>
        <a:graphic>
          <a:graphicData uri="http://schemas.openxmlformats.org/drawingml/2006/table">
            <a:tbl>
              <a:tblPr/>
              <a:tblGrid>
                <a:gridCol w="1466850">
                  <a:extLst>
                    <a:ext uri="{9D8B030D-6E8A-4147-A177-3AD203B41FA5}">
                      <a16:colId xmlns:a16="http://schemas.microsoft.com/office/drawing/2014/main" val="20000"/>
                    </a:ext>
                  </a:extLst>
                </a:gridCol>
                <a:gridCol w="1468438">
                  <a:extLst>
                    <a:ext uri="{9D8B030D-6E8A-4147-A177-3AD203B41FA5}">
                      <a16:colId xmlns:a16="http://schemas.microsoft.com/office/drawing/2014/main" val="20001"/>
                    </a:ext>
                  </a:extLst>
                </a:gridCol>
                <a:gridCol w="1466850">
                  <a:extLst>
                    <a:ext uri="{9D8B030D-6E8A-4147-A177-3AD203B41FA5}">
                      <a16:colId xmlns:a16="http://schemas.microsoft.com/office/drawing/2014/main" val="20002"/>
                    </a:ext>
                  </a:extLst>
                </a:gridCol>
                <a:gridCol w="1466850">
                  <a:extLst>
                    <a:ext uri="{9D8B030D-6E8A-4147-A177-3AD203B41FA5}">
                      <a16:colId xmlns:a16="http://schemas.microsoft.com/office/drawing/2014/main" val="20003"/>
                    </a:ext>
                  </a:extLst>
                </a:gridCol>
              </a:tblGrid>
              <a:tr h="33496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2"/>
                          </a:solidFill>
                          <a:effectLst/>
                          <a:latin typeface="Tahoma" pitchFamily="34" charset="0"/>
                          <a:ea typeface="宋体" pitchFamily="2" charset="-122"/>
                        </a:rPr>
                        <a:t>code</a:t>
                      </a:r>
                    </a:p>
                  </a:txBody>
                  <a:tcPr marT="45573" marB="45573"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2"/>
                          </a:solidFill>
                          <a:effectLst/>
                          <a:latin typeface="Tahoma" pitchFamily="34" charset="0"/>
                          <a:ea typeface="宋体" pitchFamily="2" charset="-122"/>
                        </a:rPr>
                        <a:t>name</a:t>
                      </a:r>
                    </a:p>
                  </a:txBody>
                  <a:tcPr marT="45573" marB="45573"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2"/>
                          </a:solidFill>
                          <a:effectLst/>
                          <a:latin typeface="Tahoma" pitchFamily="34" charset="0"/>
                          <a:ea typeface="宋体" pitchFamily="2" charset="-122"/>
                        </a:rPr>
                        <a:t>visible</a:t>
                      </a:r>
                    </a:p>
                  </a:txBody>
                  <a:tcPr marT="45573" marB="45573"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2"/>
                          </a:solidFill>
                          <a:effectLst/>
                          <a:latin typeface="Tahoma" pitchFamily="34" charset="0"/>
                          <a:ea typeface="宋体" pitchFamily="2" charset="-122"/>
                        </a:rPr>
                        <a:t>diameter</a:t>
                      </a:r>
                    </a:p>
                  </a:txBody>
                  <a:tcPr marT="45573" marB="45573"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1161" name="Text Box 201">
            <a:extLst>
              <a:ext uri="{FF2B5EF4-FFF2-40B4-BE49-F238E27FC236}">
                <a16:creationId xmlns:a16="http://schemas.microsoft.com/office/drawing/2014/main" id="{B3A19799-41F1-4D38-8457-1D027F766547}"/>
              </a:ext>
            </a:extLst>
          </p:cNvPr>
          <p:cNvSpPr txBox="1">
            <a:spLocks noChangeArrowheads="1"/>
          </p:cNvSpPr>
          <p:nvPr/>
        </p:nvSpPr>
        <p:spPr bwMode="auto">
          <a:xfrm>
            <a:off x="1493838" y="4892675"/>
            <a:ext cx="936625" cy="396875"/>
          </a:xfrm>
          <a:prstGeom prst="rect">
            <a:avLst/>
          </a:prstGeom>
          <a:noFill/>
          <a:ln w="9525">
            <a:noFill/>
            <a:miter lim="800000"/>
            <a:headEnd/>
            <a:tailEnd/>
          </a:ln>
          <a:effectLst/>
        </p:spPr>
        <p:txBody>
          <a:bodyPr>
            <a:spAutoFit/>
          </a:bodyPr>
          <a:lstStyle/>
          <a:p>
            <a:pPr algn="ctr" eaLnBrk="1" hangingPunct="1">
              <a:spcBef>
                <a:spcPct val="50000"/>
              </a:spcBef>
              <a:defRPr/>
            </a:pPr>
            <a:r>
              <a:rPr lang="en-US" altLang="zh-CN" sz="2000" b="1">
                <a:solidFill>
                  <a:srgbClr val="FF00FF"/>
                </a:solidFill>
                <a:effectLst>
                  <a:outerShdw blurRad="38100" dist="38100" dir="2700000" algn="tl">
                    <a:srgbClr val="C0C0C0"/>
                  </a:outerShdw>
                </a:effectLst>
              </a:rPr>
              <a:t>star1</a:t>
            </a:r>
          </a:p>
        </p:txBody>
      </p:sp>
      <p:graphicFrame>
        <p:nvGraphicFramePr>
          <p:cNvPr id="41162" name="Group 202">
            <a:extLst>
              <a:ext uri="{FF2B5EF4-FFF2-40B4-BE49-F238E27FC236}">
                <a16:creationId xmlns:a16="http://schemas.microsoft.com/office/drawing/2014/main" id="{89C759D9-7634-4246-B47C-200016E3FEF8}"/>
              </a:ext>
            </a:extLst>
          </p:cNvPr>
          <p:cNvGraphicFramePr>
            <a:graphicFrameLocks noGrp="1"/>
          </p:cNvGraphicFramePr>
          <p:nvPr/>
        </p:nvGraphicFramePr>
        <p:xfrm>
          <a:off x="2322513" y="5656263"/>
          <a:ext cx="5868987" cy="365125"/>
        </p:xfrm>
        <a:graphic>
          <a:graphicData uri="http://schemas.openxmlformats.org/drawingml/2006/table">
            <a:tbl>
              <a:tblPr/>
              <a:tblGrid>
                <a:gridCol w="1466850">
                  <a:extLst>
                    <a:ext uri="{9D8B030D-6E8A-4147-A177-3AD203B41FA5}">
                      <a16:colId xmlns:a16="http://schemas.microsoft.com/office/drawing/2014/main" val="20000"/>
                    </a:ext>
                  </a:extLst>
                </a:gridCol>
                <a:gridCol w="1468437">
                  <a:extLst>
                    <a:ext uri="{9D8B030D-6E8A-4147-A177-3AD203B41FA5}">
                      <a16:colId xmlns:a16="http://schemas.microsoft.com/office/drawing/2014/main" val="20001"/>
                    </a:ext>
                  </a:extLst>
                </a:gridCol>
                <a:gridCol w="1466850">
                  <a:extLst>
                    <a:ext uri="{9D8B030D-6E8A-4147-A177-3AD203B41FA5}">
                      <a16:colId xmlns:a16="http://schemas.microsoft.com/office/drawing/2014/main" val="20002"/>
                    </a:ext>
                  </a:extLst>
                </a:gridCol>
                <a:gridCol w="1466850">
                  <a:extLst>
                    <a:ext uri="{9D8B030D-6E8A-4147-A177-3AD203B41FA5}">
                      <a16:colId xmlns:a16="http://schemas.microsoft.com/office/drawing/2014/main" val="20003"/>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333333"/>
                          </a:solidFill>
                          <a:effectLst>
                            <a:outerShdw blurRad="38100" dist="38100" dir="2700000" algn="tl">
                              <a:srgbClr val="C0C0C0"/>
                            </a:outerShdw>
                          </a:effectLst>
                          <a:latin typeface="Tahoma" pitchFamily="34" charset="0"/>
                          <a:ea typeface="宋体" pitchFamily="2" charset="-122"/>
                        </a:rPr>
                        <a:t>”12345”</a:t>
                      </a:r>
                    </a:p>
                  </a:txBody>
                  <a:tcPr marT="45434" marB="45434" horzOverflow="overflow">
                    <a:lnL w="28575"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333333"/>
                          </a:solidFill>
                          <a:effectLst>
                            <a:outerShdw blurRad="38100" dist="38100" dir="2700000" algn="tl">
                              <a:srgbClr val="C0C0C0"/>
                            </a:outerShdw>
                          </a:effectLst>
                          <a:latin typeface="Tahoma" pitchFamily="34" charset="0"/>
                          <a:ea typeface="宋体" pitchFamily="2" charset="-122"/>
                        </a:rPr>
                        <a:t>”Venus”</a:t>
                      </a:r>
                    </a:p>
                  </a:txBody>
                  <a:tcPr marT="45434" marB="45434"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333333"/>
                          </a:solidFill>
                          <a:effectLst>
                            <a:outerShdw blurRad="38100" dist="38100" dir="2700000" algn="tl">
                              <a:srgbClr val="C0C0C0"/>
                            </a:outerShdw>
                          </a:effectLst>
                          <a:latin typeface="Tahoma" pitchFamily="34" charset="0"/>
                          <a:ea typeface="宋体" pitchFamily="2" charset="-122"/>
                        </a:rPr>
                        <a:t>-4.4</a:t>
                      </a:r>
                    </a:p>
                  </a:txBody>
                  <a:tcPr marT="45434" marB="45434"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333333"/>
                          </a:solidFill>
                          <a:effectLst>
                            <a:outerShdw blurRad="38100" dist="38100" dir="2700000" algn="tl">
                              <a:srgbClr val="C0C0C0"/>
                            </a:outerShdw>
                          </a:effectLst>
                          <a:latin typeface="Tahoma" pitchFamily="34" charset="0"/>
                          <a:ea typeface="宋体" pitchFamily="2" charset="-122"/>
                        </a:rPr>
                        <a:t>12103.6</a:t>
                      </a:r>
                    </a:p>
                  </a:txBody>
                  <a:tcPr marT="45434" marB="45434" horzOverflow="overflow">
                    <a:lnL w="12700" cap="flat" cmpd="sng" algn="ctr">
                      <a:solidFill>
                        <a:srgbClr val="4D4D4D"/>
                      </a:solidFill>
                      <a:prstDash val="solid"/>
                      <a:miter lim="800000"/>
                      <a:headEnd type="none" w="med" len="med"/>
                      <a:tailEnd type="none" w="med" len="med"/>
                    </a:lnL>
                    <a:lnR w="28575"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1174" name="Group 214">
            <a:extLst>
              <a:ext uri="{FF2B5EF4-FFF2-40B4-BE49-F238E27FC236}">
                <a16:creationId xmlns:a16="http://schemas.microsoft.com/office/drawing/2014/main" id="{A5137505-53D1-4D76-85A0-8116A6F77EC5}"/>
              </a:ext>
            </a:extLst>
          </p:cNvPr>
          <p:cNvGraphicFramePr>
            <a:graphicFrameLocks noGrp="1"/>
          </p:cNvGraphicFramePr>
          <p:nvPr/>
        </p:nvGraphicFramePr>
        <p:xfrm>
          <a:off x="2322513" y="5372100"/>
          <a:ext cx="5868987" cy="334963"/>
        </p:xfrm>
        <a:graphic>
          <a:graphicData uri="http://schemas.openxmlformats.org/drawingml/2006/table">
            <a:tbl>
              <a:tblPr/>
              <a:tblGrid>
                <a:gridCol w="1466850">
                  <a:extLst>
                    <a:ext uri="{9D8B030D-6E8A-4147-A177-3AD203B41FA5}">
                      <a16:colId xmlns:a16="http://schemas.microsoft.com/office/drawing/2014/main" val="20000"/>
                    </a:ext>
                  </a:extLst>
                </a:gridCol>
                <a:gridCol w="1468437">
                  <a:extLst>
                    <a:ext uri="{9D8B030D-6E8A-4147-A177-3AD203B41FA5}">
                      <a16:colId xmlns:a16="http://schemas.microsoft.com/office/drawing/2014/main" val="20001"/>
                    </a:ext>
                  </a:extLst>
                </a:gridCol>
                <a:gridCol w="1466850">
                  <a:extLst>
                    <a:ext uri="{9D8B030D-6E8A-4147-A177-3AD203B41FA5}">
                      <a16:colId xmlns:a16="http://schemas.microsoft.com/office/drawing/2014/main" val="20002"/>
                    </a:ext>
                  </a:extLst>
                </a:gridCol>
                <a:gridCol w="1466850">
                  <a:extLst>
                    <a:ext uri="{9D8B030D-6E8A-4147-A177-3AD203B41FA5}">
                      <a16:colId xmlns:a16="http://schemas.microsoft.com/office/drawing/2014/main" val="20003"/>
                    </a:ext>
                  </a:extLst>
                </a:gridCol>
              </a:tblGrid>
              <a:tr h="334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2"/>
                          </a:solidFill>
                          <a:effectLst/>
                          <a:latin typeface="Tahoma" pitchFamily="34" charset="0"/>
                          <a:ea typeface="宋体" pitchFamily="2" charset="-122"/>
                        </a:rPr>
                        <a:t>code</a:t>
                      </a:r>
                    </a:p>
                  </a:txBody>
                  <a:tcPr marT="45574" marB="45574"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2"/>
                          </a:solidFill>
                          <a:effectLst/>
                          <a:latin typeface="Tahoma" pitchFamily="34" charset="0"/>
                          <a:ea typeface="宋体" pitchFamily="2" charset="-122"/>
                        </a:rPr>
                        <a:t>name</a:t>
                      </a:r>
                    </a:p>
                  </a:txBody>
                  <a:tcPr marT="45574" marB="45574"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2"/>
                          </a:solidFill>
                          <a:effectLst/>
                          <a:latin typeface="Tahoma" pitchFamily="34" charset="0"/>
                          <a:ea typeface="宋体" pitchFamily="2" charset="-122"/>
                        </a:rPr>
                        <a:t>visible</a:t>
                      </a:r>
                    </a:p>
                  </a:txBody>
                  <a:tcPr marT="45574" marB="45574"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2"/>
                          </a:solidFill>
                          <a:effectLst/>
                          <a:latin typeface="Tahoma" pitchFamily="34" charset="0"/>
                          <a:ea typeface="宋体" pitchFamily="2" charset="-122"/>
                        </a:rPr>
                        <a:t>diameter</a:t>
                      </a:r>
                    </a:p>
                  </a:txBody>
                  <a:tcPr marT="45574" marB="45574"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1189" name="Text Box 229">
            <a:extLst>
              <a:ext uri="{FF2B5EF4-FFF2-40B4-BE49-F238E27FC236}">
                <a16:creationId xmlns:a16="http://schemas.microsoft.com/office/drawing/2014/main" id="{39CC4D3B-AEBE-46F2-8387-337266737043}"/>
              </a:ext>
            </a:extLst>
          </p:cNvPr>
          <p:cNvSpPr txBox="1">
            <a:spLocks noChangeArrowheads="1"/>
          </p:cNvSpPr>
          <p:nvPr/>
        </p:nvSpPr>
        <p:spPr bwMode="auto">
          <a:xfrm>
            <a:off x="1476375" y="5535613"/>
            <a:ext cx="936625" cy="396875"/>
          </a:xfrm>
          <a:prstGeom prst="rect">
            <a:avLst/>
          </a:prstGeom>
          <a:noFill/>
          <a:ln w="9525">
            <a:noFill/>
            <a:miter lim="800000"/>
            <a:headEnd/>
            <a:tailEnd/>
          </a:ln>
          <a:effectLst/>
        </p:spPr>
        <p:txBody>
          <a:bodyPr>
            <a:spAutoFit/>
          </a:bodyPr>
          <a:lstStyle/>
          <a:p>
            <a:pPr algn="ctr" eaLnBrk="1" hangingPunct="1">
              <a:spcBef>
                <a:spcPct val="50000"/>
              </a:spcBef>
              <a:defRPr/>
            </a:pPr>
            <a:r>
              <a:rPr lang="en-US" altLang="zh-CN" sz="2000" b="1">
                <a:solidFill>
                  <a:srgbClr val="FF00FF"/>
                </a:solidFill>
                <a:effectLst>
                  <a:outerShdw blurRad="38100" dist="38100" dir="2700000" algn="tl">
                    <a:srgbClr val="C0C0C0"/>
                  </a:outerShdw>
                </a:effectLst>
              </a:rPr>
              <a:t>star2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41121"/>
                                        </p:tgtEl>
                                        <p:attrNameLst>
                                          <p:attrName>style.visibility</p:attrName>
                                        </p:attrNameLst>
                                      </p:cBhvr>
                                      <p:to>
                                        <p:strVal val="visible"/>
                                      </p:to>
                                    </p:set>
                                    <p:anim calcmode="lin" valueType="num">
                                      <p:cBhvr>
                                        <p:cTn id="7" dur="1000" fill="hold"/>
                                        <p:tgtEl>
                                          <p:spTgt spid="41121"/>
                                        </p:tgtEl>
                                        <p:attrNameLst>
                                          <p:attrName>ppt_x</p:attrName>
                                        </p:attrNameLst>
                                      </p:cBhvr>
                                      <p:tavLst>
                                        <p:tav tm="0">
                                          <p:val>
                                            <p:strVal val="#ppt_x-.2"/>
                                          </p:val>
                                        </p:tav>
                                        <p:tav tm="100000">
                                          <p:val>
                                            <p:strVal val="#ppt_x"/>
                                          </p:val>
                                        </p:tav>
                                      </p:tavLst>
                                    </p:anim>
                                    <p:anim calcmode="lin" valueType="num">
                                      <p:cBhvr>
                                        <p:cTn id="8" dur="1000" fill="hold"/>
                                        <p:tgtEl>
                                          <p:spTgt spid="41121"/>
                                        </p:tgtEl>
                                        <p:attrNameLst>
                                          <p:attrName>ppt_y</p:attrName>
                                        </p:attrNameLst>
                                      </p:cBhvr>
                                      <p:tavLst>
                                        <p:tav tm="0">
                                          <p:val>
                                            <p:strVal val="#ppt_y"/>
                                          </p:val>
                                        </p:tav>
                                        <p:tav tm="100000">
                                          <p:val>
                                            <p:strVal val="#ppt_y"/>
                                          </p:val>
                                        </p:tav>
                                      </p:tavLst>
                                    </p:anim>
                                    <p:animEffect transition="in" filter="wipe(right)" prLst="gradientSize: 0.1">
                                      <p:cBhvr>
                                        <p:cTn id="9" dur="1000"/>
                                        <p:tgtEl>
                                          <p:spTgt spid="4112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41160"/>
                                        </p:tgtEl>
                                        <p:attrNameLst>
                                          <p:attrName>style.visibility</p:attrName>
                                        </p:attrNameLst>
                                      </p:cBhvr>
                                      <p:to>
                                        <p:strVal val="visible"/>
                                      </p:to>
                                    </p:set>
                                    <p:anim calcmode="lin" valueType="num">
                                      <p:cBhvr>
                                        <p:cTn id="14" dur="1000" fill="hold"/>
                                        <p:tgtEl>
                                          <p:spTgt spid="41160"/>
                                        </p:tgtEl>
                                        <p:attrNameLst>
                                          <p:attrName>ppt_x</p:attrName>
                                        </p:attrNameLst>
                                      </p:cBhvr>
                                      <p:tavLst>
                                        <p:tav tm="0">
                                          <p:val>
                                            <p:strVal val="#ppt_x-.2"/>
                                          </p:val>
                                        </p:tav>
                                        <p:tav tm="100000">
                                          <p:val>
                                            <p:strVal val="#ppt_x"/>
                                          </p:val>
                                        </p:tav>
                                      </p:tavLst>
                                    </p:anim>
                                    <p:anim calcmode="lin" valueType="num">
                                      <p:cBhvr>
                                        <p:cTn id="15" dur="1000" fill="hold"/>
                                        <p:tgtEl>
                                          <p:spTgt spid="41160"/>
                                        </p:tgtEl>
                                        <p:attrNameLst>
                                          <p:attrName>ppt_y</p:attrName>
                                        </p:attrNameLst>
                                      </p:cBhvr>
                                      <p:tavLst>
                                        <p:tav tm="0">
                                          <p:val>
                                            <p:strVal val="#ppt_y"/>
                                          </p:val>
                                        </p:tav>
                                        <p:tav tm="100000">
                                          <p:val>
                                            <p:strVal val="#ppt_y"/>
                                          </p:val>
                                        </p:tav>
                                      </p:tavLst>
                                    </p:anim>
                                    <p:animEffect transition="in" filter="wipe(right)" prLst="gradientSize: 0.1">
                                      <p:cBhvr>
                                        <p:cTn id="16" dur="1000"/>
                                        <p:tgtEl>
                                          <p:spTgt spid="41160"/>
                                        </p:tgtEl>
                                      </p:cBhvr>
                                    </p:animEffect>
                                  </p:childTnLst>
                                </p:cTn>
                              </p:par>
                              <p:par>
                                <p:cTn id="17" presetID="29" presetClass="entr" presetSubtype="0" fill="hold" nodeType="withEffect">
                                  <p:stCondLst>
                                    <p:cond delay="0"/>
                                  </p:stCondLst>
                                  <p:childTnLst>
                                    <p:set>
                                      <p:cBhvr>
                                        <p:cTn id="18" dur="1" fill="hold">
                                          <p:stCondLst>
                                            <p:cond delay="0"/>
                                          </p:stCondLst>
                                        </p:cTn>
                                        <p:tgtEl>
                                          <p:spTgt spid="41153"/>
                                        </p:tgtEl>
                                        <p:attrNameLst>
                                          <p:attrName>style.visibility</p:attrName>
                                        </p:attrNameLst>
                                      </p:cBhvr>
                                      <p:to>
                                        <p:strVal val="visible"/>
                                      </p:to>
                                    </p:set>
                                    <p:anim calcmode="lin" valueType="num">
                                      <p:cBhvr>
                                        <p:cTn id="19" dur="1000" fill="hold"/>
                                        <p:tgtEl>
                                          <p:spTgt spid="41153"/>
                                        </p:tgtEl>
                                        <p:attrNameLst>
                                          <p:attrName>ppt_x</p:attrName>
                                        </p:attrNameLst>
                                      </p:cBhvr>
                                      <p:tavLst>
                                        <p:tav tm="0">
                                          <p:val>
                                            <p:strVal val="#ppt_x-.2"/>
                                          </p:val>
                                        </p:tav>
                                        <p:tav tm="100000">
                                          <p:val>
                                            <p:strVal val="#ppt_x"/>
                                          </p:val>
                                        </p:tav>
                                      </p:tavLst>
                                    </p:anim>
                                    <p:anim calcmode="lin" valueType="num">
                                      <p:cBhvr>
                                        <p:cTn id="20" dur="1000" fill="hold"/>
                                        <p:tgtEl>
                                          <p:spTgt spid="41153"/>
                                        </p:tgtEl>
                                        <p:attrNameLst>
                                          <p:attrName>ppt_y</p:attrName>
                                        </p:attrNameLst>
                                      </p:cBhvr>
                                      <p:tavLst>
                                        <p:tav tm="0">
                                          <p:val>
                                            <p:strVal val="#ppt_y"/>
                                          </p:val>
                                        </p:tav>
                                        <p:tav tm="100000">
                                          <p:val>
                                            <p:strVal val="#ppt_y"/>
                                          </p:val>
                                        </p:tav>
                                      </p:tavLst>
                                    </p:anim>
                                    <p:animEffect transition="in" filter="wipe(right)" prLst="gradientSize: 0.1">
                                      <p:cBhvr>
                                        <p:cTn id="21" dur="1000"/>
                                        <p:tgtEl>
                                          <p:spTgt spid="41153"/>
                                        </p:tgtEl>
                                      </p:cBhvr>
                                    </p:animEffect>
                                  </p:childTnLst>
                                </p:cTn>
                              </p:par>
                              <p:par>
                                <p:cTn id="22" presetID="29" presetClass="entr" presetSubtype="0" fill="hold" grpId="0" nodeType="withEffect">
                                  <p:stCondLst>
                                    <p:cond delay="0"/>
                                  </p:stCondLst>
                                  <p:childTnLst>
                                    <p:set>
                                      <p:cBhvr>
                                        <p:cTn id="23" dur="1" fill="hold">
                                          <p:stCondLst>
                                            <p:cond delay="0"/>
                                          </p:stCondLst>
                                        </p:cTn>
                                        <p:tgtEl>
                                          <p:spTgt spid="41161"/>
                                        </p:tgtEl>
                                        <p:attrNameLst>
                                          <p:attrName>style.visibility</p:attrName>
                                        </p:attrNameLst>
                                      </p:cBhvr>
                                      <p:to>
                                        <p:strVal val="visible"/>
                                      </p:to>
                                    </p:set>
                                    <p:anim calcmode="lin" valueType="num">
                                      <p:cBhvr>
                                        <p:cTn id="24" dur="1000" fill="hold"/>
                                        <p:tgtEl>
                                          <p:spTgt spid="41161"/>
                                        </p:tgtEl>
                                        <p:attrNameLst>
                                          <p:attrName>ppt_x</p:attrName>
                                        </p:attrNameLst>
                                      </p:cBhvr>
                                      <p:tavLst>
                                        <p:tav tm="0">
                                          <p:val>
                                            <p:strVal val="#ppt_x-.2"/>
                                          </p:val>
                                        </p:tav>
                                        <p:tav tm="100000">
                                          <p:val>
                                            <p:strVal val="#ppt_x"/>
                                          </p:val>
                                        </p:tav>
                                      </p:tavLst>
                                    </p:anim>
                                    <p:anim calcmode="lin" valueType="num">
                                      <p:cBhvr>
                                        <p:cTn id="25" dur="1000" fill="hold"/>
                                        <p:tgtEl>
                                          <p:spTgt spid="41161"/>
                                        </p:tgtEl>
                                        <p:attrNameLst>
                                          <p:attrName>ppt_y</p:attrName>
                                        </p:attrNameLst>
                                      </p:cBhvr>
                                      <p:tavLst>
                                        <p:tav tm="0">
                                          <p:val>
                                            <p:strVal val="#ppt_y"/>
                                          </p:val>
                                        </p:tav>
                                        <p:tav tm="100000">
                                          <p:val>
                                            <p:strVal val="#ppt_y"/>
                                          </p:val>
                                        </p:tav>
                                      </p:tavLst>
                                    </p:anim>
                                    <p:animEffect transition="in" filter="wipe(right)" prLst="gradientSize: 0.1">
                                      <p:cBhvr>
                                        <p:cTn id="26" dur="1000"/>
                                        <p:tgtEl>
                                          <p:spTgt spid="41161"/>
                                        </p:tgtEl>
                                      </p:cBhvr>
                                    </p:animEffect>
                                  </p:childTnLst>
                                </p:cTn>
                              </p:par>
                              <p:par>
                                <p:cTn id="27" presetID="29" presetClass="entr" presetSubtype="0" fill="hold" nodeType="withEffect">
                                  <p:stCondLst>
                                    <p:cond delay="0"/>
                                  </p:stCondLst>
                                  <p:childTnLst>
                                    <p:set>
                                      <p:cBhvr>
                                        <p:cTn id="28" dur="1" fill="hold">
                                          <p:stCondLst>
                                            <p:cond delay="0"/>
                                          </p:stCondLst>
                                        </p:cTn>
                                        <p:tgtEl>
                                          <p:spTgt spid="41162"/>
                                        </p:tgtEl>
                                        <p:attrNameLst>
                                          <p:attrName>style.visibility</p:attrName>
                                        </p:attrNameLst>
                                      </p:cBhvr>
                                      <p:to>
                                        <p:strVal val="visible"/>
                                      </p:to>
                                    </p:set>
                                    <p:anim calcmode="lin" valueType="num">
                                      <p:cBhvr>
                                        <p:cTn id="29" dur="1000" fill="hold"/>
                                        <p:tgtEl>
                                          <p:spTgt spid="41162"/>
                                        </p:tgtEl>
                                        <p:attrNameLst>
                                          <p:attrName>ppt_x</p:attrName>
                                        </p:attrNameLst>
                                      </p:cBhvr>
                                      <p:tavLst>
                                        <p:tav tm="0">
                                          <p:val>
                                            <p:strVal val="#ppt_x-.2"/>
                                          </p:val>
                                        </p:tav>
                                        <p:tav tm="100000">
                                          <p:val>
                                            <p:strVal val="#ppt_x"/>
                                          </p:val>
                                        </p:tav>
                                      </p:tavLst>
                                    </p:anim>
                                    <p:anim calcmode="lin" valueType="num">
                                      <p:cBhvr>
                                        <p:cTn id="30" dur="1000" fill="hold"/>
                                        <p:tgtEl>
                                          <p:spTgt spid="41162"/>
                                        </p:tgtEl>
                                        <p:attrNameLst>
                                          <p:attrName>ppt_y</p:attrName>
                                        </p:attrNameLst>
                                      </p:cBhvr>
                                      <p:tavLst>
                                        <p:tav tm="0">
                                          <p:val>
                                            <p:strVal val="#ppt_y"/>
                                          </p:val>
                                        </p:tav>
                                        <p:tav tm="100000">
                                          <p:val>
                                            <p:strVal val="#ppt_y"/>
                                          </p:val>
                                        </p:tav>
                                      </p:tavLst>
                                    </p:anim>
                                    <p:animEffect transition="in" filter="wipe(right)" prLst="gradientSize: 0.1">
                                      <p:cBhvr>
                                        <p:cTn id="31" dur="1000"/>
                                        <p:tgtEl>
                                          <p:spTgt spid="41162"/>
                                        </p:tgtEl>
                                      </p:cBhvr>
                                    </p:animEffect>
                                  </p:childTnLst>
                                </p:cTn>
                              </p:par>
                              <p:par>
                                <p:cTn id="32" presetID="29" presetClass="entr" presetSubtype="0" fill="hold" nodeType="withEffect">
                                  <p:stCondLst>
                                    <p:cond delay="0"/>
                                  </p:stCondLst>
                                  <p:childTnLst>
                                    <p:set>
                                      <p:cBhvr>
                                        <p:cTn id="33" dur="1" fill="hold">
                                          <p:stCondLst>
                                            <p:cond delay="0"/>
                                          </p:stCondLst>
                                        </p:cTn>
                                        <p:tgtEl>
                                          <p:spTgt spid="41174"/>
                                        </p:tgtEl>
                                        <p:attrNameLst>
                                          <p:attrName>style.visibility</p:attrName>
                                        </p:attrNameLst>
                                      </p:cBhvr>
                                      <p:to>
                                        <p:strVal val="visible"/>
                                      </p:to>
                                    </p:set>
                                    <p:anim calcmode="lin" valueType="num">
                                      <p:cBhvr>
                                        <p:cTn id="34" dur="1000" fill="hold"/>
                                        <p:tgtEl>
                                          <p:spTgt spid="41174"/>
                                        </p:tgtEl>
                                        <p:attrNameLst>
                                          <p:attrName>ppt_x</p:attrName>
                                        </p:attrNameLst>
                                      </p:cBhvr>
                                      <p:tavLst>
                                        <p:tav tm="0">
                                          <p:val>
                                            <p:strVal val="#ppt_x-.2"/>
                                          </p:val>
                                        </p:tav>
                                        <p:tav tm="100000">
                                          <p:val>
                                            <p:strVal val="#ppt_x"/>
                                          </p:val>
                                        </p:tav>
                                      </p:tavLst>
                                    </p:anim>
                                    <p:anim calcmode="lin" valueType="num">
                                      <p:cBhvr>
                                        <p:cTn id="35" dur="1000" fill="hold"/>
                                        <p:tgtEl>
                                          <p:spTgt spid="41174"/>
                                        </p:tgtEl>
                                        <p:attrNameLst>
                                          <p:attrName>ppt_y</p:attrName>
                                        </p:attrNameLst>
                                      </p:cBhvr>
                                      <p:tavLst>
                                        <p:tav tm="0">
                                          <p:val>
                                            <p:strVal val="#ppt_y"/>
                                          </p:val>
                                        </p:tav>
                                        <p:tav tm="100000">
                                          <p:val>
                                            <p:strVal val="#ppt_y"/>
                                          </p:val>
                                        </p:tav>
                                      </p:tavLst>
                                    </p:anim>
                                    <p:animEffect transition="in" filter="wipe(right)" prLst="gradientSize: 0.1">
                                      <p:cBhvr>
                                        <p:cTn id="36" dur="1000"/>
                                        <p:tgtEl>
                                          <p:spTgt spid="41174"/>
                                        </p:tgtEl>
                                      </p:cBhvr>
                                    </p:animEffect>
                                  </p:childTnLst>
                                </p:cTn>
                              </p:par>
                              <p:par>
                                <p:cTn id="37" presetID="29" presetClass="entr" presetSubtype="0" fill="hold" grpId="0" nodeType="withEffect">
                                  <p:stCondLst>
                                    <p:cond delay="0"/>
                                  </p:stCondLst>
                                  <p:childTnLst>
                                    <p:set>
                                      <p:cBhvr>
                                        <p:cTn id="38" dur="1" fill="hold">
                                          <p:stCondLst>
                                            <p:cond delay="0"/>
                                          </p:stCondLst>
                                        </p:cTn>
                                        <p:tgtEl>
                                          <p:spTgt spid="41189"/>
                                        </p:tgtEl>
                                        <p:attrNameLst>
                                          <p:attrName>style.visibility</p:attrName>
                                        </p:attrNameLst>
                                      </p:cBhvr>
                                      <p:to>
                                        <p:strVal val="visible"/>
                                      </p:to>
                                    </p:set>
                                    <p:anim calcmode="lin" valueType="num">
                                      <p:cBhvr>
                                        <p:cTn id="39" dur="1000" fill="hold"/>
                                        <p:tgtEl>
                                          <p:spTgt spid="41189"/>
                                        </p:tgtEl>
                                        <p:attrNameLst>
                                          <p:attrName>ppt_x</p:attrName>
                                        </p:attrNameLst>
                                      </p:cBhvr>
                                      <p:tavLst>
                                        <p:tav tm="0">
                                          <p:val>
                                            <p:strVal val="#ppt_x-.2"/>
                                          </p:val>
                                        </p:tav>
                                        <p:tav tm="100000">
                                          <p:val>
                                            <p:strVal val="#ppt_x"/>
                                          </p:val>
                                        </p:tav>
                                      </p:tavLst>
                                    </p:anim>
                                    <p:anim calcmode="lin" valueType="num">
                                      <p:cBhvr>
                                        <p:cTn id="40" dur="1000" fill="hold"/>
                                        <p:tgtEl>
                                          <p:spTgt spid="41189"/>
                                        </p:tgtEl>
                                        <p:attrNameLst>
                                          <p:attrName>ppt_y</p:attrName>
                                        </p:attrNameLst>
                                      </p:cBhvr>
                                      <p:tavLst>
                                        <p:tav tm="0">
                                          <p:val>
                                            <p:strVal val="#ppt_y"/>
                                          </p:val>
                                        </p:tav>
                                        <p:tav tm="100000">
                                          <p:val>
                                            <p:strVal val="#ppt_y"/>
                                          </p:val>
                                        </p:tav>
                                      </p:tavLst>
                                    </p:anim>
                                    <p:animEffect transition="in" filter="wipe(right)" prLst="gradientSize: 0.1">
                                      <p:cBhvr>
                                        <p:cTn id="41" dur="1000"/>
                                        <p:tgtEl>
                                          <p:spTgt spid="41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21" grpId="0" animBg="1"/>
      <p:bldP spid="41161" grpId="0"/>
      <p:bldP spid="4118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1">
            <a:extLst>
              <a:ext uri="{FF2B5EF4-FFF2-40B4-BE49-F238E27FC236}">
                <a16:creationId xmlns:a16="http://schemas.microsoft.com/office/drawing/2014/main" id="{15B01C9C-2239-4641-B4D9-0DA823A5108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018B904-DE75-443E-8379-B81A3F32B703}" type="slidenum">
              <a:rPr kumimoji="0" lang="en-US" altLang="zh-CN" sz="1800" smtClean="0">
                <a:solidFill>
                  <a:srgbClr val="009900"/>
                </a:solidFill>
              </a:rPr>
              <a:pPr>
                <a:spcBef>
                  <a:spcPct val="0"/>
                </a:spcBef>
                <a:buClrTx/>
                <a:buSzTx/>
                <a:buFontTx/>
                <a:buNone/>
              </a:pPr>
              <a:t>17</a:t>
            </a:fld>
            <a:endParaRPr kumimoji="0" lang="en-US" altLang="zh-CN" sz="1800">
              <a:solidFill>
                <a:srgbClr val="009900"/>
              </a:solidFill>
            </a:endParaRPr>
          </a:p>
        </p:txBody>
      </p:sp>
      <p:sp>
        <p:nvSpPr>
          <p:cNvPr id="138244" name="Text Box 4">
            <a:extLst>
              <a:ext uri="{FF2B5EF4-FFF2-40B4-BE49-F238E27FC236}">
                <a16:creationId xmlns:a16="http://schemas.microsoft.com/office/drawing/2014/main" id="{26A2F679-0B0B-4A46-A922-3B7B5A9E145C}"/>
              </a:ext>
            </a:extLst>
          </p:cNvPr>
          <p:cNvSpPr txBox="1">
            <a:spLocks noChangeArrowheads="1"/>
          </p:cNvSpPr>
          <p:nvPr/>
        </p:nvSpPr>
        <p:spPr bwMode="auto">
          <a:xfrm>
            <a:off x="828675" y="692150"/>
            <a:ext cx="5111750" cy="457200"/>
          </a:xfrm>
          <a:prstGeom prst="rect">
            <a:avLst/>
          </a:prstGeom>
          <a:noFill/>
          <a:ln w="9525">
            <a:noFill/>
            <a:miter lim="800000"/>
            <a:headEnd/>
            <a:tailEnd/>
          </a:ln>
          <a:effectLst/>
        </p:spPr>
        <p:txBody>
          <a:bodyPr>
            <a:spAutoFit/>
          </a:bodyPr>
          <a:lstStyle/>
          <a:p>
            <a:pPr eaLnBrk="1" hangingPunct="1">
              <a:spcBef>
                <a:spcPct val="50000"/>
              </a:spcBef>
              <a:defRPr/>
            </a:pPr>
            <a:r>
              <a:rPr lang="en-US" altLang="zh-CN" b="1">
                <a:solidFill>
                  <a:schemeClr val="tx2"/>
                </a:solidFill>
                <a:effectLst>
                  <a:outerShdw blurRad="38100" dist="38100" dir="2700000" algn="tl">
                    <a:srgbClr val="C0C0C0"/>
                  </a:outerShdw>
                </a:effectLst>
              </a:rPr>
              <a:t>2. </a:t>
            </a:r>
            <a:r>
              <a:rPr lang="zh-CN" altLang="en-US" b="1">
                <a:solidFill>
                  <a:schemeClr val="tx2"/>
                </a:solidFill>
                <a:effectLst>
                  <a:outerShdw blurRad="38100" dist="38100" dir="2700000" algn="tl">
                    <a:srgbClr val="C0C0C0"/>
                  </a:outerShdw>
                </a:effectLst>
              </a:rPr>
              <a:t>结构变量取地址操作和间访操作 </a:t>
            </a:r>
          </a:p>
        </p:txBody>
      </p:sp>
      <p:sp>
        <p:nvSpPr>
          <p:cNvPr id="138245" name="Rectangle 5">
            <a:extLst>
              <a:ext uri="{FF2B5EF4-FFF2-40B4-BE49-F238E27FC236}">
                <a16:creationId xmlns:a16="http://schemas.microsoft.com/office/drawing/2014/main" id="{4C96C55B-7DFD-4B61-AF2D-449018D17217}"/>
              </a:ext>
            </a:extLst>
          </p:cNvPr>
          <p:cNvSpPr>
            <a:spLocks noChangeArrowheads="1"/>
          </p:cNvSpPr>
          <p:nvPr/>
        </p:nvSpPr>
        <p:spPr bwMode="auto">
          <a:xfrm>
            <a:off x="684213" y="1154113"/>
            <a:ext cx="7958137" cy="762000"/>
          </a:xfrm>
          <a:prstGeom prst="rect">
            <a:avLst/>
          </a:prstGeom>
          <a:noFill/>
          <a:ln w="9525">
            <a:noFill/>
            <a:miter lim="800000"/>
            <a:headEnd/>
            <a:tailEnd/>
          </a:ln>
          <a:effectLst/>
        </p:spPr>
        <p:txBody>
          <a:bodyPr anchor="ctr">
            <a:spAutoFit/>
          </a:bodyPr>
          <a:lstStyle/>
          <a:p>
            <a:pPr eaLnBrk="1" hangingPunct="1">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通过单目</a:t>
            </a:r>
            <a:r>
              <a:rPr lang="en-US" altLang="zh-CN" sz="2000" b="1">
                <a:effectLst>
                  <a:outerShdw blurRad="38100" dist="38100" dir="2700000" algn="tl">
                    <a:srgbClr val="C0C0C0"/>
                  </a:outerShdw>
                </a:effectLst>
              </a:rPr>
              <a:t>&amp;</a:t>
            </a:r>
            <a:r>
              <a:rPr lang="zh-CN" altLang="en-US" sz="2000" b="1">
                <a:effectLst>
                  <a:outerShdw blurRad="38100" dist="38100" dir="2700000" algn="tl">
                    <a:srgbClr val="C0C0C0"/>
                  </a:outerShdw>
                </a:effectLst>
              </a:rPr>
              <a:t>可以对结构变量进行取地址操作；通过间访操作符*可以对结构指针所指的结构变量进行间访操作。</a:t>
            </a:r>
            <a:r>
              <a:rPr lang="zh-CN" altLang="en-US"/>
              <a:t> </a:t>
            </a:r>
          </a:p>
        </p:txBody>
      </p:sp>
      <p:sp>
        <p:nvSpPr>
          <p:cNvPr id="138246" name="Rectangle 6">
            <a:extLst>
              <a:ext uri="{FF2B5EF4-FFF2-40B4-BE49-F238E27FC236}">
                <a16:creationId xmlns:a16="http://schemas.microsoft.com/office/drawing/2014/main" id="{B494BCDF-775D-4BF2-BA6A-9D7A96C3A2B4}"/>
              </a:ext>
            </a:extLst>
          </p:cNvPr>
          <p:cNvSpPr>
            <a:spLocks noChangeArrowheads="1"/>
          </p:cNvSpPr>
          <p:nvPr/>
        </p:nvSpPr>
        <p:spPr bwMode="auto">
          <a:xfrm>
            <a:off x="2338388" y="2101850"/>
            <a:ext cx="4995862" cy="2286000"/>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chemeClr val="tx2"/>
                </a:solidFill>
              </a:rPr>
              <a:t>struct planet {</a:t>
            </a:r>
          </a:p>
          <a:p>
            <a:pPr eaLnBrk="1" hangingPunct="1">
              <a:spcBef>
                <a:spcPct val="0"/>
              </a:spcBef>
              <a:buClrTx/>
              <a:buSzTx/>
              <a:buFontTx/>
              <a:buNone/>
            </a:pPr>
            <a:r>
              <a:rPr lang="en-US" altLang="zh-CN" sz="2000">
                <a:solidFill>
                  <a:schemeClr val="tx2"/>
                </a:solidFill>
              </a:rPr>
              <a:t>   char  code[8], char  name[10];</a:t>
            </a:r>
          </a:p>
          <a:p>
            <a:pPr eaLnBrk="1" hangingPunct="1">
              <a:spcBef>
                <a:spcPct val="0"/>
              </a:spcBef>
              <a:buClrTx/>
              <a:buSzTx/>
              <a:buFontTx/>
              <a:buNone/>
            </a:pPr>
            <a:r>
              <a:rPr lang="en-US" altLang="zh-CN" sz="2000">
                <a:solidFill>
                  <a:schemeClr val="tx2"/>
                </a:solidFill>
              </a:rPr>
              <a:t>   float  visible;</a:t>
            </a:r>
          </a:p>
          <a:p>
            <a:pPr eaLnBrk="1" hangingPunct="1">
              <a:spcBef>
                <a:spcPct val="0"/>
              </a:spcBef>
              <a:buClrTx/>
              <a:buSzTx/>
              <a:buFontTx/>
              <a:buNone/>
            </a:pPr>
            <a:r>
              <a:rPr lang="en-US" altLang="zh-CN" sz="2000">
                <a:solidFill>
                  <a:schemeClr val="tx2"/>
                </a:solidFill>
              </a:rPr>
              <a:t>   double diameter;</a:t>
            </a:r>
          </a:p>
          <a:p>
            <a:pPr eaLnBrk="1" hangingPunct="1">
              <a:spcBef>
                <a:spcPct val="0"/>
              </a:spcBef>
              <a:buClrTx/>
              <a:buSzTx/>
              <a:buFontTx/>
              <a:buNone/>
            </a:pPr>
            <a:r>
              <a:rPr lang="en-US" altLang="zh-CN" sz="2000">
                <a:solidFill>
                  <a:schemeClr val="tx2"/>
                </a:solidFill>
              </a:rPr>
              <a:t>} star1={"12345","Venus",-4.4, 12103.6</a:t>
            </a:r>
            <a:r>
              <a:rPr lang="en-US" altLang="zh-CN" sz="2400"/>
              <a:t> </a:t>
            </a:r>
            <a:r>
              <a:rPr lang="en-US" altLang="zh-CN" sz="2000">
                <a:solidFill>
                  <a:schemeClr val="tx2"/>
                </a:solidFill>
              </a:rPr>
              <a:t>};</a:t>
            </a:r>
          </a:p>
          <a:p>
            <a:pPr eaLnBrk="1" hangingPunct="1">
              <a:spcBef>
                <a:spcPct val="0"/>
              </a:spcBef>
              <a:buClrTx/>
              <a:buSzTx/>
              <a:buFontTx/>
              <a:buNone/>
            </a:pPr>
            <a:r>
              <a:rPr lang="en-US" altLang="zh-CN" sz="2000">
                <a:solidFill>
                  <a:schemeClr val="tx2"/>
                </a:solidFill>
              </a:rPr>
              <a:t>struct planet star2, </a:t>
            </a:r>
            <a:r>
              <a:rPr lang="en-US" altLang="zh-CN" sz="2000" b="1">
                <a:solidFill>
                  <a:srgbClr val="FF00FF"/>
                </a:solidFill>
              </a:rPr>
              <a:t>*p=&amp;star2</a:t>
            </a:r>
            <a:r>
              <a:rPr lang="en-US" altLang="zh-CN" sz="2000">
                <a:solidFill>
                  <a:schemeClr val="tx2"/>
                </a:solidFill>
              </a:rPr>
              <a:t>;</a:t>
            </a:r>
          </a:p>
          <a:p>
            <a:pPr eaLnBrk="1" hangingPunct="1">
              <a:spcBef>
                <a:spcPct val="0"/>
              </a:spcBef>
              <a:buClrTx/>
              <a:buSzTx/>
              <a:buFontTx/>
              <a:buNone/>
            </a:pPr>
            <a:r>
              <a:rPr lang="en-US" altLang="zh-CN" sz="2000" b="1">
                <a:solidFill>
                  <a:srgbClr val="FF00FF"/>
                </a:solidFill>
              </a:rPr>
              <a:t>*p = star1;</a:t>
            </a:r>
          </a:p>
        </p:txBody>
      </p:sp>
      <p:graphicFrame>
        <p:nvGraphicFramePr>
          <p:cNvPr id="138247" name="Group 7">
            <a:extLst>
              <a:ext uri="{FF2B5EF4-FFF2-40B4-BE49-F238E27FC236}">
                <a16:creationId xmlns:a16="http://schemas.microsoft.com/office/drawing/2014/main" id="{41D3AFB0-EE91-434E-93BB-897BE1E65DF5}"/>
              </a:ext>
            </a:extLst>
          </p:cNvPr>
          <p:cNvGraphicFramePr>
            <a:graphicFrameLocks noGrp="1"/>
          </p:cNvGraphicFramePr>
          <p:nvPr/>
        </p:nvGraphicFramePr>
        <p:xfrm>
          <a:off x="2266950" y="5157788"/>
          <a:ext cx="5868988" cy="365125"/>
        </p:xfrm>
        <a:graphic>
          <a:graphicData uri="http://schemas.openxmlformats.org/drawingml/2006/table">
            <a:tbl>
              <a:tblPr/>
              <a:tblGrid>
                <a:gridCol w="1466850">
                  <a:extLst>
                    <a:ext uri="{9D8B030D-6E8A-4147-A177-3AD203B41FA5}">
                      <a16:colId xmlns:a16="http://schemas.microsoft.com/office/drawing/2014/main" val="20000"/>
                    </a:ext>
                  </a:extLst>
                </a:gridCol>
                <a:gridCol w="1468438">
                  <a:extLst>
                    <a:ext uri="{9D8B030D-6E8A-4147-A177-3AD203B41FA5}">
                      <a16:colId xmlns:a16="http://schemas.microsoft.com/office/drawing/2014/main" val="20001"/>
                    </a:ext>
                  </a:extLst>
                </a:gridCol>
                <a:gridCol w="1466850">
                  <a:extLst>
                    <a:ext uri="{9D8B030D-6E8A-4147-A177-3AD203B41FA5}">
                      <a16:colId xmlns:a16="http://schemas.microsoft.com/office/drawing/2014/main" val="20002"/>
                    </a:ext>
                  </a:extLst>
                </a:gridCol>
                <a:gridCol w="1466850">
                  <a:extLst>
                    <a:ext uri="{9D8B030D-6E8A-4147-A177-3AD203B41FA5}">
                      <a16:colId xmlns:a16="http://schemas.microsoft.com/office/drawing/2014/main" val="20003"/>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333333"/>
                          </a:solidFill>
                          <a:effectLst>
                            <a:outerShdw blurRad="38100" dist="38100" dir="2700000" algn="tl">
                              <a:srgbClr val="C0C0C0"/>
                            </a:outerShdw>
                          </a:effectLst>
                          <a:latin typeface="Tahoma" pitchFamily="34" charset="0"/>
                          <a:ea typeface="宋体" pitchFamily="2" charset="-122"/>
                        </a:rPr>
                        <a:t>”12345”</a:t>
                      </a:r>
                    </a:p>
                  </a:txBody>
                  <a:tcPr marT="45434" marB="45434" horzOverflow="overflow">
                    <a:lnL w="28575"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333333"/>
                          </a:solidFill>
                          <a:effectLst>
                            <a:outerShdw blurRad="38100" dist="38100" dir="2700000" algn="tl">
                              <a:srgbClr val="C0C0C0"/>
                            </a:outerShdw>
                          </a:effectLst>
                          <a:latin typeface="Tahoma" pitchFamily="34" charset="0"/>
                          <a:ea typeface="宋体" pitchFamily="2" charset="-122"/>
                        </a:rPr>
                        <a:t>”Venus”</a:t>
                      </a:r>
                    </a:p>
                  </a:txBody>
                  <a:tcPr marT="45434" marB="45434"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333333"/>
                          </a:solidFill>
                          <a:effectLst>
                            <a:outerShdw blurRad="38100" dist="38100" dir="2700000" algn="tl">
                              <a:srgbClr val="C0C0C0"/>
                            </a:outerShdw>
                          </a:effectLst>
                          <a:latin typeface="Tahoma" pitchFamily="34" charset="0"/>
                          <a:ea typeface="宋体" pitchFamily="2" charset="-122"/>
                        </a:rPr>
                        <a:t>-4.4</a:t>
                      </a:r>
                    </a:p>
                  </a:txBody>
                  <a:tcPr marT="45434" marB="45434"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333333"/>
                          </a:solidFill>
                          <a:effectLst>
                            <a:outerShdw blurRad="38100" dist="38100" dir="2700000" algn="tl">
                              <a:srgbClr val="C0C0C0"/>
                            </a:outerShdw>
                          </a:effectLst>
                          <a:latin typeface="Tahoma" pitchFamily="34" charset="0"/>
                          <a:ea typeface="宋体" pitchFamily="2" charset="-122"/>
                        </a:rPr>
                        <a:t>12103.6</a:t>
                      </a:r>
                    </a:p>
                  </a:txBody>
                  <a:tcPr marT="45434" marB="45434" horzOverflow="overflow">
                    <a:lnL w="12700" cap="flat" cmpd="sng" algn="ctr">
                      <a:solidFill>
                        <a:srgbClr val="4D4D4D"/>
                      </a:solidFill>
                      <a:prstDash val="solid"/>
                      <a:miter lim="800000"/>
                      <a:headEnd type="none" w="med" len="med"/>
                      <a:tailEnd type="none" w="med" len="med"/>
                    </a:lnL>
                    <a:lnR w="28575"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8259" name="Group 19">
            <a:extLst>
              <a:ext uri="{FF2B5EF4-FFF2-40B4-BE49-F238E27FC236}">
                <a16:creationId xmlns:a16="http://schemas.microsoft.com/office/drawing/2014/main" id="{9A360328-F4D5-4225-9D44-A65A2782E99F}"/>
              </a:ext>
            </a:extLst>
          </p:cNvPr>
          <p:cNvGraphicFramePr>
            <a:graphicFrameLocks noGrp="1"/>
          </p:cNvGraphicFramePr>
          <p:nvPr/>
        </p:nvGraphicFramePr>
        <p:xfrm>
          <a:off x="2266950" y="4873625"/>
          <a:ext cx="5868988" cy="334963"/>
        </p:xfrm>
        <a:graphic>
          <a:graphicData uri="http://schemas.openxmlformats.org/drawingml/2006/table">
            <a:tbl>
              <a:tblPr/>
              <a:tblGrid>
                <a:gridCol w="1466850">
                  <a:extLst>
                    <a:ext uri="{9D8B030D-6E8A-4147-A177-3AD203B41FA5}">
                      <a16:colId xmlns:a16="http://schemas.microsoft.com/office/drawing/2014/main" val="20000"/>
                    </a:ext>
                  </a:extLst>
                </a:gridCol>
                <a:gridCol w="1468438">
                  <a:extLst>
                    <a:ext uri="{9D8B030D-6E8A-4147-A177-3AD203B41FA5}">
                      <a16:colId xmlns:a16="http://schemas.microsoft.com/office/drawing/2014/main" val="20001"/>
                    </a:ext>
                  </a:extLst>
                </a:gridCol>
                <a:gridCol w="1466850">
                  <a:extLst>
                    <a:ext uri="{9D8B030D-6E8A-4147-A177-3AD203B41FA5}">
                      <a16:colId xmlns:a16="http://schemas.microsoft.com/office/drawing/2014/main" val="20002"/>
                    </a:ext>
                  </a:extLst>
                </a:gridCol>
                <a:gridCol w="1466850">
                  <a:extLst>
                    <a:ext uri="{9D8B030D-6E8A-4147-A177-3AD203B41FA5}">
                      <a16:colId xmlns:a16="http://schemas.microsoft.com/office/drawing/2014/main" val="20003"/>
                    </a:ext>
                  </a:extLst>
                </a:gridCol>
              </a:tblGrid>
              <a:tr h="334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2"/>
                          </a:solidFill>
                          <a:effectLst/>
                          <a:latin typeface="Tahoma" pitchFamily="34" charset="0"/>
                          <a:ea typeface="宋体" pitchFamily="2" charset="-122"/>
                        </a:rPr>
                        <a:t>code</a:t>
                      </a:r>
                    </a:p>
                  </a:txBody>
                  <a:tcPr marT="45574" marB="45574"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2"/>
                          </a:solidFill>
                          <a:effectLst/>
                          <a:latin typeface="Tahoma" pitchFamily="34" charset="0"/>
                          <a:ea typeface="宋体" pitchFamily="2" charset="-122"/>
                        </a:rPr>
                        <a:t>name</a:t>
                      </a:r>
                    </a:p>
                  </a:txBody>
                  <a:tcPr marT="45574" marB="45574"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2"/>
                          </a:solidFill>
                          <a:effectLst/>
                          <a:latin typeface="Tahoma" pitchFamily="34" charset="0"/>
                          <a:ea typeface="宋体" pitchFamily="2" charset="-122"/>
                        </a:rPr>
                        <a:t>visible</a:t>
                      </a:r>
                    </a:p>
                  </a:txBody>
                  <a:tcPr marT="45574" marB="45574"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2"/>
                          </a:solidFill>
                          <a:effectLst/>
                          <a:latin typeface="Tahoma" pitchFamily="34" charset="0"/>
                          <a:ea typeface="宋体" pitchFamily="2" charset="-122"/>
                        </a:rPr>
                        <a:t>diameter</a:t>
                      </a:r>
                    </a:p>
                  </a:txBody>
                  <a:tcPr marT="45574" marB="45574"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38274" name="Text Box 34">
            <a:extLst>
              <a:ext uri="{FF2B5EF4-FFF2-40B4-BE49-F238E27FC236}">
                <a16:creationId xmlns:a16="http://schemas.microsoft.com/office/drawing/2014/main" id="{B6EE16BD-09CC-4EBF-B7E3-8964FFCF661F}"/>
              </a:ext>
            </a:extLst>
          </p:cNvPr>
          <p:cNvSpPr txBox="1">
            <a:spLocks noChangeArrowheads="1"/>
          </p:cNvSpPr>
          <p:nvPr/>
        </p:nvSpPr>
        <p:spPr bwMode="auto">
          <a:xfrm>
            <a:off x="1420813" y="5037138"/>
            <a:ext cx="936625" cy="396875"/>
          </a:xfrm>
          <a:prstGeom prst="rect">
            <a:avLst/>
          </a:prstGeom>
          <a:noFill/>
          <a:ln w="9525">
            <a:noFill/>
            <a:miter lim="800000"/>
            <a:headEnd/>
            <a:tailEnd/>
          </a:ln>
          <a:effectLst/>
        </p:spPr>
        <p:txBody>
          <a:bodyPr>
            <a:spAutoFit/>
          </a:bodyPr>
          <a:lstStyle/>
          <a:p>
            <a:pPr algn="ctr" eaLnBrk="1" hangingPunct="1">
              <a:spcBef>
                <a:spcPct val="50000"/>
              </a:spcBef>
              <a:defRPr/>
            </a:pPr>
            <a:r>
              <a:rPr lang="en-US" altLang="zh-CN" sz="2000" b="1">
                <a:solidFill>
                  <a:srgbClr val="FF00FF"/>
                </a:solidFill>
                <a:effectLst>
                  <a:outerShdw blurRad="38100" dist="38100" dir="2700000" algn="tl">
                    <a:srgbClr val="C0C0C0"/>
                  </a:outerShdw>
                </a:effectLst>
              </a:rPr>
              <a:t>star1</a:t>
            </a:r>
          </a:p>
        </p:txBody>
      </p:sp>
      <p:graphicFrame>
        <p:nvGraphicFramePr>
          <p:cNvPr id="138275" name="Group 35">
            <a:extLst>
              <a:ext uri="{FF2B5EF4-FFF2-40B4-BE49-F238E27FC236}">
                <a16:creationId xmlns:a16="http://schemas.microsoft.com/office/drawing/2014/main" id="{AC07598F-EDA0-4B08-B2F8-0269BBAD0A47}"/>
              </a:ext>
            </a:extLst>
          </p:cNvPr>
          <p:cNvGraphicFramePr>
            <a:graphicFrameLocks noGrp="1"/>
          </p:cNvGraphicFramePr>
          <p:nvPr/>
        </p:nvGraphicFramePr>
        <p:xfrm>
          <a:off x="2249488" y="5800725"/>
          <a:ext cx="5868987" cy="365125"/>
        </p:xfrm>
        <a:graphic>
          <a:graphicData uri="http://schemas.openxmlformats.org/drawingml/2006/table">
            <a:tbl>
              <a:tblPr/>
              <a:tblGrid>
                <a:gridCol w="1466850">
                  <a:extLst>
                    <a:ext uri="{9D8B030D-6E8A-4147-A177-3AD203B41FA5}">
                      <a16:colId xmlns:a16="http://schemas.microsoft.com/office/drawing/2014/main" val="20000"/>
                    </a:ext>
                  </a:extLst>
                </a:gridCol>
                <a:gridCol w="1468437">
                  <a:extLst>
                    <a:ext uri="{9D8B030D-6E8A-4147-A177-3AD203B41FA5}">
                      <a16:colId xmlns:a16="http://schemas.microsoft.com/office/drawing/2014/main" val="20001"/>
                    </a:ext>
                  </a:extLst>
                </a:gridCol>
                <a:gridCol w="1466850">
                  <a:extLst>
                    <a:ext uri="{9D8B030D-6E8A-4147-A177-3AD203B41FA5}">
                      <a16:colId xmlns:a16="http://schemas.microsoft.com/office/drawing/2014/main" val="20002"/>
                    </a:ext>
                  </a:extLst>
                </a:gridCol>
                <a:gridCol w="1466850">
                  <a:extLst>
                    <a:ext uri="{9D8B030D-6E8A-4147-A177-3AD203B41FA5}">
                      <a16:colId xmlns:a16="http://schemas.microsoft.com/office/drawing/2014/main" val="20003"/>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333333"/>
                          </a:solidFill>
                          <a:effectLst>
                            <a:outerShdw blurRad="38100" dist="38100" dir="2700000" algn="tl">
                              <a:srgbClr val="C0C0C0"/>
                            </a:outerShdw>
                          </a:effectLst>
                          <a:latin typeface="Tahoma" pitchFamily="34" charset="0"/>
                          <a:ea typeface="宋体" pitchFamily="2" charset="-122"/>
                        </a:rPr>
                        <a:t>”12345”</a:t>
                      </a:r>
                    </a:p>
                  </a:txBody>
                  <a:tcPr marT="45434" marB="45434" horzOverflow="overflow">
                    <a:lnL w="28575"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333333"/>
                          </a:solidFill>
                          <a:effectLst>
                            <a:outerShdw blurRad="38100" dist="38100" dir="2700000" algn="tl">
                              <a:srgbClr val="C0C0C0"/>
                            </a:outerShdw>
                          </a:effectLst>
                          <a:latin typeface="Tahoma" pitchFamily="34" charset="0"/>
                          <a:ea typeface="宋体" pitchFamily="2" charset="-122"/>
                        </a:rPr>
                        <a:t>”Venus”</a:t>
                      </a:r>
                    </a:p>
                  </a:txBody>
                  <a:tcPr marT="45434" marB="45434"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333333"/>
                          </a:solidFill>
                          <a:effectLst>
                            <a:outerShdw blurRad="38100" dist="38100" dir="2700000" algn="tl">
                              <a:srgbClr val="C0C0C0"/>
                            </a:outerShdw>
                          </a:effectLst>
                          <a:latin typeface="Tahoma" pitchFamily="34" charset="0"/>
                          <a:ea typeface="宋体" pitchFamily="2" charset="-122"/>
                        </a:rPr>
                        <a:t>-4.4</a:t>
                      </a:r>
                    </a:p>
                  </a:txBody>
                  <a:tcPr marT="45434" marB="45434"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333333"/>
                          </a:solidFill>
                          <a:effectLst>
                            <a:outerShdw blurRad="38100" dist="38100" dir="2700000" algn="tl">
                              <a:srgbClr val="C0C0C0"/>
                            </a:outerShdw>
                          </a:effectLst>
                          <a:latin typeface="Tahoma" pitchFamily="34" charset="0"/>
                          <a:ea typeface="宋体" pitchFamily="2" charset="-122"/>
                        </a:rPr>
                        <a:t>12103.6</a:t>
                      </a:r>
                    </a:p>
                  </a:txBody>
                  <a:tcPr marT="45434" marB="45434" horzOverflow="overflow">
                    <a:lnL w="12700" cap="flat" cmpd="sng" algn="ctr">
                      <a:solidFill>
                        <a:srgbClr val="4D4D4D"/>
                      </a:solidFill>
                      <a:prstDash val="solid"/>
                      <a:miter lim="800000"/>
                      <a:headEnd type="none" w="med" len="med"/>
                      <a:tailEnd type="none" w="med" len="med"/>
                    </a:lnL>
                    <a:lnR w="28575"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8287" name="Group 47">
            <a:extLst>
              <a:ext uri="{FF2B5EF4-FFF2-40B4-BE49-F238E27FC236}">
                <a16:creationId xmlns:a16="http://schemas.microsoft.com/office/drawing/2014/main" id="{86FD2130-EA2C-4159-9FAA-71118A004656}"/>
              </a:ext>
            </a:extLst>
          </p:cNvPr>
          <p:cNvGraphicFramePr>
            <a:graphicFrameLocks noGrp="1"/>
          </p:cNvGraphicFramePr>
          <p:nvPr/>
        </p:nvGraphicFramePr>
        <p:xfrm>
          <a:off x="2249488" y="5516563"/>
          <a:ext cx="5868987" cy="334962"/>
        </p:xfrm>
        <a:graphic>
          <a:graphicData uri="http://schemas.openxmlformats.org/drawingml/2006/table">
            <a:tbl>
              <a:tblPr/>
              <a:tblGrid>
                <a:gridCol w="1466850">
                  <a:extLst>
                    <a:ext uri="{9D8B030D-6E8A-4147-A177-3AD203B41FA5}">
                      <a16:colId xmlns:a16="http://schemas.microsoft.com/office/drawing/2014/main" val="20000"/>
                    </a:ext>
                  </a:extLst>
                </a:gridCol>
                <a:gridCol w="1468437">
                  <a:extLst>
                    <a:ext uri="{9D8B030D-6E8A-4147-A177-3AD203B41FA5}">
                      <a16:colId xmlns:a16="http://schemas.microsoft.com/office/drawing/2014/main" val="20001"/>
                    </a:ext>
                  </a:extLst>
                </a:gridCol>
                <a:gridCol w="1466850">
                  <a:extLst>
                    <a:ext uri="{9D8B030D-6E8A-4147-A177-3AD203B41FA5}">
                      <a16:colId xmlns:a16="http://schemas.microsoft.com/office/drawing/2014/main" val="20002"/>
                    </a:ext>
                  </a:extLst>
                </a:gridCol>
                <a:gridCol w="1466850">
                  <a:extLst>
                    <a:ext uri="{9D8B030D-6E8A-4147-A177-3AD203B41FA5}">
                      <a16:colId xmlns:a16="http://schemas.microsoft.com/office/drawing/2014/main" val="20003"/>
                    </a:ext>
                  </a:extLst>
                </a:gridCol>
              </a:tblGrid>
              <a:tr h="33496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2"/>
                          </a:solidFill>
                          <a:effectLst/>
                          <a:latin typeface="Tahoma" pitchFamily="34" charset="0"/>
                          <a:ea typeface="宋体" pitchFamily="2" charset="-122"/>
                        </a:rPr>
                        <a:t>code</a:t>
                      </a:r>
                    </a:p>
                  </a:txBody>
                  <a:tcPr marT="45573" marB="45573"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2"/>
                          </a:solidFill>
                          <a:effectLst/>
                          <a:latin typeface="Tahoma" pitchFamily="34" charset="0"/>
                          <a:ea typeface="宋体" pitchFamily="2" charset="-122"/>
                        </a:rPr>
                        <a:t>name</a:t>
                      </a:r>
                    </a:p>
                  </a:txBody>
                  <a:tcPr marT="45573" marB="45573"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2"/>
                          </a:solidFill>
                          <a:effectLst/>
                          <a:latin typeface="Tahoma" pitchFamily="34" charset="0"/>
                          <a:ea typeface="宋体" pitchFamily="2" charset="-122"/>
                        </a:rPr>
                        <a:t>visible</a:t>
                      </a:r>
                    </a:p>
                  </a:txBody>
                  <a:tcPr marT="45573" marB="45573"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2"/>
                          </a:solidFill>
                          <a:effectLst/>
                          <a:latin typeface="Tahoma" pitchFamily="34" charset="0"/>
                          <a:ea typeface="宋体" pitchFamily="2" charset="-122"/>
                        </a:rPr>
                        <a:t>diameter</a:t>
                      </a:r>
                    </a:p>
                  </a:txBody>
                  <a:tcPr marT="45573" marB="45573"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38302" name="Text Box 62">
            <a:extLst>
              <a:ext uri="{FF2B5EF4-FFF2-40B4-BE49-F238E27FC236}">
                <a16:creationId xmlns:a16="http://schemas.microsoft.com/office/drawing/2014/main" id="{2B59CCB6-E4F8-47AB-8166-B6EBEACD69ED}"/>
              </a:ext>
            </a:extLst>
          </p:cNvPr>
          <p:cNvSpPr txBox="1">
            <a:spLocks noChangeArrowheads="1"/>
          </p:cNvSpPr>
          <p:nvPr/>
        </p:nvSpPr>
        <p:spPr bwMode="auto">
          <a:xfrm>
            <a:off x="1403350" y="5680075"/>
            <a:ext cx="936625" cy="396875"/>
          </a:xfrm>
          <a:prstGeom prst="rect">
            <a:avLst/>
          </a:prstGeom>
          <a:noFill/>
          <a:ln w="9525">
            <a:noFill/>
            <a:miter lim="800000"/>
            <a:headEnd/>
            <a:tailEnd/>
          </a:ln>
          <a:effectLst/>
        </p:spPr>
        <p:txBody>
          <a:bodyPr>
            <a:spAutoFit/>
          </a:bodyPr>
          <a:lstStyle/>
          <a:p>
            <a:pPr algn="ctr" eaLnBrk="1" hangingPunct="1">
              <a:spcBef>
                <a:spcPct val="50000"/>
              </a:spcBef>
              <a:defRPr/>
            </a:pPr>
            <a:r>
              <a:rPr lang="en-US" altLang="zh-CN" sz="2000" b="1">
                <a:solidFill>
                  <a:srgbClr val="FF00FF"/>
                </a:solidFill>
                <a:effectLst>
                  <a:outerShdw blurRad="38100" dist="38100" dir="2700000" algn="tl">
                    <a:srgbClr val="C0C0C0"/>
                  </a:outerShdw>
                </a:effectLst>
              </a:rPr>
              <a:t>star2</a:t>
            </a:r>
          </a:p>
        </p:txBody>
      </p:sp>
      <p:sp>
        <p:nvSpPr>
          <p:cNvPr id="138304" name="Text Box 64">
            <a:extLst>
              <a:ext uri="{FF2B5EF4-FFF2-40B4-BE49-F238E27FC236}">
                <a16:creationId xmlns:a16="http://schemas.microsoft.com/office/drawing/2014/main" id="{0F8F3866-7AD4-40B7-AA25-E94B8E73270D}"/>
              </a:ext>
            </a:extLst>
          </p:cNvPr>
          <p:cNvSpPr txBox="1">
            <a:spLocks noChangeArrowheads="1"/>
          </p:cNvSpPr>
          <p:nvPr/>
        </p:nvSpPr>
        <p:spPr bwMode="auto">
          <a:xfrm>
            <a:off x="1917700" y="4367213"/>
            <a:ext cx="433388"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defRPr/>
            </a:pPr>
            <a:r>
              <a:rPr lang="en-US" altLang="zh-CN" sz="2000" b="1">
                <a:solidFill>
                  <a:srgbClr val="FF00FF"/>
                </a:solidFill>
                <a:effectLst>
                  <a:outerShdw blurRad="38100" dist="38100" dir="2700000" algn="tl">
                    <a:srgbClr val="C0C0C0"/>
                  </a:outerShdw>
                </a:effectLst>
              </a:rPr>
              <a:t>p</a:t>
            </a:r>
          </a:p>
        </p:txBody>
      </p:sp>
      <p:sp>
        <p:nvSpPr>
          <p:cNvPr id="138305" name="Rectangle 65">
            <a:extLst>
              <a:ext uri="{FF2B5EF4-FFF2-40B4-BE49-F238E27FC236}">
                <a16:creationId xmlns:a16="http://schemas.microsoft.com/office/drawing/2014/main" id="{A78EB927-2579-49C0-BEC3-0AF5BE4248FE}"/>
              </a:ext>
            </a:extLst>
          </p:cNvPr>
          <p:cNvSpPr>
            <a:spLocks noChangeArrowheads="1"/>
          </p:cNvSpPr>
          <p:nvPr/>
        </p:nvSpPr>
        <p:spPr bwMode="auto">
          <a:xfrm>
            <a:off x="2278063" y="4518025"/>
            <a:ext cx="1008062" cy="360363"/>
          </a:xfrm>
          <a:prstGeom prst="rect">
            <a:avLst/>
          </a:prstGeom>
          <a:noFill/>
          <a:ln w="28575">
            <a:solidFill>
              <a:srgbClr val="3333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38307" name="Freeform 67">
            <a:extLst>
              <a:ext uri="{FF2B5EF4-FFF2-40B4-BE49-F238E27FC236}">
                <a16:creationId xmlns:a16="http://schemas.microsoft.com/office/drawing/2014/main" id="{072C071A-6FE1-45CB-AEF3-321EB7EC6050}"/>
              </a:ext>
            </a:extLst>
          </p:cNvPr>
          <p:cNvSpPr>
            <a:spLocks/>
          </p:cNvSpPr>
          <p:nvPr/>
        </p:nvSpPr>
        <p:spPr bwMode="auto">
          <a:xfrm>
            <a:off x="1173163" y="4695825"/>
            <a:ext cx="1608137" cy="1152525"/>
          </a:xfrm>
          <a:custGeom>
            <a:avLst/>
            <a:gdLst>
              <a:gd name="T0" fmla="*/ 2147483646 w 1013"/>
              <a:gd name="T1" fmla="*/ 0 h 726"/>
              <a:gd name="T2" fmla="*/ 2147483646 w 1013"/>
              <a:gd name="T3" fmla="*/ 2147483646 h 726"/>
              <a:gd name="T4" fmla="*/ 2147483646 w 1013"/>
              <a:gd name="T5" fmla="*/ 2147483646 h 726"/>
              <a:gd name="T6" fmla="*/ 0 60000 65536"/>
              <a:gd name="T7" fmla="*/ 0 60000 65536"/>
              <a:gd name="T8" fmla="*/ 0 60000 65536"/>
              <a:gd name="T9" fmla="*/ 0 w 1013"/>
              <a:gd name="T10" fmla="*/ 0 h 726"/>
              <a:gd name="T11" fmla="*/ 1013 w 1013"/>
              <a:gd name="T12" fmla="*/ 726 h 726"/>
            </a:gdLst>
            <a:ahLst/>
            <a:cxnLst>
              <a:cxn ang="T6">
                <a:pos x="T0" y="T1"/>
              </a:cxn>
              <a:cxn ang="T7">
                <a:pos x="T2" y="T3"/>
              </a:cxn>
              <a:cxn ang="T8">
                <a:pos x="T4" y="T5"/>
              </a:cxn>
            </a:cxnLst>
            <a:rect l="T9" t="T10" r="T11" b="T12"/>
            <a:pathLst>
              <a:path w="1013" h="726">
                <a:moveTo>
                  <a:pt x="1013" y="0"/>
                </a:moveTo>
                <a:cubicBezTo>
                  <a:pt x="566" y="30"/>
                  <a:pt x="120" y="61"/>
                  <a:pt x="60" y="182"/>
                </a:cubicBezTo>
                <a:cubicBezTo>
                  <a:pt x="0" y="303"/>
                  <a:pt x="325" y="514"/>
                  <a:pt x="650" y="726"/>
                </a:cubicBezTo>
              </a:path>
            </a:pathLst>
          </a:custGeom>
          <a:noFill/>
          <a:ln w="25400" cap="flat" cmpd="sng">
            <a:solidFill>
              <a:srgbClr val="993300"/>
            </a:solidFill>
            <a:prstDash val="solid"/>
            <a:miter lim="800000"/>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38246"/>
                                        </p:tgtEl>
                                        <p:attrNameLst>
                                          <p:attrName>style.visibility</p:attrName>
                                        </p:attrNameLst>
                                      </p:cBhvr>
                                      <p:to>
                                        <p:strVal val="visible"/>
                                      </p:to>
                                    </p:set>
                                    <p:anim calcmode="lin" valueType="num">
                                      <p:cBhvr>
                                        <p:cTn id="7" dur="1000" fill="hold"/>
                                        <p:tgtEl>
                                          <p:spTgt spid="138246"/>
                                        </p:tgtEl>
                                        <p:attrNameLst>
                                          <p:attrName>ppt_x</p:attrName>
                                        </p:attrNameLst>
                                      </p:cBhvr>
                                      <p:tavLst>
                                        <p:tav tm="0">
                                          <p:val>
                                            <p:strVal val="#ppt_x-.2"/>
                                          </p:val>
                                        </p:tav>
                                        <p:tav tm="100000">
                                          <p:val>
                                            <p:strVal val="#ppt_x"/>
                                          </p:val>
                                        </p:tav>
                                      </p:tavLst>
                                    </p:anim>
                                    <p:anim calcmode="lin" valueType="num">
                                      <p:cBhvr>
                                        <p:cTn id="8" dur="1000" fill="hold"/>
                                        <p:tgtEl>
                                          <p:spTgt spid="13824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824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138247"/>
                                        </p:tgtEl>
                                        <p:attrNameLst>
                                          <p:attrName>style.visibility</p:attrName>
                                        </p:attrNameLst>
                                      </p:cBhvr>
                                      <p:to>
                                        <p:strVal val="visible"/>
                                      </p:to>
                                    </p:set>
                                    <p:anim calcmode="lin" valueType="num">
                                      <p:cBhvr>
                                        <p:cTn id="14" dur="1000" fill="hold"/>
                                        <p:tgtEl>
                                          <p:spTgt spid="138247"/>
                                        </p:tgtEl>
                                        <p:attrNameLst>
                                          <p:attrName>ppt_x</p:attrName>
                                        </p:attrNameLst>
                                      </p:cBhvr>
                                      <p:tavLst>
                                        <p:tav tm="0">
                                          <p:val>
                                            <p:strVal val="#ppt_x-.2"/>
                                          </p:val>
                                        </p:tav>
                                        <p:tav tm="100000">
                                          <p:val>
                                            <p:strVal val="#ppt_x"/>
                                          </p:val>
                                        </p:tav>
                                      </p:tavLst>
                                    </p:anim>
                                    <p:anim calcmode="lin" valueType="num">
                                      <p:cBhvr>
                                        <p:cTn id="15" dur="1000" fill="hold"/>
                                        <p:tgtEl>
                                          <p:spTgt spid="138247"/>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38247"/>
                                        </p:tgtEl>
                                      </p:cBhvr>
                                    </p:animEffect>
                                  </p:childTnLst>
                                </p:cTn>
                              </p:par>
                              <p:par>
                                <p:cTn id="17" presetID="29" presetClass="entr" presetSubtype="0" fill="hold" nodeType="withEffect">
                                  <p:stCondLst>
                                    <p:cond delay="0"/>
                                  </p:stCondLst>
                                  <p:childTnLst>
                                    <p:set>
                                      <p:cBhvr>
                                        <p:cTn id="18" dur="1" fill="hold">
                                          <p:stCondLst>
                                            <p:cond delay="0"/>
                                          </p:stCondLst>
                                        </p:cTn>
                                        <p:tgtEl>
                                          <p:spTgt spid="138259"/>
                                        </p:tgtEl>
                                        <p:attrNameLst>
                                          <p:attrName>style.visibility</p:attrName>
                                        </p:attrNameLst>
                                      </p:cBhvr>
                                      <p:to>
                                        <p:strVal val="visible"/>
                                      </p:to>
                                    </p:set>
                                    <p:anim calcmode="lin" valueType="num">
                                      <p:cBhvr>
                                        <p:cTn id="19" dur="1000" fill="hold"/>
                                        <p:tgtEl>
                                          <p:spTgt spid="138259"/>
                                        </p:tgtEl>
                                        <p:attrNameLst>
                                          <p:attrName>ppt_x</p:attrName>
                                        </p:attrNameLst>
                                      </p:cBhvr>
                                      <p:tavLst>
                                        <p:tav tm="0">
                                          <p:val>
                                            <p:strVal val="#ppt_x-.2"/>
                                          </p:val>
                                        </p:tav>
                                        <p:tav tm="100000">
                                          <p:val>
                                            <p:strVal val="#ppt_x"/>
                                          </p:val>
                                        </p:tav>
                                      </p:tavLst>
                                    </p:anim>
                                    <p:anim calcmode="lin" valueType="num">
                                      <p:cBhvr>
                                        <p:cTn id="20" dur="1000" fill="hold"/>
                                        <p:tgtEl>
                                          <p:spTgt spid="138259"/>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38259"/>
                                        </p:tgtEl>
                                      </p:cBhvr>
                                    </p:animEffect>
                                  </p:childTnLst>
                                </p:cTn>
                              </p:par>
                              <p:par>
                                <p:cTn id="22" presetID="29" presetClass="entr" presetSubtype="0" fill="hold" grpId="0" nodeType="withEffect">
                                  <p:stCondLst>
                                    <p:cond delay="0"/>
                                  </p:stCondLst>
                                  <p:childTnLst>
                                    <p:set>
                                      <p:cBhvr>
                                        <p:cTn id="23" dur="1" fill="hold">
                                          <p:stCondLst>
                                            <p:cond delay="0"/>
                                          </p:stCondLst>
                                        </p:cTn>
                                        <p:tgtEl>
                                          <p:spTgt spid="138274"/>
                                        </p:tgtEl>
                                        <p:attrNameLst>
                                          <p:attrName>style.visibility</p:attrName>
                                        </p:attrNameLst>
                                      </p:cBhvr>
                                      <p:to>
                                        <p:strVal val="visible"/>
                                      </p:to>
                                    </p:set>
                                    <p:anim calcmode="lin" valueType="num">
                                      <p:cBhvr>
                                        <p:cTn id="24" dur="1000" fill="hold"/>
                                        <p:tgtEl>
                                          <p:spTgt spid="138274"/>
                                        </p:tgtEl>
                                        <p:attrNameLst>
                                          <p:attrName>ppt_x</p:attrName>
                                        </p:attrNameLst>
                                      </p:cBhvr>
                                      <p:tavLst>
                                        <p:tav tm="0">
                                          <p:val>
                                            <p:strVal val="#ppt_x-.2"/>
                                          </p:val>
                                        </p:tav>
                                        <p:tav tm="100000">
                                          <p:val>
                                            <p:strVal val="#ppt_x"/>
                                          </p:val>
                                        </p:tav>
                                      </p:tavLst>
                                    </p:anim>
                                    <p:anim calcmode="lin" valueType="num">
                                      <p:cBhvr>
                                        <p:cTn id="25" dur="1000" fill="hold"/>
                                        <p:tgtEl>
                                          <p:spTgt spid="138274"/>
                                        </p:tgtEl>
                                        <p:attrNameLst>
                                          <p:attrName>ppt_y</p:attrName>
                                        </p:attrNameLst>
                                      </p:cBhvr>
                                      <p:tavLst>
                                        <p:tav tm="0">
                                          <p:val>
                                            <p:strVal val="#ppt_y"/>
                                          </p:val>
                                        </p:tav>
                                        <p:tav tm="100000">
                                          <p:val>
                                            <p:strVal val="#ppt_y"/>
                                          </p:val>
                                        </p:tav>
                                      </p:tavLst>
                                    </p:anim>
                                    <p:animEffect transition="in" filter="wipe(right)" prLst="gradientSize: 0.1">
                                      <p:cBhvr>
                                        <p:cTn id="26" dur="1000"/>
                                        <p:tgtEl>
                                          <p:spTgt spid="138274"/>
                                        </p:tgtEl>
                                      </p:cBhvr>
                                    </p:animEffect>
                                  </p:childTnLst>
                                </p:cTn>
                              </p:par>
                              <p:par>
                                <p:cTn id="27" presetID="29" presetClass="entr" presetSubtype="0" fill="hold" nodeType="withEffect">
                                  <p:stCondLst>
                                    <p:cond delay="0"/>
                                  </p:stCondLst>
                                  <p:childTnLst>
                                    <p:set>
                                      <p:cBhvr>
                                        <p:cTn id="28" dur="1" fill="hold">
                                          <p:stCondLst>
                                            <p:cond delay="0"/>
                                          </p:stCondLst>
                                        </p:cTn>
                                        <p:tgtEl>
                                          <p:spTgt spid="138275"/>
                                        </p:tgtEl>
                                        <p:attrNameLst>
                                          <p:attrName>style.visibility</p:attrName>
                                        </p:attrNameLst>
                                      </p:cBhvr>
                                      <p:to>
                                        <p:strVal val="visible"/>
                                      </p:to>
                                    </p:set>
                                    <p:anim calcmode="lin" valueType="num">
                                      <p:cBhvr>
                                        <p:cTn id="29" dur="1000" fill="hold"/>
                                        <p:tgtEl>
                                          <p:spTgt spid="138275"/>
                                        </p:tgtEl>
                                        <p:attrNameLst>
                                          <p:attrName>ppt_x</p:attrName>
                                        </p:attrNameLst>
                                      </p:cBhvr>
                                      <p:tavLst>
                                        <p:tav tm="0">
                                          <p:val>
                                            <p:strVal val="#ppt_x-.2"/>
                                          </p:val>
                                        </p:tav>
                                        <p:tav tm="100000">
                                          <p:val>
                                            <p:strVal val="#ppt_x"/>
                                          </p:val>
                                        </p:tav>
                                      </p:tavLst>
                                    </p:anim>
                                    <p:anim calcmode="lin" valueType="num">
                                      <p:cBhvr>
                                        <p:cTn id="30" dur="1000" fill="hold"/>
                                        <p:tgtEl>
                                          <p:spTgt spid="138275"/>
                                        </p:tgtEl>
                                        <p:attrNameLst>
                                          <p:attrName>ppt_y</p:attrName>
                                        </p:attrNameLst>
                                      </p:cBhvr>
                                      <p:tavLst>
                                        <p:tav tm="0">
                                          <p:val>
                                            <p:strVal val="#ppt_y"/>
                                          </p:val>
                                        </p:tav>
                                        <p:tav tm="100000">
                                          <p:val>
                                            <p:strVal val="#ppt_y"/>
                                          </p:val>
                                        </p:tav>
                                      </p:tavLst>
                                    </p:anim>
                                    <p:animEffect transition="in" filter="wipe(right)" prLst="gradientSize: 0.1">
                                      <p:cBhvr>
                                        <p:cTn id="31" dur="1000"/>
                                        <p:tgtEl>
                                          <p:spTgt spid="138275"/>
                                        </p:tgtEl>
                                      </p:cBhvr>
                                    </p:animEffect>
                                  </p:childTnLst>
                                </p:cTn>
                              </p:par>
                              <p:par>
                                <p:cTn id="32" presetID="29" presetClass="entr" presetSubtype="0" fill="hold" nodeType="withEffect">
                                  <p:stCondLst>
                                    <p:cond delay="0"/>
                                  </p:stCondLst>
                                  <p:childTnLst>
                                    <p:set>
                                      <p:cBhvr>
                                        <p:cTn id="33" dur="1" fill="hold">
                                          <p:stCondLst>
                                            <p:cond delay="0"/>
                                          </p:stCondLst>
                                        </p:cTn>
                                        <p:tgtEl>
                                          <p:spTgt spid="138287"/>
                                        </p:tgtEl>
                                        <p:attrNameLst>
                                          <p:attrName>style.visibility</p:attrName>
                                        </p:attrNameLst>
                                      </p:cBhvr>
                                      <p:to>
                                        <p:strVal val="visible"/>
                                      </p:to>
                                    </p:set>
                                    <p:anim calcmode="lin" valueType="num">
                                      <p:cBhvr>
                                        <p:cTn id="34" dur="1000" fill="hold"/>
                                        <p:tgtEl>
                                          <p:spTgt spid="138287"/>
                                        </p:tgtEl>
                                        <p:attrNameLst>
                                          <p:attrName>ppt_x</p:attrName>
                                        </p:attrNameLst>
                                      </p:cBhvr>
                                      <p:tavLst>
                                        <p:tav tm="0">
                                          <p:val>
                                            <p:strVal val="#ppt_x-.2"/>
                                          </p:val>
                                        </p:tav>
                                        <p:tav tm="100000">
                                          <p:val>
                                            <p:strVal val="#ppt_x"/>
                                          </p:val>
                                        </p:tav>
                                      </p:tavLst>
                                    </p:anim>
                                    <p:anim calcmode="lin" valueType="num">
                                      <p:cBhvr>
                                        <p:cTn id="35" dur="1000" fill="hold"/>
                                        <p:tgtEl>
                                          <p:spTgt spid="138287"/>
                                        </p:tgtEl>
                                        <p:attrNameLst>
                                          <p:attrName>ppt_y</p:attrName>
                                        </p:attrNameLst>
                                      </p:cBhvr>
                                      <p:tavLst>
                                        <p:tav tm="0">
                                          <p:val>
                                            <p:strVal val="#ppt_y"/>
                                          </p:val>
                                        </p:tav>
                                        <p:tav tm="100000">
                                          <p:val>
                                            <p:strVal val="#ppt_y"/>
                                          </p:val>
                                        </p:tav>
                                      </p:tavLst>
                                    </p:anim>
                                    <p:animEffect transition="in" filter="wipe(right)" prLst="gradientSize: 0.1">
                                      <p:cBhvr>
                                        <p:cTn id="36" dur="1000"/>
                                        <p:tgtEl>
                                          <p:spTgt spid="138287"/>
                                        </p:tgtEl>
                                      </p:cBhvr>
                                    </p:animEffect>
                                  </p:childTnLst>
                                </p:cTn>
                              </p:par>
                              <p:par>
                                <p:cTn id="37" presetID="29" presetClass="entr" presetSubtype="0" fill="hold" grpId="0" nodeType="withEffect">
                                  <p:stCondLst>
                                    <p:cond delay="0"/>
                                  </p:stCondLst>
                                  <p:childTnLst>
                                    <p:set>
                                      <p:cBhvr>
                                        <p:cTn id="38" dur="1" fill="hold">
                                          <p:stCondLst>
                                            <p:cond delay="0"/>
                                          </p:stCondLst>
                                        </p:cTn>
                                        <p:tgtEl>
                                          <p:spTgt spid="138302"/>
                                        </p:tgtEl>
                                        <p:attrNameLst>
                                          <p:attrName>style.visibility</p:attrName>
                                        </p:attrNameLst>
                                      </p:cBhvr>
                                      <p:to>
                                        <p:strVal val="visible"/>
                                      </p:to>
                                    </p:set>
                                    <p:anim calcmode="lin" valueType="num">
                                      <p:cBhvr>
                                        <p:cTn id="39" dur="1000" fill="hold"/>
                                        <p:tgtEl>
                                          <p:spTgt spid="138302"/>
                                        </p:tgtEl>
                                        <p:attrNameLst>
                                          <p:attrName>ppt_x</p:attrName>
                                        </p:attrNameLst>
                                      </p:cBhvr>
                                      <p:tavLst>
                                        <p:tav tm="0">
                                          <p:val>
                                            <p:strVal val="#ppt_x-.2"/>
                                          </p:val>
                                        </p:tav>
                                        <p:tav tm="100000">
                                          <p:val>
                                            <p:strVal val="#ppt_x"/>
                                          </p:val>
                                        </p:tav>
                                      </p:tavLst>
                                    </p:anim>
                                    <p:anim calcmode="lin" valueType="num">
                                      <p:cBhvr>
                                        <p:cTn id="40" dur="1000" fill="hold"/>
                                        <p:tgtEl>
                                          <p:spTgt spid="138302"/>
                                        </p:tgtEl>
                                        <p:attrNameLst>
                                          <p:attrName>ppt_y</p:attrName>
                                        </p:attrNameLst>
                                      </p:cBhvr>
                                      <p:tavLst>
                                        <p:tav tm="0">
                                          <p:val>
                                            <p:strVal val="#ppt_y"/>
                                          </p:val>
                                        </p:tav>
                                        <p:tav tm="100000">
                                          <p:val>
                                            <p:strVal val="#ppt_y"/>
                                          </p:val>
                                        </p:tav>
                                      </p:tavLst>
                                    </p:anim>
                                    <p:animEffect transition="in" filter="wipe(right)" prLst="gradientSize: 0.1">
                                      <p:cBhvr>
                                        <p:cTn id="41" dur="1000"/>
                                        <p:tgtEl>
                                          <p:spTgt spid="138302"/>
                                        </p:tgtEl>
                                      </p:cBhvr>
                                    </p:animEffect>
                                  </p:childTnLst>
                                </p:cTn>
                              </p:par>
                              <p:par>
                                <p:cTn id="42" presetID="29" presetClass="entr" presetSubtype="0" fill="hold" grpId="0" nodeType="withEffect">
                                  <p:stCondLst>
                                    <p:cond delay="0"/>
                                  </p:stCondLst>
                                  <p:childTnLst>
                                    <p:set>
                                      <p:cBhvr>
                                        <p:cTn id="43" dur="1" fill="hold">
                                          <p:stCondLst>
                                            <p:cond delay="0"/>
                                          </p:stCondLst>
                                        </p:cTn>
                                        <p:tgtEl>
                                          <p:spTgt spid="138304"/>
                                        </p:tgtEl>
                                        <p:attrNameLst>
                                          <p:attrName>style.visibility</p:attrName>
                                        </p:attrNameLst>
                                      </p:cBhvr>
                                      <p:to>
                                        <p:strVal val="visible"/>
                                      </p:to>
                                    </p:set>
                                    <p:anim calcmode="lin" valueType="num">
                                      <p:cBhvr>
                                        <p:cTn id="44" dur="1000" fill="hold"/>
                                        <p:tgtEl>
                                          <p:spTgt spid="138304"/>
                                        </p:tgtEl>
                                        <p:attrNameLst>
                                          <p:attrName>ppt_x</p:attrName>
                                        </p:attrNameLst>
                                      </p:cBhvr>
                                      <p:tavLst>
                                        <p:tav tm="0">
                                          <p:val>
                                            <p:strVal val="#ppt_x-.2"/>
                                          </p:val>
                                        </p:tav>
                                        <p:tav tm="100000">
                                          <p:val>
                                            <p:strVal val="#ppt_x"/>
                                          </p:val>
                                        </p:tav>
                                      </p:tavLst>
                                    </p:anim>
                                    <p:anim calcmode="lin" valueType="num">
                                      <p:cBhvr>
                                        <p:cTn id="45" dur="1000" fill="hold"/>
                                        <p:tgtEl>
                                          <p:spTgt spid="138304"/>
                                        </p:tgtEl>
                                        <p:attrNameLst>
                                          <p:attrName>ppt_y</p:attrName>
                                        </p:attrNameLst>
                                      </p:cBhvr>
                                      <p:tavLst>
                                        <p:tav tm="0">
                                          <p:val>
                                            <p:strVal val="#ppt_y"/>
                                          </p:val>
                                        </p:tav>
                                        <p:tav tm="100000">
                                          <p:val>
                                            <p:strVal val="#ppt_y"/>
                                          </p:val>
                                        </p:tav>
                                      </p:tavLst>
                                    </p:anim>
                                    <p:animEffect transition="in" filter="wipe(right)" prLst="gradientSize: 0.1">
                                      <p:cBhvr>
                                        <p:cTn id="46" dur="1000"/>
                                        <p:tgtEl>
                                          <p:spTgt spid="138304"/>
                                        </p:tgtEl>
                                      </p:cBhvr>
                                    </p:animEffect>
                                  </p:childTnLst>
                                </p:cTn>
                              </p:par>
                              <p:par>
                                <p:cTn id="47" presetID="29" presetClass="entr" presetSubtype="0" fill="hold" grpId="0" nodeType="withEffect">
                                  <p:stCondLst>
                                    <p:cond delay="0"/>
                                  </p:stCondLst>
                                  <p:childTnLst>
                                    <p:set>
                                      <p:cBhvr>
                                        <p:cTn id="48" dur="1" fill="hold">
                                          <p:stCondLst>
                                            <p:cond delay="0"/>
                                          </p:stCondLst>
                                        </p:cTn>
                                        <p:tgtEl>
                                          <p:spTgt spid="138305"/>
                                        </p:tgtEl>
                                        <p:attrNameLst>
                                          <p:attrName>style.visibility</p:attrName>
                                        </p:attrNameLst>
                                      </p:cBhvr>
                                      <p:to>
                                        <p:strVal val="visible"/>
                                      </p:to>
                                    </p:set>
                                    <p:anim calcmode="lin" valueType="num">
                                      <p:cBhvr>
                                        <p:cTn id="49" dur="1000" fill="hold"/>
                                        <p:tgtEl>
                                          <p:spTgt spid="138305"/>
                                        </p:tgtEl>
                                        <p:attrNameLst>
                                          <p:attrName>ppt_x</p:attrName>
                                        </p:attrNameLst>
                                      </p:cBhvr>
                                      <p:tavLst>
                                        <p:tav tm="0">
                                          <p:val>
                                            <p:strVal val="#ppt_x-.2"/>
                                          </p:val>
                                        </p:tav>
                                        <p:tav tm="100000">
                                          <p:val>
                                            <p:strVal val="#ppt_x"/>
                                          </p:val>
                                        </p:tav>
                                      </p:tavLst>
                                    </p:anim>
                                    <p:anim calcmode="lin" valueType="num">
                                      <p:cBhvr>
                                        <p:cTn id="50" dur="1000" fill="hold"/>
                                        <p:tgtEl>
                                          <p:spTgt spid="138305"/>
                                        </p:tgtEl>
                                        <p:attrNameLst>
                                          <p:attrName>ppt_y</p:attrName>
                                        </p:attrNameLst>
                                      </p:cBhvr>
                                      <p:tavLst>
                                        <p:tav tm="0">
                                          <p:val>
                                            <p:strVal val="#ppt_y"/>
                                          </p:val>
                                        </p:tav>
                                        <p:tav tm="100000">
                                          <p:val>
                                            <p:strVal val="#ppt_y"/>
                                          </p:val>
                                        </p:tav>
                                      </p:tavLst>
                                    </p:anim>
                                    <p:animEffect transition="in" filter="wipe(right)" prLst="gradientSize: 0.1">
                                      <p:cBhvr>
                                        <p:cTn id="51" dur="1000"/>
                                        <p:tgtEl>
                                          <p:spTgt spid="138305"/>
                                        </p:tgtEl>
                                      </p:cBhvr>
                                    </p:animEffect>
                                  </p:childTnLst>
                                </p:cTn>
                              </p:par>
                              <p:par>
                                <p:cTn id="52" presetID="29" presetClass="entr" presetSubtype="0" fill="hold" nodeType="withEffect">
                                  <p:stCondLst>
                                    <p:cond delay="0"/>
                                  </p:stCondLst>
                                  <p:childTnLst>
                                    <p:set>
                                      <p:cBhvr>
                                        <p:cTn id="53" dur="1" fill="hold">
                                          <p:stCondLst>
                                            <p:cond delay="0"/>
                                          </p:stCondLst>
                                        </p:cTn>
                                        <p:tgtEl>
                                          <p:spTgt spid="138307"/>
                                        </p:tgtEl>
                                        <p:attrNameLst>
                                          <p:attrName>style.visibility</p:attrName>
                                        </p:attrNameLst>
                                      </p:cBhvr>
                                      <p:to>
                                        <p:strVal val="visible"/>
                                      </p:to>
                                    </p:set>
                                    <p:anim calcmode="lin" valueType="num">
                                      <p:cBhvr>
                                        <p:cTn id="54" dur="1000" fill="hold"/>
                                        <p:tgtEl>
                                          <p:spTgt spid="138307"/>
                                        </p:tgtEl>
                                        <p:attrNameLst>
                                          <p:attrName>ppt_x</p:attrName>
                                        </p:attrNameLst>
                                      </p:cBhvr>
                                      <p:tavLst>
                                        <p:tav tm="0">
                                          <p:val>
                                            <p:strVal val="#ppt_x-.2"/>
                                          </p:val>
                                        </p:tav>
                                        <p:tav tm="100000">
                                          <p:val>
                                            <p:strVal val="#ppt_x"/>
                                          </p:val>
                                        </p:tav>
                                      </p:tavLst>
                                    </p:anim>
                                    <p:anim calcmode="lin" valueType="num">
                                      <p:cBhvr>
                                        <p:cTn id="55" dur="1000" fill="hold"/>
                                        <p:tgtEl>
                                          <p:spTgt spid="138307"/>
                                        </p:tgtEl>
                                        <p:attrNameLst>
                                          <p:attrName>ppt_y</p:attrName>
                                        </p:attrNameLst>
                                      </p:cBhvr>
                                      <p:tavLst>
                                        <p:tav tm="0">
                                          <p:val>
                                            <p:strVal val="#ppt_y"/>
                                          </p:val>
                                        </p:tav>
                                        <p:tav tm="100000">
                                          <p:val>
                                            <p:strVal val="#ppt_y"/>
                                          </p:val>
                                        </p:tav>
                                      </p:tavLst>
                                    </p:anim>
                                    <p:animEffect transition="in" filter="wipe(right)" prLst="gradientSize: 0.1">
                                      <p:cBhvr>
                                        <p:cTn id="56" dur="1000"/>
                                        <p:tgtEl>
                                          <p:spTgt spid="138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6" grpId="0" animBg="1"/>
      <p:bldP spid="138274" grpId="0"/>
      <p:bldP spid="138302" grpId="0"/>
      <p:bldP spid="138304" grpId="0"/>
      <p:bldP spid="13830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1">
            <a:extLst>
              <a:ext uri="{FF2B5EF4-FFF2-40B4-BE49-F238E27FC236}">
                <a16:creationId xmlns:a16="http://schemas.microsoft.com/office/drawing/2014/main" id="{EBAFE8CA-CBA3-475A-AB8A-D88C8F2FD70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10556F2-910D-4E38-96FC-9D7EF3088FF7}" type="slidenum">
              <a:rPr kumimoji="0" lang="en-US" altLang="zh-CN" sz="1800" smtClean="0">
                <a:solidFill>
                  <a:srgbClr val="009900"/>
                </a:solidFill>
              </a:rPr>
              <a:pPr>
                <a:spcBef>
                  <a:spcPct val="0"/>
                </a:spcBef>
                <a:buClrTx/>
                <a:buSzTx/>
                <a:buFontTx/>
                <a:buNone/>
              </a:pPr>
              <a:t>18</a:t>
            </a:fld>
            <a:endParaRPr kumimoji="0" lang="en-US" altLang="zh-CN" sz="1800">
              <a:solidFill>
                <a:srgbClr val="009900"/>
              </a:solidFill>
            </a:endParaRPr>
          </a:p>
        </p:txBody>
      </p:sp>
      <p:sp>
        <p:nvSpPr>
          <p:cNvPr id="22531" name="Text Box 4">
            <a:extLst>
              <a:ext uri="{FF2B5EF4-FFF2-40B4-BE49-F238E27FC236}">
                <a16:creationId xmlns:a16="http://schemas.microsoft.com/office/drawing/2014/main" id="{0046F0F9-87E5-4C3B-98BA-683343662530}"/>
              </a:ext>
            </a:extLst>
          </p:cNvPr>
          <p:cNvSpPr txBox="1">
            <a:spLocks noChangeArrowheads="1"/>
          </p:cNvSpPr>
          <p:nvPr/>
        </p:nvSpPr>
        <p:spPr bwMode="auto">
          <a:xfrm>
            <a:off x="762000" y="592138"/>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CC0099"/>
                </a:solidFill>
                <a:latin typeface="Times New Roman" panose="02020603050405020304" pitchFamily="18" charset="0"/>
                <a:ea typeface="黑体" panose="02010609060101010101" pitchFamily="49" charset="-122"/>
              </a:rPr>
              <a:t>9.3.2</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结构变量成员的引用 </a:t>
            </a:r>
          </a:p>
        </p:txBody>
      </p:sp>
      <p:grpSp>
        <p:nvGrpSpPr>
          <p:cNvPr id="22532" name="Group 16">
            <a:extLst>
              <a:ext uri="{FF2B5EF4-FFF2-40B4-BE49-F238E27FC236}">
                <a16:creationId xmlns:a16="http://schemas.microsoft.com/office/drawing/2014/main" id="{49AEFD07-00D7-4E5F-8D79-5FDDE51C94D1}"/>
              </a:ext>
            </a:extLst>
          </p:cNvPr>
          <p:cNvGrpSpPr>
            <a:grpSpLocks/>
          </p:cNvGrpSpPr>
          <p:nvPr/>
        </p:nvGrpSpPr>
        <p:grpSpPr bwMode="auto">
          <a:xfrm>
            <a:off x="717550" y="1046163"/>
            <a:ext cx="7958138" cy="1797050"/>
            <a:chOff x="452" y="659"/>
            <a:chExt cx="5013" cy="1132"/>
          </a:xfrm>
        </p:grpSpPr>
        <p:sp>
          <p:nvSpPr>
            <p:cNvPr id="22537" name="Rectangle 8">
              <a:extLst>
                <a:ext uri="{FF2B5EF4-FFF2-40B4-BE49-F238E27FC236}">
                  <a16:creationId xmlns:a16="http://schemas.microsoft.com/office/drawing/2014/main" id="{294C7879-203D-41E5-B377-65060A99500A}"/>
                </a:ext>
              </a:extLst>
            </p:cNvPr>
            <p:cNvSpPr>
              <a:spLocks noChangeArrowheads="1"/>
            </p:cNvSpPr>
            <p:nvPr/>
          </p:nvSpPr>
          <p:spPr bwMode="auto">
            <a:xfrm>
              <a:off x="1988" y="903"/>
              <a:ext cx="1950" cy="224"/>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40297" name="Rectangle 9">
              <a:extLst>
                <a:ext uri="{FF2B5EF4-FFF2-40B4-BE49-F238E27FC236}">
                  <a16:creationId xmlns:a16="http://schemas.microsoft.com/office/drawing/2014/main" id="{55C73120-A52B-4528-AEF8-883216A7FAF5}"/>
                </a:ext>
              </a:extLst>
            </p:cNvPr>
            <p:cNvSpPr>
              <a:spLocks noChangeArrowheads="1"/>
            </p:cNvSpPr>
            <p:nvPr/>
          </p:nvSpPr>
          <p:spPr bwMode="auto">
            <a:xfrm>
              <a:off x="452" y="659"/>
              <a:ext cx="5013" cy="1132"/>
            </a:xfrm>
            <a:prstGeom prst="rect">
              <a:avLst/>
            </a:prstGeom>
            <a:noFill/>
            <a:ln w="9525">
              <a:noFill/>
              <a:miter lim="800000"/>
              <a:headEnd/>
              <a:tailEnd/>
            </a:ln>
            <a:effectLst/>
          </p:spPr>
          <p:txBody>
            <a:bodyPr anchor="ctr">
              <a:spAutoFit/>
            </a:bodyPr>
            <a:lstStyle/>
            <a:p>
              <a:pPr eaLnBrk="1" hangingPunct="1">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结构变量的成员，可通过选择运算表达式引用，其一般形式是：</a:t>
              </a:r>
            </a:p>
            <a:p>
              <a:pPr algn="ctr" eaLnBrk="1" hangingPunct="1">
                <a:spcBef>
                  <a:spcPct val="20000"/>
                </a:spcBef>
                <a:spcAft>
                  <a:spcPct val="20000"/>
                </a:spcAft>
                <a:defRPr/>
              </a:pPr>
              <a:r>
                <a:rPr lang="zh-CN" altLang="en-US" sz="2000" b="1">
                  <a:solidFill>
                    <a:srgbClr val="FF00FF"/>
                  </a:solidFill>
                  <a:effectLst>
                    <a:outerShdw blurRad="38100" dist="38100" dir="2700000" algn="tl">
                      <a:srgbClr val="C0C0C0"/>
                    </a:outerShdw>
                  </a:effectLst>
                </a:rPr>
                <a:t>结构变量名</a:t>
              </a:r>
              <a:r>
                <a:rPr lang="en-US" altLang="zh-CN" sz="2000" b="1">
                  <a:solidFill>
                    <a:srgbClr val="FF00FF"/>
                  </a:solidFill>
                  <a:effectLst>
                    <a:outerShdw blurRad="38100" dist="38100" dir="2700000" algn="tl">
                      <a:srgbClr val="C0C0C0"/>
                    </a:outerShdw>
                  </a:effectLst>
                </a:rPr>
                <a:t>. </a:t>
              </a:r>
              <a:r>
                <a:rPr lang="zh-CN" altLang="en-US" sz="2000" b="1">
                  <a:solidFill>
                    <a:srgbClr val="FF00FF"/>
                  </a:solidFill>
                  <a:effectLst>
                    <a:outerShdw blurRad="38100" dist="38100" dir="2700000" algn="tl">
                      <a:srgbClr val="C0C0C0"/>
                    </a:outerShdw>
                  </a:effectLst>
                </a:rPr>
                <a:t>结构成员名</a:t>
              </a:r>
            </a:p>
            <a:p>
              <a:pPr eaLnBrk="1" hangingPunct="1">
                <a:defRPr/>
              </a:pPr>
              <a:r>
                <a:rPr lang="zh-CN" altLang="en-US" sz="2000" b="1">
                  <a:effectLst>
                    <a:outerShdw blurRad="38100" dist="38100" dir="2700000" algn="tl">
                      <a:srgbClr val="C0C0C0"/>
                    </a:outerShdw>
                  </a:effectLst>
                </a:rPr>
                <a:t>其中，</a:t>
              </a:r>
              <a:r>
                <a:rPr lang="zh-CN" altLang="en-US" sz="2000" b="1">
                  <a:effectLst>
                    <a:outerShdw blurRad="38100" dist="38100" dir="2700000" algn="tl">
                      <a:srgbClr val="C0C0C0"/>
                    </a:outerShdw>
                  </a:effectLst>
                  <a:latin typeface="Times New Roman"/>
                </a:rPr>
                <a:t>“</a:t>
              </a:r>
              <a:r>
                <a:rPr lang="en-US" altLang="zh-CN" sz="2000" b="1">
                  <a:solidFill>
                    <a:srgbClr val="FF00FF"/>
                  </a:solidFill>
                  <a:effectLst>
                    <a:outerShdw blurRad="38100" dist="38100" dir="2700000" algn="tl">
                      <a:srgbClr val="C0C0C0"/>
                    </a:outerShdw>
                  </a:effectLst>
                </a:rPr>
                <a:t>.</a:t>
              </a:r>
              <a:r>
                <a:rPr lang="en-US" altLang="zh-CN" sz="2000" b="1">
                  <a:effectLst>
                    <a:outerShdw blurRad="38100" dist="38100" dir="2700000" algn="tl">
                      <a:srgbClr val="C0C0C0"/>
                    </a:outerShdw>
                  </a:effectLst>
                  <a:latin typeface="Times New Roman"/>
                </a:rPr>
                <a:t>”</a:t>
              </a:r>
              <a:r>
                <a:rPr lang="zh-CN" altLang="en-US" sz="2000" b="1">
                  <a:effectLst>
                    <a:outerShdw blurRad="38100" dist="38100" dir="2700000" algn="tl">
                      <a:srgbClr val="C0C0C0"/>
                    </a:outerShdw>
                  </a:effectLst>
                </a:rPr>
                <a:t>是双目运算符，也称为</a:t>
              </a:r>
              <a:r>
                <a:rPr lang="zh-CN" altLang="en-US" sz="2000" b="1">
                  <a:solidFill>
                    <a:srgbClr val="FF9900"/>
                  </a:solidFill>
                  <a:effectLst>
                    <a:outerShdw blurRad="38100" dist="38100" dir="2700000" algn="tl">
                      <a:srgbClr val="C0C0C0"/>
                    </a:outerShdw>
                  </a:effectLst>
                </a:rPr>
                <a:t>成员选择运算符</a:t>
              </a:r>
              <a:r>
                <a:rPr lang="zh-CN" altLang="en-US" sz="2000" b="1">
                  <a:effectLst>
                    <a:outerShdw blurRad="38100" dist="38100" dir="2700000" algn="tl">
                      <a:srgbClr val="C0C0C0"/>
                    </a:outerShdw>
                  </a:effectLst>
                </a:rPr>
                <a:t>，其左操作数是结构变量，右操作数是结构变量的成员。 成员选择表达式表示对结构变量中成员的访问。</a:t>
              </a:r>
              <a:r>
                <a:rPr lang="zh-CN" altLang="en-US"/>
                <a:t> </a:t>
              </a:r>
            </a:p>
          </p:txBody>
        </p:sp>
      </p:grpSp>
      <p:grpSp>
        <p:nvGrpSpPr>
          <p:cNvPr id="3" name="Group 14">
            <a:extLst>
              <a:ext uri="{FF2B5EF4-FFF2-40B4-BE49-F238E27FC236}">
                <a16:creationId xmlns:a16="http://schemas.microsoft.com/office/drawing/2014/main" id="{99D2D492-500B-4A7D-9324-1FBE05450C71}"/>
              </a:ext>
            </a:extLst>
          </p:cNvPr>
          <p:cNvGrpSpPr>
            <a:grpSpLocks/>
          </p:cNvGrpSpPr>
          <p:nvPr/>
        </p:nvGrpSpPr>
        <p:grpSpPr bwMode="auto">
          <a:xfrm>
            <a:off x="827088" y="2852738"/>
            <a:ext cx="7777162" cy="3662362"/>
            <a:chOff x="509" y="1876"/>
            <a:chExt cx="4899" cy="2307"/>
          </a:xfrm>
        </p:grpSpPr>
        <p:sp>
          <p:nvSpPr>
            <p:cNvPr id="22535" name="Rectangle 12">
              <a:extLst>
                <a:ext uri="{FF2B5EF4-FFF2-40B4-BE49-F238E27FC236}">
                  <a16:creationId xmlns:a16="http://schemas.microsoft.com/office/drawing/2014/main" id="{9BDEC7F0-9C4E-4015-ACB7-DDD486D376C6}"/>
                </a:ext>
              </a:extLst>
            </p:cNvPr>
            <p:cNvSpPr>
              <a:spLocks noChangeArrowheads="1"/>
            </p:cNvSpPr>
            <p:nvPr/>
          </p:nvSpPr>
          <p:spPr bwMode="auto">
            <a:xfrm>
              <a:off x="509" y="3203"/>
              <a:ext cx="1044" cy="947"/>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40299" name="Text Box 11">
              <a:extLst>
                <a:ext uri="{FF2B5EF4-FFF2-40B4-BE49-F238E27FC236}">
                  <a16:creationId xmlns:a16="http://schemas.microsoft.com/office/drawing/2014/main" id="{25BD033C-ED68-441E-AFE5-2E8897898981}"/>
                </a:ext>
              </a:extLst>
            </p:cNvPr>
            <p:cNvSpPr txBox="1">
              <a:spLocks noChangeArrowheads="1"/>
            </p:cNvSpPr>
            <p:nvPr/>
          </p:nvSpPr>
          <p:spPr bwMode="auto">
            <a:xfrm>
              <a:off x="509" y="1876"/>
              <a:ext cx="4899" cy="2307"/>
            </a:xfrm>
            <a:prstGeom prst="rect">
              <a:avLst/>
            </a:prstGeom>
            <a:solidFill>
              <a:schemeClr val="accent1">
                <a:alpha val="10001"/>
              </a:schemeClr>
            </a:solidFill>
            <a:ln w="9525">
              <a:noFill/>
              <a:miter lim="800000"/>
              <a:headEnd/>
              <a:tailEnd/>
            </a:ln>
            <a:effectLst/>
          </p:spPr>
          <p:txBody>
            <a:bodyPr>
              <a:spAutoFit/>
            </a:bodyPr>
            <a:lstStyle/>
            <a:p>
              <a:pPr eaLnBrk="1" hangingPunct="1">
                <a:defRPr/>
              </a:pPr>
              <a:r>
                <a:rPr lang="en-US" altLang="zh-CN" sz="1800" b="1">
                  <a:effectLst>
                    <a:outerShdw blurRad="38100" dist="38100" dir="2700000" algn="tl">
                      <a:srgbClr val="FFFFFF"/>
                    </a:outerShdw>
                  </a:effectLst>
                  <a:latin typeface="Times New Roman"/>
                </a:rPr>
                <a:t>…</a:t>
              </a:r>
              <a:endParaRPr lang="en-US" altLang="zh-CN" sz="1800" b="1">
                <a:solidFill>
                  <a:schemeClr val="tx2"/>
                </a:solidFill>
                <a:effectLst>
                  <a:outerShdw blurRad="38100" dist="38100" dir="2700000" algn="tl">
                    <a:srgbClr val="000000"/>
                  </a:outerShdw>
                </a:effectLst>
              </a:endParaRPr>
            </a:p>
            <a:p>
              <a:pPr eaLnBrk="1" hangingPunct="1">
                <a:defRPr/>
              </a:pPr>
              <a:r>
                <a:rPr lang="en-US" altLang="zh-CN" sz="1800" b="1">
                  <a:solidFill>
                    <a:schemeClr val="tx2"/>
                  </a:solidFill>
                </a:rPr>
                <a:t>struct  scoretype {</a:t>
              </a:r>
            </a:p>
            <a:p>
              <a:pPr eaLnBrk="1" hangingPunct="1">
                <a:defRPr/>
              </a:pPr>
              <a:r>
                <a:rPr lang="en-US" altLang="zh-CN" sz="1800" b="1">
                  <a:solidFill>
                    <a:schemeClr val="tx2"/>
                  </a:solidFill>
                </a:rPr>
                <a:t>     char number[7], name[9];</a:t>
              </a:r>
            </a:p>
            <a:p>
              <a:pPr eaLnBrk="1" hangingPunct="1">
                <a:defRPr/>
              </a:pPr>
              <a:r>
                <a:rPr lang="en-US" altLang="zh-CN" sz="1800" b="1">
                  <a:solidFill>
                    <a:schemeClr val="tx2"/>
                  </a:solidFill>
                </a:rPr>
                <a:t>     int math,logicdesign,datastructure; operatingsystem, compiler;</a:t>
              </a:r>
            </a:p>
            <a:p>
              <a:pPr eaLnBrk="1" hangingPunct="1">
                <a:defRPr/>
              </a:pPr>
              <a:r>
                <a:rPr lang="en-US" altLang="zh-CN" sz="1800" b="1">
                  <a:solidFill>
                    <a:schemeClr val="tx2"/>
                  </a:solidFill>
                </a:rPr>
                <a:t>}</a:t>
              </a:r>
              <a:r>
                <a:rPr lang="en-US" altLang="zh-CN" sz="1800" b="1">
                  <a:solidFill>
                    <a:srgbClr val="FF00FF"/>
                  </a:solidFill>
                </a:rPr>
                <a:t> </a:t>
              </a:r>
              <a:r>
                <a:rPr lang="en-US" altLang="zh-CN" sz="1800" b="1">
                  <a:solidFill>
                    <a:schemeClr val="tx2"/>
                  </a:solidFill>
                </a:rPr>
                <a:t>student1;</a:t>
              </a:r>
            </a:p>
            <a:p>
              <a:pPr eaLnBrk="1" hangingPunct="1">
                <a:defRPr/>
              </a:pPr>
              <a:r>
                <a:rPr lang="pt-BR" altLang="zh-CN" sz="1800" b="1">
                  <a:solidFill>
                    <a:schemeClr val="tx2"/>
                  </a:solidFill>
                </a:rPr>
                <a:t>scanf("%s", </a:t>
              </a:r>
              <a:r>
                <a:rPr lang="pt-BR" altLang="zh-CN" sz="1800" b="1">
                  <a:solidFill>
                    <a:srgbClr val="FF00FF"/>
                  </a:solidFill>
                </a:rPr>
                <a:t>student1.num</a:t>
              </a:r>
              <a:r>
                <a:rPr lang="pt-BR" altLang="zh-CN" sz="1800" b="1">
                  <a:solidFill>
                    <a:schemeClr val="tx2"/>
                  </a:solidFill>
                </a:rPr>
                <a:t>);</a:t>
              </a:r>
            </a:p>
            <a:p>
              <a:pPr eaLnBrk="1" hangingPunct="1">
                <a:defRPr/>
              </a:pPr>
              <a:r>
                <a:rPr lang="pt-BR" altLang="zh-CN" sz="1800" b="1">
                  <a:solidFill>
                    <a:schemeClr val="tx2"/>
                  </a:solidFill>
                </a:rPr>
                <a:t>scanf(”%s”, </a:t>
              </a:r>
              <a:r>
                <a:rPr lang="pt-BR" altLang="zh-CN" sz="1800" b="1">
                  <a:solidFill>
                    <a:srgbClr val="FF00FF"/>
                  </a:solidFill>
                </a:rPr>
                <a:t>student1.name</a:t>
              </a:r>
              <a:r>
                <a:rPr lang="pt-BR" altLang="zh-CN" sz="1800" b="1">
                  <a:solidFill>
                    <a:schemeClr val="tx2"/>
                  </a:solidFill>
                </a:rPr>
                <a:t>);</a:t>
              </a:r>
              <a:endParaRPr lang="en-US" altLang="zh-CN" sz="1800" b="1">
                <a:solidFill>
                  <a:schemeClr val="tx2"/>
                </a:solidFill>
              </a:endParaRPr>
            </a:p>
            <a:p>
              <a:pPr eaLnBrk="1" hangingPunct="1">
                <a:defRPr/>
              </a:pPr>
              <a:r>
                <a:rPr lang="en-US" altLang="zh-CN" sz="1800" b="1">
                  <a:solidFill>
                    <a:schemeClr val="tx2"/>
                  </a:solidFill>
                </a:rPr>
                <a:t>scanf(”%d”, &amp;</a:t>
              </a:r>
              <a:r>
                <a:rPr lang="en-US" altLang="zh-CN" sz="1800" b="1">
                  <a:solidFill>
                    <a:srgbClr val="FF00FF"/>
                  </a:solidFill>
                </a:rPr>
                <a:t>student1.math</a:t>
              </a:r>
              <a:r>
                <a:rPr lang="en-US" altLang="zh-CN" sz="1800" b="1">
                  <a:solidFill>
                    <a:schemeClr val="tx2"/>
                  </a:solidFill>
                </a:rPr>
                <a:t>);</a:t>
              </a:r>
            </a:p>
            <a:p>
              <a:pPr eaLnBrk="1" hangingPunct="1">
                <a:defRPr/>
              </a:pPr>
              <a:r>
                <a:rPr lang="en-US" altLang="zh-CN" sz="1800" b="1">
                  <a:solidFill>
                    <a:schemeClr val="tx2"/>
                  </a:solidFill>
                </a:rPr>
                <a:t>scanf(</a:t>
              </a:r>
              <a:r>
                <a:rPr lang="en-US" altLang="zh-CN" sz="1800" b="1">
                  <a:solidFill>
                    <a:schemeClr val="tx2"/>
                  </a:solidFill>
                  <a:latin typeface="Times New Roman"/>
                </a:rPr>
                <a:t>”</a:t>
              </a:r>
              <a:r>
                <a:rPr lang="en-US" altLang="zh-CN" sz="1800" b="1">
                  <a:solidFill>
                    <a:schemeClr val="tx2"/>
                  </a:solidFill>
                </a:rPr>
                <a:t>%d</a:t>
              </a:r>
              <a:r>
                <a:rPr lang="en-US" altLang="zh-CN" sz="1800" b="1">
                  <a:solidFill>
                    <a:schemeClr val="tx2"/>
                  </a:solidFill>
                  <a:latin typeface="Times New Roman"/>
                </a:rPr>
                <a:t>”</a:t>
              </a:r>
              <a:r>
                <a:rPr lang="en-US" altLang="zh-CN" sz="1800" b="1">
                  <a:solidFill>
                    <a:schemeClr val="tx2"/>
                  </a:solidFill>
                </a:rPr>
                <a:t>, &amp;</a:t>
              </a:r>
              <a:r>
                <a:rPr lang="en-US" altLang="zh-CN" sz="1800" b="1">
                  <a:solidFill>
                    <a:srgbClr val="FF00FF"/>
                  </a:solidFill>
                </a:rPr>
                <a:t>student1.logicdesign</a:t>
              </a:r>
              <a:r>
                <a:rPr lang="en-US" altLang="zh-CN" sz="1800" b="1">
                  <a:solidFill>
                    <a:schemeClr val="tx2"/>
                  </a:solidFill>
                </a:rPr>
                <a:t>);</a:t>
              </a:r>
            </a:p>
            <a:p>
              <a:pPr eaLnBrk="1" hangingPunct="1">
                <a:defRPr/>
              </a:pPr>
              <a:r>
                <a:rPr lang="en-US" altLang="zh-CN" sz="1800" b="1">
                  <a:solidFill>
                    <a:schemeClr val="tx2"/>
                  </a:solidFill>
                </a:rPr>
                <a:t>scanf(</a:t>
              </a:r>
              <a:r>
                <a:rPr lang="en-US" altLang="zh-CN" sz="1800" b="1">
                  <a:solidFill>
                    <a:schemeClr val="tx2"/>
                  </a:solidFill>
                  <a:latin typeface="Times New Roman"/>
                </a:rPr>
                <a:t>”</a:t>
              </a:r>
              <a:r>
                <a:rPr lang="en-US" altLang="zh-CN" sz="1800" b="1">
                  <a:solidFill>
                    <a:schemeClr val="tx2"/>
                  </a:solidFill>
                </a:rPr>
                <a:t>%d</a:t>
              </a:r>
              <a:r>
                <a:rPr lang="en-US" altLang="zh-CN" sz="1800" b="1">
                  <a:solidFill>
                    <a:schemeClr val="tx2"/>
                  </a:solidFill>
                  <a:latin typeface="Times New Roman"/>
                </a:rPr>
                <a:t>”</a:t>
              </a:r>
              <a:r>
                <a:rPr lang="en-US" altLang="zh-CN" sz="1800" b="1">
                  <a:solidFill>
                    <a:schemeClr val="tx2"/>
                  </a:solidFill>
                </a:rPr>
                <a:t>, &amp;</a:t>
              </a:r>
              <a:r>
                <a:rPr lang="en-US" altLang="zh-CN" sz="1800" b="1">
                  <a:solidFill>
                    <a:srgbClr val="FF00FF"/>
                  </a:solidFill>
                </a:rPr>
                <a:t>student1.datastructure</a:t>
              </a:r>
              <a:r>
                <a:rPr lang="en-US" altLang="zh-CN" sz="1800" b="1">
                  <a:solidFill>
                    <a:schemeClr val="tx2"/>
                  </a:solidFill>
                </a:rPr>
                <a:t>);</a:t>
              </a:r>
            </a:p>
            <a:p>
              <a:pPr eaLnBrk="1" hangingPunct="1">
                <a:defRPr/>
              </a:pPr>
              <a:r>
                <a:rPr lang="en-US" altLang="zh-CN" sz="1800" b="1">
                  <a:solidFill>
                    <a:schemeClr val="tx2"/>
                  </a:solidFill>
                </a:rPr>
                <a:t>scanf(</a:t>
              </a:r>
              <a:r>
                <a:rPr lang="en-US" altLang="zh-CN" sz="1800" b="1">
                  <a:solidFill>
                    <a:schemeClr val="tx2"/>
                  </a:solidFill>
                  <a:latin typeface="Times New Roman"/>
                </a:rPr>
                <a:t>”</a:t>
              </a:r>
              <a:r>
                <a:rPr lang="en-US" altLang="zh-CN" sz="1800" b="1">
                  <a:solidFill>
                    <a:schemeClr val="tx2"/>
                  </a:solidFill>
                </a:rPr>
                <a:t>%d</a:t>
              </a:r>
              <a:r>
                <a:rPr lang="en-US" altLang="zh-CN" sz="1800" b="1">
                  <a:solidFill>
                    <a:schemeClr val="tx2"/>
                  </a:solidFill>
                  <a:latin typeface="Times New Roman"/>
                </a:rPr>
                <a:t>”</a:t>
              </a:r>
              <a:r>
                <a:rPr lang="en-US" altLang="zh-CN" sz="1800" b="1">
                  <a:solidFill>
                    <a:schemeClr val="tx2"/>
                  </a:solidFill>
                </a:rPr>
                <a:t>, &amp;</a:t>
              </a:r>
              <a:r>
                <a:rPr lang="en-US" altLang="zh-CN" sz="1800" b="1">
                  <a:solidFill>
                    <a:srgbClr val="FF00FF"/>
                  </a:solidFill>
                </a:rPr>
                <a:t>student1.operatingsystem</a:t>
              </a:r>
              <a:r>
                <a:rPr lang="en-US" altLang="zh-CN" sz="1800" b="1">
                  <a:solidFill>
                    <a:schemeClr val="tx2"/>
                  </a:solidFill>
                </a:rPr>
                <a:t>);</a:t>
              </a:r>
            </a:p>
            <a:p>
              <a:pPr eaLnBrk="1" hangingPunct="1">
                <a:defRPr/>
              </a:pPr>
              <a:r>
                <a:rPr lang="en-US" altLang="zh-CN" sz="1800" b="1">
                  <a:solidFill>
                    <a:schemeClr val="tx2"/>
                  </a:solidFill>
                </a:rPr>
                <a:t>scanf(</a:t>
              </a:r>
              <a:r>
                <a:rPr lang="en-US" altLang="zh-CN" sz="1800" b="1">
                  <a:solidFill>
                    <a:schemeClr val="tx2"/>
                  </a:solidFill>
                  <a:latin typeface="Times New Roman"/>
                </a:rPr>
                <a:t>”</a:t>
              </a:r>
              <a:r>
                <a:rPr lang="en-US" altLang="zh-CN" sz="1800" b="1">
                  <a:solidFill>
                    <a:schemeClr val="tx2"/>
                  </a:solidFill>
                </a:rPr>
                <a:t>%d</a:t>
              </a:r>
              <a:r>
                <a:rPr lang="en-US" altLang="zh-CN" sz="1800" b="1">
                  <a:solidFill>
                    <a:schemeClr val="tx2"/>
                  </a:solidFill>
                  <a:latin typeface="Times New Roman"/>
                </a:rPr>
                <a:t>”</a:t>
              </a:r>
              <a:r>
                <a:rPr lang="en-US" altLang="zh-CN" sz="1800" b="1">
                  <a:solidFill>
                    <a:schemeClr val="tx2"/>
                  </a:solidFill>
                </a:rPr>
                <a:t>, &amp;</a:t>
              </a:r>
              <a:r>
                <a:rPr lang="en-US" altLang="zh-CN" sz="1800" b="1">
                  <a:solidFill>
                    <a:srgbClr val="FF00FF"/>
                  </a:solidFill>
                </a:rPr>
                <a:t>student1.compiler</a:t>
              </a:r>
              <a:r>
                <a:rPr lang="en-US" altLang="zh-CN" sz="1800" b="1">
                  <a:solidFill>
                    <a:schemeClr val="tx2"/>
                  </a:solidFill>
                </a:rPr>
                <a:t>);</a:t>
              </a:r>
            </a:p>
            <a:p>
              <a:pPr eaLnBrk="1" hangingPunct="1">
                <a:defRPr/>
              </a:pPr>
              <a:r>
                <a:rPr lang="en-US" altLang="zh-CN" sz="1800" b="1">
                  <a:effectLst>
                    <a:outerShdw blurRad="38100" dist="38100" dir="2700000" algn="tl">
                      <a:srgbClr val="FFFFFF"/>
                    </a:outerShdw>
                  </a:effectLst>
                  <a:latin typeface="Times New Roman"/>
                </a:rPr>
                <a:t>…</a:t>
              </a:r>
              <a:endParaRPr lang="en-US" altLang="zh-CN" sz="1800" b="1">
                <a:solidFill>
                  <a:schemeClr val="tx2"/>
                </a:solidFill>
              </a:endParaRPr>
            </a:p>
          </p:txBody>
        </p:sp>
      </p:grpSp>
      <p:sp>
        <p:nvSpPr>
          <p:cNvPr id="140303" name="Text Box 15">
            <a:extLst>
              <a:ext uri="{FF2B5EF4-FFF2-40B4-BE49-F238E27FC236}">
                <a16:creationId xmlns:a16="http://schemas.microsoft.com/office/drawing/2014/main" id="{EEEAA405-9294-4EE8-8ADF-7FEDFAFB6167}"/>
              </a:ext>
            </a:extLst>
          </p:cNvPr>
          <p:cNvSpPr txBox="1">
            <a:spLocks noChangeArrowheads="1"/>
          </p:cNvSpPr>
          <p:nvPr/>
        </p:nvSpPr>
        <p:spPr bwMode="auto">
          <a:xfrm>
            <a:off x="5651500" y="4365625"/>
            <a:ext cx="2592388" cy="1063625"/>
          </a:xfrm>
          <a:prstGeom prst="rect">
            <a:avLst/>
          </a:prstGeom>
          <a:noFill/>
          <a:ln w="57150">
            <a:solidFill>
              <a:schemeClr val="bg1"/>
            </a:solidFill>
            <a:miter lim="800000"/>
            <a:headEnd/>
            <a:tailEnd/>
          </a:ln>
          <a:effectLst/>
        </p:spPr>
        <p:txBody>
          <a:bodyPr>
            <a:spAutoFit/>
          </a:bodyPr>
          <a:lstStyle/>
          <a:p>
            <a:pPr eaLnBrk="1" hangingPunct="1">
              <a:spcBef>
                <a:spcPct val="50000"/>
              </a:spcBef>
              <a:defRPr/>
            </a:pPr>
            <a:r>
              <a:rPr lang="en-US" altLang="zh-CN" sz="2000">
                <a:latin typeface="宋体" pitchFamily="2" charset="-122"/>
              </a:rPr>
              <a:t>    </a:t>
            </a:r>
            <a:r>
              <a:rPr lang="zh-CN" altLang="en-US" sz="2000" b="1">
                <a:solidFill>
                  <a:srgbClr val="006600"/>
                </a:solidFill>
                <a:effectLst>
                  <a:outerShdw blurRad="38100" dist="38100" dir="2700000" algn="tl">
                    <a:srgbClr val="C0C0C0"/>
                  </a:outerShdw>
                </a:effectLst>
              </a:rPr>
              <a:t>结构成员可以参与的运算取决于其数据类型。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ppt_x</p:attrName>
                                        </p:attrNameLst>
                                      </p:cBhvr>
                                      <p:tavLst>
                                        <p:tav tm="0">
                                          <p:val>
                                            <p:strVal val="#ppt_x-.2"/>
                                          </p:val>
                                        </p:tav>
                                        <p:tav tm="100000">
                                          <p:val>
                                            <p:strVal val="#ppt_x"/>
                                          </p:val>
                                        </p:tav>
                                      </p:tavLst>
                                    </p:anim>
                                    <p:anim calcmode="lin" valueType="num">
                                      <p:cBhvr>
                                        <p:cTn id="8"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9" presetClass="entr" presetSubtype="10" fill="hold" grpId="0" nodeType="clickEffect">
                                  <p:stCondLst>
                                    <p:cond delay="0"/>
                                  </p:stCondLst>
                                  <p:childTnLst>
                                    <p:set>
                                      <p:cBhvr>
                                        <p:cTn id="13" dur="1" fill="hold">
                                          <p:stCondLst>
                                            <p:cond delay="0"/>
                                          </p:stCondLst>
                                        </p:cTn>
                                        <p:tgtEl>
                                          <p:spTgt spid="140303"/>
                                        </p:tgtEl>
                                        <p:attrNameLst>
                                          <p:attrName>style.visibility</p:attrName>
                                        </p:attrNameLst>
                                      </p:cBhvr>
                                      <p:to>
                                        <p:strVal val="visible"/>
                                      </p:to>
                                    </p:set>
                                    <p:anim calcmode="lin" valueType="num">
                                      <p:cBhvr>
                                        <p:cTn id="14" dur="5000" fill="hold"/>
                                        <p:tgtEl>
                                          <p:spTgt spid="140303"/>
                                        </p:tgtEl>
                                        <p:attrNameLst>
                                          <p:attrName>ppt_w</p:attrName>
                                        </p:attrNameLst>
                                      </p:cBhvr>
                                      <p:tavLst>
                                        <p:tav tm="0" fmla="#ppt_w*sin(2.5*pi*$)">
                                          <p:val>
                                            <p:fltVal val="0"/>
                                          </p:val>
                                        </p:tav>
                                        <p:tav tm="100000">
                                          <p:val>
                                            <p:fltVal val="1"/>
                                          </p:val>
                                        </p:tav>
                                      </p:tavLst>
                                    </p:anim>
                                    <p:anim calcmode="lin" valueType="num">
                                      <p:cBhvr>
                                        <p:cTn id="15" dur="5000" fill="hold"/>
                                        <p:tgtEl>
                                          <p:spTgt spid="14030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0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1">
            <a:extLst>
              <a:ext uri="{FF2B5EF4-FFF2-40B4-BE49-F238E27FC236}">
                <a16:creationId xmlns:a16="http://schemas.microsoft.com/office/drawing/2014/main" id="{BB1B39F5-B4AF-44B5-9643-D57E8BF40A3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0451A6F-96A9-48A1-9C8E-DB29CAEAFA56}" type="slidenum">
              <a:rPr kumimoji="0" lang="en-US" altLang="zh-CN" sz="1800" smtClean="0">
                <a:solidFill>
                  <a:srgbClr val="009900"/>
                </a:solidFill>
              </a:rPr>
              <a:pPr>
                <a:spcBef>
                  <a:spcPct val="0"/>
                </a:spcBef>
                <a:buClrTx/>
                <a:buSzTx/>
                <a:buFontTx/>
                <a:buNone/>
              </a:pPr>
              <a:t>19</a:t>
            </a:fld>
            <a:endParaRPr kumimoji="0" lang="en-US" altLang="zh-CN" sz="1800">
              <a:solidFill>
                <a:srgbClr val="009900"/>
              </a:solidFill>
            </a:endParaRPr>
          </a:p>
        </p:txBody>
      </p:sp>
      <p:sp>
        <p:nvSpPr>
          <p:cNvPr id="142340" name="Rectangle 4">
            <a:extLst>
              <a:ext uri="{FF2B5EF4-FFF2-40B4-BE49-F238E27FC236}">
                <a16:creationId xmlns:a16="http://schemas.microsoft.com/office/drawing/2014/main" id="{615A1D2B-47C9-4DF2-AECD-CCCD8F0470AA}"/>
              </a:ext>
            </a:extLst>
          </p:cNvPr>
          <p:cNvSpPr>
            <a:spLocks noChangeArrowheads="1"/>
          </p:cNvSpPr>
          <p:nvPr/>
        </p:nvSpPr>
        <p:spPr bwMode="auto">
          <a:xfrm>
            <a:off x="992188" y="2149475"/>
            <a:ext cx="1401762" cy="939800"/>
          </a:xfrm>
          <a:prstGeom prst="rect">
            <a:avLst/>
          </a:prstGeom>
          <a:solidFill>
            <a:schemeClr val="bg1">
              <a:alpha val="7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3556" name="Text Box 5">
            <a:extLst>
              <a:ext uri="{FF2B5EF4-FFF2-40B4-BE49-F238E27FC236}">
                <a16:creationId xmlns:a16="http://schemas.microsoft.com/office/drawing/2014/main" id="{7302C951-5018-4F68-91B9-5E5B0777C657}"/>
              </a:ext>
            </a:extLst>
          </p:cNvPr>
          <p:cNvSpPr txBox="1">
            <a:spLocks noChangeArrowheads="1"/>
          </p:cNvSpPr>
          <p:nvPr/>
        </p:nvSpPr>
        <p:spPr bwMode="auto">
          <a:xfrm>
            <a:off x="755650" y="793750"/>
            <a:ext cx="78486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b="1">
                <a:solidFill>
                  <a:srgbClr val="FF0000"/>
                </a:solidFill>
              </a:rPr>
              <a:t>struct  scoretype</a:t>
            </a:r>
            <a:r>
              <a:rPr lang="en-US" altLang="zh-CN" sz="1800" b="1">
                <a:solidFill>
                  <a:srgbClr val="0066CC"/>
                </a:solidFill>
              </a:rPr>
              <a:t> </a:t>
            </a:r>
            <a:r>
              <a:rPr lang="en-US" altLang="zh-CN" sz="1800" b="1">
                <a:solidFill>
                  <a:srgbClr val="FF00FF"/>
                </a:solidFill>
              </a:rPr>
              <a:t>{</a:t>
            </a:r>
          </a:p>
          <a:p>
            <a:pPr eaLnBrk="1" hangingPunct="1">
              <a:spcBef>
                <a:spcPct val="0"/>
              </a:spcBef>
              <a:buClrTx/>
              <a:buSzTx/>
              <a:buFontTx/>
              <a:buNone/>
            </a:pPr>
            <a:r>
              <a:rPr lang="en-US" altLang="zh-CN" sz="1800" b="1">
                <a:solidFill>
                  <a:srgbClr val="FF00FF"/>
                </a:solidFill>
              </a:rPr>
              <a:t>     char </a:t>
            </a:r>
            <a:r>
              <a:rPr lang="en-US" altLang="zh-CN" sz="1800" b="1">
                <a:solidFill>
                  <a:srgbClr val="000066"/>
                </a:solidFill>
              </a:rPr>
              <a:t>number</a:t>
            </a:r>
            <a:r>
              <a:rPr lang="en-US" altLang="zh-CN" sz="1800" b="1">
                <a:solidFill>
                  <a:srgbClr val="FF00FF"/>
                </a:solidFill>
              </a:rPr>
              <a:t>[7], </a:t>
            </a:r>
            <a:r>
              <a:rPr lang="en-US" altLang="zh-CN" sz="1800" b="1">
                <a:solidFill>
                  <a:srgbClr val="000066"/>
                </a:solidFill>
              </a:rPr>
              <a:t>name</a:t>
            </a:r>
            <a:r>
              <a:rPr lang="en-US" altLang="zh-CN" sz="1800" b="1">
                <a:solidFill>
                  <a:srgbClr val="FF00FF"/>
                </a:solidFill>
              </a:rPr>
              <a:t>[9];</a:t>
            </a:r>
          </a:p>
          <a:p>
            <a:pPr eaLnBrk="1" hangingPunct="1">
              <a:spcBef>
                <a:spcPct val="0"/>
              </a:spcBef>
              <a:buClrTx/>
              <a:buSzTx/>
              <a:buFontTx/>
              <a:buNone/>
            </a:pPr>
            <a:r>
              <a:rPr lang="en-US" altLang="zh-CN" sz="1800" b="1">
                <a:solidFill>
                  <a:srgbClr val="FF00FF"/>
                </a:solidFill>
              </a:rPr>
              <a:t>     int </a:t>
            </a:r>
            <a:r>
              <a:rPr lang="en-US" altLang="zh-CN" sz="1800" b="1">
                <a:solidFill>
                  <a:srgbClr val="000066"/>
                </a:solidFill>
              </a:rPr>
              <a:t>math</a:t>
            </a:r>
            <a:r>
              <a:rPr lang="en-US" altLang="zh-CN" sz="1800" b="1">
                <a:solidFill>
                  <a:srgbClr val="FF00FF"/>
                </a:solidFill>
              </a:rPr>
              <a:t>,</a:t>
            </a:r>
            <a:r>
              <a:rPr lang="en-US" altLang="zh-CN" sz="1800" b="1">
                <a:solidFill>
                  <a:srgbClr val="000066"/>
                </a:solidFill>
              </a:rPr>
              <a:t>logicdesign</a:t>
            </a:r>
            <a:r>
              <a:rPr lang="en-US" altLang="zh-CN" sz="1800" b="1">
                <a:solidFill>
                  <a:srgbClr val="FF00FF"/>
                </a:solidFill>
              </a:rPr>
              <a:t>,</a:t>
            </a:r>
            <a:r>
              <a:rPr lang="en-US" altLang="zh-CN" sz="1800" b="1">
                <a:solidFill>
                  <a:srgbClr val="000066"/>
                </a:solidFill>
              </a:rPr>
              <a:t>datastructure</a:t>
            </a:r>
            <a:r>
              <a:rPr lang="en-US" altLang="zh-CN" sz="1800" b="1">
                <a:solidFill>
                  <a:srgbClr val="FF00FF"/>
                </a:solidFill>
              </a:rPr>
              <a:t>, </a:t>
            </a:r>
            <a:r>
              <a:rPr lang="en-US" altLang="zh-CN" sz="1800" b="1">
                <a:solidFill>
                  <a:srgbClr val="000066"/>
                </a:solidFill>
              </a:rPr>
              <a:t>operatingsystem</a:t>
            </a:r>
            <a:r>
              <a:rPr lang="en-US" altLang="zh-CN" sz="1800" b="1">
                <a:solidFill>
                  <a:srgbClr val="FF00FF"/>
                </a:solidFill>
              </a:rPr>
              <a:t>, </a:t>
            </a:r>
            <a:r>
              <a:rPr lang="en-US" altLang="zh-CN" sz="1800" b="1">
                <a:solidFill>
                  <a:srgbClr val="000066"/>
                </a:solidFill>
              </a:rPr>
              <a:t>compiler</a:t>
            </a:r>
            <a:r>
              <a:rPr lang="en-US" altLang="zh-CN" sz="1800" b="1">
                <a:solidFill>
                  <a:srgbClr val="FF00FF"/>
                </a:solidFill>
              </a:rPr>
              <a:t>;</a:t>
            </a:r>
          </a:p>
          <a:p>
            <a:pPr eaLnBrk="1" hangingPunct="1">
              <a:spcBef>
                <a:spcPct val="0"/>
              </a:spcBef>
              <a:buClrTx/>
              <a:buSzTx/>
              <a:buFontTx/>
              <a:buNone/>
            </a:pPr>
            <a:r>
              <a:rPr lang="en-US" altLang="zh-CN" sz="1800" b="1">
                <a:solidFill>
                  <a:srgbClr val="FF00FF"/>
                </a:solidFill>
              </a:rPr>
              <a:t>} </a:t>
            </a:r>
            <a:r>
              <a:rPr lang="en-US" altLang="zh-CN" sz="1800" b="1">
                <a:solidFill>
                  <a:srgbClr val="000066"/>
                </a:solidFill>
              </a:rPr>
              <a:t>x</a:t>
            </a:r>
            <a:r>
              <a:rPr lang="en-US" altLang="zh-CN" sz="1800" b="1">
                <a:solidFill>
                  <a:srgbClr val="FF00FF"/>
                </a:solidFill>
              </a:rPr>
              <a:t> ;</a:t>
            </a:r>
          </a:p>
        </p:txBody>
      </p:sp>
      <p:graphicFrame>
        <p:nvGraphicFramePr>
          <p:cNvPr id="142421" name="Group 85">
            <a:extLst>
              <a:ext uri="{FF2B5EF4-FFF2-40B4-BE49-F238E27FC236}">
                <a16:creationId xmlns:a16="http://schemas.microsoft.com/office/drawing/2014/main" id="{E057F2F8-3CF6-43A4-903A-75AF29F45BFA}"/>
              </a:ext>
            </a:extLst>
          </p:cNvPr>
          <p:cNvGraphicFramePr>
            <a:graphicFrameLocks noGrp="1"/>
          </p:cNvGraphicFramePr>
          <p:nvPr/>
        </p:nvGraphicFramePr>
        <p:xfrm>
          <a:off x="895350" y="2617788"/>
          <a:ext cx="7666038" cy="304800"/>
        </p:xfrm>
        <a:graphic>
          <a:graphicData uri="http://schemas.openxmlformats.org/drawingml/2006/table">
            <a:tbl>
              <a:tblPr/>
              <a:tblGrid>
                <a:gridCol w="1223963">
                  <a:extLst>
                    <a:ext uri="{9D8B030D-6E8A-4147-A177-3AD203B41FA5}">
                      <a16:colId xmlns:a16="http://schemas.microsoft.com/office/drawing/2014/main" val="20000"/>
                    </a:ext>
                  </a:extLst>
                </a:gridCol>
                <a:gridCol w="1377950">
                  <a:extLst>
                    <a:ext uri="{9D8B030D-6E8A-4147-A177-3AD203B41FA5}">
                      <a16:colId xmlns:a16="http://schemas.microsoft.com/office/drawing/2014/main" val="20001"/>
                    </a:ext>
                  </a:extLst>
                </a:gridCol>
                <a:gridCol w="1012825">
                  <a:extLst>
                    <a:ext uri="{9D8B030D-6E8A-4147-A177-3AD203B41FA5}">
                      <a16:colId xmlns:a16="http://schemas.microsoft.com/office/drawing/2014/main" val="20002"/>
                    </a:ext>
                  </a:extLst>
                </a:gridCol>
                <a:gridCol w="1012825">
                  <a:extLst>
                    <a:ext uri="{9D8B030D-6E8A-4147-A177-3AD203B41FA5}">
                      <a16:colId xmlns:a16="http://schemas.microsoft.com/office/drawing/2014/main" val="20003"/>
                    </a:ext>
                  </a:extLst>
                </a:gridCol>
                <a:gridCol w="1012825">
                  <a:extLst>
                    <a:ext uri="{9D8B030D-6E8A-4147-A177-3AD203B41FA5}">
                      <a16:colId xmlns:a16="http://schemas.microsoft.com/office/drawing/2014/main" val="20004"/>
                    </a:ext>
                  </a:extLst>
                </a:gridCol>
                <a:gridCol w="1012825">
                  <a:extLst>
                    <a:ext uri="{9D8B030D-6E8A-4147-A177-3AD203B41FA5}">
                      <a16:colId xmlns:a16="http://schemas.microsoft.com/office/drawing/2014/main" val="20005"/>
                    </a:ext>
                  </a:extLst>
                </a:gridCol>
                <a:gridCol w="1012825">
                  <a:extLst>
                    <a:ext uri="{9D8B030D-6E8A-4147-A177-3AD203B41FA5}">
                      <a16:colId xmlns:a16="http://schemas.microsoft.com/office/drawing/2014/main" val="20006"/>
                    </a:ext>
                  </a:extLst>
                </a:gridCol>
              </a:tblGrid>
              <a:tr h="149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endParaRPr>
                    </a:p>
                  </a:txBody>
                  <a:tcPr horzOverflow="overflow">
                    <a:lnL w="28575"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chemeClr val="tx2"/>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endParaRPr>
                    </a:p>
                  </a:txBody>
                  <a:tcPr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chemeClr val="tx2"/>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endParaRPr>
                    </a:p>
                  </a:txBody>
                  <a:tcPr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chemeClr val="tx2"/>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endParaRPr>
                    </a:p>
                  </a:txBody>
                  <a:tcPr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chemeClr val="tx2"/>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endParaRPr>
                    </a:p>
                  </a:txBody>
                  <a:tcPr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chemeClr val="tx2"/>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endParaRPr>
                    </a:p>
                  </a:txBody>
                  <a:tcPr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chemeClr val="tx2"/>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endParaRPr>
                    </a:p>
                  </a:txBody>
                  <a:tcPr horzOverflow="overflow">
                    <a:lnL w="12700" cap="flat" cmpd="sng" algn="ctr">
                      <a:solidFill>
                        <a:srgbClr val="000066"/>
                      </a:solidFill>
                      <a:prstDash val="solid"/>
                      <a:miter lim="800000"/>
                      <a:headEnd type="none" w="med" len="med"/>
                      <a:tailEnd type="none" w="med" len="med"/>
                    </a:lnL>
                    <a:lnR w="28575" cap="flat" cmpd="sng" algn="ctr">
                      <a:solidFill>
                        <a:srgbClr val="000066"/>
                      </a:solidFill>
                      <a:prstDash val="solid"/>
                      <a:miter lim="800000"/>
                      <a:headEnd type="none" w="med" len="med"/>
                      <a:tailEnd type="none" w="med" len="med"/>
                    </a:lnR>
                    <a:lnT w="28575" cap="flat" cmpd="sng" algn="ctr">
                      <a:solidFill>
                        <a:schemeClr val="tx2"/>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42422" name="Group 86">
            <a:extLst>
              <a:ext uri="{FF2B5EF4-FFF2-40B4-BE49-F238E27FC236}">
                <a16:creationId xmlns:a16="http://schemas.microsoft.com/office/drawing/2014/main" id="{9271A3AB-5820-474D-A5B0-2F3D1F9EF772}"/>
              </a:ext>
            </a:extLst>
          </p:cNvPr>
          <p:cNvGraphicFramePr>
            <a:graphicFrameLocks noGrp="1"/>
          </p:cNvGraphicFramePr>
          <p:nvPr/>
        </p:nvGraphicFramePr>
        <p:xfrm>
          <a:off x="895350" y="2112963"/>
          <a:ext cx="7708900" cy="647700"/>
        </p:xfrm>
        <a:graphic>
          <a:graphicData uri="http://schemas.openxmlformats.org/drawingml/2006/table">
            <a:tbl>
              <a:tblPr/>
              <a:tblGrid>
                <a:gridCol w="1223963">
                  <a:extLst>
                    <a:ext uri="{9D8B030D-6E8A-4147-A177-3AD203B41FA5}">
                      <a16:colId xmlns:a16="http://schemas.microsoft.com/office/drawing/2014/main" val="20000"/>
                    </a:ext>
                  </a:extLst>
                </a:gridCol>
                <a:gridCol w="1420812">
                  <a:extLst>
                    <a:ext uri="{9D8B030D-6E8A-4147-A177-3AD203B41FA5}">
                      <a16:colId xmlns:a16="http://schemas.microsoft.com/office/drawing/2014/main" val="20001"/>
                    </a:ext>
                  </a:extLst>
                </a:gridCol>
                <a:gridCol w="1012825">
                  <a:extLst>
                    <a:ext uri="{9D8B030D-6E8A-4147-A177-3AD203B41FA5}">
                      <a16:colId xmlns:a16="http://schemas.microsoft.com/office/drawing/2014/main" val="20002"/>
                    </a:ext>
                  </a:extLst>
                </a:gridCol>
                <a:gridCol w="1012825">
                  <a:extLst>
                    <a:ext uri="{9D8B030D-6E8A-4147-A177-3AD203B41FA5}">
                      <a16:colId xmlns:a16="http://schemas.microsoft.com/office/drawing/2014/main" val="20003"/>
                    </a:ext>
                  </a:extLst>
                </a:gridCol>
                <a:gridCol w="1012825">
                  <a:extLst>
                    <a:ext uri="{9D8B030D-6E8A-4147-A177-3AD203B41FA5}">
                      <a16:colId xmlns:a16="http://schemas.microsoft.com/office/drawing/2014/main" val="20004"/>
                    </a:ext>
                  </a:extLst>
                </a:gridCol>
                <a:gridCol w="1012825">
                  <a:extLst>
                    <a:ext uri="{9D8B030D-6E8A-4147-A177-3AD203B41FA5}">
                      <a16:colId xmlns:a16="http://schemas.microsoft.com/office/drawing/2014/main" val="20005"/>
                    </a:ext>
                  </a:extLst>
                </a:gridCol>
                <a:gridCol w="1012825">
                  <a:extLst>
                    <a:ext uri="{9D8B030D-6E8A-4147-A177-3AD203B41FA5}">
                      <a16:colId xmlns:a16="http://schemas.microsoft.com/office/drawing/2014/main" val="20006"/>
                    </a:ext>
                  </a:extLst>
                </a:gridCol>
              </a:tblGrid>
              <a:tr h="647700">
                <a:tc>
                  <a:txBody>
                    <a:bodyPr/>
                    <a:lstStyle/>
                    <a:p>
                      <a:pPr marL="0" marR="0" lvl="0" indent="0" algn="ctr" defTabSz="914400" rtl="0" eaLnBrk="1" fontAlgn="base" latinLnBrk="0" hangingPunct="1">
                        <a:lnSpc>
                          <a:spcPct val="50000"/>
                        </a:lnSpc>
                        <a:spcBef>
                          <a:spcPct val="0"/>
                        </a:spcBef>
                        <a:spcAft>
                          <a:spcPct val="0"/>
                        </a:spcAft>
                        <a:buClr>
                          <a:schemeClr val="folHlink"/>
                        </a:buClr>
                        <a:buSzPct val="60000"/>
                        <a:buFont typeface="Wingdings" pitchFamily="2" charset="2"/>
                        <a:buNone/>
                        <a:tabLst/>
                      </a:pPr>
                      <a:endParaRPr kumimoji="1" lang="en-US" altLang="zh-CN" sz="1400" b="1" i="0" u="none" strike="noStrike" cap="none" normalizeH="0" baseline="0">
                        <a:ln>
                          <a:noFill/>
                        </a:ln>
                        <a:solidFill>
                          <a:srgbClr val="000066"/>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latin typeface="Tahoma" pitchFamily="34" charset="0"/>
                          <a:ea typeface="宋体" pitchFamily="2" charset="-122"/>
                        </a:rPr>
                        <a:t>number</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50000"/>
                        </a:lnSpc>
                        <a:spcBef>
                          <a:spcPct val="0"/>
                        </a:spcBef>
                        <a:spcAft>
                          <a:spcPct val="0"/>
                        </a:spcAft>
                        <a:buClr>
                          <a:schemeClr val="folHlink"/>
                        </a:buClr>
                        <a:buSzPct val="60000"/>
                        <a:buFont typeface="Wingdings" pitchFamily="2" charset="2"/>
                        <a:buNone/>
                        <a:tabLst/>
                      </a:pPr>
                      <a:endParaRPr kumimoji="1" lang="en-US" altLang="zh-CN" sz="1400" b="1" i="0" u="none" strike="noStrike" cap="none" normalizeH="0" baseline="0">
                        <a:ln>
                          <a:noFill/>
                        </a:ln>
                        <a:solidFill>
                          <a:srgbClr val="000066"/>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latin typeface="Tahoma" pitchFamily="34" charset="0"/>
                          <a:ea typeface="宋体" pitchFamily="2" charset="-122"/>
                        </a:rPr>
                        <a:t>name</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50000"/>
                        </a:lnSpc>
                        <a:spcBef>
                          <a:spcPct val="0"/>
                        </a:spcBef>
                        <a:spcAft>
                          <a:spcPct val="0"/>
                        </a:spcAft>
                        <a:buClr>
                          <a:schemeClr val="folHlink"/>
                        </a:buClr>
                        <a:buSzPct val="60000"/>
                        <a:buFont typeface="Wingdings" pitchFamily="2" charset="2"/>
                        <a:buNone/>
                        <a:tabLst/>
                      </a:pPr>
                      <a:endParaRPr kumimoji="1" lang="en-US" altLang="zh-CN" sz="1400" b="1" i="0" u="none" strike="noStrike" cap="none" normalizeH="0" baseline="0">
                        <a:ln>
                          <a:noFill/>
                        </a:ln>
                        <a:solidFill>
                          <a:srgbClr val="000066"/>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latin typeface="Tahoma" pitchFamily="34" charset="0"/>
                          <a:ea typeface="宋体" pitchFamily="2" charset="-122"/>
                        </a:rPr>
                        <a:t>math</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latin typeface="Tahoma" pitchFamily="34" charset="0"/>
                          <a:ea typeface="宋体" pitchFamily="2" charset="-122"/>
                        </a:rPr>
                        <a:t>logic</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latin typeface="Tahoma" pitchFamily="34" charset="0"/>
                          <a:ea typeface="宋体" pitchFamily="2" charset="-122"/>
                        </a:rPr>
                        <a:t>design</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latin typeface="Tahoma" pitchFamily="34" charset="0"/>
                          <a:ea typeface="宋体" pitchFamily="2" charset="-122"/>
                        </a:rPr>
                        <a:t>data</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latin typeface="Tahoma" pitchFamily="34" charset="0"/>
                          <a:ea typeface="宋体" pitchFamily="2" charset="-122"/>
                        </a:rPr>
                        <a:t>structure</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latin typeface="Tahoma" pitchFamily="34" charset="0"/>
                          <a:ea typeface="宋体" pitchFamily="2" charset="-122"/>
                        </a:rPr>
                        <a:t>operatig</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latin typeface="Tahoma" pitchFamily="34" charset="0"/>
                          <a:ea typeface="宋体" pitchFamily="2" charset="-122"/>
                        </a:rPr>
                        <a:t>system</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50000"/>
                        </a:lnSpc>
                        <a:spcBef>
                          <a:spcPct val="0"/>
                        </a:spcBef>
                        <a:spcAft>
                          <a:spcPct val="0"/>
                        </a:spcAft>
                        <a:buClr>
                          <a:schemeClr val="folHlink"/>
                        </a:buClr>
                        <a:buSzPct val="60000"/>
                        <a:buFont typeface="Wingdings" pitchFamily="2" charset="2"/>
                        <a:buNone/>
                        <a:tabLst/>
                      </a:pPr>
                      <a:endParaRPr kumimoji="1" lang="en-US" altLang="zh-CN" sz="1400" b="1" i="0" u="none" strike="noStrike" cap="none" normalizeH="0" baseline="0">
                        <a:ln>
                          <a:noFill/>
                        </a:ln>
                        <a:solidFill>
                          <a:srgbClr val="000066"/>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latin typeface="Tahoma" pitchFamily="34" charset="0"/>
                          <a:ea typeface="宋体" pitchFamily="2" charset="-122"/>
                        </a:rPr>
                        <a:t>compiler</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1" lang="en-US" altLang="zh-CN" sz="1400" b="1" i="0" u="none" strike="noStrike" cap="none" normalizeH="0" baseline="0">
                        <a:ln>
                          <a:noFill/>
                        </a:ln>
                        <a:solidFill>
                          <a:srgbClr val="000066"/>
                        </a:solidFill>
                        <a:effectLst/>
                        <a:latin typeface="Tahoma" pitchFamily="34" charset="0"/>
                        <a:ea typeface="宋体" pitchFamily="2" charset="-122"/>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42384" name="Text Box 48">
            <a:extLst>
              <a:ext uri="{FF2B5EF4-FFF2-40B4-BE49-F238E27FC236}">
                <a16:creationId xmlns:a16="http://schemas.microsoft.com/office/drawing/2014/main" id="{0954C697-D6A2-4DEF-9B51-7393FD526A16}"/>
              </a:ext>
            </a:extLst>
          </p:cNvPr>
          <p:cNvSpPr txBox="1">
            <a:spLocks noChangeArrowheads="1"/>
          </p:cNvSpPr>
          <p:nvPr/>
        </p:nvSpPr>
        <p:spPr bwMode="auto">
          <a:xfrm>
            <a:off x="534988" y="2363788"/>
            <a:ext cx="431800"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defRPr/>
            </a:pPr>
            <a:r>
              <a:rPr lang="en-US" altLang="zh-CN" sz="2000" b="1">
                <a:solidFill>
                  <a:schemeClr val="tx2"/>
                </a:solidFill>
                <a:effectLst>
                  <a:outerShdw blurRad="38100" dist="38100" dir="2700000" algn="tl">
                    <a:srgbClr val="C0C0C0"/>
                  </a:outerShdw>
                </a:effectLst>
              </a:rPr>
              <a:t>x</a:t>
            </a:r>
          </a:p>
        </p:txBody>
      </p:sp>
      <p:graphicFrame>
        <p:nvGraphicFramePr>
          <p:cNvPr id="142497" name="Group 161">
            <a:extLst>
              <a:ext uri="{FF2B5EF4-FFF2-40B4-BE49-F238E27FC236}">
                <a16:creationId xmlns:a16="http://schemas.microsoft.com/office/drawing/2014/main" id="{D5DE9E74-3960-4891-BE23-EBCF913E9130}"/>
              </a:ext>
            </a:extLst>
          </p:cNvPr>
          <p:cNvGraphicFramePr>
            <a:graphicFrameLocks noGrp="1"/>
          </p:cNvGraphicFramePr>
          <p:nvPr/>
        </p:nvGraphicFramePr>
        <p:xfrm>
          <a:off x="865188" y="2617788"/>
          <a:ext cx="1457325" cy="288925"/>
        </p:xfrm>
        <a:graphic>
          <a:graphicData uri="http://schemas.openxmlformats.org/drawingml/2006/table">
            <a:tbl>
              <a:tblPr/>
              <a:tblGrid>
                <a:gridCol w="208190">
                  <a:extLst>
                    <a:ext uri="{9D8B030D-6E8A-4147-A177-3AD203B41FA5}">
                      <a16:colId xmlns:a16="http://schemas.microsoft.com/office/drawing/2014/main" val="20000"/>
                    </a:ext>
                  </a:extLst>
                </a:gridCol>
                <a:gridCol w="208190">
                  <a:extLst>
                    <a:ext uri="{9D8B030D-6E8A-4147-A177-3AD203B41FA5}">
                      <a16:colId xmlns:a16="http://schemas.microsoft.com/office/drawing/2014/main" val="20001"/>
                    </a:ext>
                  </a:extLst>
                </a:gridCol>
                <a:gridCol w="208190">
                  <a:extLst>
                    <a:ext uri="{9D8B030D-6E8A-4147-A177-3AD203B41FA5}">
                      <a16:colId xmlns:a16="http://schemas.microsoft.com/office/drawing/2014/main" val="20002"/>
                    </a:ext>
                  </a:extLst>
                </a:gridCol>
                <a:gridCol w="208190">
                  <a:extLst>
                    <a:ext uri="{9D8B030D-6E8A-4147-A177-3AD203B41FA5}">
                      <a16:colId xmlns:a16="http://schemas.microsoft.com/office/drawing/2014/main" val="20003"/>
                    </a:ext>
                  </a:extLst>
                </a:gridCol>
                <a:gridCol w="208190">
                  <a:extLst>
                    <a:ext uri="{9D8B030D-6E8A-4147-A177-3AD203B41FA5}">
                      <a16:colId xmlns:a16="http://schemas.microsoft.com/office/drawing/2014/main" val="20004"/>
                    </a:ext>
                  </a:extLst>
                </a:gridCol>
                <a:gridCol w="208190">
                  <a:extLst>
                    <a:ext uri="{9D8B030D-6E8A-4147-A177-3AD203B41FA5}">
                      <a16:colId xmlns:a16="http://schemas.microsoft.com/office/drawing/2014/main" val="20005"/>
                    </a:ext>
                  </a:extLst>
                </a:gridCol>
                <a:gridCol w="208190">
                  <a:extLst>
                    <a:ext uri="{9D8B030D-6E8A-4147-A177-3AD203B41FA5}">
                      <a16:colId xmlns:a16="http://schemas.microsoft.com/office/drawing/2014/main" val="20006"/>
                    </a:ext>
                  </a:extLst>
                </a:gridCol>
              </a:tblGrid>
              <a:tr h="2889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800" b="0" i="0" u="none" strike="noStrike" cap="none" normalizeH="0" baseline="0">
                        <a:ln>
                          <a:noFill/>
                        </a:ln>
                        <a:solidFill>
                          <a:schemeClr val="tx1"/>
                        </a:solidFill>
                        <a:effectLst/>
                        <a:latin typeface="Tahoma" pitchFamily="34" charset="0"/>
                        <a:ea typeface="宋体" pitchFamily="2" charset="-122"/>
                      </a:endParaRPr>
                    </a:p>
                  </a:txBody>
                  <a:tcPr marL="91395" marR="91395" horzOverflow="overflow">
                    <a:lnL cap="flat">
                      <a:noFill/>
                    </a:lnL>
                    <a:lnR w="12700" cap="flat" cmpd="sng" algn="ctr">
                      <a:solidFill>
                        <a:srgbClr val="FF00FF"/>
                      </a:solidFill>
                      <a:prstDash val="solid"/>
                      <a:miter lim="800000"/>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800" b="0" i="0" u="none" strike="noStrike" cap="none" normalizeH="0" baseline="0">
                        <a:ln>
                          <a:noFill/>
                        </a:ln>
                        <a:solidFill>
                          <a:schemeClr val="tx1"/>
                        </a:solidFill>
                        <a:effectLst/>
                        <a:latin typeface="Tahoma" pitchFamily="34" charset="0"/>
                        <a:ea typeface="宋体" pitchFamily="2" charset="-122"/>
                      </a:endParaRPr>
                    </a:p>
                  </a:txBody>
                  <a:tcPr marL="91395" marR="91395" horzOverflow="overflow">
                    <a:lnL w="12700" cap="flat" cmpd="sng" algn="ctr">
                      <a:solidFill>
                        <a:srgbClr val="FF00FF"/>
                      </a:solidFill>
                      <a:prstDash val="solid"/>
                      <a:miter lim="800000"/>
                      <a:headEnd type="none" w="med" len="med"/>
                      <a:tailEnd type="none" w="med" len="med"/>
                    </a:lnL>
                    <a:lnR w="12700" cap="flat" cmpd="sng" algn="ctr">
                      <a:solidFill>
                        <a:srgbClr val="FF00FF"/>
                      </a:solidFill>
                      <a:prstDash val="solid"/>
                      <a:miter lim="800000"/>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800" b="0" i="0" u="none" strike="noStrike" cap="none" normalizeH="0" baseline="0">
                        <a:ln>
                          <a:noFill/>
                        </a:ln>
                        <a:solidFill>
                          <a:schemeClr val="tx1"/>
                        </a:solidFill>
                        <a:effectLst/>
                        <a:latin typeface="Tahoma" pitchFamily="34" charset="0"/>
                        <a:ea typeface="宋体" pitchFamily="2" charset="-122"/>
                      </a:endParaRPr>
                    </a:p>
                  </a:txBody>
                  <a:tcPr marL="91395" marR="91395" horzOverflow="overflow">
                    <a:lnL w="12700" cap="flat" cmpd="sng" algn="ctr">
                      <a:solidFill>
                        <a:srgbClr val="FF00FF"/>
                      </a:solidFill>
                      <a:prstDash val="solid"/>
                      <a:miter lim="800000"/>
                      <a:headEnd type="none" w="med" len="med"/>
                      <a:tailEnd type="none" w="med" len="med"/>
                    </a:lnL>
                    <a:lnR w="12700" cap="flat" cmpd="sng" algn="ctr">
                      <a:solidFill>
                        <a:srgbClr val="FF00FF"/>
                      </a:solidFill>
                      <a:prstDash val="solid"/>
                      <a:miter lim="800000"/>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800" b="0" i="0" u="none" strike="noStrike" cap="none" normalizeH="0" baseline="0">
                        <a:ln>
                          <a:noFill/>
                        </a:ln>
                        <a:solidFill>
                          <a:schemeClr val="tx1"/>
                        </a:solidFill>
                        <a:effectLst/>
                        <a:latin typeface="Tahoma" pitchFamily="34" charset="0"/>
                        <a:ea typeface="宋体" pitchFamily="2" charset="-122"/>
                      </a:endParaRPr>
                    </a:p>
                  </a:txBody>
                  <a:tcPr marL="91395" marR="91395" horzOverflow="overflow">
                    <a:lnL w="12700" cap="flat" cmpd="sng" algn="ctr">
                      <a:solidFill>
                        <a:srgbClr val="FF00FF"/>
                      </a:solidFill>
                      <a:prstDash val="solid"/>
                      <a:miter lim="800000"/>
                      <a:headEnd type="none" w="med" len="med"/>
                      <a:tailEnd type="none" w="med" len="med"/>
                    </a:lnL>
                    <a:lnR w="12700" cap="flat" cmpd="sng" algn="ctr">
                      <a:solidFill>
                        <a:srgbClr val="FF00FF"/>
                      </a:solidFill>
                      <a:prstDash val="solid"/>
                      <a:miter lim="800000"/>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800" b="0" i="0" u="none" strike="noStrike" cap="none" normalizeH="0" baseline="0">
                        <a:ln>
                          <a:noFill/>
                        </a:ln>
                        <a:solidFill>
                          <a:schemeClr val="tx1"/>
                        </a:solidFill>
                        <a:effectLst/>
                        <a:latin typeface="Tahoma" pitchFamily="34" charset="0"/>
                        <a:ea typeface="宋体" pitchFamily="2" charset="-122"/>
                      </a:endParaRPr>
                    </a:p>
                  </a:txBody>
                  <a:tcPr marL="91395" marR="91395" horzOverflow="overflow">
                    <a:lnL w="12700" cap="flat" cmpd="sng" algn="ctr">
                      <a:solidFill>
                        <a:srgbClr val="FF00FF"/>
                      </a:solidFill>
                      <a:prstDash val="solid"/>
                      <a:miter lim="800000"/>
                      <a:headEnd type="none" w="med" len="med"/>
                      <a:tailEnd type="none" w="med" len="med"/>
                    </a:lnL>
                    <a:lnR w="12700" cap="flat" cmpd="sng" algn="ctr">
                      <a:solidFill>
                        <a:srgbClr val="FF00FF"/>
                      </a:solidFill>
                      <a:prstDash val="solid"/>
                      <a:miter lim="800000"/>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800" b="0" i="0" u="none" strike="noStrike" cap="none" normalizeH="0" baseline="0">
                        <a:ln>
                          <a:noFill/>
                        </a:ln>
                        <a:solidFill>
                          <a:schemeClr val="tx1"/>
                        </a:solidFill>
                        <a:effectLst/>
                        <a:latin typeface="Tahoma" pitchFamily="34" charset="0"/>
                        <a:ea typeface="宋体" pitchFamily="2" charset="-122"/>
                      </a:endParaRPr>
                    </a:p>
                  </a:txBody>
                  <a:tcPr marL="91395" marR="91395" horzOverflow="overflow">
                    <a:lnL w="12700" cap="flat" cmpd="sng" algn="ctr">
                      <a:solidFill>
                        <a:srgbClr val="FF00FF"/>
                      </a:solidFill>
                      <a:prstDash val="solid"/>
                      <a:miter lim="800000"/>
                      <a:headEnd type="none" w="med" len="med"/>
                      <a:tailEnd type="none" w="med" len="med"/>
                    </a:lnL>
                    <a:lnR w="12700" cap="flat" cmpd="sng" algn="ctr">
                      <a:solidFill>
                        <a:srgbClr val="FF00FF"/>
                      </a:solidFill>
                      <a:prstDash val="solid"/>
                      <a:miter lim="800000"/>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800" b="0" i="0" u="none" strike="noStrike" cap="none" normalizeH="0" baseline="0">
                        <a:ln>
                          <a:noFill/>
                        </a:ln>
                        <a:solidFill>
                          <a:schemeClr val="tx1"/>
                        </a:solidFill>
                        <a:effectLst/>
                        <a:latin typeface="Tahoma" pitchFamily="34" charset="0"/>
                        <a:ea typeface="宋体" pitchFamily="2" charset="-122"/>
                      </a:endParaRPr>
                    </a:p>
                  </a:txBody>
                  <a:tcPr marL="91395" marR="91395" horzOverflow="overflow">
                    <a:lnL w="12700" cap="flat" cmpd="sng" algn="ctr">
                      <a:solidFill>
                        <a:srgbClr val="FF00FF"/>
                      </a:solidFill>
                      <a:prstDash val="solid"/>
                      <a:miter lim="800000"/>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2" name="Group 159">
            <a:extLst>
              <a:ext uri="{FF2B5EF4-FFF2-40B4-BE49-F238E27FC236}">
                <a16:creationId xmlns:a16="http://schemas.microsoft.com/office/drawing/2014/main" id="{3549427A-5C3C-4422-889A-0641C86839F4}"/>
              </a:ext>
            </a:extLst>
          </p:cNvPr>
          <p:cNvGrpSpPr>
            <a:grpSpLocks/>
          </p:cNvGrpSpPr>
          <p:nvPr/>
        </p:nvGrpSpPr>
        <p:grpSpPr bwMode="auto">
          <a:xfrm>
            <a:off x="1438275" y="2649538"/>
            <a:ext cx="288925" cy="549275"/>
            <a:chOff x="848" y="1593"/>
            <a:chExt cx="182" cy="346"/>
          </a:xfrm>
        </p:grpSpPr>
        <p:sp>
          <p:nvSpPr>
            <p:cNvPr id="142493" name="Text Box 157">
              <a:extLst>
                <a:ext uri="{FF2B5EF4-FFF2-40B4-BE49-F238E27FC236}">
                  <a16:creationId xmlns:a16="http://schemas.microsoft.com/office/drawing/2014/main" id="{3C1FC248-955D-4525-86DD-84AF64333703}"/>
                </a:ext>
              </a:extLst>
            </p:cNvPr>
            <p:cNvSpPr txBox="1">
              <a:spLocks noChangeArrowheads="1"/>
            </p:cNvSpPr>
            <p:nvPr/>
          </p:nvSpPr>
          <p:spPr bwMode="auto">
            <a:xfrm>
              <a:off x="848" y="1727"/>
              <a:ext cx="182" cy="212"/>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defRPr/>
              </a:pPr>
              <a:r>
                <a:rPr lang="en-US" altLang="zh-CN" sz="1600" b="1">
                  <a:solidFill>
                    <a:schemeClr val="tx2"/>
                  </a:solidFill>
                  <a:effectLst>
                    <a:outerShdw blurRad="38100" dist="38100" dir="2700000" algn="tl">
                      <a:srgbClr val="C0C0C0"/>
                    </a:outerShdw>
                  </a:effectLst>
                </a:rPr>
                <a:t>3</a:t>
              </a:r>
            </a:p>
          </p:txBody>
        </p:sp>
        <p:sp>
          <p:nvSpPr>
            <p:cNvPr id="23618" name="Rectangle 158" descr="宽上对角线">
              <a:extLst>
                <a:ext uri="{FF2B5EF4-FFF2-40B4-BE49-F238E27FC236}">
                  <a16:creationId xmlns:a16="http://schemas.microsoft.com/office/drawing/2014/main" id="{A9CD1704-3124-4CDB-B3BC-3D9D90C246D8}"/>
                </a:ext>
              </a:extLst>
            </p:cNvPr>
            <p:cNvSpPr>
              <a:spLocks noChangeArrowheads="1"/>
            </p:cNvSpPr>
            <p:nvPr/>
          </p:nvSpPr>
          <p:spPr bwMode="auto">
            <a:xfrm>
              <a:off x="911" y="1593"/>
              <a:ext cx="77" cy="146"/>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3" name="Group 164">
            <a:extLst>
              <a:ext uri="{FF2B5EF4-FFF2-40B4-BE49-F238E27FC236}">
                <a16:creationId xmlns:a16="http://schemas.microsoft.com/office/drawing/2014/main" id="{E19A138B-9AD4-4876-898D-01AFEDD94834}"/>
              </a:ext>
            </a:extLst>
          </p:cNvPr>
          <p:cNvGrpSpPr>
            <a:grpSpLocks/>
          </p:cNvGrpSpPr>
          <p:nvPr/>
        </p:nvGrpSpPr>
        <p:grpSpPr bwMode="auto">
          <a:xfrm>
            <a:off x="874713" y="2974975"/>
            <a:ext cx="1295400" cy="758825"/>
            <a:chOff x="551" y="1798"/>
            <a:chExt cx="816" cy="478"/>
          </a:xfrm>
        </p:grpSpPr>
        <p:sp>
          <p:nvSpPr>
            <p:cNvPr id="23615" name="AutoShape 162">
              <a:extLst>
                <a:ext uri="{FF2B5EF4-FFF2-40B4-BE49-F238E27FC236}">
                  <a16:creationId xmlns:a16="http://schemas.microsoft.com/office/drawing/2014/main" id="{3B4CEB27-8F6C-4531-B457-DF965CDF0F6C}"/>
                </a:ext>
              </a:extLst>
            </p:cNvPr>
            <p:cNvSpPr>
              <a:spLocks/>
            </p:cNvSpPr>
            <p:nvPr/>
          </p:nvSpPr>
          <p:spPr bwMode="auto">
            <a:xfrm rot="-5400000">
              <a:off x="795" y="1572"/>
              <a:ext cx="317" cy="769"/>
            </a:xfrm>
            <a:prstGeom prst="leftBrace">
              <a:avLst>
                <a:gd name="adj1" fmla="val 20216"/>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42499" name="Text Box 163">
              <a:extLst>
                <a:ext uri="{FF2B5EF4-FFF2-40B4-BE49-F238E27FC236}">
                  <a16:creationId xmlns:a16="http://schemas.microsoft.com/office/drawing/2014/main" id="{677FC6A9-AD9B-44A4-A5ED-DC4CEE6CE4F5}"/>
                </a:ext>
              </a:extLst>
            </p:cNvPr>
            <p:cNvSpPr txBox="1">
              <a:spLocks noChangeArrowheads="1"/>
            </p:cNvSpPr>
            <p:nvPr/>
          </p:nvSpPr>
          <p:spPr bwMode="auto">
            <a:xfrm>
              <a:off x="551" y="2045"/>
              <a:ext cx="816" cy="231"/>
            </a:xfrm>
            <a:prstGeom prst="rect">
              <a:avLst/>
            </a:prstGeom>
            <a:noFill/>
            <a:ln w="9525">
              <a:noFill/>
              <a:miter lim="800000"/>
              <a:headEnd/>
              <a:tailEnd/>
            </a:ln>
            <a:effectLst/>
          </p:spPr>
          <p:txBody>
            <a:bodyPr>
              <a:spAutoFit/>
            </a:bodyPr>
            <a:lstStyle/>
            <a:p>
              <a:pPr eaLnBrk="1" hangingPunct="1">
                <a:spcBef>
                  <a:spcPct val="50000"/>
                </a:spcBef>
                <a:defRPr/>
              </a:pPr>
              <a:r>
                <a:rPr lang="en-US" altLang="zh-CN" sz="1800" b="1">
                  <a:solidFill>
                    <a:srgbClr val="FF00FF"/>
                  </a:solidFill>
                  <a:effectLst>
                    <a:outerShdw blurRad="38100" dist="38100" dir="2700000" algn="tl">
                      <a:srgbClr val="C0C0C0"/>
                    </a:outerShdw>
                  </a:effectLst>
                </a:rPr>
                <a:t>x.number</a:t>
              </a:r>
            </a:p>
          </p:txBody>
        </p:sp>
      </p:grpSp>
      <p:grpSp>
        <p:nvGrpSpPr>
          <p:cNvPr id="4" name="Group 175">
            <a:extLst>
              <a:ext uri="{FF2B5EF4-FFF2-40B4-BE49-F238E27FC236}">
                <a16:creationId xmlns:a16="http://schemas.microsoft.com/office/drawing/2014/main" id="{ED8F8033-1494-4F39-AB31-6151F5A3B0EB}"/>
              </a:ext>
            </a:extLst>
          </p:cNvPr>
          <p:cNvGrpSpPr>
            <a:grpSpLocks/>
          </p:cNvGrpSpPr>
          <p:nvPr/>
        </p:nvGrpSpPr>
        <p:grpSpPr bwMode="auto">
          <a:xfrm>
            <a:off x="1476375" y="2901950"/>
            <a:ext cx="3754438" cy="1079500"/>
            <a:chOff x="930" y="1752"/>
            <a:chExt cx="2365" cy="680"/>
          </a:xfrm>
        </p:grpSpPr>
        <p:grpSp>
          <p:nvGrpSpPr>
            <p:cNvPr id="23609" name="Group 173">
              <a:extLst>
                <a:ext uri="{FF2B5EF4-FFF2-40B4-BE49-F238E27FC236}">
                  <a16:creationId xmlns:a16="http://schemas.microsoft.com/office/drawing/2014/main" id="{F298F6CE-6F69-497C-9D19-AF10D02331FC}"/>
                </a:ext>
              </a:extLst>
            </p:cNvPr>
            <p:cNvGrpSpPr>
              <a:grpSpLocks/>
            </p:cNvGrpSpPr>
            <p:nvPr/>
          </p:nvGrpSpPr>
          <p:grpSpPr bwMode="auto">
            <a:xfrm>
              <a:off x="1889" y="1752"/>
              <a:ext cx="1406" cy="680"/>
              <a:chOff x="1882" y="1752"/>
              <a:chExt cx="1406" cy="680"/>
            </a:xfrm>
          </p:grpSpPr>
          <p:sp>
            <p:nvSpPr>
              <p:cNvPr id="23611" name="Rectangle 168">
                <a:extLst>
                  <a:ext uri="{FF2B5EF4-FFF2-40B4-BE49-F238E27FC236}">
                    <a16:creationId xmlns:a16="http://schemas.microsoft.com/office/drawing/2014/main" id="{04593BE2-FF10-4C5A-9773-92AD259DFE78}"/>
                  </a:ext>
                </a:extLst>
              </p:cNvPr>
              <p:cNvSpPr>
                <a:spLocks noChangeArrowheads="1"/>
              </p:cNvSpPr>
              <p:nvPr/>
            </p:nvSpPr>
            <p:spPr bwMode="auto">
              <a:xfrm>
                <a:off x="1882" y="1797"/>
                <a:ext cx="1349" cy="635"/>
              </a:xfrm>
              <a:prstGeom prst="rect">
                <a:avLst/>
              </a:prstGeom>
              <a:solidFill>
                <a:schemeClr val="accent1">
                  <a:alpha val="10196"/>
                </a:schemeClr>
              </a:solidFill>
              <a:ln w="9525">
                <a:solidFill>
                  <a:srgbClr val="008080"/>
                </a:solidFill>
                <a:prstDash val="sysDot"/>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42505" name="Text Box 169">
                <a:extLst>
                  <a:ext uri="{FF2B5EF4-FFF2-40B4-BE49-F238E27FC236}">
                    <a16:creationId xmlns:a16="http://schemas.microsoft.com/office/drawing/2014/main" id="{937E1389-A989-4201-9290-F90415B28E3B}"/>
                  </a:ext>
                </a:extLst>
              </p:cNvPr>
              <p:cNvSpPr txBox="1">
                <a:spLocks noChangeArrowheads="1"/>
              </p:cNvSpPr>
              <p:nvPr/>
            </p:nvSpPr>
            <p:spPr bwMode="auto">
              <a:xfrm>
                <a:off x="1882" y="1752"/>
                <a:ext cx="1406" cy="250"/>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2000" b="1">
                    <a:solidFill>
                      <a:srgbClr val="FF00FF"/>
                    </a:solidFill>
                    <a:effectLst>
                      <a:outerShdw blurRad="38100" dist="38100" dir="2700000" algn="tl">
                        <a:srgbClr val="C0C0C0"/>
                      </a:outerShdw>
                    </a:effectLst>
                    <a:ea typeface="方正舒体" pitchFamily="2" charset="-122"/>
                  </a:rPr>
                  <a:t>这个单元的名称？</a:t>
                </a:r>
              </a:p>
            </p:txBody>
          </p:sp>
          <p:sp>
            <p:nvSpPr>
              <p:cNvPr id="23613" name="AutoShape 170">
                <a:extLst>
                  <a:ext uri="{FF2B5EF4-FFF2-40B4-BE49-F238E27FC236}">
                    <a16:creationId xmlns:a16="http://schemas.microsoft.com/office/drawing/2014/main" id="{12B7AD5C-BE68-47F9-9943-87964735C3B2}"/>
                  </a:ext>
                </a:extLst>
              </p:cNvPr>
              <p:cNvSpPr>
                <a:spLocks noChangeArrowheads="1"/>
              </p:cNvSpPr>
              <p:nvPr/>
            </p:nvSpPr>
            <p:spPr bwMode="auto">
              <a:xfrm>
                <a:off x="2276" y="2039"/>
                <a:ext cx="552" cy="317"/>
              </a:xfrm>
              <a:prstGeom prst="smileyFace">
                <a:avLst>
                  <a:gd name="adj" fmla="val 4653"/>
                </a:avLst>
              </a:prstGeom>
              <a:solidFill>
                <a:schemeClr val="accent1">
                  <a:alpha val="20000"/>
                </a:schemeClr>
              </a:solidFill>
              <a:ln w="508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42507" name="Text Box 171">
                <a:extLst>
                  <a:ext uri="{FF2B5EF4-FFF2-40B4-BE49-F238E27FC236}">
                    <a16:creationId xmlns:a16="http://schemas.microsoft.com/office/drawing/2014/main" id="{2CF0BF5E-4BED-4A61-B094-F288DF2C480D}"/>
                  </a:ext>
                </a:extLst>
              </p:cNvPr>
              <p:cNvSpPr txBox="1">
                <a:spLocks noChangeArrowheads="1"/>
              </p:cNvSpPr>
              <p:nvPr/>
            </p:nvSpPr>
            <p:spPr bwMode="auto">
              <a:xfrm>
                <a:off x="2430" y="1982"/>
                <a:ext cx="153" cy="327"/>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2800" b="1">
                    <a:solidFill>
                      <a:srgbClr val="FF3300"/>
                    </a:solidFill>
                    <a:effectLst>
                      <a:outerShdw blurRad="38100" dist="38100" dir="2700000" algn="tl">
                        <a:srgbClr val="C0C0C0"/>
                      </a:outerShdw>
                    </a:effectLst>
                  </a:rPr>
                  <a:t>?</a:t>
                </a:r>
              </a:p>
            </p:txBody>
          </p:sp>
        </p:grpSp>
        <p:sp>
          <p:nvSpPr>
            <p:cNvPr id="23610" name="Freeform 174">
              <a:extLst>
                <a:ext uri="{FF2B5EF4-FFF2-40B4-BE49-F238E27FC236}">
                  <a16:creationId xmlns:a16="http://schemas.microsoft.com/office/drawing/2014/main" id="{FA370C58-A589-4AEF-8824-32F7620D6620}"/>
                </a:ext>
              </a:extLst>
            </p:cNvPr>
            <p:cNvSpPr>
              <a:spLocks/>
            </p:cNvSpPr>
            <p:nvPr/>
          </p:nvSpPr>
          <p:spPr bwMode="auto">
            <a:xfrm>
              <a:off x="930" y="1752"/>
              <a:ext cx="997" cy="302"/>
            </a:xfrm>
            <a:custGeom>
              <a:avLst/>
              <a:gdLst>
                <a:gd name="T0" fmla="*/ 0 w 997"/>
                <a:gd name="T1" fmla="*/ 0 h 302"/>
                <a:gd name="T2" fmla="*/ 453 w 997"/>
                <a:gd name="T3" fmla="*/ 272 h 302"/>
                <a:gd name="T4" fmla="*/ 997 w 997"/>
                <a:gd name="T5" fmla="*/ 181 h 302"/>
                <a:gd name="T6" fmla="*/ 0 60000 65536"/>
                <a:gd name="T7" fmla="*/ 0 60000 65536"/>
                <a:gd name="T8" fmla="*/ 0 60000 65536"/>
                <a:gd name="T9" fmla="*/ 0 w 997"/>
                <a:gd name="T10" fmla="*/ 0 h 302"/>
                <a:gd name="T11" fmla="*/ 997 w 997"/>
                <a:gd name="T12" fmla="*/ 302 h 302"/>
              </a:gdLst>
              <a:ahLst/>
              <a:cxnLst>
                <a:cxn ang="T6">
                  <a:pos x="T0" y="T1"/>
                </a:cxn>
                <a:cxn ang="T7">
                  <a:pos x="T2" y="T3"/>
                </a:cxn>
                <a:cxn ang="T8">
                  <a:pos x="T4" y="T5"/>
                </a:cxn>
              </a:cxnLst>
              <a:rect l="T9" t="T10" r="T11" b="T12"/>
              <a:pathLst>
                <a:path w="997" h="302">
                  <a:moveTo>
                    <a:pt x="0" y="0"/>
                  </a:moveTo>
                  <a:cubicBezTo>
                    <a:pt x="143" y="121"/>
                    <a:pt x="287" y="242"/>
                    <a:pt x="453" y="272"/>
                  </a:cubicBezTo>
                  <a:cubicBezTo>
                    <a:pt x="619" y="302"/>
                    <a:pt x="808" y="241"/>
                    <a:pt x="997" y="181"/>
                  </a:cubicBezTo>
                </a:path>
              </a:pathLst>
            </a:custGeom>
            <a:noFill/>
            <a:ln w="12700" cap="flat" cmpd="sng">
              <a:solidFill>
                <a:srgbClr val="00808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142508" name="Text Box 172">
            <a:extLst>
              <a:ext uri="{FF2B5EF4-FFF2-40B4-BE49-F238E27FC236}">
                <a16:creationId xmlns:a16="http://schemas.microsoft.com/office/drawing/2014/main" id="{4E507897-B170-4ED3-BBD7-C8240487DFF3}"/>
              </a:ext>
            </a:extLst>
          </p:cNvPr>
          <p:cNvSpPr txBox="1">
            <a:spLocks noChangeArrowheads="1"/>
          </p:cNvSpPr>
          <p:nvPr/>
        </p:nvSpPr>
        <p:spPr bwMode="auto">
          <a:xfrm>
            <a:off x="3870325" y="3265488"/>
            <a:ext cx="360363" cy="519112"/>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2800" b="1">
                <a:solidFill>
                  <a:srgbClr val="FF3300"/>
                </a:solidFill>
                <a:effectLst>
                  <a:outerShdw blurRad="38100" dist="38100" dir="2700000" algn="tl">
                    <a:srgbClr val="C0C0C0"/>
                  </a:outerShdw>
                </a:effectLst>
              </a:rPr>
              <a:t>?</a:t>
            </a:r>
          </a:p>
        </p:txBody>
      </p:sp>
      <p:grpSp>
        <p:nvGrpSpPr>
          <p:cNvPr id="6" name="Group 180">
            <a:extLst>
              <a:ext uri="{FF2B5EF4-FFF2-40B4-BE49-F238E27FC236}">
                <a16:creationId xmlns:a16="http://schemas.microsoft.com/office/drawing/2014/main" id="{A70809C5-20A6-422C-BF2B-842F34508EB1}"/>
              </a:ext>
            </a:extLst>
          </p:cNvPr>
          <p:cNvGrpSpPr>
            <a:grpSpLocks/>
          </p:cNvGrpSpPr>
          <p:nvPr/>
        </p:nvGrpSpPr>
        <p:grpSpPr bwMode="auto">
          <a:xfrm>
            <a:off x="4183063" y="3074988"/>
            <a:ext cx="2708275" cy="560387"/>
            <a:chOff x="2807" y="1938"/>
            <a:chExt cx="1706" cy="353"/>
          </a:xfrm>
        </p:grpSpPr>
        <p:sp>
          <p:nvSpPr>
            <p:cNvPr id="142514" name="Text Box 178">
              <a:extLst>
                <a:ext uri="{FF2B5EF4-FFF2-40B4-BE49-F238E27FC236}">
                  <a16:creationId xmlns:a16="http://schemas.microsoft.com/office/drawing/2014/main" id="{F2E9458C-B51B-42AF-9EBA-CB227CA6097D}"/>
                </a:ext>
              </a:extLst>
            </p:cNvPr>
            <p:cNvSpPr txBox="1">
              <a:spLocks noChangeArrowheads="1"/>
            </p:cNvSpPr>
            <p:nvPr/>
          </p:nvSpPr>
          <p:spPr bwMode="auto">
            <a:xfrm>
              <a:off x="3470" y="2060"/>
              <a:ext cx="1043" cy="231"/>
            </a:xfrm>
            <a:prstGeom prst="rect">
              <a:avLst/>
            </a:prstGeom>
            <a:noFill/>
            <a:ln w="9525">
              <a:noFill/>
              <a:miter lim="800000"/>
              <a:headEnd/>
              <a:tailEnd/>
            </a:ln>
            <a:effectLst/>
          </p:spPr>
          <p:txBody>
            <a:bodyPr>
              <a:spAutoFit/>
            </a:bodyPr>
            <a:lstStyle/>
            <a:p>
              <a:pPr eaLnBrk="1" hangingPunct="1">
                <a:spcBef>
                  <a:spcPct val="50000"/>
                </a:spcBef>
                <a:defRPr/>
              </a:pPr>
              <a:r>
                <a:rPr lang="en-US" altLang="zh-CN" sz="1800" b="1">
                  <a:solidFill>
                    <a:srgbClr val="FF00FF"/>
                  </a:solidFill>
                  <a:effectLst>
                    <a:outerShdw blurRad="38100" dist="38100" dir="2700000" algn="tl">
                      <a:srgbClr val="C0C0C0"/>
                    </a:outerShdw>
                  </a:effectLst>
                </a:rPr>
                <a:t>x.number[3]</a:t>
              </a:r>
            </a:p>
          </p:txBody>
        </p:sp>
        <p:sp>
          <p:nvSpPr>
            <p:cNvPr id="23608" name="Freeform 179">
              <a:extLst>
                <a:ext uri="{FF2B5EF4-FFF2-40B4-BE49-F238E27FC236}">
                  <a16:creationId xmlns:a16="http://schemas.microsoft.com/office/drawing/2014/main" id="{B92E79F8-04B4-4F04-81D0-5ED9D3330632}"/>
                </a:ext>
              </a:extLst>
            </p:cNvPr>
            <p:cNvSpPr>
              <a:spLocks/>
            </p:cNvSpPr>
            <p:nvPr/>
          </p:nvSpPr>
          <p:spPr bwMode="auto">
            <a:xfrm>
              <a:off x="2807" y="1938"/>
              <a:ext cx="1134" cy="189"/>
            </a:xfrm>
            <a:custGeom>
              <a:avLst/>
              <a:gdLst>
                <a:gd name="T0" fmla="*/ 0 w 1134"/>
                <a:gd name="T1" fmla="*/ 189 h 189"/>
                <a:gd name="T2" fmla="*/ 363 w 1134"/>
                <a:gd name="T3" fmla="*/ 98 h 189"/>
                <a:gd name="T4" fmla="*/ 907 w 1134"/>
                <a:gd name="T5" fmla="*/ 7 h 189"/>
                <a:gd name="T6" fmla="*/ 1134 w 1134"/>
                <a:gd name="T7" fmla="*/ 143 h 189"/>
                <a:gd name="T8" fmla="*/ 0 60000 65536"/>
                <a:gd name="T9" fmla="*/ 0 60000 65536"/>
                <a:gd name="T10" fmla="*/ 0 60000 65536"/>
                <a:gd name="T11" fmla="*/ 0 60000 65536"/>
                <a:gd name="T12" fmla="*/ 0 w 1134"/>
                <a:gd name="T13" fmla="*/ 0 h 189"/>
                <a:gd name="T14" fmla="*/ 1134 w 1134"/>
                <a:gd name="T15" fmla="*/ 189 h 189"/>
              </a:gdLst>
              <a:ahLst/>
              <a:cxnLst>
                <a:cxn ang="T8">
                  <a:pos x="T0" y="T1"/>
                </a:cxn>
                <a:cxn ang="T9">
                  <a:pos x="T2" y="T3"/>
                </a:cxn>
                <a:cxn ang="T10">
                  <a:pos x="T4" y="T5"/>
                </a:cxn>
                <a:cxn ang="T11">
                  <a:pos x="T6" y="T7"/>
                </a:cxn>
              </a:cxnLst>
              <a:rect l="T12" t="T13" r="T14" b="T15"/>
              <a:pathLst>
                <a:path w="1134" h="189">
                  <a:moveTo>
                    <a:pt x="0" y="189"/>
                  </a:moveTo>
                  <a:cubicBezTo>
                    <a:pt x="106" y="158"/>
                    <a:pt x="212" y="128"/>
                    <a:pt x="363" y="98"/>
                  </a:cubicBezTo>
                  <a:cubicBezTo>
                    <a:pt x="514" y="68"/>
                    <a:pt x="779" y="0"/>
                    <a:pt x="907" y="7"/>
                  </a:cubicBezTo>
                  <a:cubicBezTo>
                    <a:pt x="1035" y="14"/>
                    <a:pt x="1084" y="78"/>
                    <a:pt x="1134" y="143"/>
                  </a:cubicBezTo>
                </a:path>
              </a:pathLst>
            </a:custGeom>
            <a:noFill/>
            <a:ln w="12700" cap="flat" cmpd="sng">
              <a:solidFill>
                <a:srgbClr val="00808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142517" name="Text Box 181">
            <a:extLst>
              <a:ext uri="{FF2B5EF4-FFF2-40B4-BE49-F238E27FC236}">
                <a16:creationId xmlns:a16="http://schemas.microsoft.com/office/drawing/2014/main" id="{58F42B1A-FDC7-4177-972F-2A9FD2687671}"/>
              </a:ext>
            </a:extLst>
          </p:cNvPr>
          <p:cNvSpPr txBox="1">
            <a:spLocks noChangeArrowheads="1"/>
          </p:cNvSpPr>
          <p:nvPr/>
        </p:nvSpPr>
        <p:spPr bwMode="auto">
          <a:xfrm>
            <a:off x="3132138" y="4456113"/>
            <a:ext cx="5184775" cy="701675"/>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t>for(i=0;i&lt;6;i++) scanf(”%c”,&amp;x.number[i]);</a:t>
            </a:r>
          </a:p>
          <a:p>
            <a:pPr eaLnBrk="1" hangingPunct="1">
              <a:spcBef>
                <a:spcPct val="0"/>
              </a:spcBef>
              <a:buClrTx/>
              <a:buSzTx/>
              <a:buFontTx/>
              <a:buNone/>
            </a:pPr>
            <a:r>
              <a:rPr lang="en-US" altLang="zh-CN" sz="2000"/>
              <a:t>x.number[i]=’\0’;</a:t>
            </a:r>
          </a:p>
        </p:txBody>
      </p:sp>
      <p:sp>
        <p:nvSpPr>
          <p:cNvPr id="142518" name="AutoShape 182">
            <a:extLst>
              <a:ext uri="{FF2B5EF4-FFF2-40B4-BE49-F238E27FC236}">
                <a16:creationId xmlns:a16="http://schemas.microsoft.com/office/drawing/2014/main" id="{96FF1A12-9E2E-4728-A261-466FDE2A6319}"/>
              </a:ext>
            </a:extLst>
          </p:cNvPr>
          <p:cNvSpPr>
            <a:spLocks noChangeArrowheads="1"/>
          </p:cNvSpPr>
          <p:nvPr/>
        </p:nvSpPr>
        <p:spPr bwMode="auto">
          <a:xfrm>
            <a:off x="827088" y="4221163"/>
            <a:ext cx="2016125" cy="433387"/>
          </a:xfrm>
          <a:prstGeom prst="wedgeRoundRectCallout">
            <a:avLst>
              <a:gd name="adj1" fmla="val -14958"/>
              <a:gd name="adj2" fmla="val -166852"/>
              <a:gd name="adj3" fmla="val 16667"/>
            </a:avLst>
          </a:prstGeom>
          <a:noFill/>
          <a:ln w="28575">
            <a:solidFill>
              <a:srgbClr val="008000"/>
            </a:solidFill>
            <a:miter lim="800000"/>
            <a:headEnd/>
            <a:tailEnd/>
          </a:ln>
          <a:effectLst/>
        </p:spPr>
        <p:txBody>
          <a:bodyPr/>
          <a:lstStyle/>
          <a:p>
            <a:pPr algn="ctr" eaLnBrk="1" hangingPunct="1">
              <a:defRPr/>
            </a:pPr>
            <a:r>
              <a:rPr lang="zh-CN" altLang="en-US" sz="1800" b="1">
                <a:solidFill>
                  <a:schemeClr val="tx2"/>
                </a:solidFill>
                <a:effectLst>
                  <a:outerShdw blurRad="38100" dist="38100" dir="2700000" algn="tl">
                    <a:srgbClr val="C0C0C0"/>
                  </a:outerShdw>
                </a:effectLst>
              </a:rPr>
              <a:t>一维字符数组名</a:t>
            </a:r>
          </a:p>
        </p:txBody>
      </p:sp>
      <p:sp>
        <p:nvSpPr>
          <p:cNvPr id="142519" name="AutoShape 183">
            <a:extLst>
              <a:ext uri="{FF2B5EF4-FFF2-40B4-BE49-F238E27FC236}">
                <a16:creationId xmlns:a16="http://schemas.microsoft.com/office/drawing/2014/main" id="{B5F938D3-9DEE-44CB-8311-982DC31CE723}"/>
              </a:ext>
            </a:extLst>
          </p:cNvPr>
          <p:cNvSpPr>
            <a:spLocks noChangeArrowheads="1"/>
          </p:cNvSpPr>
          <p:nvPr/>
        </p:nvSpPr>
        <p:spPr bwMode="auto">
          <a:xfrm>
            <a:off x="5292725" y="3860800"/>
            <a:ext cx="3097213" cy="431800"/>
          </a:xfrm>
          <a:prstGeom prst="wedgeRoundRectCallout">
            <a:avLst>
              <a:gd name="adj1" fmla="val -42259"/>
              <a:gd name="adj2" fmla="val 80884"/>
              <a:gd name="adj3" fmla="val 16667"/>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pt-BR" altLang="zh-CN" sz="1800" b="1">
                <a:solidFill>
                  <a:schemeClr val="tx2"/>
                </a:solidFill>
              </a:rPr>
              <a:t>scanf("%s", </a:t>
            </a:r>
            <a:r>
              <a:rPr lang="pt-BR" altLang="zh-CN" sz="1800" b="1">
                <a:solidFill>
                  <a:srgbClr val="FF00FF"/>
                </a:solidFill>
              </a:rPr>
              <a:t>x.number</a:t>
            </a:r>
            <a:r>
              <a:rPr lang="pt-BR" altLang="zh-CN" sz="1800" b="1">
                <a:solidFill>
                  <a:schemeClr val="tx2"/>
                </a:solidFill>
              </a:rPr>
              <a:t>);</a:t>
            </a:r>
          </a:p>
        </p:txBody>
      </p:sp>
      <p:sp>
        <p:nvSpPr>
          <p:cNvPr id="142521" name="Text Box 185">
            <a:extLst>
              <a:ext uri="{FF2B5EF4-FFF2-40B4-BE49-F238E27FC236}">
                <a16:creationId xmlns:a16="http://schemas.microsoft.com/office/drawing/2014/main" id="{C2DF43E6-4D73-4C5C-B21B-B0FCD893F7F2}"/>
              </a:ext>
            </a:extLst>
          </p:cNvPr>
          <p:cNvSpPr txBox="1">
            <a:spLocks noChangeArrowheads="1"/>
          </p:cNvSpPr>
          <p:nvPr/>
        </p:nvSpPr>
        <p:spPr bwMode="auto">
          <a:xfrm>
            <a:off x="2698750" y="5553075"/>
            <a:ext cx="5473700" cy="396875"/>
          </a:xfrm>
          <a:prstGeom prst="rect">
            <a:avLst/>
          </a:prstGeom>
          <a:solidFill>
            <a:schemeClr val="accent1">
              <a:alpha val="10001"/>
            </a:schemeClr>
          </a:solidFill>
          <a:ln w="9525">
            <a:noFill/>
            <a:miter lim="800000"/>
            <a:headEnd/>
            <a:tailEnd/>
          </a:ln>
          <a:effectLst/>
        </p:spPr>
        <p:txBody>
          <a:bodyPr>
            <a:spAutoFit/>
          </a:bodyPr>
          <a:lstStyle/>
          <a:p>
            <a:pPr algn="ctr" eaLnBrk="1" hangingPunct="1">
              <a:spcBef>
                <a:spcPct val="50000"/>
              </a:spcBef>
              <a:defRPr/>
            </a:pPr>
            <a:r>
              <a:rPr lang="en-US" altLang="zh-CN" sz="2000" b="1">
                <a:solidFill>
                  <a:srgbClr val="006600"/>
                </a:solidFill>
                <a:effectLst>
                  <a:outerShdw blurRad="38100" dist="38100" dir="2700000" algn="tl">
                    <a:srgbClr val="000000"/>
                  </a:outerShdw>
                </a:effectLst>
              </a:rPr>
              <a:t>  </a:t>
            </a:r>
            <a:r>
              <a:rPr lang="zh-CN" altLang="en-US" sz="2000" b="1">
                <a:solidFill>
                  <a:srgbClr val="006600"/>
                </a:solidFill>
                <a:effectLst>
                  <a:outerShdw blurRad="38100" dist="38100" dir="2700000" algn="tl">
                    <a:srgbClr val="000000"/>
                  </a:outerShdw>
                </a:effectLst>
              </a:rPr>
              <a:t>提示：结构成员使用</a:t>
            </a:r>
            <a:r>
              <a:rPr lang="zh-CN" altLang="en-US" sz="2000" b="1">
                <a:solidFill>
                  <a:srgbClr val="006600"/>
                </a:solidFill>
                <a:effectLst>
                  <a:outerShdw blurRad="38100" dist="38100" dir="2700000" algn="tl">
                    <a:srgbClr val="000000"/>
                  </a:outerShdw>
                </a:effectLst>
                <a:latin typeface="Times New Roman"/>
              </a:rPr>
              <a:t>“</a:t>
            </a:r>
            <a:r>
              <a:rPr lang="en-US" altLang="zh-CN" sz="2000" b="1">
                <a:solidFill>
                  <a:srgbClr val="FF0000"/>
                </a:solidFill>
                <a:effectLst>
                  <a:outerShdw blurRad="38100" dist="38100" dir="2700000" algn="tl">
                    <a:srgbClr val="000000"/>
                  </a:outerShdw>
                </a:effectLst>
              </a:rPr>
              <a:t>.</a:t>
            </a:r>
            <a:r>
              <a:rPr lang="en-US" altLang="zh-CN" sz="2000" b="1">
                <a:solidFill>
                  <a:srgbClr val="006600"/>
                </a:solidFill>
                <a:effectLst>
                  <a:outerShdw blurRad="38100" dist="38100" dir="2700000" algn="tl">
                    <a:srgbClr val="000000"/>
                  </a:outerShdw>
                </a:effectLst>
                <a:latin typeface="Times New Roman"/>
              </a:rPr>
              <a:t>”</a:t>
            </a:r>
            <a:r>
              <a:rPr lang="zh-CN" altLang="en-US" sz="2000" b="1">
                <a:solidFill>
                  <a:srgbClr val="006600"/>
                </a:solidFill>
                <a:effectLst>
                  <a:outerShdw blurRad="38100" dist="38100" dir="2700000" algn="tl">
                    <a:srgbClr val="000000"/>
                  </a:outerShdw>
                </a:effectLst>
              </a:rPr>
              <a:t>，数组成员使用</a:t>
            </a:r>
            <a:r>
              <a:rPr lang="zh-CN" altLang="en-US" sz="2000" b="1">
                <a:solidFill>
                  <a:srgbClr val="006600"/>
                </a:solidFill>
                <a:effectLst>
                  <a:outerShdw blurRad="38100" dist="38100" dir="2700000" algn="tl">
                    <a:srgbClr val="000000"/>
                  </a:outerShdw>
                </a:effectLst>
                <a:latin typeface="Times New Roman"/>
              </a:rPr>
              <a:t>“</a:t>
            </a:r>
            <a:r>
              <a:rPr lang="en-US" altLang="zh-CN" sz="2000" b="1">
                <a:solidFill>
                  <a:srgbClr val="FF0000"/>
                </a:solidFill>
                <a:effectLst>
                  <a:outerShdw blurRad="38100" dist="38100" dir="2700000" algn="tl">
                    <a:srgbClr val="000000"/>
                  </a:outerShdw>
                </a:effectLst>
              </a:rPr>
              <a:t>[]</a:t>
            </a:r>
            <a:r>
              <a:rPr lang="en-US" altLang="zh-CN" sz="2000" b="1">
                <a:solidFill>
                  <a:srgbClr val="006600"/>
                </a:solidFill>
                <a:effectLst>
                  <a:outerShdw blurRad="38100" dist="38100" dir="2700000" algn="tl">
                    <a:srgbClr val="000000"/>
                  </a:outerShdw>
                </a:effectLst>
                <a:latin typeface="Times New Roman"/>
              </a:rPr>
              <a:t>”</a:t>
            </a:r>
            <a:r>
              <a:rPr lang="zh-CN" altLang="en-US" sz="2000" b="1">
                <a:solidFill>
                  <a:srgbClr val="006600"/>
                </a:solidFill>
                <a:effectLst>
                  <a:outerShdw blurRad="38100" dist="38100" dir="2700000" algn="tl">
                    <a:srgbClr val="000000"/>
                  </a:outerShdw>
                </a:effectLst>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42340"/>
                                        </p:tgtEl>
                                        <p:attrNameLst>
                                          <p:attrName>style.visibility</p:attrName>
                                        </p:attrNameLst>
                                      </p:cBhvr>
                                      <p:to>
                                        <p:strVal val="visible"/>
                                      </p:to>
                                    </p:set>
                                    <p:anim calcmode="lin" valueType="num">
                                      <p:cBhvr>
                                        <p:cTn id="7" dur="1000" fill="hold"/>
                                        <p:tgtEl>
                                          <p:spTgt spid="142340"/>
                                        </p:tgtEl>
                                        <p:attrNameLst>
                                          <p:attrName>ppt_x</p:attrName>
                                        </p:attrNameLst>
                                      </p:cBhvr>
                                      <p:tavLst>
                                        <p:tav tm="0">
                                          <p:val>
                                            <p:strVal val="#ppt_x-.2"/>
                                          </p:val>
                                        </p:tav>
                                        <p:tav tm="100000">
                                          <p:val>
                                            <p:strVal val="#ppt_x"/>
                                          </p:val>
                                        </p:tav>
                                      </p:tavLst>
                                    </p:anim>
                                    <p:anim calcmode="lin" valueType="num">
                                      <p:cBhvr>
                                        <p:cTn id="8" dur="1000" fill="hold"/>
                                        <p:tgtEl>
                                          <p:spTgt spid="14234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2340"/>
                                        </p:tgtEl>
                                      </p:cBhvr>
                                    </p:animEffect>
                                  </p:childTnLst>
                                </p:cTn>
                              </p:par>
                              <p:par>
                                <p:cTn id="10" presetID="29" presetClass="entr" presetSubtype="0" fill="hold" nodeType="withEffect">
                                  <p:stCondLst>
                                    <p:cond delay="0"/>
                                  </p:stCondLst>
                                  <p:childTnLst>
                                    <p:set>
                                      <p:cBhvr>
                                        <p:cTn id="11" dur="1" fill="hold">
                                          <p:stCondLst>
                                            <p:cond delay="0"/>
                                          </p:stCondLst>
                                        </p:cTn>
                                        <p:tgtEl>
                                          <p:spTgt spid="142421"/>
                                        </p:tgtEl>
                                        <p:attrNameLst>
                                          <p:attrName>style.visibility</p:attrName>
                                        </p:attrNameLst>
                                      </p:cBhvr>
                                      <p:to>
                                        <p:strVal val="visible"/>
                                      </p:to>
                                    </p:set>
                                    <p:anim calcmode="lin" valueType="num">
                                      <p:cBhvr>
                                        <p:cTn id="12" dur="1000" fill="hold"/>
                                        <p:tgtEl>
                                          <p:spTgt spid="142421"/>
                                        </p:tgtEl>
                                        <p:attrNameLst>
                                          <p:attrName>ppt_x</p:attrName>
                                        </p:attrNameLst>
                                      </p:cBhvr>
                                      <p:tavLst>
                                        <p:tav tm="0">
                                          <p:val>
                                            <p:strVal val="#ppt_x-.2"/>
                                          </p:val>
                                        </p:tav>
                                        <p:tav tm="100000">
                                          <p:val>
                                            <p:strVal val="#ppt_x"/>
                                          </p:val>
                                        </p:tav>
                                      </p:tavLst>
                                    </p:anim>
                                    <p:anim calcmode="lin" valueType="num">
                                      <p:cBhvr>
                                        <p:cTn id="13" dur="1000" fill="hold"/>
                                        <p:tgtEl>
                                          <p:spTgt spid="142421"/>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42421"/>
                                        </p:tgtEl>
                                      </p:cBhvr>
                                    </p:animEffect>
                                  </p:childTnLst>
                                </p:cTn>
                              </p:par>
                              <p:par>
                                <p:cTn id="15" presetID="29" presetClass="entr" presetSubtype="0" fill="hold" nodeType="withEffect">
                                  <p:stCondLst>
                                    <p:cond delay="0"/>
                                  </p:stCondLst>
                                  <p:childTnLst>
                                    <p:set>
                                      <p:cBhvr>
                                        <p:cTn id="16" dur="1" fill="hold">
                                          <p:stCondLst>
                                            <p:cond delay="0"/>
                                          </p:stCondLst>
                                        </p:cTn>
                                        <p:tgtEl>
                                          <p:spTgt spid="142422"/>
                                        </p:tgtEl>
                                        <p:attrNameLst>
                                          <p:attrName>style.visibility</p:attrName>
                                        </p:attrNameLst>
                                      </p:cBhvr>
                                      <p:to>
                                        <p:strVal val="visible"/>
                                      </p:to>
                                    </p:set>
                                    <p:anim calcmode="lin" valueType="num">
                                      <p:cBhvr>
                                        <p:cTn id="17" dur="1000" fill="hold"/>
                                        <p:tgtEl>
                                          <p:spTgt spid="142422"/>
                                        </p:tgtEl>
                                        <p:attrNameLst>
                                          <p:attrName>ppt_x</p:attrName>
                                        </p:attrNameLst>
                                      </p:cBhvr>
                                      <p:tavLst>
                                        <p:tav tm="0">
                                          <p:val>
                                            <p:strVal val="#ppt_x-.2"/>
                                          </p:val>
                                        </p:tav>
                                        <p:tav tm="100000">
                                          <p:val>
                                            <p:strVal val="#ppt_x"/>
                                          </p:val>
                                        </p:tav>
                                      </p:tavLst>
                                    </p:anim>
                                    <p:anim calcmode="lin" valueType="num">
                                      <p:cBhvr>
                                        <p:cTn id="18" dur="1000" fill="hold"/>
                                        <p:tgtEl>
                                          <p:spTgt spid="142422"/>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42422"/>
                                        </p:tgtEl>
                                      </p:cBhvr>
                                    </p:animEffect>
                                  </p:childTnLst>
                                </p:cTn>
                              </p:par>
                              <p:par>
                                <p:cTn id="20" presetID="29" presetClass="entr" presetSubtype="0" fill="hold" grpId="0" nodeType="withEffect">
                                  <p:stCondLst>
                                    <p:cond delay="0"/>
                                  </p:stCondLst>
                                  <p:childTnLst>
                                    <p:set>
                                      <p:cBhvr>
                                        <p:cTn id="21" dur="1" fill="hold">
                                          <p:stCondLst>
                                            <p:cond delay="0"/>
                                          </p:stCondLst>
                                        </p:cTn>
                                        <p:tgtEl>
                                          <p:spTgt spid="142384"/>
                                        </p:tgtEl>
                                        <p:attrNameLst>
                                          <p:attrName>style.visibility</p:attrName>
                                        </p:attrNameLst>
                                      </p:cBhvr>
                                      <p:to>
                                        <p:strVal val="visible"/>
                                      </p:to>
                                    </p:set>
                                    <p:anim calcmode="lin" valueType="num">
                                      <p:cBhvr>
                                        <p:cTn id="22" dur="1000" fill="hold"/>
                                        <p:tgtEl>
                                          <p:spTgt spid="142384"/>
                                        </p:tgtEl>
                                        <p:attrNameLst>
                                          <p:attrName>ppt_x</p:attrName>
                                        </p:attrNameLst>
                                      </p:cBhvr>
                                      <p:tavLst>
                                        <p:tav tm="0">
                                          <p:val>
                                            <p:strVal val="#ppt_x-.2"/>
                                          </p:val>
                                        </p:tav>
                                        <p:tav tm="100000">
                                          <p:val>
                                            <p:strVal val="#ppt_x"/>
                                          </p:val>
                                        </p:tav>
                                      </p:tavLst>
                                    </p:anim>
                                    <p:anim calcmode="lin" valueType="num">
                                      <p:cBhvr>
                                        <p:cTn id="23" dur="1000" fill="hold"/>
                                        <p:tgtEl>
                                          <p:spTgt spid="142384"/>
                                        </p:tgtEl>
                                        <p:attrNameLst>
                                          <p:attrName>ppt_y</p:attrName>
                                        </p:attrNameLst>
                                      </p:cBhvr>
                                      <p:tavLst>
                                        <p:tav tm="0">
                                          <p:val>
                                            <p:strVal val="#ppt_y"/>
                                          </p:val>
                                        </p:tav>
                                        <p:tav tm="100000">
                                          <p:val>
                                            <p:strVal val="#ppt_y"/>
                                          </p:val>
                                        </p:tav>
                                      </p:tavLst>
                                    </p:anim>
                                    <p:animEffect transition="in" filter="wipe(right)" prLst="gradientSize: 0.1">
                                      <p:cBhvr>
                                        <p:cTn id="24" dur="1000"/>
                                        <p:tgtEl>
                                          <p:spTgt spid="14238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7"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anim calcmode="lin" valueType="num">
                                      <p:cBhvr>
                                        <p:cTn id="30" dur="1000" fill="hold"/>
                                        <p:tgtEl>
                                          <p:spTgt spid="3"/>
                                        </p:tgtEl>
                                        <p:attrNameLst>
                                          <p:attrName>ppt_x</p:attrName>
                                        </p:attrNameLst>
                                      </p:cBhvr>
                                      <p:tavLst>
                                        <p:tav tm="0">
                                          <p:val>
                                            <p:strVal val="#ppt_x"/>
                                          </p:val>
                                        </p:tav>
                                        <p:tav tm="100000">
                                          <p:val>
                                            <p:strVal val="#ppt_x"/>
                                          </p:val>
                                        </p:tav>
                                      </p:tavLst>
                                    </p:anim>
                                    <p:anim calcmode="lin" valueType="num">
                                      <p:cBhvr>
                                        <p:cTn id="3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142497"/>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47" presetClass="entr" presetSubtype="0"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fade">
                                      <p:cBhvr>
                                        <p:cTn id="40" dur="1000"/>
                                        <p:tgtEl>
                                          <p:spTgt spid="2"/>
                                        </p:tgtEl>
                                      </p:cBhvr>
                                    </p:animEffect>
                                    <p:anim calcmode="lin" valueType="num">
                                      <p:cBhvr>
                                        <p:cTn id="41" dur="1000" fill="hold"/>
                                        <p:tgtEl>
                                          <p:spTgt spid="2"/>
                                        </p:tgtEl>
                                        <p:attrNameLst>
                                          <p:attrName>ppt_x</p:attrName>
                                        </p:attrNameLst>
                                      </p:cBhvr>
                                      <p:tavLst>
                                        <p:tav tm="0">
                                          <p:val>
                                            <p:strVal val="#ppt_x"/>
                                          </p:val>
                                        </p:tav>
                                        <p:tav tm="100000">
                                          <p:val>
                                            <p:strVal val="#ppt_x"/>
                                          </p:val>
                                        </p:tav>
                                      </p:tavLst>
                                    </p:anim>
                                    <p:anim calcmode="lin" valueType="num">
                                      <p:cBhvr>
                                        <p:cTn id="4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9" presetClass="entr" presetSubtype="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p:cTn id="47" dur="1000" fill="hold"/>
                                        <p:tgtEl>
                                          <p:spTgt spid="4"/>
                                        </p:tgtEl>
                                        <p:attrNameLst>
                                          <p:attrName>ppt_x</p:attrName>
                                        </p:attrNameLst>
                                      </p:cBhvr>
                                      <p:tavLst>
                                        <p:tav tm="0">
                                          <p:val>
                                            <p:strVal val="#ppt_x-.2"/>
                                          </p:val>
                                        </p:tav>
                                        <p:tav tm="100000">
                                          <p:val>
                                            <p:strVal val="#ppt_x"/>
                                          </p:val>
                                        </p:tav>
                                      </p:tavLst>
                                    </p:anim>
                                    <p:anim calcmode="lin" valueType="num">
                                      <p:cBhvr>
                                        <p:cTn id="4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49" dur="1000"/>
                                        <p:tgtEl>
                                          <p:spTgt spid="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9" presetClass="entr" presetSubtype="10" fill="hold" grpId="0" nodeType="clickEffect">
                                  <p:stCondLst>
                                    <p:cond delay="0"/>
                                  </p:stCondLst>
                                  <p:childTnLst>
                                    <p:set>
                                      <p:cBhvr>
                                        <p:cTn id="53" dur="1" fill="hold">
                                          <p:stCondLst>
                                            <p:cond delay="0"/>
                                          </p:stCondLst>
                                        </p:cTn>
                                        <p:tgtEl>
                                          <p:spTgt spid="142508"/>
                                        </p:tgtEl>
                                        <p:attrNameLst>
                                          <p:attrName>style.visibility</p:attrName>
                                        </p:attrNameLst>
                                      </p:cBhvr>
                                      <p:to>
                                        <p:strVal val="visible"/>
                                      </p:to>
                                    </p:set>
                                    <p:anim calcmode="lin" valueType="num">
                                      <p:cBhvr>
                                        <p:cTn id="54" dur="5000" fill="hold"/>
                                        <p:tgtEl>
                                          <p:spTgt spid="142508"/>
                                        </p:tgtEl>
                                        <p:attrNameLst>
                                          <p:attrName>ppt_w</p:attrName>
                                        </p:attrNameLst>
                                      </p:cBhvr>
                                      <p:tavLst>
                                        <p:tav tm="0" fmla="#ppt_w*sin(2.5*pi*$)">
                                          <p:val>
                                            <p:fltVal val="0"/>
                                          </p:val>
                                        </p:tav>
                                        <p:tav tm="100000">
                                          <p:val>
                                            <p:fltVal val="1"/>
                                          </p:val>
                                        </p:tav>
                                      </p:tavLst>
                                    </p:anim>
                                    <p:anim calcmode="lin" valueType="num">
                                      <p:cBhvr>
                                        <p:cTn id="55" dur="5000" fill="hold"/>
                                        <p:tgtEl>
                                          <p:spTgt spid="142508"/>
                                        </p:tgtEl>
                                        <p:attrNameLst>
                                          <p:attrName>ppt_h</p:attrName>
                                        </p:attrNameLst>
                                      </p:cBhvr>
                                      <p:tavLst>
                                        <p:tav tm="0">
                                          <p:val>
                                            <p:strVal val="#ppt_h"/>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9" presetClass="entr" presetSubtype="0" fill="hold" nodeType="clickEffect">
                                  <p:stCondLst>
                                    <p:cond delay="0"/>
                                  </p:stCondLst>
                                  <p:childTnLst>
                                    <p:set>
                                      <p:cBhvr>
                                        <p:cTn id="59" dur="1" fill="hold">
                                          <p:stCondLst>
                                            <p:cond delay="0"/>
                                          </p:stCondLst>
                                        </p:cTn>
                                        <p:tgtEl>
                                          <p:spTgt spid="6"/>
                                        </p:tgtEl>
                                        <p:attrNameLst>
                                          <p:attrName>style.visibility</p:attrName>
                                        </p:attrNameLst>
                                      </p:cBhvr>
                                      <p:to>
                                        <p:strVal val="visible"/>
                                      </p:to>
                                    </p:set>
                                    <p:anim calcmode="lin" valueType="num">
                                      <p:cBhvr>
                                        <p:cTn id="60" dur="1000" fill="hold"/>
                                        <p:tgtEl>
                                          <p:spTgt spid="6"/>
                                        </p:tgtEl>
                                        <p:attrNameLst>
                                          <p:attrName>ppt_x</p:attrName>
                                        </p:attrNameLst>
                                      </p:cBhvr>
                                      <p:tavLst>
                                        <p:tav tm="0">
                                          <p:val>
                                            <p:strVal val="#ppt_x-.2"/>
                                          </p:val>
                                        </p:tav>
                                        <p:tav tm="100000">
                                          <p:val>
                                            <p:strVal val="#ppt_x"/>
                                          </p:val>
                                        </p:tav>
                                      </p:tavLst>
                                    </p:anim>
                                    <p:anim calcmode="lin" valueType="num">
                                      <p:cBhvr>
                                        <p:cTn id="61"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62" dur="1000"/>
                                        <p:tgtEl>
                                          <p:spTgt spid="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142518"/>
                                        </p:tgtEl>
                                        <p:attrNameLst>
                                          <p:attrName>style.visibility</p:attrName>
                                        </p:attrNameLst>
                                      </p:cBhvr>
                                      <p:to>
                                        <p:strVal val="visible"/>
                                      </p:to>
                                    </p:set>
                                    <p:animEffect transition="in" filter="fade">
                                      <p:cBhvr>
                                        <p:cTn id="67" dur="1000"/>
                                        <p:tgtEl>
                                          <p:spTgt spid="142518"/>
                                        </p:tgtEl>
                                      </p:cBhvr>
                                    </p:animEffect>
                                    <p:anim calcmode="lin" valueType="num">
                                      <p:cBhvr>
                                        <p:cTn id="68" dur="1000" fill="hold"/>
                                        <p:tgtEl>
                                          <p:spTgt spid="142518"/>
                                        </p:tgtEl>
                                        <p:attrNameLst>
                                          <p:attrName>ppt_x</p:attrName>
                                        </p:attrNameLst>
                                      </p:cBhvr>
                                      <p:tavLst>
                                        <p:tav tm="0">
                                          <p:val>
                                            <p:strVal val="#ppt_x"/>
                                          </p:val>
                                        </p:tav>
                                        <p:tav tm="100000">
                                          <p:val>
                                            <p:strVal val="#ppt_x"/>
                                          </p:val>
                                        </p:tav>
                                      </p:tavLst>
                                    </p:anim>
                                    <p:anim calcmode="lin" valueType="num">
                                      <p:cBhvr>
                                        <p:cTn id="69" dur="1000" fill="hold"/>
                                        <p:tgtEl>
                                          <p:spTgt spid="142518"/>
                                        </p:tgtEl>
                                        <p:attrNameLst>
                                          <p:attrName>ppt_y</p:attrName>
                                        </p:attrNameLst>
                                      </p:cBhvr>
                                      <p:tavLst>
                                        <p:tav tm="0">
                                          <p:val>
                                            <p:strVal val="#ppt_y+.1"/>
                                          </p:val>
                                        </p:tav>
                                        <p:tav tm="100000">
                                          <p:val>
                                            <p:strVal val="#ppt_y"/>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29" presetClass="entr" presetSubtype="0" fill="hold" grpId="0" nodeType="clickEffect">
                                  <p:stCondLst>
                                    <p:cond delay="0"/>
                                  </p:stCondLst>
                                  <p:childTnLst>
                                    <p:set>
                                      <p:cBhvr>
                                        <p:cTn id="73" dur="1" fill="hold">
                                          <p:stCondLst>
                                            <p:cond delay="0"/>
                                          </p:stCondLst>
                                        </p:cTn>
                                        <p:tgtEl>
                                          <p:spTgt spid="142517"/>
                                        </p:tgtEl>
                                        <p:attrNameLst>
                                          <p:attrName>style.visibility</p:attrName>
                                        </p:attrNameLst>
                                      </p:cBhvr>
                                      <p:to>
                                        <p:strVal val="visible"/>
                                      </p:to>
                                    </p:set>
                                    <p:anim calcmode="lin" valueType="num">
                                      <p:cBhvr>
                                        <p:cTn id="74" dur="1000" fill="hold"/>
                                        <p:tgtEl>
                                          <p:spTgt spid="142517"/>
                                        </p:tgtEl>
                                        <p:attrNameLst>
                                          <p:attrName>ppt_x</p:attrName>
                                        </p:attrNameLst>
                                      </p:cBhvr>
                                      <p:tavLst>
                                        <p:tav tm="0">
                                          <p:val>
                                            <p:strVal val="#ppt_x-.2"/>
                                          </p:val>
                                        </p:tav>
                                        <p:tav tm="100000">
                                          <p:val>
                                            <p:strVal val="#ppt_x"/>
                                          </p:val>
                                        </p:tav>
                                      </p:tavLst>
                                    </p:anim>
                                    <p:anim calcmode="lin" valueType="num">
                                      <p:cBhvr>
                                        <p:cTn id="75" dur="1000" fill="hold"/>
                                        <p:tgtEl>
                                          <p:spTgt spid="142517"/>
                                        </p:tgtEl>
                                        <p:attrNameLst>
                                          <p:attrName>ppt_y</p:attrName>
                                        </p:attrNameLst>
                                      </p:cBhvr>
                                      <p:tavLst>
                                        <p:tav tm="0">
                                          <p:val>
                                            <p:strVal val="#ppt_y"/>
                                          </p:val>
                                        </p:tav>
                                        <p:tav tm="100000">
                                          <p:val>
                                            <p:strVal val="#ppt_y"/>
                                          </p:val>
                                        </p:tav>
                                      </p:tavLst>
                                    </p:anim>
                                    <p:animEffect transition="in" filter="wipe(right)" prLst="gradientSize: 0.1">
                                      <p:cBhvr>
                                        <p:cTn id="76" dur="1000"/>
                                        <p:tgtEl>
                                          <p:spTgt spid="142517"/>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142519"/>
                                        </p:tgtEl>
                                        <p:attrNameLst>
                                          <p:attrName>style.visibility</p:attrName>
                                        </p:attrNameLst>
                                      </p:cBhvr>
                                      <p:to>
                                        <p:strVal val="visible"/>
                                      </p:to>
                                    </p:set>
                                    <p:animEffect transition="in" filter="fade">
                                      <p:cBhvr>
                                        <p:cTn id="81" dur="1000"/>
                                        <p:tgtEl>
                                          <p:spTgt spid="142519"/>
                                        </p:tgtEl>
                                      </p:cBhvr>
                                    </p:animEffect>
                                    <p:anim calcmode="lin" valueType="num">
                                      <p:cBhvr>
                                        <p:cTn id="82" dur="1000" fill="hold"/>
                                        <p:tgtEl>
                                          <p:spTgt spid="142519"/>
                                        </p:tgtEl>
                                        <p:attrNameLst>
                                          <p:attrName>ppt_x</p:attrName>
                                        </p:attrNameLst>
                                      </p:cBhvr>
                                      <p:tavLst>
                                        <p:tav tm="0">
                                          <p:val>
                                            <p:strVal val="#ppt_x"/>
                                          </p:val>
                                        </p:tav>
                                        <p:tav tm="100000">
                                          <p:val>
                                            <p:strVal val="#ppt_x"/>
                                          </p:val>
                                        </p:tav>
                                      </p:tavLst>
                                    </p:anim>
                                    <p:anim calcmode="lin" valueType="num">
                                      <p:cBhvr>
                                        <p:cTn id="83" dur="1000" fill="hold"/>
                                        <p:tgtEl>
                                          <p:spTgt spid="142519"/>
                                        </p:tgtEl>
                                        <p:attrNameLst>
                                          <p:attrName>ppt_y</p:attrName>
                                        </p:attrNameLst>
                                      </p:cBhvr>
                                      <p:tavLst>
                                        <p:tav tm="0">
                                          <p:val>
                                            <p:strVal val="#ppt_y+.1"/>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29" presetClass="entr" presetSubtype="0" fill="hold" grpId="0" nodeType="clickEffect">
                                  <p:stCondLst>
                                    <p:cond delay="0"/>
                                  </p:stCondLst>
                                  <p:childTnLst>
                                    <p:set>
                                      <p:cBhvr>
                                        <p:cTn id="87" dur="1" fill="hold">
                                          <p:stCondLst>
                                            <p:cond delay="0"/>
                                          </p:stCondLst>
                                        </p:cTn>
                                        <p:tgtEl>
                                          <p:spTgt spid="142521"/>
                                        </p:tgtEl>
                                        <p:attrNameLst>
                                          <p:attrName>style.visibility</p:attrName>
                                        </p:attrNameLst>
                                      </p:cBhvr>
                                      <p:to>
                                        <p:strVal val="visible"/>
                                      </p:to>
                                    </p:set>
                                    <p:anim calcmode="lin" valueType="num">
                                      <p:cBhvr>
                                        <p:cTn id="88" dur="1000" fill="hold"/>
                                        <p:tgtEl>
                                          <p:spTgt spid="142521"/>
                                        </p:tgtEl>
                                        <p:attrNameLst>
                                          <p:attrName>ppt_x</p:attrName>
                                        </p:attrNameLst>
                                      </p:cBhvr>
                                      <p:tavLst>
                                        <p:tav tm="0">
                                          <p:val>
                                            <p:strVal val="#ppt_x-.2"/>
                                          </p:val>
                                        </p:tav>
                                        <p:tav tm="100000">
                                          <p:val>
                                            <p:strVal val="#ppt_x"/>
                                          </p:val>
                                        </p:tav>
                                      </p:tavLst>
                                    </p:anim>
                                    <p:anim calcmode="lin" valueType="num">
                                      <p:cBhvr>
                                        <p:cTn id="89" dur="1000" fill="hold"/>
                                        <p:tgtEl>
                                          <p:spTgt spid="142521"/>
                                        </p:tgtEl>
                                        <p:attrNameLst>
                                          <p:attrName>ppt_y</p:attrName>
                                        </p:attrNameLst>
                                      </p:cBhvr>
                                      <p:tavLst>
                                        <p:tav tm="0">
                                          <p:val>
                                            <p:strVal val="#ppt_y"/>
                                          </p:val>
                                        </p:tav>
                                        <p:tav tm="100000">
                                          <p:val>
                                            <p:strVal val="#ppt_y"/>
                                          </p:val>
                                        </p:tav>
                                      </p:tavLst>
                                    </p:anim>
                                    <p:animEffect transition="in" filter="wipe(right)" prLst="gradientSize: 0.1">
                                      <p:cBhvr>
                                        <p:cTn id="90" dur="1000"/>
                                        <p:tgtEl>
                                          <p:spTgt spid="1425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0" grpId="0" animBg="1"/>
      <p:bldP spid="142384" grpId="0"/>
      <p:bldP spid="142508" grpId="0"/>
      <p:bldP spid="142517" grpId="0" animBg="1"/>
      <p:bldP spid="142518" grpId="0" animBg="1"/>
      <p:bldP spid="142519" grpId="0" animBg="1"/>
      <p:bldP spid="1425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1">
            <a:extLst>
              <a:ext uri="{FF2B5EF4-FFF2-40B4-BE49-F238E27FC236}">
                <a16:creationId xmlns:a16="http://schemas.microsoft.com/office/drawing/2014/main" id="{FF98285C-079C-4E5A-882D-829A18583E6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0D753FA-2781-40D0-8E84-EFC4536A4FFA}" type="slidenum">
              <a:rPr kumimoji="0" lang="en-US" altLang="zh-CN" sz="1800" smtClean="0">
                <a:solidFill>
                  <a:srgbClr val="009900"/>
                </a:solidFill>
              </a:rPr>
              <a:pPr>
                <a:spcBef>
                  <a:spcPct val="0"/>
                </a:spcBef>
                <a:buClrTx/>
                <a:buSzTx/>
                <a:buFontTx/>
                <a:buNone/>
              </a:pPr>
              <a:t>2</a:t>
            </a:fld>
            <a:endParaRPr kumimoji="0" lang="en-US" altLang="zh-CN" sz="1800">
              <a:solidFill>
                <a:srgbClr val="009900"/>
              </a:solidFill>
            </a:endParaRPr>
          </a:p>
        </p:txBody>
      </p:sp>
      <p:sp>
        <p:nvSpPr>
          <p:cNvPr id="6147" name="Rectangle 31">
            <a:extLst>
              <a:ext uri="{FF2B5EF4-FFF2-40B4-BE49-F238E27FC236}">
                <a16:creationId xmlns:a16="http://schemas.microsoft.com/office/drawing/2014/main" id="{41CDEA11-DB6B-430B-8B4D-745554D9D60E}"/>
              </a:ext>
            </a:extLst>
          </p:cNvPr>
          <p:cNvSpPr>
            <a:spLocks noChangeArrowheads="1"/>
          </p:cNvSpPr>
          <p:nvPr/>
        </p:nvSpPr>
        <p:spPr bwMode="auto">
          <a:xfrm>
            <a:off x="838200" y="1828800"/>
            <a:ext cx="7621588"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50000"/>
              </a:spcBef>
              <a:buClrTx/>
              <a:buSzTx/>
              <a:buFontTx/>
              <a:buNone/>
            </a:pPr>
            <a:r>
              <a:rPr lang="zh-CN" altLang="en-US" sz="2000" b="1">
                <a:latin typeface="Times New Roman" panose="02020603050405020304" pitchFamily="18" charset="0"/>
              </a:rPr>
              <a:t>　　本章介绍结构类型和联合类型。其中，介绍</a:t>
            </a:r>
            <a:r>
              <a:rPr lang="zh-CN" altLang="en-US" sz="2000" b="1"/>
              <a:t>结构类型的内容</a:t>
            </a:r>
            <a:r>
              <a:rPr lang="zh-CN" altLang="en-US" sz="2000" b="1">
                <a:latin typeface="Times New Roman" panose="02020603050405020304" pitchFamily="18" charset="0"/>
              </a:rPr>
              <a:t>包括结构类型和结构变量的声明、结构类型的使用、结构类型的指针、结构类型参数、结构数组和字段结构；介绍联合类型的内容包括联合类型和联合变量的定义、联合变量的使用。</a:t>
            </a:r>
          </a:p>
          <a:p>
            <a:pPr eaLnBrk="1" hangingPunct="1">
              <a:lnSpc>
                <a:spcPct val="150000"/>
              </a:lnSpc>
              <a:spcBef>
                <a:spcPct val="50000"/>
              </a:spcBef>
              <a:buClrTx/>
              <a:buSzTx/>
              <a:buFontTx/>
              <a:buNone/>
            </a:pPr>
            <a:r>
              <a:rPr lang="zh-CN" altLang="en-US" sz="2000" b="1">
                <a:latin typeface="Times New Roman" panose="02020603050405020304" pitchFamily="18" charset="0"/>
              </a:rPr>
              <a:t>        此外，还介绍动态存储分配、动态数组设计、用</a:t>
            </a:r>
            <a:r>
              <a:rPr lang="en-US" altLang="zh-CN" sz="2000" b="1"/>
              <a:t>typedef</a:t>
            </a:r>
            <a:r>
              <a:rPr lang="zh-CN" altLang="en-US" sz="2000" b="1">
                <a:latin typeface="Times New Roman" panose="02020603050405020304" pitchFamily="18" charset="0"/>
              </a:rPr>
              <a:t>定义类型表达式以及与动态存储分配相关的链表、栈、树等常见的动态数据结构。</a:t>
            </a:r>
          </a:p>
        </p:txBody>
      </p:sp>
      <p:sp>
        <p:nvSpPr>
          <p:cNvPr id="6148" name="Text Box 32">
            <a:extLst>
              <a:ext uri="{FF2B5EF4-FFF2-40B4-BE49-F238E27FC236}">
                <a16:creationId xmlns:a16="http://schemas.microsoft.com/office/drawing/2014/main" id="{E746965B-090F-483C-B108-44E7A2F69C5A}"/>
              </a:ext>
            </a:extLst>
          </p:cNvPr>
          <p:cNvSpPr txBox="1">
            <a:spLocks noChangeArrowheads="1"/>
          </p:cNvSpPr>
          <p:nvPr/>
        </p:nvSpPr>
        <p:spPr bwMode="auto">
          <a:xfrm>
            <a:off x="3784600" y="1066800"/>
            <a:ext cx="1654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b="1">
                <a:solidFill>
                  <a:srgbClr val="800000"/>
                </a:solidFill>
              </a:rPr>
              <a:t>内容摘要</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1">
            <a:extLst>
              <a:ext uri="{FF2B5EF4-FFF2-40B4-BE49-F238E27FC236}">
                <a16:creationId xmlns:a16="http://schemas.microsoft.com/office/drawing/2014/main" id="{FB6ECBD9-D21B-44F5-A8C2-CE6583101E3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517AF5B-C8C1-4E5A-B4A3-8D566777F321}" type="slidenum">
              <a:rPr kumimoji="0" lang="en-US" altLang="zh-CN" sz="1800" smtClean="0">
                <a:solidFill>
                  <a:srgbClr val="009900"/>
                </a:solidFill>
              </a:rPr>
              <a:pPr>
                <a:spcBef>
                  <a:spcPct val="0"/>
                </a:spcBef>
                <a:buClrTx/>
                <a:buSzTx/>
                <a:buFontTx/>
                <a:buNone/>
              </a:pPr>
              <a:t>20</a:t>
            </a:fld>
            <a:endParaRPr kumimoji="0" lang="en-US" altLang="zh-CN" sz="1800">
              <a:solidFill>
                <a:srgbClr val="009900"/>
              </a:solidFill>
            </a:endParaRPr>
          </a:p>
        </p:txBody>
      </p:sp>
      <p:sp>
        <p:nvSpPr>
          <p:cNvPr id="24579" name="Rectangle 226">
            <a:extLst>
              <a:ext uri="{FF2B5EF4-FFF2-40B4-BE49-F238E27FC236}">
                <a16:creationId xmlns:a16="http://schemas.microsoft.com/office/drawing/2014/main" id="{234981BD-4E61-4036-A998-9A39310ECA08}"/>
              </a:ext>
            </a:extLst>
          </p:cNvPr>
          <p:cNvSpPr>
            <a:spLocks noChangeArrowheads="1"/>
          </p:cNvSpPr>
          <p:nvPr/>
        </p:nvSpPr>
        <p:spPr bwMode="auto">
          <a:xfrm>
            <a:off x="107950" y="4941888"/>
            <a:ext cx="2371725" cy="1295400"/>
          </a:xfrm>
          <a:prstGeom prst="rect">
            <a:avLst/>
          </a:prstGeom>
          <a:solidFill>
            <a:schemeClr val="bg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41537" name="Rectangle 225">
            <a:extLst>
              <a:ext uri="{FF2B5EF4-FFF2-40B4-BE49-F238E27FC236}">
                <a16:creationId xmlns:a16="http://schemas.microsoft.com/office/drawing/2014/main" id="{3BD4101D-70EC-43EB-B04A-78B678370BBF}"/>
              </a:ext>
            </a:extLst>
          </p:cNvPr>
          <p:cNvSpPr>
            <a:spLocks noChangeArrowheads="1"/>
          </p:cNvSpPr>
          <p:nvPr/>
        </p:nvSpPr>
        <p:spPr bwMode="auto">
          <a:xfrm>
            <a:off x="717550" y="1071563"/>
            <a:ext cx="7958138" cy="701675"/>
          </a:xfrm>
          <a:prstGeom prst="rect">
            <a:avLst/>
          </a:prstGeom>
          <a:noFill/>
          <a:ln w="9525">
            <a:noFill/>
            <a:miter lim="800000"/>
            <a:headEnd/>
            <a:tailEnd/>
          </a:ln>
          <a:effectLst/>
        </p:spPr>
        <p:txBody>
          <a:bodyPr anchor="ctr">
            <a:spAutoFit/>
          </a:bodyPr>
          <a:lstStyle/>
          <a:p>
            <a:pPr eaLnBrk="1" hangingPunct="1">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结构成员之数据类型可以是结构类型。含有数据类型为结构类型的成员之结构类型，称为</a:t>
            </a:r>
            <a:r>
              <a:rPr lang="zh-CN" altLang="en-US" sz="2000" b="1">
                <a:solidFill>
                  <a:srgbClr val="FF9900"/>
                </a:solidFill>
                <a:effectLst>
                  <a:outerShdw blurRad="38100" dist="38100" dir="2700000" algn="tl">
                    <a:srgbClr val="C0C0C0"/>
                  </a:outerShdw>
                </a:effectLst>
              </a:rPr>
              <a:t>嵌套结构类型</a:t>
            </a:r>
            <a:r>
              <a:rPr lang="zh-CN" altLang="en-US" sz="2000" b="1">
                <a:effectLst>
                  <a:outerShdw blurRad="38100" dist="38100" dir="2700000" algn="tl">
                    <a:srgbClr val="C0C0C0"/>
                  </a:outerShdw>
                </a:effectLst>
              </a:rPr>
              <a:t>。</a:t>
            </a:r>
            <a:endParaRPr lang="zh-CN" altLang="en-US"/>
          </a:p>
        </p:txBody>
      </p:sp>
      <p:sp>
        <p:nvSpPr>
          <p:cNvPr id="141531" name="Rectangle 219">
            <a:extLst>
              <a:ext uri="{FF2B5EF4-FFF2-40B4-BE49-F238E27FC236}">
                <a16:creationId xmlns:a16="http://schemas.microsoft.com/office/drawing/2014/main" id="{375CAD25-906A-446E-9D19-F5B42F71CB4D}"/>
              </a:ext>
            </a:extLst>
          </p:cNvPr>
          <p:cNvSpPr>
            <a:spLocks noChangeArrowheads="1"/>
          </p:cNvSpPr>
          <p:nvPr/>
        </p:nvSpPr>
        <p:spPr bwMode="auto">
          <a:xfrm>
            <a:off x="5211763" y="2286000"/>
            <a:ext cx="3633787" cy="3889375"/>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4582" name="Text Box 4">
            <a:extLst>
              <a:ext uri="{FF2B5EF4-FFF2-40B4-BE49-F238E27FC236}">
                <a16:creationId xmlns:a16="http://schemas.microsoft.com/office/drawing/2014/main" id="{DE609636-BBB9-45E6-B631-1B9618CD5498}"/>
              </a:ext>
            </a:extLst>
          </p:cNvPr>
          <p:cNvSpPr txBox="1">
            <a:spLocks noChangeArrowheads="1"/>
          </p:cNvSpPr>
          <p:nvPr/>
        </p:nvSpPr>
        <p:spPr bwMode="auto">
          <a:xfrm>
            <a:off x="762000" y="592138"/>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CC0099"/>
                </a:solidFill>
                <a:latin typeface="Times New Roman" panose="02020603050405020304" pitchFamily="18" charset="0"/>
                <a:ea typeface="黑体" panose="02010609060101010101" pitchFamily="49" charset="-122"/>
              </a:rPr>
              <a:t>9.3.3</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嵌套结构的声明</a:t>
            </a:r>
            <a:r>
              <a:rPr lang="zh-CN" altLang="en-US" sz="2400"/>
              <a:t> </a:t>
            </a:r>
          </a:p>
        </p:txBody>
      </p:sp>
      <p:sp>
        <p:nvSpPr>
          <p:cNvPr id="141320" name="Rectangle 8">
            <a:extLst>
              <a:ext uri="{FF2B5EF4-FFF2-40B4-BE49-F238E27FC236}">
                <a16:creationId xmlns:a16="http://schemas.microsoft.com/office/drawing/2014/main" id="{16B8A2C7-C2ED-4DF9-B817-07E6611FA519}"/>
              </a:ext>
            </a:extLst>
          </p:cNvPr>
          <p:cNvSpPr>
            <a:spLocks noChangeArrowheads="1"/>
          </p:cNvSpPr>
          <p:nvPr/>
        </p:nvSpPr>
        <p:spPr bwMode="auto">
          <a:xfrm>
            <a:off x="715963" y="1755775"/>
            <a:ext cx="7907337" cy="457200"/>
          </a:xfrm>
          <a:prstGeom prst="rect">
            <a:avLst/>
          </a:prstGeom>
          <a:noFill/>
          <a:ln w="9525">
            <a:noFill/>
            <a:miter lim="800000"/>
            <a:headEnd/>
            <a:tailEnd/>
          </a:ln>
          <a:effectLst/>
        </p:spPr>
        <p:txBody>
          <a:bodyPr anchor="ctr">
            <a:spAutoFit/>
          </a:bodyPr>
          <a:lstStyle/>
          <a:p>
            <a:pPr eaLnBrk="1" hangingPunct="1">
              <a:defRPr/>
            </a:pPr>
            <a:r>
              <a:rPr lang="en-US" altLang="zh-CN" sz="2000" b="1" dirty="0"/>
              <a:t>       </a:t>
            </a:r>
            <a:r>
              <a:rPr lang="zh-CN" altLang="en-US" sz="2000" b="1" dirty="0"/>
              <a:t>例</a:t>
            </a:r>
            <a:r>
              <a:rPr lang="en-US" altLang="zh-CN" sz="2000" b="1" dirty="0"/>
              <a:t>9.</a:t>
            </a:r>
            <a:r>
              <a:rPr lang="en-US" altLang="zh-CN" sz="2000" b="1" dirty="0">
                <a:effectLst>
                  <a:outerShdw blurRad="38100" dist="38100" dir="2700000" algn="tl">
                    <a:srgbClr val="C0C0C0"/>
                  </a:outerShdw>
                </a:effectLst>
              </a:rPr>
              <a:t>4  </a:t>
            </a:r>
            <a:r>
              <a:rPr lang="zh-CN" altLang="en-US" sz="2000" b="1" dirty="0">
                <a:effectLst>
                  <a:outerShdw blurRad="38100" dist="38100" dir="2700000" algn="tl">
                    <a:srgbClr val="C0C0C0"/>
                  </a:outerShdw>
                </a:effectLst>
              </a:rPr>
              <a:t>大学生基本信息嵌套结构类型的声明举例。</a:t>
            </a:r>
            <a:r>
              <a:rPr lang="zh-CN" altLang="en-US" dirty="0"/>
              <a:t> </a:t>
            </a:r>
          </a:p>
        </p:txBody>
      </p:sp>
      <p:sp>
        <p:nvSpPr>
          <p:cNvPr id="141321" name="Rectangle 9">
            <a:extLst>
              <a:ext uri="{FF2B5EF4-FFF2-40B4-BE49-F238E27FC236}">
                <a16:creationId xmlns:a16="http://schemas.microsoft.com/office/drawing/2014/main" id="{D7F759CB-41E6-4E50-8631-4DF80C3353E4}"/>
              </a:ext>
            </a:extLst>
          </p:cNvPr>
          <p:cNvSpPr>
            <a:spLocks noChangeArrowheads="1"/>
          </p:cNvSpPr>
          <p:nvPr/>
        </p:nvSpPr>
        <p:spPr bwMode="auto">
          <a:xfrm>
            <a:off x="2411413" y="2276475"/>
            <a:ext cx="4679950" cy="3937000"/>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struct date{</a:t>
            </a:r>
          </a:p>
          <a:p>
            <a:pPr eaLnBrk="1" hangingPunct="1">
              <a:spcBef>
                <a:spcPct val="0"/>
              </a:spcBef>
              <a:buClrTx/>
              <a:buSzTx/>
              <a:buFontTx/>
              <a:buNone/>
            </a:pPr>
            <a:r>
              <a:rPr lang="en-US" altLang="zh-CN" sz="1800"/>
              <a:t>   char  month[10];</a:t>
            </a:r>
          </a:p>
          <a:p>
            <a:pPr eaLnBrk="1" hangingPunct="1">
              <a:spcBef>
                <a:spcPct val="0"/>
              </a:spcBef>
              <a:buClrTx/>
              <a:buSzTx/>
              <a:buFontTx/>
              <a:buNone/>
            </a:pPr>
            <a:r>
              <a:rPr lang="en-US" altLang="zh-CN" sz="1800"/>
              <a:t>   int  day, year;</a:t>
            </a:r>
          </a:p>
          <a:p>
            <a:pPr eaLnBrk="1" hangingPunct="1">
              <a:spcBef>
                <a:spcPct val="0"/>
              </a:spcBef>
              <a:buClrTx/>
              <a:buSzTx/>
              <a:buFontTx/>
              <a:buNone/>
            </a:pPr>
            <a:r>
              <a:rPr lang="en-US" altLang="zh-CN" sz="1800"/>
              <a:t>}; </a:t>
            </a:r>
          </a:p>
          <a:p>
            <a:pPr eaLnBrk="1" hangingPunct="1">
              <a:spcBef>
                <a:spcPct val="0"/>
              </a:spcBef>
              <a:buClrTx/>
              <a:buSzTx/>
              <a:buFontTx/>
              <a:buNone/>
            </a:pPr>
            <a:r>
              <a:rPr lang="en-US" altLang="zh-CN" sz="1800"/>
              <a:t>struct stu_info{ 		</a:t>
            </a:r>
          </a:p>
          <a:p>
            <a:pPr eaLnBrk="1" hangingPunct="1">
              <a:spcBef>
                <a:spcPct val="0"/>
              </a:spcBef>
              <a:buClrTx/>
              <a:buSzTx/>
              <a:buFontTx/>
              <a:buNone/>
            </a:pPr>
            <a:r>
              <a:rPr lang="en-US" altLang="zh-CN" sz="1800"/>
              <a:t>   char num[12];                 /* </a:t>
            </a:r>
            <a:r>
              <a:rPr lang="zh-CN" altLang="en-US" sz="1800"/>
              <a:t>学号        *</a:t>
            </a:r>
            <a:r>
              <a:rPr lang="en-US" altLang="zh-CN" sz="1800"/>
              <a:t>/</a:t>
            </a:r>
          </a:p>
          <a:p>
            <a:pPr eaLnBrk="1" hangingPunct="1">
              <a:spcBef>
                <a:spcPct val="0"/>
              </a:spcBef>
              <a:buClrTx/>
              <a:buSzTx/>
              <a:buFontTx/>
              <a:buNone/>
            </a:pPr>
            <a:r>
              <a:rPr lang="en-US" altLang="zh-CN" sz="1800"/>
              <a:t>   char name[9];                 /* </a:t>
            </a:r>
            <a:r>
              <a:rPr lang="zh-CN" altLang="en-US" sz="1800"/>
              <a:t>姓名        *</a:t>
            </a:r>
            <a:r>
              <a:rPr lang="en-US" altLang="zh-CN" sz="1800"/>
              <a:t>/</a:t>
            </a:r>
          </a:p>
          <a:p>
            <a:pPr eaLnBrk="1" hangingPunct="1">
              <a:spcBef>
                <a:spcPct val="0"/>
              </a:spcBef>
              <a:buClrTx/>
              <a:buSzTx/>
              <a:buFontTx/>
              <a:buNone/>
            </a:pPr>
            <a:r>
              <a:rPr lang="en-US" altLang="zh-CN" sz="1800"/>
              <a:t>   char sex;                        /* </a:t>
            </a:r>
            <a:r>
              <a:rPr lang="zh-CN" altLang="en-US" sz="1800"/>
              <a:t>性别        *</a:t>
            </a:r>
            <a:r>
              <a:rPr lang="en-US" altLang="zh-CN" sz="1800"/>
              <a:t>/</a:t>
            </a:r>
          </a:p>
          <a:p>
            <a:pPr eaLnBrk="1" hangingPunct="1">
              <a:spcBef>
                <a:spcPct val="0"/>
              </a:spcBef>
              <a:buClrTx/>
              <a:buSzTx/>
              <a:buFontTx/>
              <a:buNone/>
            </a:pPr>
            <a:r>
              <a:rPr lang="en-US" altLang="zh-CN" sz="1800"/>
              <a:t>   struct date birthday;        /* </a:t>
            </a:r>
            <a:r>
              <a:rPr lang="zh-CN" altLang="en-US" sz="1800"/>
              <a:t>出生日期 *</a:t>
            </a:r>
            <a:r>
              <a:rPr lang="en-US" altLang="zh-CN" sz="1800"/>
              <a:t>/</a:t>
            </a:r>
          </a:p>
          <a:p>
            <a:pPr eaLnBrk="1" hangingPunct="1">
              <a:spcBef>
                <a:spcPct val="0"/>
              </a:spcBef>
              <a:buClrTx/>
              <a:buSzTx/>
              <a:buFontTx/>
              <a:buNone/>
            </a:pPr>
            <a:r>
              <a:rPr lang="en-US" altLang="zh-CN" sz="1800"/>
              <a:t>   char address[60];            /* </a:t>
            </a:r>
            <a:r>
              <a:rPr lang="zh-CN" altLang="en-US" sz="1800"/>
              <a:t>家庭住址 *</a:t>
            </a:r>
            <a:r>
              <a:rPr lang="en-US" altLang="zh-CN" sz="1800"/>
              <a:t>/</a:t>
            </a:r>
          </a:p>
          <a:p>
            <a:pPr eaLnBrk="1" hangingPunct="1">
              <a:spcBef>
                <a:spcPct val="0"/>
              </a:spcBef>
              <a:buClrTx/>
              <a:buSzTx/>
              <a:buFontTx/>
              <a:buNone/>
            </a:pPr>
            <a:r>
              <a:rPr lang="en-US" altLang="zh-CN" sz="1800"/>
              <a:t>   double income;               /* </a:t>
            </a:r>
            <a:r>
              <a:rPr lang="zh-CN" altLang="en-US" sz="1800"/>
              <a:t>家庭收入 *</a:t>
            </a:r>
            <a:r>
              <a:rPr lang="en-US" altLang="zh-CN" sz="1800"/>
              <a:t>/ </a:t>
            </a:r>
          </a:p>
          <a:p>
            <a:pPr eaLnBrk="1" hangingPunct="1">
              <a:spcBef>
                <a:spcPct val="0"/>
              </a:spcBef>
              <a:buClrTx/>
              <a:buSzTx/>
              <a:buFontTx/>
              <a:buNone/>
            </a:pPr>
            <a:r>
              <a:rPr lang="en-US" altLang="zh-CN" sz="1800"/>
              <a:t>   char phone_number[16]; /* </a:t>
            </a:r>
            <a:r>
              <a:rPr lang="zh-CN" altLang="en-US" sz="1800"/>
              <a:t>联系电话 *</a:t>
            </a:r>
            <a:r>
              <a:rPr lang="en-US" altLang="zh-CN" sz="1800"/>
              <a:t>/</a:t>
            </a:r>
          </a:p>
          <a:p>
            <a:pPr eaLnBrk="1" hangingPunct="1">
              <a:spcBef>
                <a:spcPct val="0"/>
              </a:spcBef>
              <a:buClrTx/>
              <a:buSzTx/>
              <a:buFontTx/>
              <a:buNone/>
            </a:pPr>
            <a:r>
              <a:rPr lang="en-US" altLang="zh-CN" sz="1800"/>
              <a:t>   char email[40];               /* </a:t>
            </a:r>
            <a:r>
              <a:rPr lang="zh-CN" altLang="pt-BR" sz="1800"/>
              <a:t>电子邮箱 </a:t>
            </a:r>
            <a:r>
              <a:rPr lang="zh-CN" altLang="en-US" sz="1800"/>
              <a:t>*</a:t>
            </a:r>
            <a:r>
              <a:rPr lang="en-US" altLang="zh-CN" sz="1800"/>
              <a:t>/</a:t>
            </a:r>
          </a:p>
          <a:p>
            <a:pPr eaLnBrk="1" hangingPunct="1">
              <a:spcBef>
                <a:spcPct val="0"/>
              </a:spcBef>
              <a:buClrTx/>
              <a:buSzTx/>
              <a:buFontTx/>
              <a:buNone/>
            </a:pPr>
            <a:r>
              <a:rPr lang="en-US" altLang="zh-CN" sz="1800"/>
              <a:t>};</a:t>
            </a:r>
          </a:p>
        </p:txBody>
      </p:sp>
      <p:graphicFrame>
        <p:nvGraphicFramePr>
          <p:cNvPr id="141532" name="Group 220">
            <a:extLst>
              <a:ext uri="{FF2B5EF4-FFF2-40B4-BE49-F238E27FC236}">
                <a16:creationId xmlns:a16="http://schemas.microsoft.com/office/drawing/2014/main" id="{CC187C16-B44C-41AA-A155-5AE09440663A}"/>
              </a:ext>
            </a:extLst>
          </p:cNvPr>
          <p:cNvGraphicFramePr>
            <a:graphicFrameLocks noGrp="1"/>
          </p:cNvGraphicFramePr>
          <p:nvPr/>
        </p:nvGraphicFramePr>
        <p:xfrm>
          <a:off x="5248275" y="2359025"/>
          <a:ext cx="1728788" cy="3684588"/>
        </p:xfrm>
        <a:graphic>
          <a:graphicData uri="http://schemas.openxmlformats.org/drawingml/2006/table">
            <a:tbl>
              <a:tblPr/>
              <a:tblGrid>
                <a:gridCol w="1728788">
                  <a:extLst>
                    <a:ext uri="{9D8B030D-6E8A-4147-A177-3AD203B41FA5}">
                      <a16:colId xmlns:a16="http://schemas.microsoft.com/office/drawing/2014/main" val="20000"/>
                    </a:ext>
                  </a:extLst>
                </a:gridCol>
              </a:tblGrid>
              <a:tr h="377743">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num</a:t>
                      </a:r>
                    </a:p>
                  </a:txBody>
                  <a:tcPr marT="45711" marB="45711"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65741">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name</a:t>
                      </a:r>
                    </a:p>
                  </a:txBody>
                  <a:tcPr marT="45711" marB="45711"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365741">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sex</a:t>
                      </a:r>
                    </a:p>
                  </a:txBody>
                  <a:tcPr marT="45711" marB="45711"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80918">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birth</a:t>
                      </a:r>
                    </a:p>
                  </a:txBody>
                  <a:tcPr marT="45711" marB="45711"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65741">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711" marB="45711"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365741">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711" marB="45711"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365741">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address</a:t>
                      </a:r>
                    </a:p>
                  </a:txBody>
                  <a:tcPr marT="45711" marB="45711"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365741">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income</a:t>
                      </a:r>
                    </a:p>
                  </a:txBody>
                  <a:tcPr marT="45711" marB="45711"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365741">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phone_number</a:t>
                      </a:r>
                    </a:p>
                  </a:txBody>
                  <a:tcPr marT="45711" marB="45711"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365741">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email</a:t>
                      </a:r>
                    </a:p>
                  </a:txBody>
                  <a:tcPr marT="45711" marB="45711"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9"/>
                  </a:ext>
                </a:extLst>
              </a:tr>
            </a:tbl>
          </a:graphicData>
        </a:graphic>
      </p:graphicFrame>
      <p:graphicFrame>
        <p:nvGraphicFramePr>
          <p:cNvPr id="141468" name="Group 156">
            <a:extLst>
              <a:ext uri="{FF2B5EF4-FFF2-40B4-BE49-F238E27FC236}">
                <a16:creationId xmlns:a16="http://schemas.microsoft.com/office/drawing/2014/main" id="{0C6D2866-2313-4CE8-8404-F7338657D6D1}"/>
              </a:ext>
            </a:extLst>
          </p:cNvPr>
          <p:cNvGraphicFramePr>
            <a:graphicFrameLocks noGrp="1"/>
          </p:cNvGraphicFramePr>
          <p:nvPr/>
        </p:nvGraphicFramePr>
        <p:xfrm>
          <a:off x="6946900" y="2406650"/>
          <a:ext cx="1130300" cy="3673475"/>
        </p:xfrm>
        <a:graphic>
          <a:graphicData uri="http://schemas.openxmlformats.org/drawingml/2006/table">
            <a:tbl>
              <a:tblPr/>
              <a:tblGrid>
                <a:gridCol w="1130300">
                  <a:extLst>
                    <a:ext uri="{9D8B030D-6E8A-4147-A177-3AD203B41FA5}">
                      <a16:colId xmlns:a16="http://schemas.microsoft.com/office/drawing/2014/main" val="20000"/>
                    </a:ext>
                  </a:extLst>
                </a:gridCol>
              </a:tblGrid>
              <a:tr h="36582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char[12]</a:t>
                      </a:r>
                    </a:p>
                  </a:txBody>
                  <a:tcPr marT="45728" marB="4572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2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char[9]</a:t>
                      </a:r>
                    </a:p>
                  </a:txBody>
                  <a:tcPr marT="45728" marB="4572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2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char</a:t>
                      </a:r>
                    </a:p>
                  </a:txBody>
                  <a:tcPr marT="45728" marB="4572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905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6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char[10]</a:t>
                      </a:r>
                    </a:p>
                  </a:txBody>
                  <a:tcPr marT="45728" marB="4572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2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int</a:t>
                      </a:r>
                    </a:p>
                  </a:txBody>
                  <a:tcPr marT="45728" marB="4572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2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int</a:t>
                      </a:r>
                    </a:p>
                  </a:txBody>
                  <a:tcPr marT="45728" marB="4572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905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2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char[60]</a:t>
                      </a:r>
                    </a:p>
                  </a:txBody>
                  <a:tcPr marT="45728" marB="4572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2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double</a:t>
                      </a:r>
                    </a:p>
                  </a:txBody>
                  <a:tcPr marT="45728" marB="4572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2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char[16]</a:t>
                      </a:r>
                    </a:p>
                  </a:txBody>
                  <a:tcPr marT="45728" marB="4572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82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char[40]</a:t>
                      </a:r>
                    </a:p>
                  </a:txBody>
                  <a:tcPr marT="45728" marB="4572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graphicFrame>
        <p:nvGraphicFramePr>
          <p:cNvPr id="141536" name="Group 224">
            <a:extLst>
              <a:ext uri="{FF2B5EF4-FFF2-40B4-BE49-F238E27FC236}">
                <a16:creationId xmlns:a16="http://schemas.microsoft.com/office/drawing/2014/main" id="{623C9591-063F-41D6-BD95-5C8F62A5E682}"/>
              </a:ext>
            </a:extLst>
          </p:cNvPr>
          <p:cNvGraphicFramePr>
            <a:graphicFrameLocks noGrp="1"/>
          </p:cNvGraphicFramePr>
          <p:nvPr/>
        </p:nvGraphicFramePr>
        <p:xfrm>
          <a:off x="8020050" y="2378075"/>
          <a:ext cx="863600" cy="3673475"/>
        </p:xfrm>
        <a:graphic>
          <a:graphicData uri="http://schemas.openxmlformats.org/drawingml/2006/table">
            <a:tbl>
              <a:tblPr/>
              <a:tblGrid>
                <a:gridCol w="863600">
                  <a:extLst>
                    <a:ext uri="{9D8B030D-6E8A-4147-A177-3AD203B41FA5}">
                      <a16:colId xmlns:a16="http://schemas.microsoft.com/office/drawing/2014/main" val="20000"/>
                    </a:ext>
                  </a:extLst>
                </a:gridCol>
              </a:tblGrid>
              <a:tr h="365823">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728" marB="45728"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65823">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728" marB="45728"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365823">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728" marB="45728"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8106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month</a:t>
                      </a:r>
                    </a:p>
                  </a:txBody>
                  <a:tcPr marT="45728" marB="45728"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6582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day</a:t>
                      </a:r>
                    </a:p>
                  </a:txBody>
                  <a:tcPr marT="45728" marB="45728"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36582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year</a:t>
                      </a:r>
                    </a:p>
                  </a:txBody>
                  <a:tcPr marT="45728" marB="45728"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365823">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728" marB="45728"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365823">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728" marB="45728"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365823">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728" marB="45728"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365823">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728" marB="45728"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41533" name="Rectangle 221">
            <a:extLst>
              <a:ext uri="{FF2B5EF4-FFF2-40B4-BE49-F238E27FC236}">
                <a16:creationId xmlns:a16="http://schemas.microsoft.com/office/drawing/2014/main" id="{51BE5089-1964-4874-9E95-02CFA8A89844}"/>
              </a:ext>
            </a:extLst>
          </p:cNvPr>
          <p:cNvSpPr>
            <a:spLocks noChangeArrowheads="1"/>
          </p:cNvSpPr>
          <p:nvPr/>
        </p:nvSpPr>
        <p:spPr bwMode="auto">
          <a:xfrm>
            <a:off x="6950075" y="3509963"/>
            <a:ext cx="1122363" cy="1090612"/>
          </a:xfrm>
          <a:prstGeom prst="rect">
            <a:avLst/>
          </a:prstGeom>
          <a:noFill/>
          <a:ln w="952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41320"/>
                                        </p:tgtEl>
                                        <p:attrNameLst>
                                          <p:attrName>style.visibility</p:attrName>
                                        </p:attrNameLst>
                                      </p:cBhvr>
                                      <p:to>
                                        <p:strVal val="visible"/>
                                      </p:to>
                                    </p:set>
                                    <p:anim calcmode="lin" valueType="num">
                                      <p:cBhvr>
                                        <p:cTn id="7" dur="1000" fill="hold"/>
                                        <p:tgtEl>
                                          <p:spTgt spid="141320"/>
                                        </p:tgtEl>
                                        <p:attrNameLst>
                                          <p:attrName>ppt_x</p:attrName>
                                        </p:attrNameLst>
                                      </p:cBhvr>
                                      <p:tavLst>
                                        <p:tav tm="0">
                                          <p:val>
                                            <p:strVal val="#ppt_x-.2"/>
                                          </p:val>
                                        </p:tav>
                                        <p:tav tm="100000">
                                          <p:val>
                                            <p:strVal val="#ppt_x"/>
                                          </p:val>
                                        </p:tav>
                                      </p:tavLst>
                                    </p:anim>
                                    <p:anim calcmode="lin" valueType="num">
                                      <p:cBhvr>
                                        <p:cTn id="8" dur="1000" fill="hold"/>
                                        <p:tgtEl>
                                          <p:spTgt spid="14132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132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141321"/>
                                        </p:tgtEl>
                                        <p:attrNameLst>
                                          <p:attrName>style.visibility</p:attrName>
                                        </p:attrNameLst>
                                      </p:cBhvr>
                                      <p:to>
                                        <p:strVal val="visible"/>
                                      </p:to>
                                    </p:set>
                                    <p:anim calcmode="lin" valueType="num">
                                      <p:cBhvr>
                                        <p:cTn id="14" dur="1000" fill="hold"/>
                                        <p:tgtEl>
                                          <p:spTgt spid="141321"/>
                                        </p:tgtEl>
                                        <p:attrNameLst>
                                          <p:attrName>ppt_x</p:attrName>
                                        </p:attrNameLst>
                                      </p:cBhvr>
                                      <p:tavLst>
                                        <p:tav tm="0">
                                          <p:val>
                                            <p:strVal val="#ppt_x-.2"/>
                                          </p:val>
                                        </p:tav>
                                        <p:tav tm="100000">
                                          <p:val>
                                            <p:strVal val="#ppt_x"/>
                                          </p:val>
                                        </p:tav>
                                      </p:tavLst>
                                    </p:anim>
                                    <p:anim calcmode="lin" valueType="num">
                                      <p:cBhvr>
                                        <p:cTn id="15" dur="1000" fill="hold"/>
                                        <p:tgtEl>
                                          <p:spTgt spid="141321"/>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4132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0" presetClass="path" presetSubtype="0" accel="50000" decel="50000" fill="hold" grpId="1" nodeType="clickEffect">
                                  <p:stCondLst>
                                    <p:cond delay="0"/>
                                  </p:stCondLst>
                                  <p:childTnLst>
                                    <p:animMotion origin="layout" path="M 4.44444E-6 2.96296E-6 L -0.21389 0.00208 " pathEditMode="relative" rAng="0" ptsTypes="AA">
                                      <p:cBhvr>
                                        <p:cTn id="20" dur="2000" fill="hold"/>
                                        <p:tgtEl>
                                          <p:spTgt spid="141321"/>
                                        </p:tgtEl>
                                        <p:attrNameLst>
                                          <p:attrName>ppt_x</p:attrName>
                                          <p:attrName>ppt_y</p:attrName>
                                        </p:attrNameLst>
                                      </p:cBhvr>
                                      <p:rCtr x="-10694" y="93"/>
                                    </p:animMotion>
                                  </p:childTnLst>
                                </p:cTn>
                              </p:par>
                            </p:childTnLst>
                          </p:cTn>
                        </p:par>
                      </p:childTnLst>
                    </p:cTn>
                  </p:par>
                  <p:par>
                    <p:cTn id="21" fill="hold" nodeType="clickPar">
                      <p:stCondLst>
                        <p:cond delay="indefinite"/>
                      </p:stCondLst>
                      <p:childTnLst>
                        <p:par>
                          <p:cTn id="22" fill="hold" nodeType="withGroup">
                            <p:stCondLst>
                              <p:cond delay="0"/>
                            </p:stCondLst>
                            <p:childTnLst>
                              <p:par>
                                <p:cTn id="23" presetID="29" presetClass="entr" presetSubtype="0" fill="hold" grpId="0" nodeType="clickEffect">
                                  <p:stCondLst>
                                    <p:cond delay="0"/>
                                  </p:stCondLst>
                                  <p:childTnLst>
                                    <p:set>
                                      <p:cBhvr>
                                        <p:cTn id="24" dur="1" fill="hold">
                                          <p:stCondLst>
                                            <p:cond delay="0"/>
                                          </p:stCondLst>
                                        </p:cTn>
                                        <p:tgtEl>
                                          <p:spTgt spid="141531"/>
                                        </p:tgtEl>
                                        <p:attrNameLst>
                                          <p:attrName>style.visibility</p:attrName>
                                        </p:attrNameLst>
                                      </p:cBhvr>
                                      <p:to>
                                        <p:strVal val="visible"/>
                                      </p:to>
                                    </p:set>
                                    <p:anim calcmode="lin" valueType="num">
                                      <p:cBhvr>
                                        <p:cTn id="25" dur="1000" fill="hold"/>
                                        <p:tgtEl>
                                          <p:spTgt spid="141531"/>
                                        </p:tgtEl>
                                        <p:attrNameLst>
                                          <p:attrName>ppt_x</p:attrName>
                                        </p:attrNameLst>
                                      </p:cBhvr>
                                      <p:tavLst>
                                        <p:tav tm="0">
                                          <p:val>
                                            <p:strVal val="#ppt_x-.2"/>
                                          </p:val>
                                        </p:tav>
                                        <p:tav tm="100000">
                                          <p:val>
                                            <p:strVal val="#ppt_x"/>
                                          </p:val>
                                        </p:tav>
                                      </p:tavLst>
                                    </p:anim>
                                    <p:anim calcmode="lin" valueType="num">
                                      <p:cBhvr>
                                        <p:cTn id="26" dur="1000" fill="hold"/>
                                        <p:tgtEl>
                                          <p:spTgt spid="141531"/>
                                        </p:tgtEl>
                                        <p:attrNameLst>
                                          <p:attrName>ppt_y</p:attrName>
                                        </p:attrNameLst>
                                      </p:cBhvr>
                                      <p:tavLst>
                                        <p:tav tm="0">
                                          <p:val>
                                            <p:strVal val="#ppt_y"/>
                                          </p:val>
                                        </p:tav>
                                        <p:tav tm="100000">
                                          <p:val>
                                            <p:strVal val="#ppt_y"/>
                                          </p:val>
                                        </p:tav>
                                      </p:tavLst>
                                    </p:anim>
                                    <p:animEffect transition="in" filter="wipe(right)" prLst="gradientSize: 0.1">
                                      <p:cBhvr>
                                        <p:cTn id="27" dur="1000"/>
                                        <p:tgtEl>
                                          <p:spTgt spid="141531"/>
                                        </p:tgtEl>
                                      </p:cBhvr>
                                    </p:animEffect>
                                  </p:childTnLst>
                                </p:cTn>
                              </p:par>
                              <p:par>
                                <p:cTn id="28" presetID="29" presetClass="entr" presetSubtype="0" fill="hold" nodeType="withEffect">
                                  <p:stCondLst>
                                    <p:cond delay="0"/>
                                  </p:stCondLst>
                                  <p:childTnLst>
                                    <p:set>
                                      <p:cBhvr>
                                        <p:cTn id="29" dur="1" fill="hold">
                                          <p:stCondLst>
                                            <p:cond delay="0"/>
                                          </p:stCondLst>
                                        </p:cTn>
                                        <p:tgtEl>
                                          <p:spTgt spid="141532"/>
                                        </p:tgtEl>
                                        <p:attrNameLst>
                                          <p:attrName>style.visibility</p:attrName>
                                        </p:attrNameLst>
                                      </p:cBhvr>
                                      <p:to>
                                        <p:strVal val="visible"/>
                                      </p:to>
                                    </p:set>
                                    <p:anim calcmode="lin" valueType="num">
                                      <p:cBhvr>
                                        <p:cTn id="30" dur="1000" fill="hold"/>
                                        <p:tgtEl>
                                          <p:spTgt spid="141532"/>
                                        </p:tgtEl>
                                        <p:attrNameLst>
                                          <p:attrName>ppt_x</p:attrName>
                                        </p:attrNameLst>
                                      </p:cBhvr>
                                      <p:tavLst>
                                        <p:tav tm="0">
                                          <p:val>
                                            <p:strVal val="#ppt_x-.2"/>
                                          </p:val>
                                        </p:tav>
                                        <p:tav tm="100000">
                                          <p:val>
                                            <p:strVal val="#ppt_x"/>
                                          </p:val>
                                        </p:tav>
                                      </p:tavLst>
                                    </p:anim>
                                    <p:anim calcmode="lin" valueType="num">
                                      <p:cBhvr>
                                        <p:cTn id="31" dur="1000" fill="hold"/>
                                        <p:tgtEl>
                                          <p:spTgt spid="141532"/>
                                        </p:tgtEl>
                                        <p:attrNameLst>
                                          <p:attrName>ppt_y</p:attrName>
                                        </p:attrNameLst>
                                      </p:cBhvr>
                                      <p:tavLst>
                                        <p:tav tm="0">
                                          <p:val>
                                            <p:strVal val="#ppt_y"/>
                                          </p:val>
                                        </p:tav>
                                        <p:tav tm="100000">
                                          <p:val>
                                            <p:strVal val="#ppt_y"/>
                                          </p:val>
                                        </p:tav>
                                      </p:tavLst>
                                    </p:anim>
                                    <p:animEffect transition="in" filter="wipe(right)" prLst="gradientSize: 0.1">
                                      <p:cBhvr>
                                        <p:cTn id="32" dur="1000"/>
                                        <p:tgtEl>
                                          <p:spTgt spid="141532"/>
                                        </p:tgtEl>
                                      </p:cBhvr>
                                    </p:animEffect>
                                  </p:childTnLst>
                                </p:cTn>
                              </p:par>
                              <p:par>
                                <p:cTn id="33" presetID="29" presetClass="entr" presetSubtype="0" fill="hold" nodeType="withEffect">
                                  <p:stCondLst>
                                    <p:cond delay="0"/>
                                  </p:stCondLst>
                                  <p:childTnLst>
                                    <p:set>
                                      <p:cBhvr>
                                        <p:cTn id="34" dur="1" fill="hold">
                                          <p:stCondLst>
                                            <p:cond delay="0"/>
                                          </p:stCondLst>
                                        </p:cTn>
                                        <p:tgtEl>
                                          <p:spTgt spid="141468"/>
                                        </p:tgtEl>
                                        <p:attrNameLst>
                                          <p:attrName>style.visibility</p:attrName>
                                        </p:attrNameLst>
                                      </p:cBhvr>
                                      <p:to>
                                        <p:strVal val="visible"/>
                                      </p:to>
                                    </p:set>
                                    <p:anim calcmode="lin" valueType="num">
                                      <p:cBhvr>
                                        <p:cTn id="35" dur="1000" fill="hold"/>
                                        <p:tgtEl>
                                          <p:spTgt spid="141468"/>
                                        </p:tgtEl>
                                        <p:attrNameLst>
                                          <p:attrName>ppt_x</p:attrName>
                                        </p:attrNameLst>
                                      </p:cBhvr>
                                      <p:tavLst>
                                        <p:tav tm="0">
                                          <p:val>
                                            <p:strVal val="#ppt_x-.2"/>
                                          </p:val>
                                        </p:tav>
                                        <p:tav tm="100000">
                                          <p:val>
                                            <p:strVal val="#ppt_x"/>
                                          </p:val>
                                        </p:tav>
                                      </p:tavLst>
                                    </p:anim>
                                    <p:anim calcmode="lin" valueType="num">
                                      <p:cBhvr>
                                        <p:cTn id="36" dur="1000" fill="hold"/>
                                        <p:tgtEl>
                                          <p:spTgt spid="141468"/>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41468"/>
                                        </p:tgtEl>
                                      </p:cBhvr>
                                    </p:animEffect>
                                  </p:childTnLst>
                                </p:cTn>
                              </p:par>
                              <p:par>
                                <p:cTn id="38" presetID="29" presetClass="entr" presetSubtype="0" fill="hold" nodeType="withEffect">
                                  <p:stCondLst>
                                    <p:cond delay="0"/>
                                  </p:stCondLst>
                                  <p:childTnLst>
                                    <p:set>
                                      <p:cBhvr>
                                        <p:cTn id="39" dur="1" fill="hold">
                                          <p:stCondLst>
                                            <p:cond delay="0"/>
                                          </p:stCondLst>
                                        </p:cTn>
                                        <p:tgtEl>
                                          <p:spTgt spid="141536"/>
                                        </p:tgtEl>
                                        <p:attrNameLst>
                                          <p:attrName>style.visibility</p:attrName>
                                        </p:attrNameLst>
                                      </p:cBhvr>
                                      <p:to>
                                        <p:strVal val="visible"/>
                                      </p:to>
                                    </p:set>
                                    <p:anim calcmode="lin" valueType="num">
                                      <p:cBhvr>
                                        <p:cTn id="40" dur="1000" fill="hold"/>
                                        <p:tgtEl>
                                          <p:spTgt spid="141536"/>
                                        </p:tgtEl>
                                        <p:attrNameLst>
                                          <p:attrName>ppt_x</p:attrName>
                                        </p:attrNameLst>
                                      </p:cBhvr>
                                      <p:tavLst>
                                        <p:tav tm="0">
                                          <p:val>
                                            <p:strVal val="#ppt_x-.2"/>
                                          </p:val>
                                        </p:tav>
                                        <p:tav tm="100000">
                                          <p:val>
                                            <p:strVal val="#ppt_x"/>
                                          </p:val>
                                        </p:tav>
                                      </p:tavLst>
                                    </p:anim>
                                    <p:anim calcmode="lin" valueType="num">
                                      <p:cBhvr>
                                        <p:cTn id="41" dur="1000" fill="hold"/>
                                        <p:tgtEl>
                                          <p:spTgt spid="141536"/>
                                        </p:tgtEl>
                                        <p:attrNameLst>
                                          <p:attrName>ppt_y</p:attrName>
                                        </p:attrNameLst>
                                      </p:cBhvr>
                                      <p:tavLst>
                                        <p:tav tm="0">
                                          <p:val>
                                            <p:strVal val="#ppt_y"/>
                                          </p:val>
                                        </p:tav>
                                        <p:tav tm="100000">
                                          <p:val>
                                            <p:strVal val="#ppt_y"/>
                                          </p:val>
                                        </p:tav>
                                      </p:tavLst>
                                    </p:anim>
                                    <p:animEffect transition="in" filter="wipe(right)" prLst="gradientSize: 0.1">
                                      <p:cBhvr>
                                        <p:cTn id="42" dur="1000"/>
                                        <p:tgtEl>
                                          <p:spTgt spid="141536"/>
                                        </p:tgtEl>
                                      </p:cBhvr>
                                    </p:animEffect>
                                  </p:childTnLst>
                                </p:cTn>
                              </p:par>
                              <p:par>
                                <p:cTn id="43" presetID="29" presetClass="entr" presetSubtype="0" fill="hold" grpId="0" nodeType="withEffect">
                                  <p:stCondLst>
                                    <p:cond delay="0"/>
                                  </p:stCondLst>
                                  <p:childTnLst>
                                    <p:set>
                                      <p:cBhvr>
                                        <p:cTn id="44" dur="1" fill="hold">
                                          <p:stCondLst>
                                            <p:cond delay="0"/>
                                          </p:stCondLst>
                                        </p:cTn>
                                        <p:tgtEl>
                                          <p:spTgt spid="141533"/>
                                        </p:tgtEl>
                                        <p:attrNameLst>
                                          <p:attrName>style.visibility</p:attrName>
                                        </p:attrNameLst>
                                      </p:cBhvr>
                                      <p:to>
                                        <p:strVal val="visible"/>
                                      </p:to>
                                    </p:set>
                                    <p:anim calcmode="lin" valueType="num">
                                      <p:cBhvr>
                                        <p:cTn id="45" dur="1000" fill="hold"/>
                                        <p:tgtEl>
                                          <p:spTgt spid="141533"/>
                                        </p:tgtEl>
                                        <p:attrNameLst>
                                          <p:attrName>ppt_x</p:attrName>
                                        </p:attrNameLst>
                                      </p:cBhvr>
                                      <p:tavLst>
                                        <p:tav tm="0">
                                          <p:val>
                                            <p:strVal val="#ppt_x-.2"/>
                                          </p:val>
                                        </p:tav>
                                        <p:tav tm="100000">
                                          <p:val>
                                            <p:strVal val="#ppt_x"/>
                                          </p:val>
                                        </p:tav>
                                      </p:tavLst>
                                    </p:anim>
                                    <p:anim calcmode="lin" valueType="num">
                                      <p:cBhvr>
                                        <p:cTn id="46" dur="1000" fill="hold"/>
                                        <p:tgtEl>
                                          <p:spTgt spid="141533"/>
                                        </p:tgtEl>
                                        <p:attrNameLst>
                                          <p:attrName>ppt_y</p:attrName>
                                        </p:attrNameLst>
                                      </p:cBhvr>
                                      <p:tavLst>
                                        <p:tav tm="0">
                                          <p:val>
                                            <p:strVal val="#ppt_y"/>
                                          </p:val>
                                        </p:tav>
                                        <p:tav tm="100000">
                                          <p:val>
                                            <p:strVal val="#ppt_y"/>
                                          </p:val>
                                        </p:tav>
                                      </p:tavLst>
                                    </p:anim>
                                    <p:animEffect transition="in" filter="wipe(right)" prLst="gradientSize: 0.1">
                                      <p:cBhvr>
                                        <p:cTn id="47" dur="1000"/>
                                        <p:tgtEl>
                                          <p:spTgt spid="141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531" grpId="0" animBg="1"/>
      <p:bldP spid="141320" grpId="0"/>
      <p:bldP spid="141321" grpId="0" animBg="1"/>
      <p:bldP spid="141321" grpId="1" animBg="1"/>
      <p:bldP spid="14153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1">
            <a:extLst>
              <a:ext uri="{FF2B5EF4-FFF2-40B4-BE49-F238E27FC236}">
                <a16:creationId xmlns:a16="http://schemas.microsoft.com/office/drawing/2014/main" id="{FD1447D3-0247-4FCE-8FE5-67D3D45338E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0719178-F9F9-4F82-943F-F3D7490DF519}" type="slidenum">
              <a:rPr kumimoji="0" lang="en-US" altLang="zh-CN" sz="1800" smtClean="0">
                <a:solidFill>
                  <a:srgbClr val="009900"/>
                </a:solidFill>
              </a:rPr>
              <a:pPr>
                <a:spcBef>
                  <a:spcPct val="0"/>
                </a:spcBef>
                <a:buClrTx/>
                <a:buSzTx/>
                <a:buFontTx/>
                <a:buNone/>
              </a:pPr>
              <a:t>21</a:t>
            </a:fld>
            <a:endParaRPr kumimoji="0" lang="en-US" altLang="zh-CN" sz="1800">
              <a:solidFill>
                <a:srgbClr val="009900"/>
              </a:solidFill>
            </a:endParaRPr>
          </a:p>
        </p:txBody>
      </p:sp>
      <p:sp>
        <p:nvSpPr>
          <p:cNvPr id="144388" name="Rectangle 4">
            <a:extLst>
              <a:ext uri="{FF2B5EF4-FFF2-40B4-BE49-F238E27FC236}">
                <a16:creationId xmlns:a16="http://schemas.microsoft.com/office/drawing/2014/main" id="{6966F0B6-BF3A-42D9-8FD3-29B19F92380C}"/>
              </a:ext>
            </a:extLst>
          </p:cNvPr>
          <p:cNvSpPr>
            <a:spLocks noChangeArrowheads="1"/>
          </p:cNvSpPr>
          <p:nvPr/>
        </p:nvSpPr>
        <p:spPr bwMode="auto">
          <a:xfrm>
            <a:off x="717550" y="620713"/>
            <a:ext cx="7958138" cy="701675"/>
          </a:xfrm>
          <a:prstGeom prst="rect">
            <a:avLst/>
          </a:prstGeom>
          <a:noFill/>
          <a:ln w="9525">
            <a:noFill/>
            <a:miter lim="800000"/>
            <a:headEnd/>
            <a:tailEnd/>
          </a:ln>
          <a:effectLst/>
        </p:spPr>
        <p:txBody>
          <a:bodyPr anchor="ctr">
            <a:spAutoFit/>
          </a:bodyPr>
          <a:lstStyle/>
          <a:p>
            <a:pPr eaLnBrk="1" hangingPunct="1">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结构成员之数据类型是结构类型时，可以使用结构类型名，也可以直接使用结构类型。</a:t>
            </a:r>
            <a:endParaRPr lang="zh-CN" altLang="en-US"/>
          </a:p>
        </p:txBody>
      </p:sp>
      <p:sp>
        <p:nvSpPr>
          <p:cNvPr id="144389" name="Rectangle 5">
            <a:extLst>
              <a:ext uri="{FF2B5EF4-FFF2-40B4-BE49-F238E27FC236}">
                <a16:creationId xmlns:a16="http://schemas.microsoft.com/office/drawing/2014/main" id="{D798B6E7-A519-4D00-9331-65CD5571382C}"/>
              </a:ext>
            </a:extLst>
          </p:cNvPr>
          <p:cNvSpPr>
            <a:spLocks noChangeArrowheads="1"/>
          </p:cNvSpPr>
          <p:nvPr/>
        </p:nvSpPr>
        <p:spPr bwMode="auto">
          <a:xfrm>
            <a:off x="715963" y="1341438"/>
            <a:ext cx="7907337" cy="701675"/>
          </a:xfrm>
          <a:prstGeom prst="rect">
            <a:avLst/>
          </a:prstGeom>
          <a:noFill/>
          <a:ln w="9525">
            <a:noFill/>
            <a:miter lim="800000"/>
            <a:headEnd/>
            <a:tailEnd/>
          </a:ln>
          <a:effectLst/>
        </p:spPr>
        <p:txBody>
          <a:bodyPr anchor="ctr">
            <a:spAutoFit/>
          </a:bodyPr>
          <a:lstStyle/>
          <a:p>
            <a:pPr eaLnBrk="1" hangingPunct="1">
              <a:defRPr/>
            </a:pPr>
            <a:r>
              <a:rPr lang="en-US" altLang="zh-CN" sz="2000" b="1" dirty="0"/>
              <a:t>       </a:t>
            </a:r>
            <a:r>
              <a:rPr lang="zh-CN" altLang="en-US" sz="2000" b="1" dirty="0"/>
              <a:t>例</a:t>
            </a:r>
            <a:r>
              <a:rPr lang="en-US" altLang="zh-CN" sz="2000" b="1" dirty="0"/>
              <a:t>9.5 </a:t>
            </a:r>
            <a:r>
              <a:rPr lang="en-US" altLang="zh-CN" sz="2000" dirty="0"/>
              <a:t> </a:t>
            </a:r>
            <a:r>
              <a:rPr lang="zh-CN" altLang="en-US" sz="2000" b="1" dirty="0">
                <a:effectLst>
                  <a:outerShdw blurRad="38100" dist="38100" dir="2700000" algn="tl">
                    <a:srgbClr val="C0C0C0"/>
                  </a:outerShdw>
                </a:effectLst>
              </a:rPr>
              <a:t>在嵌套结构类型声明的内部声明结构类型并声明结构类型成员，并且在声明嵌套结构类型时定义结构变量。 </a:t>
            </a:r>
          </a:p>
        </p:txBody>
      </p:sp>
      <p:sp>
        <p:nvSpPr>
          <p:cNvPr id="144390" name="Rectangle 6">
            <a:extLst>
              <a:ext uri="{FF2B5EF4-FFF2-40B4-BE49-F238E27FC236}">
                <a16:creationId xmlns:a16="http://schemas.microsoft.com/office/drawing/2014/main" id="{9C11A6D9-7821-41C9-B5BD-CAB6B4F03351}"/>
              </a:ext>
            </a:extLst>
          </p:cNvPr>
          <p:cNvSpPr>
            <a:spLocks noChangeArrowheads="1"/>
          </p:cNvSpPr>
          <p:nvPr/>
        </p:nvSpPr>
        <p:spPr bwMode="auto">
          <a:xfrm>
            <a:off x="3063875" y="2041525"/>
            <a:ext cx="3552825" cy="4359275"/>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t>struct stu_info{ 	</a:t>
            </a:r>
          </a:p>
          <a:p>
            <a:pPr eaLnBrk="1" hangingPunct="1">
              <a:spcBef>
                <a:spcPct val="0"/>
              </a:spcBef>
              <a:buClrTx/>
              <a:buSzTx/>
              <a:buFontTx/>
              <a:buNone/>
            </a:pPr>
            <a:r>
              <a:rPr lang="en-US" altLang="zh-CN" sz="2000"/>
              <a:t>   char </a:t>
            </a:r>
            <a:r>
              <a:rPr lang="en-US" altLang="zh-CN" sz="2000" b="1">
                <a:solidFill>
                  <a:schemeClr val="tx2"/>
                </a:solidFill>
              </a:rPr>
              <a:t>num</a:t>
            </a:r>
            <a:r>
              <a:rPr lang="en-US" altLang="zh-CN" sz="2000"/>
              <a:t>[12]; </a:t>
            </a:r>
          </a:p>
          <a:p>
            <a:pPr eaLnBrk="1" hangingPunct="1">
              <a:spcBef>
                <a:spcPct val="0"/>
              </a:spcBef>
              <a:buClrTx/>
              <a:buSzTx/>
              <a:buFontTx/>
              <a:buNone/>
            </a:pPr>
            <a:r>
              <a:rPr lang="en-US" altLang="zh-CN" sz="2000"/>
              <a:t>   char </a:t>
            </a:r>
            <a:r>
              <a:rPr lang="en-US" altLang="zh-CN" sz="2000" b="1">
                <a:solidFill>
                  <a:schemeClr val="tx2"/>
                </a:solidFill>
              </a:rPr>
              <a:t>name</a:t>
            </a:r>
            <a:r>
              <a:rPr lang="en-US" altLang="zh-CN" sz="2000"/>
              <a:t>[9]; </a:t>
            </a:r>
          </a:p>
          <a:p>
            <a:pPr eaLnBrk="1" hangingPunct="1">
              <a:spcBef>
                <a:spcPct val="0"/>
              </a:spcBef>
              <a:buClrTx/>
              <a:buSzTx/>
              <a:buFontTx/>
              <a:buNone/>
            </a:pPr>
            <a:r>
              <a:rPr lang="en-US" altLang="zh-CN" sz="2000"/>
              <a:t>   char </a:t>
            </a:r>
            <a:r>
              <a:rPr lang="en-US" altLang="zh-CN" sz="2000" b="1">
                <a:solidFill>
                  <a:schemeClr val="tx2"/>
                </a:solidFill>
              </a:rPr>
              <a:t>sex</a:t>
            </a:r>
            <a:r>
              <a:rPr lang="en-US" altLang="zh-CN" sz="2000"/>
              <a:t>;</a:t>
            </a:r>
          </a:p>
          <a:p>
            <a:pPr eaLnBrk="1" hangingPunct="1">
              <a:spcBef>
                <a:spcPct val="0"/>
              </a:spcBef>
              <a:buClrTx/>
              <a:buSzTx/>
              <a:buFontTx/>
              <a:buNone/>
            </a:pPr>
            <a:r>
              <a:rPr lang="en-US" altLang="zh-CN" sz="2000"/>
              <a:t>   </a:t>
            </a:r>
            <a:r>
              <a:rPr lang="en-US" altLang="zh-CN" sz="2000">
                <a:solidFill>
                  <a:srgbClr val="FF00FF"/>
                </a:solidFill>
              </a:rPr>
              <a:t>struct  date{</a:t>
            </a:r>
          </a:p>
          <a:p>
            <a:pPr eaLnBrk="1" hangingPunct="1">
              <a:spcBef>
                <a:spcPct val="0"/>
              </a:spcBef>
              <a:buClrTx/>
              <a:buSzTx/>
              <a:buFontTx/>
              <a:buNone/>
            </a:pPr>
            <a:r>
              <a:rPr lang="en-US" altLang="zh-CN" sz="2000"/>
              <a:t>       char </a:t>
            </a:r>
            <a:r>
              <a:rPr lang="en-US" altLang="zh-CN" sz="2000" b="1">
                <a:solidFill>
                  <a:schemeClr val="tx2"/>
                </a:solidFill>
              </a:rPr>
              <a:t>month</a:t>
            </a:r>
            <a:r>
              <a:rPr lang="en-US" altLang="zh-CN" sz="2000"/>
              <a:t>[10];</a:t>
            </a:r>
          </a:p>
          <a:p>
            <a:pPr eaLnBrk="1" hangingPunct="1">
              <a:spcBef>
                <a:spcPct val="0"/>
              </a:spcBef>
              <a:buClrTx/>
              <a:buSzTx/>
              <a:buFontTx/>
              <a:buNone/>
            </a:pPr>
            <a:r>
              <a:rPr lang="en-US" altLang="zh-CN" sz="2000"/>
              <a:t>       int </a:t>
            </a:r>
            <a:r>
              <a:rPr lang="en-US" altLang="zh-CN" sz="2000" b="1">
                <a:solidFill>
                  <a:schemeClr val="tx2"/>
                </a:solidFill>
              </a:rPr>
              <a:t>day</a:t>
            </a:r>
            <a:r>
              <a:rPr lang="en-US" altLang="zh-CN" sz="2000"/>
              <a:t>;</a:t>
            </a:r>
          </a:p>
          <a:p>
            <a:pPr eaLnBrk="1" hangingPunct="1">
              <a:spcBef>
                <a:spcPct val="0"/>
              </a:spcBef>
              <a:buClrTx/>
              <a:buSzTx/>
              <a:buFontTx/>
              <a:buNone/>
            </a:pPr>
            <a:r>
              <a:rPr lang="en-US" altLang="zh-CN" sz="2000"/>
              <a:t>       int </a:t>
            </a:r>
            <a:r>
              <a:rPr lang="en-US" altLang="zh-CN" sz="2000" b="1">
                <a:solidFill>
                  <a:schemeClr val="tx2"/>
                </a:solidFill>
              </a:rPr>
              <a:t>year</a:t>
            </a:r>
            <a:r>
              <a:rPr lang="en-US" altLang="zh-CN" sz="2000"/>
              <a:t>;</a:t>
            </a:r>
          </a:p>
          <a:p>
            <a:pPr eaLnBrk="1" hangingPunct="1">
              <a:spcBef>
                <a:spcPct val="0"/>
              </a:spcBef>
              <a:buClrTx/>
              <a:buSzTx/>
              <a:buFontTx/>
              <a:buNone/>
            </a:pPr>
            <a:r>
              <a:rPr lang="en-US" altLang="zh-CN" sz="2000"/>
              <a:t>    </a:t>
            </a:r>
            <a:r>
              <a:rPr lang="en-US" altLang="zh-CN" sz="2000">
                <a:solidFill>
                  <a:srgbClr val="FF00FF"/>
                </a:solidFill>
              </a:rPr>
              <a:t>}</a:t>
            </a:r>
            <a:r>
              <a:rPr lang="en-US" altLang="zh-CN" sz="2000" b="1">
                <a:solidFill>
                  <a:schemeClr val="tx2"/>
                </a:solidFill>
              </a:rPr>
              <a:t>birthday</a:t>
            </a:r>
            <a:r>
              <a:rPr lang="en-US" altLang="zh-CN" sz="2000"/>
              <a:t>;</a:t>
            </a:r>
          </a:p>
          <a:p>
            <a:pPr eaLnBrk="1" hangingPunct="1">
              <a:spcBef>
                <a:spcPct val="0"/>
              </a:spcBef>
              <a:buClrTx/>
              <a:buSzTx/>
              <a:buFontTx/>
              <a:buNone/>
            </a:pPr>
            <a:r>
              <a:rPr lang="en-US" altLang="zh-CN" sz="2000"/>
              <a:t>   char </a:t>
            </a:r>
            <a:r>
              <a:rPr lang="en-US" altLang="zh-CN" sz="2000" b="1">
                <a:solidFill>
                  <a:schemeClr val="tx2"/>
                </a:solidFill>
              </a:rPr>
              <a:t>address</a:t>
            </a:r>
            <a:r>
              <a:rPr lang="en-US" altLang="zh-CN" sz="2000"/>
              <a:t>[60];</a:t>
            </a:r>
          </a:p>
          <a:p>
            <a:pPr eaLnBrk="1" hangingPunct="1">
              <a:spcBef>
                <a:spcPct val="0"/>
              </a:spcBef>
              <a:buClrTx/>
              <a:buSzTx/>
              <a:buFontTx/>
              <a:buNone/>
            </a:pPr>
            <a:r>
              <a:rPr lang="en-US" altLang="zh-CN" sz="2000"/>
              <a:t>   double </a:t>
            </a:r>
            <a:r>
              <a:rPr lang="en-US" altLang="zh-CN" sz="2000" b="1">
                <a:solidFill>
                  <a:schemeClr val="tx2"/>
                </a:solidFill>
              </a:rPr>
              <a:t>income</a:t>
            </a:r>
            <a:r>
              <a:rPr lang="en-US" altLang="zh-CN" sz="2000"/>
              <a:t>;	</a:t>
            </a:r>
          </a:p>
          <a:p>
            <a:pPr eaLnBrk="1" hangingPunct="1">
              <a:spcBef>
                <a:spcPct val="0"/>
              </a:spcBef>
              <a:buClrTx/>
              <a:buSzTx/>
              <a:buFontTx/>
              <a:buNone/>
            </a:pPr>
            <a:r>
              <a:rPr lang="en-US" altLang="zh-CN" sz="2000"/>
              <a:t>   char </a:t>
            </a:r>
            <a:r>
              <a:rPr lang="en-US" altLang="zh-CN" sz="2000" b="1">
                <a:solidFill>
                  <a:schemeClr val="tx2"/>
                </a:solidFill>
              </a:rPr>
              <a:t>phone_number</a:t>
            </a:r>
            <a:r>
              <a:rPr lang="en-US" altLang="zh-CN" sz="2000"/>
              <a:t>[16];</a:t>
            </a:r>
          </a:p>
          <a:p>
            <a:pPr eaLnBrk="1" hangingPunct="1">
              <a:spcBef>
                <a:spcPct val="0"/>
              </a:spcBef>
              <a:buClrTx/>
              <a:buSzTx/>
              <a:buFontTx/>
              <a:buNone/>
            </a:pPr>
            <a:r>
              <a:rPr lang="en-US" altLang="zh-CN" sz="2000"/>
              <a:t>   char </a:t>
            </a:r>
            <a:r>
              <a:rPr lang="en-US" altLang="zh-CN" sz="2000" b="1">
                <a:solidFill>
                  <a:schemeClr val="tx2"/>
                </a:solidFill>
              </a:rPr>
              <a:t>email</a:t>
            </a:r>
            <a:r>
              <a:rPr lang="en-US" altLang="zh-CN" sz="2000"/>
              <a:t>[40];</a:t>
            </a:r>
          </a:p>
          <a:p>
            <a:pPr eaLnBrk="1" hangingPunct="1">
              <a:spcBef>
                <a:spcPct val="0"/>
              </a:spcBef>
              <a:buClrTx/>
              <a:buSzTx/>
              <a:buFontTx/>
              <a:buNone/>
            </a:pPr>
            <a:r>
              <a:rPr lang="en-US" altLang="zh-CN" sz="2000"/>
              <a:t>}s1,s2;</a:t>
            </a:r>
          </a:p>
        </p:txBody>
      </p:sp>
      <p:sp>
        <p:nvSpPr>
          <p:cNvPr id="144391" name="AutoShape 7">
            <a:extLst>
              <a:ext uri="{FF2B5EF4-FFF2-40B4-BE49-F238E27FC236}">
                <a16:creationId xmlns:a16="http://schemas.microsoft.com/office/drawing/2014/main" id="{E1F3EAE3-1B70-425E-849F-E989492FC9F2}"/>
              </a:ext>
            </a:extLst>
          </p:cNvPr>
          <p:cNvSpPr>
            <a:spLocks noChangeArrowheads="1"/>
          </p:cNvSpPr>
          <p:nvPr/>
        </p:nvSpPr>
        <p:spPr bwMode="auto">
          <a:xfrm>
            <a:off x="5795963" y="2420938"/>
            <a:ext cx="2520950" cy="720725"/>
          </a:xfrm>
          <a:prstGeom prst="wedgeRoundRectCallout">
            <a:avLst>
              <a:gd name="adj1" fmla="val -96662"/>
              <a:gd name="adj2" fmla="val 82157"/>
              <a:gd name="adj3" fmla="val 16667"/>
            </a:avLst>
          </a:prstGeom>
          <a:noFill/>
          <a:ln w="19050">
            <a:solidFill>
              <a:srgbClr val="008080"/>
            </a:solidFill>
            <a:miter lim="800000"/>
            <a:headEnd/>
            <a:tailEnd/>
          </a:ln>
          <a:effectLst/>
        </p:spPr>
        <p:txBody>
          <a:bodyPr/>
          <a:lstStyle/>
          <a:p>
            <a:pPr algn="ctr" eaLnBrk="1" hangingPunct="1">
              <a:defRPr/>
            </a:pPr>
            <a:r>
              <a:rPr lang="zh-CN" altLang="en-US" sz="1800" b="1">
                <a:solidFill>
                  <a:srgbClr val="006600"/>
                </a:solidFill>
                <a:effectLst>
                  <a:outerShdw blurRad="38100" dist="38100" dir="2700000" algn="tl">
                    <a:srgbClr val="C0C0C0"/>
                  </a:outerShdw>
                </a:effectLst>
              </a:rPr>
              <a:t>可以使用无类型名的结构类型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44389"/>
                                        </p:tgtEl>
                                        <p:attrNameLst>
                                          <p:attrName>style.visibility</p:attrName>
                                        </p:attrNameLst>
                                      </p:cBhvr>
                                      <p:to>
                                        <p:strVal val="visible"/>
                                      </p:to>
                                    </p:set>
                                    <p:anim calcmode="lin" valueType="num">
                                      <p:cBhvr>
                                        <p:cTn id="7" dur="1000" fill="hold"/>
                                        <p:tgtEl>
                                          <p:spTgt spid="144389"/>
                                        </p:tgtEl>
                                        <p:attrNameLst>
                                          <p:attrName>ppt_x</p:attrName>
                                        </p:attrNameLst>
                                      </p:cBhvr>
                                      <p:tavLst>
                                        <p:tav tm="0">
                                          <p:val>
                                            <p:strVal val="#ppt_x-.2"/>
                                          </p:val>
                                        </p:tav>
                                        <p:tav tm="100000">
                                          <p:val>
                                            <p:strVal val="#ppt_x"/>
                                          </p:val>
                                        </p:tav>
                                      </p:tavLst>
                                    </p:anim>
                                    <p:anim calcmode="lin" valueType="num">
                                      <p:cBhvr>
                                        <p:cTn id="8" dur="1000" fill="hold"/>
                                        <p:tgtEl>
                                          <p:spTgt spid="144389"/>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4389"/>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44390"/>
                                        </p:tgtEl>
                                        <p:attrNameLst>
                                          <p:attrName>style.visibility</p:attrName>
                                        </p:attrNameLst>
                                      </p:cBhvr>
                                      <p:to>
                                        <p:strVal val="visible"/>
                                      </p:to>
                                    </p:set>
                                    <p:anim calcmode="lin" valueType="num">
                                      <p:cBhvr>
                                        <p:cTn id="12" dur="1000" fill="hold"/>
                                        <p:tgtEl>
                                          <p:spTgt spid="144390"/>
                                        </p:tgtEl>
                                        <p:attrNameLst>
                                          <p:attrName>ppt_x</p:attrName>
                                        </p:attrNameLst>
                                      </p:cBhvr>
                                      <p:tavLst>
                                        <p:tav tm="0">
                                          <p:val>
                                            <p:strVal val="#ppt_x-.2"/>
                                          </p:val>
                                        </p:tav>
                                        <p:tav tm="100000">
                                          <p:val>
                                            <p:strVal val="#ppt_x"/>
                                          </p:val>
                                        </p:tav>
                                      </p:tavLst>
                                    </p:anim>
                                    <p:anim calcmode="lin" valueType="num">
                                      <p:cBhvr>
                                        <p:cTn id="13" dur="1000" fill="hold"/>
                                        <p:tgtEl>
                                          <p:spTgt spid="144390"/>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4439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144391"/>
                                        </p:tgtEl>
                                        <p:attrNameLst>
                                          <p:attrName>style.visibility</p:attrName>
                                        </p:attrNameLst>
                                      </p:cBhvr>
                                      <p:to>
                                        <p:strVal val="visible"/>
                                      </p:to>
                                    </p:set>
                                    <p:anim calcmode="lin" valueType="num">
                                      <p:cBhvr>
                                        <p:cTn id="19" dur="1000" fill="hold"/>
                                        <p:tgtEl>
                                          <p:spTgt spid="144391"/>
                                        </p:tgtEl>
                                        <p:attrNameLst>
                                          <p:attrName>ppt_x</p:attrName>
                                        </p:attrNameLst>
                                      </p:cBhvr>
                                      <p:tavLst>
                                        <p:tav tm="0">
                                          <p:val>
                                            <p:strVal val="#ppt_x-.2"/>
                                          </p:val>
                                        </p:tav>
                                        <p:tav tm="100000">
                                          <p:val>
                                            <p:strVal val="#ppt_x"/>
                                          </p:val>
                                        </p:tav>
                                      </p:tavLst>
                                    </p:anim>
                                    <p:anim calcmode="lin" valueType="num">
                                      <p:cBhvr>
                                        <p:cTn id="20" dur="1000" fill="hold"/>
                                        <p:tgtEl>
                                          <p:spTgt spid="144391"/>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44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9" grpId="0"/>
      <p:bldP spid="144390" grpId="0" animBg="1"/>
      <p:bldP spid="14439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1">
            <a:extLst>
              <a:ext uri="{FF2B5EF4-FFF2-40B4-BE49-F238E27FC236}">
                <a16:creationId xmlns:a16="http://schemas.microsoft.com/office/drawing/2014/main" id="{4833B046-888B-4D86-92ED-A7BF7D32427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68FBDF8-4DAF-4B03-A8B4-A812196000EE}" type="slidenum">
              <a:rPr kumimoji="0" lang="en-US" altLang="zh-CN" sz="1800" smtClean="0">
                <a:solidFill>
                  <a:srgbClr val="009900"/>
                </a:solidFill>
              </a:rPr>
              <a:pPr>
                <a:spcBef>
                  <a:spcPct val="0"/>
                </a:spcBef>
                <a:buClrTx/>
                <a:buSzTx/>
                <a:buFontTx/>
                <a:buNone/>
              </a:pPr>
              <a:t>22</a:t>
            </a:fld>
            <a:endParaRPr kumimoji="0" lang="en-US" altLang="zh-CN" sz="1800">
              <a:solidFill>
                <a:srgbClr val="009900"/>
              </a:solidFill>
            </a:endParaRPr>
          </a:p>
        </p:txBody>
      </p:sp>
      <p:sp>
        <p:nvSpPr>
          <p:cNvPr id="26627" name="Text Box 4">
            <a:extLst>
              <a:ext uri="{FF2B5EF4-FFF2-40B4-BE49-F238E27FC236}">
                <a16:creationId xmlns:a16="http://schemas.microsoft.com/office/drawing/2014/main" id="{06ABF54D-DBB3-4865-A28B-7B3D8279CE7C}"/>
              </a:ext>
            </a:extLst>
          </p:cNvPr>
          <p:cNvSpPr txBox="1">
            <a:spLocks noChangeArrowheads="1"/>
          </p:cNvSpPr>
          <p:nvPr/>
        </p:nvSpPr>
        <p:spPr bwMode="auto">
          <a:xfrm>
            <a:off x="762000" y="592138"/>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CC0099"/>
                </a:solidFill>
                <a:latin typeface="Times New Roman" panose="02020603050405020304" pitchFamily="18" charset="0"/>
                <a:ea typeface="黑体" panose="02010609060101010101" pitchFamily="49" charset="-122"/>
              </a:rPr>
              <a:t>9.3.4</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嵌套结构成员的引用</a:t>
            </a:r>
            <a:r>
              <a:rPr lang="zh-CN" altLang="en-US" sz="2400"/>
              <a:t> </a:t>
            </a:r>
          </a:p>
        </p:txBody>
      </p:sp>
      <p:sp>
        <p:nvSpPr>
          <p:cNvPr id="143366" name="Rectangle 6">
            <a:extLst>
              <a:ext uri="{FF2B5EF4-FFF2-40B4-BE49-F238E27FC236}">
                <a16:creationId xmlns:a16="http://schemas.microsoft.com/office/drawing/2014/main" id="{5A4BF0BA-AE84-4818-82F9-4A9A68E06156}"/>
              </a:ext>
            </a:extLst>
          </p:cNvPr>
          <p:cNvSpPr>
            <a:spLocks noChangeArrowheads="1"/>
          </p:cNvSpPr>
          <p:nvPr/>
        </p:nvSpPr>
        <p:spPr bwMode="auto">
          <a:xfrm>
            <a:off x="717550" y="1125538"/>
            <a:ext cx="7958138" cy="396875"/>
          </a:xfrm>
          <a:prstGeom prst="rect">
            <a:avLst/>
          </a:prstGeom>
          <a:noFill/>
          <a:ln w="9525">
            <a:noFill/>
            <a:miter lim="800000"/>
            <a:headEnd/>
            <a:tailEnd/>
          </a:ln>
          <a:effectLst/>
        </p:spPr>
        <p:txBody>
          <a:bodyPr anchor="ctr">
            <a:spAutoFit/>
          </a:bodyPr>
          <a:lstStyle/>
          <a:p>
            <a:pPr eaLnBrk="1" hangingPunct="1">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结构成员使用</a:t>
            </a:r>
            <a:r>
              <a:rPr lang="zh-CN" altLang="en-US" sz="2000" b="1">
                <a:effectLst>
                  <a:outerShdw blurRad="38100" dist="38100" dir="2700000" algn="tl">
                    <a:srgbClr val="C0C0C0"/>
                  </a:outerShdw>
                </a:effectLst>
                <a:latin typeface="Times New Roman"/>
              </a:rPr>
              <a:t>“</a:t>
            </a:r>
            <a:r>
              <a:rPr lang="en-US" altLang="zh-CN" sz="2000" b="1">
                <a:solidFill>
                  <a:srgbClr val="FF0000"/>
                </a:solidFill>
                <a:effectLst>
                  <a:outerShdw blurRad="38100" dist="38100" dir="2700000" algn="tl">
                    <a:srgbClr val="C0C0C0"/>
                  </a:outerShdw>
                </a:effectLst>
              </a:rPr>
              <a:t>.</a:t>
            </a:r>
            <a:r>
              <a:rPr lang="en-US" altLang="zh-CN" sz="2000" b="1">
                <a:effectLst>
                  <a:outerShdw blurRad="38100" dist="38100" dir="2700000" algn="tl">
                    <a:srgbClr val="C0C0C0"/>
                  </a:outerShdw>
                </a:effectLst>
                <a:latin typeface="Times New Roman"/>
              </a:rPr>
              <a:t>”</a:t>
            </a:r>
            <a:r>
              <a:rPr lang="zh-CN" altLang="en-US" sz="2000" b="1">
                <a:effectLst>
                  <a:outerShdw blurRad="38100" dist="38100" dir="2700000" algn="tl">
                    <a:srgbClr val="C0C0C0"/>
                  </a:outerShdw>
                </a:effectLst>
              </a:rPr>
              <a:t>，数组成员使用</a:t>
            </a:r>
            <a:r>
              <a:rPr lang="zh-CN" altLang="en-US" sz="2000" b="1">
                <a:effectLst>
                  <a:outerShdw blurRad="38100" dist="38100" dir="2700000" algn="tl">
                    <a:srgbClr val="C0C0C0"/>
                  </a:outerShdw>
                </a:effectLst>
                <a:latin typeface="Times New Roman"/>
              </a:rPr>
              <a:t>“</a:t>
            </a:r>
            <a:r>
              <a:rPr lang="en-US" altLang="zh-CN" sz="2000" b="1">
                <a:solidFill>
                  <a:srgbClr val="FF0000"/>
                </a:solidFill>
                <a:effectLst>
                  <a:outerShdw blurRad="38100" dist="38100" dir="2700000" algn="tl">
                    <a:srgbClr val="C0C0C0"/>
                  </a:outerShdw>
                </a:effectLst>
              </a:rPr>
              <a:t>[]</a:t>
            </a:r>
            <a:r>
              <a:rPr lang="en-US" altLang="zh-CN" sz="2000" b="1">
                <a:effectLst>
                  <a:outerShdw blurRad="38100" dist="38100" dir="2700000" algn="tl">
                    <a:srgbClr val="C0C0C0"/>
                  </a:outerShdw>
                </a:effectLst>
                <a:latin typeface="Times New Roman"/>
              </a:rPr>
              <a:t>”</a:t>
            </a:r>
            <a:r>
              <a:rPr lang="zh-CN" altLang="en-US" sz="2000" b="1">
                <a:effectLst>
                  <a:outerShdw blurRad="38100" dist="38100" dir="2700000" algn="tl">
                    <a:srgbClr val="C0C0C0"/>
                  </a:outerShdw>
                </a:effectLst>
              </a:rPr>
              <a:t>。</a:t>
            </a:r>
          </a:p>
        </p:txBody>
      </p:sp>
      <p:sp>
        <p:nvSpPr>
          <p:cNvPr id="143367" name="Rectangle 7">
            <a:extLst>
              <a:ext uri="{FF2B5EF4-FFF2-40B4-BE49-F238E27FC236}">
                <a16:creationId xmlns:a16="http://schemas.microsoft.com/office/drawing/2014/main" id="{DEB77634-04D8-4BBD-9A9D-FD68652BEFD8}"/>
              </a:ext>
            </a:extLst>
          </p:cNvPr>
          <p:cNvSpPr>
            <a:spLocks noChangeArrowheads="1"/>
          </p:cNvSpPr>
          <p:nvPr/>
        </p:nvSpPr>
        <p:spPr bwMode="auto">
          <a:xfrm>
            <a:off x="5221288" y="2087563"/>
            <a:ext cx="3633787" cy="3889375"/>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43368" name="Rectangle 8">
            <a:extLst>
              <a:ext uri="{FF2B5EF4-FFF2-40B4-BE49-F238E27FC236}">
                <a16:creationId xmlns:a16="http://schemas.microsoft.com/office/drawing/2014/main" id="{95BA328E-FD32-4908-9DB5-706014D4A532}"/>
              </a:ext>
            </a:extLst>
          </p:cNvPr>
          <p:cNvSpPr>
            <a:spLocks noChangeArrowheads="1"/>
          </p:cNvSpPr>
          <p:nvPr/>
        </p:nvSpPr>
        <p:spPr bwMode="auto">
          <a:xfrm>
            <a:off x="715963" y="1557338"/>
            <a:ext cx="7907337" cy="457200"/>
          </a:xfrm>
          <a:prstGeom prst="rect">
            <a:avLst/>
          </a:prstGeom>
          <a:noFill/>
          <a:ln w="9525">
            <a:noFill/>
            <a:miter lim="800000"/>
            <a:headEnd/>
            <a:tailEnd/>
          </a:ln>
          <a:effectLst/>
        </p:spPr>
        <p:txBody>
          <a:bodyPr anchor="ctr">
            <a:spAutoFit/>
          </a:bodyPr>
          <a:lstStyle/>
          <a:p>
            <a:pPr eaLnBrk="1" hangingPunct="1">
              <a:defRPr/>
            </a:pPr>
            <a:r>
              <a:rPr lang="en-US" altLang="zh-CN" sz="2000" b="1" dirty="0"/>
              <a:t>       </a:t>
            </a:r>
            <a:r>
              <a:rPr lang="zh-CN" altLang="en-US" sz="2000" b="1" dirty="0"/>
              <a:t>以例</a:t>
            </a:r>
            <a:r>
              <a:rPr lang="en-US" altLang="zh-CN" sz="2000" b="1" dirty="0"/>
              <a:t>9.</a:t>
            </a:r>
            <a:r>
              <a:rPr lang="en-US" altLang="zh-CN" sz="2000" b="1" dirty="0">
                <a:effectLst>
                  <a:outerShdw blurRad="38100" dist="38100" dir="2700000" algn="tl">
                    <a:srgbClr val="C0C0C0"/>
                  </a:outerShdw>
                </a:effectLst>
              </a:rPr>
              <a:t>4</a:t>
            </a:r>
            <a:r>
              <a:rPr lang="zh-CN" altLang="en-US" sz="2000" b="1" dirty="0">
                <a:effectLst>
                  <a:outerShdw blurRad="38100" dist="38100" dir="2700000" algn="tl">
                    <a:srgbClr val="C0C0C0"/>
                  </a:outerShdw>
                </a:effectLst>
              </a:rPr>
              <a:t>为例，说明嵌套结构类型成员的引用。</a:t>
            </a:r>
            <a:r>
              <a:rPr lang="zh-CN" altLang="en-US" dirty="0"/>
              <a:t> </a:t>
            </a:r>
          </a:p>
        </p:txBody>
      </p:sp>
      <p:sp>
        <p:nvSpPr>
          <p:cNvPr id="143369" name="Rectangle 9">
            <a:extLst>
              <a:ext uri="{FF2B5EF4-FFF2-40B4-BE49-F238E27FC236}">
                <a16:creationId xmlns:a16="http://schemas.microsoft.com/office/drawing/2014/main" id="{7D4ABE00-6627-4F78-AAD9-2CD681BE393E}"/>
              </a:ext>
            </a:extLst>
          </p:cNvPr>
          <p:cNvSpPr>
            <a:spLocks noChangeArrowheads="1"/>
          </p:cNvSpPr>
          <p:nvPr/>
        </p:nvSpPr>
        <p:spPr bwMode="auto">
          <a:xfrm>
            <a:off x="468313" y="2060575"/>
            <a:ext cx="4679950" cy="3937000"/>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struct date{</a:t>
            </a:r>
          </a:p>
          <a:p>
            <a:pPr eaLnBrk="1" hangingPunct="1">
              <a:spcBef>
                <a:spcPct val="0"/>
              </a:spcBef>
              <a:buClrTx/>
              <a:buSzTx/>
              <a:buFontTx/>
              <a:buNone/>
            </a:pPr>
            <a:r>
              <a:rPr lang="en-US" altLang="zh-CN" sz="1800"/>
              <a:t>   char  month[10];</a:t>
            </a:r>
          </a:p>
          <a:p>
            <a:pPr eaLnBrk="1" hangingPunct="1">
              <a:spcBef>
                <a:spcPct val="0"/>
              </a:spcBef>
              <a:buClrTx/>
              <a:buSzTx/>
              <a:buFontTx/>
              <a:buNone/>
            </a:pPr>
            <a:r>
              <a:rPr lang="en-US" altLang="zh-CN" sz="1800"/>
              <a:t>   int  day, year;</a:t>
            </a:r>
          </a:p>
          <a:p>
            <a:pPr eaLnBrk="1" hangingPunct="1">
              <a:spcBef>
                <a:spcPct val="0"/>
              </a:spcBef>
              <a:buClrTx/>
              <a:buSzTx/>
              <a:buFontTx/>
              <a:buNone/>
            </a:pPr>
            <a:r>
              <a:rPr lang="en-US" altLang="zh-CN" sz="1800"/>
              <a:t>}; </a:t>
            </a:r>
          </a:p>
          <a:p>
            <a:pPr eaLnBrk="1" hangingPunct="1">
              <a:spcBef>
                <a:spcPct val="0"/>
              </a:spcBef>
              <a:buClrTx/>
              <a:buSzTx/>
              <a:buFontTx/>
              <a:buNone/>
            </a:pPr>
            <a:r>
              <a:rPr lang="en-US" altLang="zh-CN" sz="1800"/>
              <a:t>struct stu_info{ 		</a:t>
            </a:r>
          </a:p>
          <a:p>
            <a:pPr eaLnBrk="1" hangingPunct="1">
              <a:spcBef>
                <a:spcPct val="0"/>
              </a:spcBef>
              <a:buClrTx/>
              <a:buSzTx/>
              <a:buFontTx/>
              <a:buNone/>
            </a:pPr>
            <a:r>
              <a:rPr lang="en-US" altLang="zh-CN" sz="1800"/>
              <a:t>   char num[12];                 /* </a:t>
            </a:r>
            <a:r>
              <a:rPr lang="zh-CN" altLang="en-US" sz="1800"/>
              <a:t>学号        *</a:t>
            </a:r>
            <a:r>
              <a:rPr lang="en-US" altLang="zh-CN" sz="1800"/>
              <a:t>/</a:t>
            </a:r>
          </a:p>
          <a:p>
            <a:pPr eaLnBrk="1" hangingPunct="1">
              <a:spcBef>
                <a:spcPct val="0"/>
              </a:spcBef>
              <a:buClrTx/>
              <a:buSzTx/>
              <a:buFontTx/>
              <a:buNone/>
            </a:pPr>
            <a:r>
              <a:rPr lang="en-US" altLang="zh-CN" sz="1800"/>
              <a:t>   char name[9];                 /* </a:t>
            </a:r>
            <a:r>
              <a:rPr lang="zh-CN" altLang="en-US" sz="1800"/>
              <a:t>姓名        *</a:t>
            </a:r>
            <a:r>
              <a:rPr lang="en-US" altLang="zh-CN" sz="1800"/>
              <a:t>/</a:t>
            </a:r>
          </a:p>
          <a:p>
            <a:pPr eaLnBrk="1" hangingPunct="1">
              <a:spcBef>
                <a:spcPct val="0"/>
              </a:spcBef>
              <a:buClrTx/>
              <a:buSzTx/>
              <a:buFontTx/>
              <a:buNone/>
            </a:pPr>
            <a:r>
              <a:rPr lang="en-US" altLang="zh-CN" sz="1800"/>
              <a:t>   char sex;                        /* </a:t>
            </a:r>
            <a:r>
              <a:rPr lang="zh-CN" altLang="en-US" sz="1800"/>
              <a:t>性别        *</a:t>
            </a:r>
            <a:r>
              <a:rPr lang="en-US" altLang="zh-CN" sz="1800"/>
              <a:t>/</a:t>
            </a:r>
          </a:p>
          <a:p>
            <a:pPr eaLnBrk="1" hangingPunct="1">
              <a:spcBef>
                <a:spcPct val="0"/>
              </a:spcBef>
              <a:buClrTx/>
              <a:buSzTx/>
              <a:buFontTx/>
              <a:buNone/>
            </a:pPr>
            <a:r>
              <a:rPr lang="en-US" altLang="zh-CN" sz="1800"/>
              <a:t>   struct date birthday;        /* </a:t>
            </a:r>
            <a:r>
              <a:rPr lang="zh-CN" altLang="en-US" sz="1800"/>
              <a:t>出生日期 *</a:t>
            </a:r>
            <a:r>
              <a:rPr lang="en-US" altLang="zh-CN" sz="1800"/>
              <a:t>/</a:t>
            </a:r>
          </a:p>
          <a:p>
            <a:pPr eaLnBrk="1" hangingPunct="1">
              <a:spcBef>
                <a:spcPct val="0"/>
              </a:spcBef>
              <a:buClrTx/>
              <a:buSzTx/>
              <a:buFontTx/>
              <a:buNone/>
            </a:pPr>
            <a:r>
              <a:rPr lang="en-US" altLang="zh-CN" sz="1800"/>
              <a:t>   char address[60];            /* </a:t>
            </a:r>
            <a:r>
              <a:rPr lang="zh-CN" altLang="en-US" sz="1800"/>
              <a:t>家庭住址 *</a:t>
            </a:r>
            <a:r>
              <a:rPr lang="en-US" altLang="zh-CN" sz="1800"/>
              <a:t>/</a:t>
            </a:r>
          </a:p>
          <a:p>
            <a:pPr eaLnBrk="1" hangingPunct="1">
              <a:spcBef>
                <a:spcPct val="0"/>
              </a:spcBef>
              <a:buClrTx/>
              <a:buSzTx/>
              <a:buFontTx/>
              <a:buNone/>
            </a:pPr>
            <a:r>
              <a:rPr lang="en-US" altLang="zh-CN" sz="1800"/>
              <a:t>   double income;               /* </a:t>
            </a:r>
            <a:r>
              <a:rPr lang="zh-CN" altLang="en-US" sz="1800"/>
              <a:t>家庭收入 *</a:t>
            </a:r>
            <a:r>
              <a:rPr lang="en-US" altLang="zh-CN" sz="1800"/>
              <a:t>/ </a:t>
            </a:r>
          </a:p>
          <a:p>
            <a:pPr eaLnBrk="1" hangingPunct="1">
              <a:spcBef>
                <a:spcPct val="0"/>
              </a:spcBef>
              <a:buClrTx/>
              <a:buSzTx/>
              <a:buFontTx/>
              <a:buNone/>
            </a:pPr>
            <a:r>
              <a:rPr lang="en-US" altLang="zh-CN" sz="1800"/>
              <a:t>   char phone_number[16]; /* </a:t>
            </a:r>
            <a:r>
              <a:rPr lang="zh-CN" altLang="en-US" sz="1800"/>
              <a:t>联系电话 *</a:t>
            </a:r>
            <a:r>
              <a:rPr lang="en-US" altLang="zh-CN" sz="1800"/>
              <a:t>/</a:t>
            </a:r>
          </a:p>
          <a:p>
            <a:pPr eaLnBrk="1" hangingPunct="1">
              <a:spcBef>
                <a:spcPct val="0"/>
              </a:spcBef>
              <a:buClrTx/>
              <a:buSzTx/>
              <a:buFontTx/>
              <a:buNone/>
            </a:pPr>
            <a:r>
              <a:rPr lang="en-US" altLang="zh-CN" sz="1800"/>
              <a:t>   char email[40];               /* </a:t>
            </a:r>
            <a:r>
              <a:rPr lang="zh-CN" altLang="pt-BR" sz="1800"/>
              <a:t>电子邮箱 </a:t>
            </a:r>
            <a:r>
              <a:rPr lang="zh-CN" altLang="en-US" sz="1800"/>
              <a:t>*</a:t>
            </a:r>
            <a:r>
              <a:rPr lang="en-US" altLang="zh-CN" sz="1800"/>
              <a:t>/</a:t>
            </a:r>
          </a:p>
          <a:p>
            <a:pPr eaLnBrk="1" hangingPunct="1">
              <a:spcBef>
                <a:spcPct val="0"/>
              </a:spcBef>
              <a:buClrTx/>
              <a:buSzTx/>
              <a:buFontTx/>
              <a:buNone/>
            </a:pPr>
            <a:r>
              <a:rPr lang="en-US" altLang="zh-CN" sz="1800"/>
              <a:t>};</a:t>
            </a:r>
          </a:p>
        </p:txBody>
      </p:sp>
      <p:graphicFrame>
        <p:nvGraphicFramePr>
          <p:cNvPr id="143370" name="Group 10">
            <a:extLst>
              <a:ext uri="{FF2B5EF4-FFF2-40B4-BE49-F238E27FC236}">
                <a16:creationId xmlns:a16="http://schemas.microsoft.com/office/drawing/2014/main" id="{0BE40359-24B8-4958-A00C-153D6BB23AB0}"/>
              </a:ext>
            </a:extLst>
          </p:cNvPr>
          <p:cNvGraphicFramePr>
            <a:graphicFrameLocks noGrp="1"/>
          </p:cNvGraphicFramePr>
          <p:nvPr/>
        </p:nvGraphicFramePr>
        <p:xfrm>
          <a:off x="5257800" y="2160588"/>
          <a:ext cx="1728788" cy="3684587"/>
        </p:xfrm>
        <a:graphic>
          <a:graphicData uri="http://schemas.openxmlformats.org/drawingml/2006/table">
            <a:tbl>
              <a:tblPr/>
              <a:tblGrid>
                <a:gridCol w="1728788">
                  <a:extLst>
                    <a:ext uri="{9D8B030D-6E8A-4147-A177-3AD203B41FA5}">
                      <a16:colId xmlns:a16="http://schemas.microsoft.com/office/drawing/2014/main" val="20000"/>
                    </a:ext>
                  </a:extLst>
                </a:gridCol>
              </a:tblGrid>
              <a:tr h="377743">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num</a:t>
                      </a:r>
                    </a:p>
                  </a:txBody>
                  <a:tcPr marT="45711" marB="45711"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65741">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name</a:t>
                      </a:r>
                    </a:p>
                  </a:txBody>
                  <a:tcPr marT="45711" marB="45711"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365741">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sex</a:t>
                      </a:r>
                    </a:p>
                  </a:txBody>
                  <a:tcPr marT="45711" marB="45711"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80918">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birth</a:t>
                      </a:r>
                    </a:p>
                  </a:txBody>
                  <a:tcPr marT="45711" marB="45711"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65741">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711" marB="45711"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365741">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711" marB="45711"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365741">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address</a:t>
                      </a:r>
                    </a:p>
                  </a:txBody>
                  <a:tcPr marT="45711" marB="45711"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365741">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income</a:t>
                      </a:r>
                    </a:p>
                  </a:txBody>
                  <a:tcPr marT="45711" marB="45711"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365741">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phone_number</a:t>
                      </a:r>
                    </a:p>
                  </a:txBody>
                  <a:tcPr marT="45711" marB="45711"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365741">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email</a:t>
                      </a:r>
                    </a:p>
                  </a:txBody>
                  <a:tcPr marT="45711" marB="45711"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9"/>
                  </a:ext>
                </a:extLst>
              </a:tr>
            </a:tbl>
          </a:graphicData>
        </a:graphic>
      </p:graphicFrame>
      <p:graphicFrame>
        <p:nvGraphicFramePr>
          <p:cNvPr id="143403" name="Group 43">
            <a:extLst>
              <a:ext uri="{FF2B5EF4-FFF2-40B4-BE49-F238E27FC236}">
                <a16:creationId xmlns:a16="http://schemas.microsoft.com/office/drawing/2014/main" id="{BA1D2CB6-E9C5-4B62-A51F-4A7964345F75}"/>
              </a:ext>
            </a:extLst>
          </p:cNvPr>
          <p:cNvGraphicFramePr>
            <a:graphicFrameLocks noGrp="1"/>
          </p:cNvGraphicFramePr>
          <p:nvPr/>
        </p:nvGraphicFramePr>
        <p:xfrm>
          <a:off x="6956425" y="2208213"/>
          <a:ext cx="1130300" cy="3673475"/>
        </p:xfrm>
        <a:graphic>
          <a:graphicData uri="http://schemas.openxmlformats.org/drawingml/2006/table">
            <a:tbl>
              <a:tblPr/>
              <a:tblGrid>
                <a:gridCol w="1130300">
                  <a:extLst>
                    <a:ext uri="{9D8B030D-6E8A-4147-A177-3AD203B41FA5}">
                      <a16:colId xmlns:a16="http://schemas.microsoft.com/office/drawing/2014/main" val="20000"/>
                    </a:ext>
                  </a:extLst>
                </a:gridCol>
              </a:tblGrid>
              <a:tr h="36582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char[12]</a:t>
                      </a:r>
                    </a:p>
                  </a:txBody>
                  <a:tcPr marT="45728" marB="4572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2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char[9]</a:t>
                      </a:r>
                    </a:p>
                  </a:txBody>
                  <a:tcPr marT="45728" marB="4572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2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char</a:t>
                      </a:r>
                    </a:p>
                  </a:txBody>
                  <a:tcPr marT="45728" marB="4572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905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6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char[10]</a:t>
                      </a:r>
                    </a:p>
                  </a:txBody>
                  <a:tcPr marT="45728" marB="4572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2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int</a:t>
                      </a:r>
                    </a:p>
                  </a:txBody>
                  <a:tcPr marT="45728" marB="4572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2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int</a:t>
                      </a:r>
                    </a:p>
                  </a:txBody>
                  <a:tcPr marT="45728" marB="4572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905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2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char[60]</a:t>
                      </a:r>
                    </a:p>
                  </a:txBody>
                  <a:tcPr marT="45728" marB="4572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2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double</a:t>
                      </a:r>
                    </a:p>
                  </a:txBody>
                  <a:tcPr marT="45728" marB="4572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2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char[16]</a:t>
                      </a:r>
                    </a:p>
                  </a:txBody>
                  <a:tcPr marT="45728" marB="4572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82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char[40]</a:t>
                      </a:r>
                    </a:p>
                  </a:txBody>
                  <a:tcPr marT="45728" marB="4572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graphicFrame>
        <p:nvGraphicFramePr>
          <p:cNvPr id="143431" name="Group 71">
            <a:extLst>
              <a:ext uri="{FF2B5EF4-FFF2-40B4-BE49-F238E27FC236}">
                <a16:creationId xmlns:a16="http://schemas.microsoft.com/office/drawing/2014/main" id="{1B044E8B-A969-4334-89E6-39F493D31633}"/>
              </a:ext>
            </a:extLst>
          </p:cNvPr>
          <p:cNvGraphicFramePr>
            <a:graphicFrameLocks noGrp="1"/>
          </p:cNvGraphicFramePr>
          <p:nvPr/>
        </p:nvGraphicFramePr>
        <p:xfrm>
          <a:off x="8029575" y="2179638"/>
          <a:ext cx="863600" cy="3673475"/>
        </p:xfrm>
        <a:graphic>
          <a:graphicData uri="http://schemas.openxmlformats.org/drawingml/2006/table">
            <a:tbl>
              <a:tblPr/>
              <a:tblGrid>
                <a:gridCol w="863600">
                  <a:extLst>
                    <a:ext uri="{9D8B030D-6E8A-4147-A177-3AD203B41FA5}">
                      <a16:colId xmlns:a16="http://schemas.microsoft.com/office/drawing/2014/main" val="20000"/>
                    </a:ext>
                  </a:extLst>
                </a:gridCol>
              </a:tblGrid>
              <a:tr h="365823">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728" marB="45728"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65823">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728" marB="45728"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365823">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728" marB="45728"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8106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month</a:t>
                      </a:r>
                    </a:p>
                  </a:txBody>
                  <a:tcPr marT="45728" marB="45728"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6582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day</a:t>
                      </a:r>
                    </a:p>
                  </a:txBody>
                  <a:tcPr marT="45728" marB="45728"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36582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year</a:t>
                      </a:r>
                    </a:p>
                  </a:txBody>
                  <a:tcPr marT="45728" marB="45728"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365823">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728" marB="45728"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365823">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728" marB="45728"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365823">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728" marB="45728"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365823">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728" marB="45728"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43464" name="Rectangle 104">
            <a:extLst>
              <a:ext uri="{FF2B5EF4-FFF2-40B4-BE49-F238E27FC236}">
                <a16:creationId xmlns:a16="http://schemas.microsoft.com/office/drawing/2014/main" id="{EDDD1715-091E-4956-800E-DD421390915D}"/>
              </a:ext>
            </a:extLst>
          </p:cNvPr>
          <p:cNvSpPr>
            <a:spLocks noChangeArrowheads="1"/>
          </p:cNvSpPr>
          <p:nvPr/>
        </p:nvSpPr>
        <p:spPr bwMode="auto">
          <a:xfrm>
            <a:off x="6959600" y="3311525"/>
            <a:ext cx="1122363" cy="1090613"/>
          </a:xfrm>
          <a:prstGeom prst="rect">
            <a:avLst/>
          </a:prstGeom>
          <a:noFill/>
          <a:ln w="952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43465" name="AutoShape 105">
            <a:extLst>
              <a:ext uri="{FF2B5EF4-FFF2-40B4-BE49-F238E27FC236}">
                <a16:creationId xmlns:a16="http://schemas.microsoft.com/office/drawing/2014/main" id="{64C6FA25-BED2-4FA1-A71A-31F5BF2A0761}"/>
              </a:ext>
            </a:extLst>
          </p:cNvPr>
          <p:cNvSpPr>
            <a:spLocks noChangeArrowheads="1"/>
          </p:cNvSpPr>
          <p:nvPr/>
        </p:nvSpPr>
        <p:spPr bwMode="auto">
          <a:xfrm>
            <a:off x="3997325" y="3043238"/>
            <a:ext cx="2162175" cy="431800"/>
          </a:xfrm>
          <a:prstGeom prst="wedgeRoundRectCallout">
            <a:avLst>
              <a:gd name="adj1" fmla="val 86565"/>
              <a:gd name="adj2" fmla="val 96324"/>
              <a:gd name="adj3" fmla="val 16667"/>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pt-BR" altLang="zh-CN" sz="1800" b="1">
                <a:solidFill>
                  <a:srgbClr val="FF00FF"/>
                </a:solidFill>
              </a:rPr>
              <a:t>.birth.day</a:t>
            </a:r>
            <a:endParaRPr lang="pt-BR" altLang="zh-CN" sz="1800" b="1">
              <a:solidFill>
                <a:schemeClr val="tx2"/>
              </a:solidFill>
            </a:endParaRPr>
          </a:p>
        </p:txBody>
      </p:sp>
      <p:sp>
        <p:nvSpPr>
          <p:cNvPr id="143466" name="AutoShape 106">
            <a:extLst>
              <a:ext uri="{FF2B5EF4-FFF2-40B4-BE49-F238E27FC236}">
                <a16:creationId xmlns:a16="http://schemas.microsoft.com/office/drawing/2014/main" id="{3DE54BA1-44F9-47AB-A6C8-27E87EA93E36}"/>
              </a:ext>
            </a:extLst>
          </p:cNvPr>
          <p:cNvSpPr>
            <a:spLocks noChangeArrowheads="1"/>
          </p:cNvSpPr>
          <p:nvPr/>
        </p:nvSpPr>
        <p:spPr bwMode="auto">
          <a:xfrm>
            <a:off x="3924300" y="2322513"/>
            <a:ext cx="2119313" cy="431800"/>
          </a:xfrm>
          <a:prstGeom prst="wedgeRoundRectCallout">
            <a:avLst>
              <a:gd name="adj1" fmla="val 92245"/>
              <a:gd name="adj2" fmla="val 173528"/>
              <a:gd name="adj3" fmla="val 16667"/>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pt-BR" altLang="zh-CN" sz="1800" b="1">
                <a:solidFill>
                  <a:srgbClr val="FF00FF"/>
                </a:solidFill>
              </a:rPr>
              <a:t>.birth.month[0]</a:t>
            </a:r>
            <a:endParaRPr lang="pt-BR" altLang="zh-CN" sz="1800" b="1">
              <a:solidFill>
                <a:schemeClr val="tx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43368"/>
                                        </p:tgtEl>
                                        <p:attrNameLst>
                                          <p:attrName>style.visibility</p:attrName>
                                        </p:attrNameLst>
                                      </p:cBhvr>
                                      <p:to>
                                        <p:strVal val="visible"/>
                                      </p:to>
                                    </p:set>
                                    <p:anim calcmode="lin" valueType="num">
                                      <p:cBhvr>
                                        <p:cTn id="7" dur="1000" fill="hold"/>
                                        <p:tgtEl>
                                          <p:spTgt spid="143368"/>
                                        </p:tgtEl>
                                        <p:attrNameLst>
                                          <p:attrName>ppt_x</p:attrName>
                                        </p:attrNameLst>
                                      </p:cBhvr>
                                      <p:tavLst>
                                        <p:tav tm="0">
                                          <p:val>
                                            <p:strVal val="#ppt_x-.2"/>
                                          </p:val>
                                        </p:tav>
                                        <p:tav tm="100000">
                                          <p:val>
                                            <p:strVal val="#ppt_x"/>
                                          </p:val>
                                        </p:tav>
                                      </p:tavLst>
                                    </p:anim>
                                    <p:anim calcmode="lin" valueType="num">
                                      <p:cBhvr>
                                        <p:cTn id="8" dur="1000" fill="hold"/>
                                        <p:tgtEl>
                                          <p:spTgt spid="143368"/>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336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143369"/>
                                        </p:tgtEl>
                                        <p:attrNameLst>
                                          <p:attrName>style.visibility</p:attrName>
                                        </p:attrNameLst>
                                      </p:cBhvr>
                                      <p:to>
                                        <p:strVal val="visible"/>
                                      </p:to>
                                    </p:set>
                                    <p:anim calcmode="lin" valueType="num">
                                      <p:cBhvr>
                                        <p:cTn id="14" dur="1000" fill="hold"/>
                                        <p:tgtEl>
                                          <p:spTgt spid="143369"/>
                                        </p:tgtEl>
                                        <p:attrNameLst>
                                          <p:attrName>ppt_x</p:attrName>
                                        </p:attrNameLst>
                                      </p:cBhvr>
                                      <p:tavLst>
                                        <p:tav tm="0">
                                          <p:val>
                                            <p:strVal val="#ppt_x-.2"/>
                                          </p:val>
                                        </p:tav>
                                        <p:tav tm="100000">
                                          <p:val>
                                            <p:strVal val="#ppt_x"/>
                                          </p:val>
                                        </p:tav>
                                      </p:tavLst>
                                    </p:anim>
                                    <p:anim calcmode="lin" valueType="num">
                                      <p:cBhvr>
                                        <p:cTn id="15" dur="1000" fill="hold"/>
                                        <p:tgtEl>
                                          <p:spTgt spid="143369"/>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4336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143367"/>
                                        </p:tgtEl>
                                        <p:attrNameLst>
                                          <p:attrName>style.visibility</p:attrName>
                                        </p:attrNameLst>
                                      </p:cBhvr>
                                      <p:to>
                                        <p:strVal val="visible"/>
                                      </p:to>
                                    </p:set>
                                    <p:anim calcmode="lin" valueType="num">
                                      <p:cBhvr>
                                        <p:cTn id="21" dur="1000" fill="hold"/>
                                        <p:tgtEl>
                                          <p:spTgt spid="143367"/>
                                        </p:tgtEl>
                                        <p:attrNameLst>
                                          <p:attrName>ppt_x</p:attrName>
                                        </p:attrNameLst>
                                      </p:cBhvr>
                                      <p:tavLst>
                                        <p:tav tm="0">
                                          <p:val>
                                            <p:strVal val="#ppt_x-.2"/>
                                          </p:val>
                                        </p:tav>
                                        <p:tav tm="100000">
                                          <p:val>
                                            <p:strVal val="#ppt_x"/>
                                          </p:val>
                                        </p:tav>
                                      </p:tavLst>
                                    </p:anim>
                                    <p:anim calcmode="lin" valueType="num">
                                      <p:cBhvr>
                                        <p:cTn id="22" dur="1000" fill="hold"/>
                                        <p:tgtEl>
                                          <p:spTgt spid="143367"/>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43367"/>
                                        </p:tgtEl>
                                      </p:cBhvr>
                                    </p:animEffect>
                                  </p:childTnLst>
                                </p:cTn>
                              </p:par>
                              <p:par>
                                <p:cTn id="24" presetID="29" presetClass="entr" presetSubtype="0" fill="hold" nodeType="withEffect">
                                  <p:stCondLst>
                                    <p:cond delay="0"/>
                                  </p:stCondLst>
                                  <p:childTnLst>
                                    <p:set>
                                      <p:cBhvr>
                                        <p:cTn id="25" dur="1" fill="hold">
                                          <p:stCondLst>
                                            <p:cond delay="0"/>
                                          </p:stCondLst>
                                        </p:cTn>
                                        <p:tgtEl>
                                          <p:spTgt spid="143370"/>
                                        </p:tgtEl>
                                        <p:attrNameLst>
                                          <p:attrName>style.visibility</p:attrName>
                                        </p:attrNameLst>
                                      </p:cBhvr>
                                      <p:to>
                                        <p:strVal val="visible"/>
                                      </p:to>
                                    </p:set>
                                    <p:anim calcmode="lin" valueType="num">
                                      <p:cBhvr>
                                        <p:cTn id="26" dur="1000" fill="hold"/>
                                        <p:tgtEl>
                                          <p:spTgt spid="143370"/>
                                        </p:tgtEl>
                                        <p:attrNameLst>
                                          <p:attrName>ppt_x</p:attrName>
                                        </p:attrNameLst>
                                      </p:cBhvr>
                                      <p:tavLst>
                                        <p:tav tm="0">
                                          <p:val>
                                            <p:strVal val="#ppt_x-.2"/>
                                          </p:val>
                                        </p:tav>
                                        <p:tav tm="100000">
                                          <p:val>
                                            <p:strVal val="#ppt_x"/>
                                          </p:val>
                                        </p:tav>
                                      </p:tavLst>
                                    </p:anim>
                                    <p:anim calcmode="lin" valueType="num">
                                      <p:cBhvr>
                                        <p:cTn id="27" dur="1000" fill="hold"/>
                                        <p:tgtEl>
                                          <p:spTgt spid="143370"/>
                                        </p:tgtEl>
                                        <p:attrNameLst>
                                          <p:attrName>ppt_y</p:attrName>
                                        </p:attrNameLst>
                                      </p:cBhvr>
                                      <p:tavLst>
                                        <p:tav tm="0">
                                          <p:val>
                                            <p:strVal val="#ppt_y"/>
                                          </p:val>
                                        </p:tav>
                                        <p:tav tm="100000">
                                          <p:val>
                                            <p:strVal val="#ppt_y"/>
                                          </p:val>
                                        </p:tav>
                                      </p:tavLst>
                                    </p:anim>
                                    <p:animEffect transition="in" filter="wipe(right)" prLst="gradientSize: 0.1">
                                      <p:cBhvr>
                                        <p:cTn id="28" dur="1000"/>
                                        <p:tgtEl>
                                          <p:spTgt spid="143370"/>
                                        </p:tgtEl>
                                      </p:cBhvr>
                                    </p:animEffect>
                                  </p:childTnLst>
                                </p:cTn>
                              </p:par>
                              <p:par>
                                <p:cTn id="29" presetID="29" presetClass="entr" presetSubtype="0" fill="hold" nodeType="withEffect">
                                  <p:stCondLst>
                                    <p:cond delay="0"/>
                                  </p:stCondLst>
                                  <p:childTnLst>
                                    <p:set>
                                      <p:cBhvr>
                                        <p:cTn id="30" dur="1" fill="hold">
                                          <p:stCondLst>
                                            <p:cond delay="0"/>
                                          </p:stCondLst>
                                        </p:cTn>
                                        <p:tgtEl>
                                          <p:spTgt spid="143403"/>
                                        </p:tgtEl>
                                        <p:attrNameLst>
                                          <p:attrName>style.visibility</p:attrName>
                                        </p:attrNameLst>
                                      </p:cBhvr>
                                      <p:to>
                                        <p:strVal val="visible"/>
                                      </p:to>
                                    </p:set>
                                    <p:anim calcmode="lin" valueType="num">
                                      <p:cBhvr>
                                        <p:cTn id="31" dur="1000" fill="hold"/>
                                        <p:tgtEl>
                                          <p:spTgt spid="143403"/>
                                        </p:tgtEl>
                                        <p:attrNameLst>
                                          <p:attrName>ppt_x</p:attrName>
                                        </p:attrNameLst>
                                      </p:cBhvr>
                                      <p:tavLst>
                                        <p:tav tm="0">
                                          <p:val>
                                            <p:strVal val="#ppt_x-.2"/>
                                          </p:val>
                                        </p:tav>
                                        <p:tav tm="100000">
                                          <p:val>
                                            <p:strVal val="#ppt_x"/>
                                          </p:val>
                                        </p:tav>
                                      </p:tavLst>
                                    </p:anim>
                                    <p:anim calcmode="lin" valueType="num">
                                      <p:cBhvr>
                                        <p:cTn id="32" dur="1000" fill="hold"/>
                                        <p:tgtEl>
                                          <p:spTgt spid="143403"/>
                                        </p:tgtEl>
                                        <p:attrNameLst>
                                          <p:attrName>ppt_y</p:attrName>
                                        </p:attrNameLst>
                                      </p:cBhvr>
                                      <p:tavLst>
                                        <p:tav tm="0">
                                          <p:val>
                                            <p:strVal val="#ppt_y"/>
                                          </p:val>
                                        </p:tav>
                                        <p:tav tm="100000">
                                          <p:val>
                                            <p:strVal val="#ppt_y"/>
                                          </p:val>
                                        </p:tav>
                                      </p:tavLst>
                                    </p:anim>
                                    <p:animEffect transition="in" filter="wipe(right)" prLst="gradientSize: 0.1">
                                      <p:cBhvr>
                                        <p:cTn id="33" dur="1000"/>
                                        <p:tgtEl>
                                          <p:spTgt spid="143403"/>
                                        </p:tgtEl>
                                      </p:cBhvr>
                                    </p:animEffect>
                                  </p:childTnLst>
                                </p:cTn>
                              </p:par>
                              <p:par>
                                <p:cTn id="34" presetID="29" presetClass="entr" presetSubtype="0" fill="hold" nodeType="withEffect">
                                  <p:stCondLst>
                                    <p:cond delay="0"/>
                                  </p:stCondLst>
                                  <p:childTnLst>
                                    <p:set>
                                      <p:cBhvr>
                                        <p:cTn id="35" dur="1" fill="hold">
                                          <p:stCondLst>
                                            <p:cond delay="0"/>
                                          </p:stCondLst>
                                        </p:cTn>
                                        <p:tgtEl>
                                          <p:spTgt spid="143431"/>
                                        </p:tgtEl>
                                        <p:attrNameLst>
                                          <p:attrName>style.visibility</p:attrName>
                                        </p:attrNameLst>
                                      </p:cBhvr>
                                      <p:to>
                                        <p:strVal val="visible"/>
                                      </p:to>
                                    </p:set>
                                    <p:anim calcmode="lin" valueType="num">
                                      <p:cBhvr>
                                        <p:cTn id="36" dur="1000" fill="hold"/>
                                        <p:tgtEl>
                                          <p:spTgt spid="143431"/>
                                        </p:tgtEl>
                                        <p:attrNameLst>
                                          <p:attrName>ppt_x</p:attrName>
                                        </p:attrNameLst>
                                      </p:cBhvr>
                                      <p:tavLst>
                                        <p:tav tm="0">
                                          <p:val>
                                            <p:strVal val="#ppt_x-.2"/>
                                          </p:val>
                                        </p:tav>
                                        <p:tav tm="100000">
                                          <p:val>
                                            <p:strVal val="#ppt_x"/>
                                          </p:val>
                                        </p:tav>
                                      </p:tavLst>
                                    </p:anim>
                                    <p:anim calcmode="lin" valueType="num">
                                      <p:cBhvr>
                                        <p:cTn id="37" dur="1000" fill="hold"/>
                                        <p:tgtEl>
                                          <p:spTgt spid="143431"/>
                                        </p:tgtEl>
                                        <p:attrNameLst>
                                          <p:attrName>ppt_y</p:attrName>
                                        </p:attrNameLst>
                                      </p:cBhvr>
                                      <p:tavLst>
                                        <p:tav tm="0">
                                          <p:val>
                                            <p:strVal val="#ppt_y"/>
                                          </p:val>
                                        </p:tav>
                                        <p:tav tm="100000">
                                          <p:val>
                                            <p:strVal val="#ppt_y"/>
                                          </p:val>
                                        </p:tav>
                                      </p:tavLst>
                                    </p:anim>
                                    <p:animEffect transition="in" filter="wipe(right)" prLst="gradientSize: 0.1">
                                      <p:cBhvr>
                                        <p:cTn id="38" dur="1000"/>
                                        <p:tgtEl>
                                          <p:spTgt spid="143431"/>
                                        </p:tgtEl>
                                      </p:cBhvr>
                                    </p:animEffect>
                                  </p:childTnLst>
                                </p:cTn>
                              </p:par>
                              <p:par>
                                <p:cTn id="39" presetID="29" presetClass="entr" presetSubtype="0" fill="hold" grpId="0" nodeType="withEffect">
                                  <p:stCondLst>
                                    <p:cond delay="0"/>
                                  </p:stCondLst>
                                  <p:childTnLst>
                                    <p:set>
                                      <p:cBhvr>
                                        <p:cTn id="40" dur="1" fill="hold">
                                          <p:stCondLst>
                                            <p:cond delay="0"/>
                                          </p:stCondLst>
                                        </p:cTn>
                                        <p:tgtEl>
                                          <p:spTgt spid="143464"/>
                                        </p:tgtEl>
                                        <p:attrNameLst>
                                          <p:attrName>style.visibility</p:attrName>
                                        </p:attrNameLst>
                                      </p:cBhvr>
                                      <p:to>
                                        <p:strVal val="visible"/>
                                      </p:to>
                                    </p:set>
                                    <p:anim calcmode="lin" valueType="num">
                                      <p:cBhvr>
                                        <p:cTn id="41" dur="1000" fill="hold"/>
                                        <p:tgtEl>
                                          <p:spTgt spid="143464"/>
                                        </p:tgtEl>
                                        <p:attrNameLst>
                                          <p:attrName>ppt_x</p:attrName>
                                        </p:attrNameLst>
                                      </p:cBhvr>
                                      <p:tavLst>
                                        <p:tav tm="0">
                                          <p:val>
                                            <p:strVal val="#ppt_x-.2"/>
                                          </p:val>
                                        </p:tav>
                                        <p:tav tm="100000">
                                          <p:val>
                                            <p:strVal val="#ppt_x"/>
                                          </p:val>
                                        </p:tav>
                                      </p:tavLst>
                                    </p:anim>
                                    <p:anim calcmode="lin" valueType="num">
                                      <p:cBhvr>
                                        <p:cTn id="42" dur="1000" fill="hold"/>
                                        <p:tgtEl>
                                          <p:spTgt spid="143464"/>
                                        </p:tgtEl>
                                        <p:attrNameLst>
                                          <p:attrName>ppt_y</p:attrName>
                                        </p:attrNameLst>
                                      </p:cBhvr>
                                      <p:tavLst>
                                        <p:tav tm="0">
                                          <p:val>
                                            <p:strVal val="#ppt_y"/>
                                          </p:val>
                                        </p:tav>
                                        <p:tav tm="100000">
                                          <p:val>
                                            <p:strVal val="#ppt_y"/>
                                          </p:val>
                                        </p:tav>
                                      </p:tavLst>
                                    </p:anim>
                                    <p:animEffect transition="in" filter="wipe(right)" prLst="gradientSize: 0.1">
                                      <p:cBhvr>
                                        <p:cTn id="43" dur="1000"/>
                                        <p:tgtEl>
                                          <p:spTgt spid="14346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43465"/>
                                        </p:tgtEl>
                                        <p:attrNameLst>
                                          <p:attrName>style.visibility</p:attrName>
                                        </p:attrNameLst>
                                      </p:cBhvr>
                                      <p:to>
                                        <p:strVal val="visible"/>
                                      </p:to>
                                    </p:set>
                                    <p:animEffect transition="in" filter="fade">
                                      <p:cBhvr>
                                        <p:cTn id="48" dur="1000"/>
                                        <p:tgtEl>
                                          <p:spTgt spid="143465"/>
                                        </p:tgtEl>
                                      </p:cBhvr>
                                    </p:animEffect>
                                    <p:anim calcmode="lin" valueType="num">
                                      <p:cBhvr>
                                        <p:cTn id="49" dur="1000" fill="hold"/>
                                        <p:tgtEl>
                                          <p:spTgt spid="143465"/>
                                        </p:tgtEl>
                                        <p:attrNameLst>
                                          <p:attrName>ppt_x</p:attrName>
                                        </p:attrNameLst>
                                      </p:cBhvr>
                                      <p:tavLst>
                                        <p:tav tm="0">
                                          <p:val>
                                            <p:strVal val="#ppt_x"/>
                                          </p:val>
                                        </p:tav>
                                        <p:tav tm="100000">
                                          <p:val>
                                            <p:strVal val="#ppt_x"/>
                                          </p:val>
                                        </p:tav>
                                      </p:tavLst>
                                    </p:anim>
                                    <p:anim calcmode="lin" valueType="num">
                                      <p:cBhvr>
                                        <p:cTn id="50" dur="1000" fill="hold"/>
                                        <p:tgtEl>
                                          <p:spTgt spid="143465"/>
                                        </p:tgtEl>
                                        <p:attrNameLst>
                                          <p:attrName>ppt_y</p:attrName>
                                        </p:attrNameLst>
                                      </p:cBhvr>
                                      <p:tavLst>
                                        <p:tav tm="0">
                                          <p:val>
                                            <p:strVal val="#ppt_y+.1"/>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143466"/>
                                        </p:tgtEl>
                                        <p:attrNameLst>
                                          <p:attrName>style.visibility</p:attrName>
                                        </p:attrNameLst>
                                      </p:cBhvr>
                                      <p:to>
                                        <p:strVal val="visible"/>
                                      </p:to>
                                    </p:set>
                                    <p:animEffect transition="in" filter="fade">
                                      <p:cBhvr>
                                        <p:cTn id="55" dur="1000"/>
                                        <p:tgtEl>
                                          <p:spTgt spid="143466"/>
                                        </p:tgtEl>
                                      </p:cBhvr>
                                    </p:animEffect>
                                    <p:anim calcmode="lin" valueType="num">
                                      <p:cBhvr>
                                        <p:cTn id="56" dur="1000" fill="hold"/>
                                        <p:tgtEl>
                                          <p:spTgt spid="143466"/>
                                        </p:tgtEl>
                                        <p:attrNameLst>
                                          <p:attrName>ppt_x</p:attrName>
                                        </p:attrNameLst>
                                      </p:cBhvr>
                                      <p:tavLst>
                                        <p:tav tm="0">
                                          <p:val>
                                            <p:strVal val="#ppt_x"/>
                                          </p:val>
                                        </p:tav>
                                        <p:tav tm="100000">
                                          <p:val>
                                            <p:strVal val="#ppt_x"/>
                                          </p:val>
                                        </p:tav>
                                      </p:tavLst>
                                    </p:anim>
                                    <p:anim calcmode="lin" valueType="num">
                                      <p:cBhvr>
                                        <p:cTn id="57" dur="1000" fill="hold"/>
                                        <p:tgtEl>
                                          <p:spTgt spid="1434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7" grpId="0" animBg="1"/>
      <p:bldP spid="143368" grpId="0"/>
      <p:bldP spid="143369" grpId="0" animBg="1"/>
      <p:bldP spid="143464" grpId="0" animBg="1"/>
      <p:bldP spid="143465" grpId="0" animBg="1"/>
      <p:bldP spid="14346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1">
            <a:extLst>
              <a:ext uri="{FF2B5EF4-FFF2-40B4-BE49-F238E27FC236}">
                <a16:creationId xmlns:a16="http://schemas.microsoft.com/office/drawing/2014/main" id="{338A52A3-8EA3-4E75-AAC9-E54066C1A54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50EC538-1AE2-45C2-9883-04DD6515BEB3}" type="slidenum">
              <a:rPr kumimoji="0" lang="en-US" altLang="zh-CN" sz="1800" smtClean="0">
                <a:solidFill>
                  <a:srgbClr val="009900"/>
                </a:solidFill>
              </a:rPr>
              <a:pPr>
                <a:spcBef>
                  <a:spcPct val="0"/>
                </a:spcBef>
                <a:buClrTx/>
                <a:buSzTx/>
                <a:buFontTx/>
                <a:buNone/>
              </a:pPr>
              <a:t>23</a:t>
            </a:fld>
            <a:endParaRPr kumimoji="0" lang="en-US" altLang="zh-CN" sz="1800">
              <a:solidFill>
                <a:srgbClr val="009900"/>
              </a:solidFill>
            </a:endParaRPr>
          </a:p>
        </p:txBody>
      </p:sp>
      <p:sp>
        <p:nvSpPr>
          <p:cNvPr id="27651" name="Rectangle 30">
            <a:extLst>
              <a:ext uri="{FF2B5EF4-FFF2-40B4-BE49-F238E27FC236}">
                <a16:creationId xmlns:a16="http://schemas.microsoft.com/office/drawing/2014/main" id="{64B25F82-2AE6-444D-97FB-0D5313364205}"/>
              </a:ext>
            </a:extLst>
          </p:cNvPr>
          <p:cNvSpPr>
            <a:spLocks noChangeArrowheads="1"/>
          </p:cNvSpPr>
          <p:nvPr/>
        </p:nvSpPr>
        <p:spPr bwMode="auto">
          <a:xfrm>
            <a:off x="723900" y="765175"/>
            <a:ext cx="68722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rgbClr val="0000FF"/>
                </a:solidFill>
                <a:latin typeface="Times New Roman" panose="02020603050405020304" pitchFamily="18" charset="0"/>
                <a:ea typeface="黑体" panose="02010609060101010101" pitchFamily="49" charset="-122"/>
              </a:rPr>
              <a:t>9.4</a:t>
            </a:r>
            <a:r>
              <a:rPr lang="zh-CN" altLang="en-US" sz="2800" b="1">
                <a:solidFill>
                  <a:srgbClr val="0000FF"/>
                </a:solidFill>
                <a:latin typeface="Times New Roman" panose="02020603050405020304" pitchFamily="18" charset="0"/>
                <a:ea typeface="黑体" panose="02010609060101010101" pitchFamily="49" charset="-122"/>
              </a:rPr>
              <a:t>　结构类型指针</a:t>
            </a:r>
          </a:p>
        </p:txBody>
      </p:sp>
      <p:sp>
        <p:nvSpPr>
          <p:cNvPr id="27652" name="Text Box 31">
            <a:extLst>
              <a:ext uri="{FF2B5EF4-FFF2-40B4-BE49-F238E27FC236}">
                <a16:creationId xmlns:a16="http://schemas.microsoft.com/office/drawing/2014/main" id="{10B6AD9B-D034-4C01-913B-CA57E47CB8B1}"/>
              </a:ext>
            </a:extLst>
          </p:cNvPr>
          <p:cNvSpPr txBox="1">
            <a:spLocks noChangeArrowheads="1"/>
          </p:cNvSpPr>
          <p:nvPr/>
        </p:nvSpPr>
        <p:spPr bwMode="auto">
          <a:xfrm>
            <a:off x="755650" y="1341438"/>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CC0099"/>
                </a:solidFill>
                <a:latin typeface="Times New Roman" panose="02020603050405020304" pitchFamily="18" charset="0"/>
                <a:ea typeface="黑体" panose="02010609060101010101" pitchFamily="49" charset="-122"/>
              </a:rPr>
              <a:t>9.4.1</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结构指针的声明和赋值 </a:t>
            </a:r>
          </a:p>
        </p:txBody>
      </p:sp>
      <p:sp>
        <p:nvSpPr>
          <p:cNvPr id="27653" name="Text Box 45">
            <a:extLst>
              <a:ext uri="{FF2B5EF4-FFF2-40B4-BE49-F238E27FC236}">
                <a16:creationId xmlns:a16="http://schemas.microsoft.com/office/drawing/2014/main" id="{E7EA9D68-EC75-4093-BC55-1D1C23B178C9}"/>
              </a:ext>
            </a:extLst>
          </p:cNvPr>
          <p:cNvSpPr txBox="1">
            <a:spLocks noChangeArrowheads="1"/>
          </p:cNvSpPr>
          <p:nvPr/>
        </p:nvSpPr>
        <p:spPr bwMode="auto">
          <a:xfrm flipH="1">
            <a:off x="8480425" y="5999163"/>
            <a:ext cx="511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000" u="sng">
                <a:hlinkClick r:id="rId2" action="ppaction://hlinksldjump"/>
              </a:rPr>
              <a:t>目录</a:t>
            </a:r>
            <a:endParaRPr lang="zh-CN" altLang="en-US" sz="1000" u="sng"/>
          </a:p>
        </p:txBody>
      </p:sp>
      <p:sp>
        <p:nvSpPr>
          <p:cNvPr id="94353" name="Rectangle 145">
            <a:extLst>
              <a:ext uri="{FF2B5EF4-FFF2-40B4-BE49-F238E27FC236}">
                <a16:creationId xmlns:a16="http://schemas.microsoft.com/office/drawing/2014/main" id="{725A44CB-262F-436E-9DAB-5CB0BAF8DCED}"/>
              </a:ext>
            </a:extLst>
          </p:cNvPr>
          <p:cNvSpPr>
            <a:spLocks noChangeArrowheads="1"/>
          </p:cNvSpPr>
          <p:nvPr/>
        </p:nvSpPr>
        <p:spPr bwMode="auto">
          <a:xfrm>
            <a:off x="717550" y="1839913"/>
            <a:ext cx="7958138" cy="2165350"/>
          </a:xfrm>
          <a:prstGeom prst="rect">
            <a:avLst/>
          </a:prstGeom>
          <a:noFill/>
          <a:ln w="9525">
            <a:noFill/>
            <a:miter lim="800000"/>
            <a:headEnd/>
            <a:tailEnd/>
          </a:ln>
          <a:effectLst/>
        </p:spPr>
        <p:txBody>
          <a:bodyPr anchor="ctr">
            <a:spAutoFit/>
          </a:bodyPr>
          <a:lstStyle/>
          <a:p>
            <a:pPr eaLnBrk="1" hangingPunct="1">
              <a:spcBef>
                <a:spcPct val="20000"/>
              </a:spcBef>
              <a:defRPr/>
            </a:pPr>
            <a:r>
              <a:rPr lang="en-US" altLang="zh-CN" sz="2000" b="1">
                <a:effectLst>
                  <a:outerShdw blurRad="38100" dist="38100" dir="2700000" algn="tl">
                    <a:srgbClr val="C0C0C0"/>
                  </a:outerShdw>
                </a:effectLst>
                <a:latin typeface="宋体" pitchFamily="2" charset="-122"/>
              </a:rPr>
              <a:t>    </a:t>
            </a:r>
            <a:r>
              <a:rPr lang="zh-CN" altLang="en-US" sz="2000" b="1">
                <a:effectLst>
                  <a:outerShdw blurRad="38100" dist="38100" dir="2700000" algn="tl">
                    <a:srgbClr val="C0C0C0"/>
                  </a:outerShdw>
                </a:effectLst>
              </a:rPr>
              <a:t>所指对象数据类型为结构类型的指针类型，称为</a:t>
            </a:r>
            <a:r>
              <a:rPr lang="zh-CN" altLang="en-US" sz="2000" b="1">
                <a:solidFill>
                  <a:srgbClr val="FF9900"/>
                </a:solidFill>
                <a:effectLst>
                  <a:outerShdw blurRad="38100" dist="38100" dir="2700000" algn="tl">
                    <a:srgbClr val="C0C0C0"/>
                  </a:outerShdw>
                </a:effectLst>
              </a:rPr>
              <a:t>结构类型之指针类型</a:t>
            </a:r>
            <a:r>
              <a:rPr lang="zh-CN" altLang="en-US" sz="2000" b="1">
                <a:effectLst>
                  <a:outerShdw blurRad="38100" dist="38100" dir="2700000" algn="tl">
                    <a:srgbClr val="C0C0C0"/>
                  </a:outerShdw>
                </a:effectLst>
              </a:rPr>
              <a:t>或</a:t>
            </a:r>
            <a:r>
              <a:rPr lang="zh-CN" altLang="en-US" sz="2000" b="1">
                <a:solidFill>
                  <a:srgbClr val="FF9900"/>
                </a:solidFill>
                <a:effectLst>
                  <a:outerShdw blurRad="38100" dist="38100" dir="2700000" algn="tl">
                    <a:srgbClr val="C0C0C0"/>
                  </a:outerShdw>
                </a:effectLst>
              </a:rPr>
              <a:t>结构指针类型</a:t>
            </a:r>
            <a:r>
              <a:rPr lang="zh-CN" altLang="en-US" sz="2000" b="1">
                <a:effectLst>
                  <a:outerShdw blurRad="38100" dist="38100" dir="2700000" algn="tl">
                    <a:srgbClr val="C0C0C0"/>
                  </a:outerShdw>
                </a:effectLst>
              </a:rPr>
              <a:t>。通常，简称为</a:t>
            </a:r>
            <a:r>
              <a:rPr lang="zh-CN" altLang="en-US" sz="2000" b="1">
                <a:solidFill>
                  <a:srgbClr val="FF9900"/>
                </a:solidFill>
                <a:effectLst>
                  <a:outerShdw blurRad="38100" dist="38100" dir="2700000" algn="tl">
                    <a:srgbClr val="C0C0C0"/>
                  </a:outerShdw>
                </a:effectLst>
              </a:rPr>
              <a:t>结构类型指针</a:t>
            </a:r>
            <a:r>
              <a:rPr lang="zh-CN" altLang="en-US" sz="2000" b="1">
                <a:effectLst>
                  <a:outerShdw blurRad="38100" dist="38100" dir="2700000" algn="tl">
                    <a:srgbClr val="C0C0C0"/>
                  </a:outerShdw>
                </a:effectLst>
              </a:rPr>
              <a:t>或</a:t>
            </a:r>
            <a:r>
              <a:rPr lang="zh-CN" altLang="en-US" sz="2000" b="1">
                <a:solidFill>
                  <a:srgbClr val="FF9900"/>
                </a:solidFill>
                <a:effectLst>
                  <a:outerShdw blurRad="38100" dist="38100" dir="2700000" algn="tl">
                    <a:srgbClr val="C0C0C0"/>
                  </a:outerShdw>
                </a:effectLst>
              </a:rPr>
              <a:t>结构指针</a:t>
            </a:r>
            <a:r>
              <a:rPr lang="zh-CN" altLang="en-US" sz="2000" b="1">
                <a:effectLst>
                  <a:outerShdw blurRad="38100" dist="38100" dir="2700000" algn="tl">
                    <a:srgbClr val="C0C0C0"/>
                  </a:outerShdw>
                </a:effectLst>
              </a:rPr>
              <a:t>。</a:t>
            </a:r>
            <a:endParaRPr lang="zh-CN" altLang="en-US" sz="2000" b="1">
              <a:effectLst>
                <a:outerShdw blurRad="38100" dist="38100" dir="2700000" algn="tl">
                  <a:srgbClr val="C0C0C0"/>
                </a:outerShdw>
              </a:effectLst>
              <a:latin typeface="宋体" pitchFamily="2" charset="-122"/>
            </a:endParaRPr>
          </a:p>
          <a:p>
            <a:pPr eaLnBrk="1" hangingPunct="1">
              <a:spcBef>
                <a:spcPct val="40000"/>
              </a:spcBef>
              <a:defRPr/>
            </a:pPr>
            <a:r>
              <a:rPr lang="zh-CN" altLang="en-US" sz="2000" b="1">
                <a:effectLst>
                  <a:outerShdw blurRad="38100" dist="38100" dir="2700000" algn="tl">
                    <a:srgbClr val="C0C0C0"/>
                  </a:outerShdw>
                </a:effectLst>
                <a:latin typeface="宋体" pitchFamily="2" charset="-122"/>
              </a:rPr>
              <a:t>    </a:t>
            </a:r>
            <a:r>
              <a:rPr lang="zh-CN" altLang="en-US" sz="2000" b="1">
                <a:effectLst>
                  <a:outerShdw blurRad="38100" dist="38100" dir="2700000" algn="tl">
                    <a:srgbClr val="C0C0C0"/>
                  </a:outerShdw>
                </a:effectLst>
              </a:rPr>
              <a:t>结构指针类型的变量，简称为</a:t>
            </a:r>
            <a:r>
              <a:rPr lang="zh-CN" altLang="en-US" sz="2000" b="1">
                <a:solidFill>
                  <a:srgbClr val="FF9900"/>
                </a:solidFill>
                <a:effectLst>
                  <a:outerShdw blurRad="38100" dist="38100" dir="2700000" algn="tl">
                    <a:srgbClr val="C0C0C0"/>
                  </a:outerShdw>
                </a:effectLst>
              </a:rPr>
              <a:t>结构指针变量</a:t>
            </a:r>
            <a:r>
              <a:rPr lang="zh-CN" altLang="en-US" sz="2000" b="1">
                <a:effectLst>
                  <a:outerShdw blurRad="38100" dist="38100" dir="2700000" algn="tl">
                    <a:srgbClr val="C0C0C0"/>
                  </a:outerShdw>
                </a:effectLst>
              </a:rPr>
              <a:t>，亦简称</a:t>
            </a:r>
            <a:r>
              <a:rPr lang="zh-CN" altLang="en-US" sz="2000" b="1">
                <a:solidFill>
                  <a:srgbClr val="FF9900"/>
                </a:solidFill>
                <a:effectLst>
                  <a:outerShdw blurRad="38100" dist="38100" dir="2700000" algn="tl">
                    <a:srgbClr val="C0C0C0"/>
                  </a:outerShdw>
                </a:effectLst>
              </a:rPr>
              <a:t>结构类型指针</a:t>
            </a:r>
            <a:r>
              <a:rPr lang="zh-CN" altLang="en-US" sz="2000" b="1">
                <a:effectLst>
                  <a:outerShdw blurRad="38100" dist="38100" dir="2700000" algn="tl">
                    <a:srgbClr val="C0C0C0"/>
                  </a:outerShdw>
                </a:effectLst>
              </a:rPr>
              <a:t>或</a:t>
            </a:r>
            <a:r>
              <a:rPr lang="zh-CN" altLang="en-US" sz="2000" b="1">
                <a:solidFill>
                  <a:srgbClr val="FF9900"/>
                </a:solidFill>
                <a:effectLst>
                  <a:outerShdw blurRad="38100" dist="38100" dir="2700000" algn="tl">
                    <a:srgbClr val="C0C0C0"/>
                  </a:outerShdw>
                </a:effectLst>
              </a:rPr>
              <a:t>结构指针</a:t>
            </a:r>
            <a:r>
              <a:rPr lang="zh-CN" altLang="en-US" sz="2000" b="1">
                <a:effectLst>
                  <a:outerShdw blurRad="38100" dist="38100" dir="2700000" algn="tl">
                    <a:srgbClr val="C0C0C0"/>
                  </a:outerShdw>
                </a:effectLst>
              </a:rPr>
              <a:t>。</a:t>
            </a:r>
          </a:p>
          <a:p>
            <a:pPr eaLnBrk="1" hangingPunct="1">
              <a:spcBef>
                <a:spcPct val="40000"/>
              </a:spcBef>
              <a:defRPr/>
            </a:pPr>
            <a:r>
              <a:rPr lang="zh-CN" altLang="en-US" sz="2000" b="1">
                <a:effectLst>
                  <a:outerShdw blurRad="38100" dist="38100" dir="2700000" algn="tl">
                    <a:srgbClr val="C0C0C0"/>
                  </a:outerShdw>
                </a:effectLst>
                <a:latin typeface="宋体" pitchFamily="2" charset="-122"/>
              </a:rPr>
              <a:t>    </a:t>
            </a:r>
            <a:r>
              <a:rPr lang="zh-CN" altLang="en-US" sz="2000" b="1">
                <a:effectLst>
                  <a:outerShdw blurRad="38100" dist="38100" dir="2700000" algn="tl">
                    <a:srgbClr val="C0C0C0"/>
                  </a:outerShdw>
                </a:effectLst>
              </a:rPr>
              <a:t>结构指针类型的变量之值，称为</a:t>
            </a:r>
            <a:r>
              <a:rPr lang="zh-CN" altLang="en-US" sz="2000" b="1">
                <a:solidFill>
                  <a:srgbClr val="FF9900"/>
                </a:solidFill>
                <a:effectLst>
                  <a:outerShdw blurRad="38100" dist="38100" dir="2700000" algn="tl">
                    <a:srgbClr val="C0C0C0"/>
                  </a:outerShdw>
                </a:effectLst>
              </a:rPr>
              <a:t>结构类型指针</a:t>
            </a:r>
            <a:r>
              <a:rPr lang="zh-CN" altLang="en-US" sz="2000" b="1">
                <a:effectLst>
                  <a:outerShdw blurRad="38100" dist="38100" dir="2700000" algn="tl">
                    <a:srgbClr val="C0C0C0"/>
                  </a:outerShdw>
                </a:effectLst>
              </a:rPr>
              <a:t>，亦简称</a:t>
            </a:r>
            <a:r>
              <a:rPr lang="zh-CN" altLang="en-US" sz="2000" b="1">
                <a:solidFill>
                  <a:srgbClr val="FF9900"/>
                </a:solidFill>
                <a:effectLst>
                  <a:outerShdw blurRad="38100" dist="38100" dir="2700000" algn="tl">
                    <a:srgbClr val="C0C0C0"/>
                  </a:outerShdw>
                </a:effectLst>
              </a:rPr>
              <a:t>结构类型指针</a:t>
            </a:r>
            <a:r>
              <a:rPr lang="zh-CN" altLang="en-US" sz="2000" b="1">
                <a:effectLst>
                  <a:outerShdw blurRad="38100" dist="38100" dir="2700000" algn="tl">
                    <a:srgbClr val="C0C0C0"/>
                  </a:outerShdw>
                </a:effectLst>
              </a:rPr>
              <a:t>或</a:t>
            </a:r>
            <a:r>
              <a:rPr lang="zh-CN" altLang="en-US" sz="2000" b="1">
                <a:solidFill>
                  <a:srgbClr val="FF9900"/>
                </a:solidFill>
                <a:effectLst>
                  <a:outerShdw blurRad="38100" dist="38100" dir="2700000" algn="tl">
                    <a:srgbClr val="C0C0C0"/>
                  </a:outerShdw>
                </a:effectLst>
              </a:rPr>
              <a:t>结构指针</a:t>
            </a:r>
            <a:r>
              <a:rPr lang="zh-CN" altLang="en-US" sz="2000" b="1">
                <a:effectLst>
                  <a:outerShdw blurRad="38100" dist="38100" dir="2700000" algn="tl">
                    <a:srgbClr val="C0C0C0"/>
                  </a:outerShdw>
                </a:effectLst>
              </a:rPr>
              <a:t>。</a:t>
            </a:r>
          </a:p>
        </p:txBody>
      </p:sp>
      <p:sp>
        <p:nvSpPr>
          <p:cNvPr id="94354" name="Rectangle 146">
            <a:extLst>
              <a:ext uri="{FF2B5EF4-FFF2-40B4-BE49-F238E27FC236}">
                <a16:creationId xmlns:a16="http://schemas.microsoft.com/office/drawing/2014/main" id="{68C01DA4-86DE-4AD9-AEAC-AEA13DA48723}"/>
              </a:ext>
            </a:extLst>
          </p:cNvPr>
          <p:cNvSpPr>
            <a:spLocks noChangeArrowheads="1"/>
          </p:cNvSpPr>
          <p:nvPr/>
        </p:nvSpPr>
        <p:spPr bwMode="auto">
          <a:xfrm>
            <a:off x="684213" y="4105275"/>
            <a:ext cx="7958137" cy="701675"/>
          </a:xfrm>
          <a:prstGeom prst="rect">
            <a:avLst/>
          </a:prstGeom>
          <a:solidFill>
            <a:schemeClr val="accent1">
              <a:alpha val="10001"/>
            </a:schemeClr>
          </a:solidFill>
          <a:ln w="9525">
            <a:noFill/>
            <a:miter lim="800000"/>
            <a:headEnd/>
            <a:tailEnd/>
          </a:ln>
          <a:effectLst/>
        </p:spPr>
        <p:txBody>
          <a:bodyPr anchor="ctr">
            <a:spAutoFit/>
          </a:bodyPr>
          <a:lstStyle/>
          <a:p>
            <a:pPr eaLnBrk="1" hangingPunct="1">
              <a:spcBef>
                <a:spcPct val="20000"/>
              </a:spcBef>
              <a:defRPr/>
            </a:pPr>
            <a:r>
              <a:rPr lang="en-US" altLang="zh-CN" sz="2000" b="1">
                <a:effectLst>
                  <a:outerShdw blurRad="38100" dist="38100" dir="2700000" algn="tl">
                    <a:srgbClr val="FFFFFF"/>
                  </a:outerShdw>
                </a:effectLst>
                <a:latin typeface="宋体" pitchFamily="2" charset="-122"/>
              </a:rPr>
              <a:t>    </a:t>
            </a:r>
            <a:r>
              <a:rPr lang="zh-CN" altLang="en-US" sz="2000" b="1">
                <a:solidFill>
                  <a:srgbClr val="006600"/>
                </a:solidFill>
                <a:effectLst>
                  <a:outerShdw blurRad="38100" dist="38100" dir="2700000" algn="tl">
                    <a:srgbClr val="000000"/>
                  </a:outerShdw>
                </a:effectLst>
                <a:latin typeface="宋体" pitchFamily="2" charset="-122"/>
              </a:rPr>
              <a:t>特别提示：注意通过上下文，正确区分出现的“</a:t>
            </a:r>
            <a:r>
              <a:rPr lang="zh-CN" altLang="en-US" sz="2000" b="1">
                <a:solidFill>
                  <a:srgbClr val="006600"/>
                </a:solidFill>
                <a:effectLst>
                  <a:outerShdw blurRad="38100" dist="38100" dir="2700000" algn="tl">
                    <a:srgbClr val="000000"/>
                  </a:outerShdw>
                </a:effectLst>
              </a:rPr>
              <a:t>结构类型指针</a:t>
            </a:r>
            <a:r>
              <a:rPr lang="zh-CN" altLang="en-US" sz="2000" b="1">
                <a:solidFill>
                  <a:srgbClr val="006600"/>
                </a:solidFill>
                <a:effectLst>
                  <a:outerShdw blurRad="38100" dist="38100" dir="2700000" algn="tl">
                    <a:srgbClr val="000000"/>
                  </a:outerShdw>
                </a:effectLst>
                <a:latin typeface="Times New Roman"/>
              </a:rPr>
              <a:t>”</a:t>
            </a:r>
            <a:r>
              <a:rPr lang="zh-CN" altLang="en-US" sz="2000" b="1">
                <a:solidFill>
                  <a:srgbClr val="006600"/>
                </a:solidFill>
                <a:effectLst>
                  <a:outerShdw blurRad="38100" dist="38100" dir="2700000" algn="tl">
                    <a:srgbClr val="000000"/>
                  </a:outerShdw>
                </a:effectLst>
              </a:rPr>
              <a:t>或</a:t>
            </a:r>
            <a:r>
              <a:rPr lang="zh-CN" altLang="en-US" sz="2000" b="1">
                <a:solidFill>
                  <a:srgbClr val="006600"/>
                </a:solidFill>
                <a:effectLst>
                  <a:outerShdw blurRad="38100" dist="38100" dir="2700000" algn="tl">
                    <a:srgbClr val="000000"/>
                  </a:outerShdw>
                </a:effectLst>
                <a:latin typeface="Times New Roman"/>
              </a:rPr>
              <a:t>“</a:t>
            </a:r>
            <a:r>
              <a:rPr lang="zh-CN" altLang="en-US" sz="2000" b="1">
                <a:solidFill>
                  <a:srgbClr val="006600"/>
                </a:solidFill>
                <a:effectLst>
                  <a:outerShdw blurRad="38100" dist="38100" dir="2700000" algn="tl">
                    <a:srgbClr val="000000"/>
                  </a:outerShdw>
                </a:effectLst>
              </a:rPr>
              <a:t>结构指针</a:t>
            </a:r>
            <a:r>
              <a:rPr lang="zh-CN" altLang="en-US" sz="2000" b="1">
                <a:solidFill>
                  <a:srgbClr val="006600"/>
                </a:solidFill>
                <a:effectLst>
                  <a:outerShdw blurRad="38100" dist="38100" dir="2700000" algn="tl">
                    <a:srgbClr val="000000"/>
                  </a:outerShdw>
                </a:effectLst>
                <a:latin typeface="Times New Roman"/>
              </a:rPr>
              <a:t>”</a:t>
            </a:r>
            <a:r>
              <a:rPr lang="zh-CN" altLang="en-US" sz="2000" b="1">
                <a:solidFill>
                  <a:srgbClr val="006600"/>
                </a:solidFill>
                <a:effectLst>
                  <a:outerShdw blurRad="38100" dist="38100" dir="2700000" algn="tl">
                    <a:srgbClr val="000000"/>
                  </a:outerShdw>
                </a:effectLst>
              </a:rPr>
              <a:t>是指类型、变量或值。</a:t>
            </a:r>
          </a:p>
        </p:txBody>
      </p:sp>
      <p:grpSp>
        <p:nvGrpSpPr>
          <p:cNvPr id="2" name="Group 150">
            <a:extLst>
              <a:ext uri="{FF2B5EF4-FFF2-40B4-BE49-F238E27FC236}">
                <a16:creationId xmlns:a16="http://schemas.microsoft.com/office/drawing/2014/main" id="{EEBD63FC-94DC-4D7B-A306-6915C2CEE9B4}"/>
              </a:ext>
            </a:extLst>
          </p:cNvPr>
          <p:cNvGrpSpPr>
            <a:grpSpLocks/>
          </p:cNvGrpSpPr>
          <p:nvPr/>
        </p:nvGrpSpPr>
        <p:grpSpPr bwMode="auto">
          <a:xfrm>
            <a:off x="727075" y="5084763"/>
            <a:ext cx="7958138" cy="823912"/>
            <a:chOff x="458" y="3203"/>
            <a:chExt cx="5013" cy="519"/>
          </a:xfrm>
        </p:grpSpPr>
        <p:sp>
          <p:nvSpPr>
            <p:cNvPr id="27657" name="Rectangle 148">
              <a:extLst>
                <a:ext uri="{FF2B5EF4-FFF2-40B4-BE49-F238E27FC236}">
                  <a16:creationId xmlns:a16="http://schemas.microsoft.com/office/drawing/2014/main" id="{8335659E-D70D-4BE5-994B-D2AF2FA24610}"/>
                </a:ext>
              </a:extLst>
            </p:cNvPr>
            <p:cNvSpPr>
              <a:spLocks noChangeArrowheads="1"/>
            </p:cNvSpPr>
            <p:nvPr/>
          </p:nvSpPr>
          <p:spPr bwMode="auto">
            <a:xfrm>
              <a:off x="2366" y="3487"/>
              <a:ext cx="1509" cy="227"/>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4355" name="Rectangle 147">
              <a:extLst>
                <a:ext uri="{FF2B5EF4-FFF2-40B4-BE49-F238E27FC236}">
                  <a16:creationId xmlns:a16="http://schemas.microsoft.com/office/drawing/2014/main" id="{F19DEB14-B0A0-4B63-8847-CFEDFFE6ED07}"/>
                </a:ext>
              </a:extLst>
            </p:cNvPr>
            <p:cNvSpPr>
              <a:spLocks noChangeArrowheads="1"/>
            </p:cNvSpPr>
            <p:nvPr/>
          </p:nvSpPr>
          <p:spPr bwMode="auto">
            <a:xfrm>
              <a:off x="458" y="3203"/>
              <a:ext cx="5013" cy="519"/>
            </a:xfrm>
            <a:prstGeom prst="rect">
              <a:avLst/>
            </a:prstGeom>
            <a:noFill/>
            <a:ln w="9525">
              <a:noFill/>
              <a:miter lim="800000"/>
              <a:headEnd/>
              <a:tailEnd/>
            </a:ln>
            <a:effectLst/>
          </p:spPr>
          <p:txBody>
            <a:bodyPr anchor="ctr">
              <a:spAutoFit/>
            </a:bodyPr>
            <a:lstStyle/>
            <a:p>
              <a:pPr eaLnBrk="1" hangingPunct="1">
                <a:spcBef>
                  <a:spcPct val="20000"/>
                </a:spcBef>
                <a:defRPr/>
              </a:pPr>
              <a:r>
                <a:rPr lang="en-US" altLang="zh-CN" sz="2000" b="1">
                  <a:solidFill>
                    <a:srgbClr val="FF9900"/>
                  </a:solidFill>
                  <a:effectLst>
                    <a:outerShdw blurRad="38100" dist="38100" dir="2700000" algn="tl">
                      <a:srgbClr val="C0C0C0"/>
                    </a:outerShdw>
                  </a:effectLst>
                </a:rPr>
                <a:t>       </a:t>
              </a:r>
              <a:r>
                <a:rPr lang="zh-CN" altLang="en-US" sz="2000" b="1">
                  <a:effectLst>
                    <a:outerShdw blurRad="38100" dist="38100" dir="2700000" algn="tl">
                      <a:srgbClr val="C0C0C0"/>
                    </a:outerShdw>
                  </a:effectLst>
                </a:rPr>
                <a:t>结构类型之指针类型或结构指针类型，一般格式如下：</a:t>
              </a:r>
            </a:p>
            <a:p>
              <a:pPr algn="ctr" eaLnBrk="1" hangingPunct="1">
                <a:spcBef>
                  <a:spcPct val="40000"/>
                </a:spcBef>
                <a:defRPr/>
              </a:pPr>
              <a:r>
                <a:rPr lang="zh-CN" altLang="en-US" sz="2000" b="1">
                  <a:solidFill>
                    <a:srgbClr val="FF00FF"/>
                  </a:solidFill>
                  <a:effectLst>
                    <a:outerShdw blurRad="38100" dist="38100" dir="2700000" algn="tl">
                      <a:srgbClr val="C0C0C0"/>
                    </a:outerShdw>
                  </a:effectLst>
                </a:rPr>
                <a:t>       结构类型  *</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4353">
                                            <p:txEl>
                                              <p:pRg st="1" end="1"/>
                                            </p:txEl>
                                          </p:spTgt>
                                        </p:tgtEl>
                                        <p:attrNameLst>
                                          <p:attrName>style.visibility</p:attrName>
                                        </p:attrNameLst>
                                      </p:cBhvr>
                                      <p:to>
                                        <p:strVal val="visible"/>
                                      </p:to>
                                    </p:set>
                                    <p:animEffect transition="in" filter="blinds(horizontal)">
                                      <p:cBhvr>
                                        <p:cTn id="7" dur="500"/>
                                        <p:tgtEl>
                                          <p:spTgt spid="9435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4353">
                                            <p:txEl>
                                              <p:pRg st="2" end="2"/>
                                            </p:txEl>
                                          </p:spTgt>
                                        </p:tgtEl>
                                        <p:attrNameLst>
                                          <p:attrName>style.visibility</p:attrName>
                                        </p:attrNameLst>
                                      </p:cBhvr>
                                      <p:to>
                                        <p:strVal val="visible"/>
                                      </p:to>
                                    </p:set>
                                    <p:animEffect transition="in" filter="blinds(horizontal)">
                                      <p:cBhvr>
                                        <p:cTn id="12" dur="500"/>
                                        <p:tgtEl>
                                          <p:spTgt spid="9435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9" presetClass="entr" presetSubtype="0" fill="hold" grpId="0" nodeType="clickEffect">
                                  <p:stCondLst>
                                    <p:cond delay="0"/>
                                  </p:stCondLst>
                                  <p:childTnLst>
                                    <p:set>
                                      <p:cBhvr>
                                        <p:cTn id="16" dur="1" fill="hold">
                                          <p:stCondLst>
                                            <p:cond delay="0"/>
                                          </p:stCondLst>
                                        </p:cTn>
                                        <p:tgtEl>
                                          <p:spTgt spid="94354"/>
                                        </p:tgtEl>
                                        <p:attrNameLst>
                                          <p:attrName>style.visibility</p:attrName>
                                        </p:attrNameLst>
                                      </p:cBhvr>
                                      <p:to>
                                        <p:strVal val="visible"/>
                                      </p:to>
                                    </p:set>
                                    <p:anim calcmode="lin" valueType="num">
                                      <p:cBhvr>
                                        <p:cTn id="17" dur="1000" fill="hold"/>
                                        <p:tgtEl>
                                          <p:spTgt spid="94354"/>
                                        </p:tgtEl>
                                        <p:attrNameLst>
                                          <p:attrName>ppt_x</p:attrName>
                                        </p:attrNameLst>
                                      </p:cBhvr>
                                      <p:tavLst>
                                        <p:tav tm="0">
                                          <p:val>
                                            <p:strVal val="#ppt_x-.2"/>
                                          </p:val>
                                        </p:tav>
                                        <p:tav tm="100000">
                                          <p:val>
                                            <p:strVal val="#ppt_x"/>
                                          </p:val>
                                        </p:tav>
                                      </p:tavLst>
                                    </p:anim>
                                    <p:anim calcmode="lin" valueType="num">
                                      <p:cBhvr>
                                        <p:cTn id="18" dur="1000" fill="hold"/>
                                        <p:tgtEl>
                                          <p:spTgt spid="94354"/>
                                        </p:tgtEl>
                                        <p:attrNameLst>
                                          <p:attrName>ppt_y</p:attrName>
                                        </p:attrNameLst>
                                      </p:cBhvr>
                                      <p:tavLst>
                                        <p:tav tm="0">
                                          <p:val>
                                            <p:strVal val="#ppt_y"/>
                                          </p:val>
                                        </p:tav>
                                        <p:tav tm="100000">
                                          <p:val>
                                            <p:strVal val="#ppt_y"/>
                                          </p:val>
                                        </p:tav>
                                      </p:tavLst>
                                    </p:anim>
                                    <p:animEffect transition="in" filter="wipe(right)" prLst="gradientSize: 0.1">
                                      <p:cBhvr>
                                        <p:cTn id="19" dur="1000"/>
                                        <p:tgtEl>
                                          <p:spTgt spid="9435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linds(horizontal)">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35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1">
            <a:extLst>
              <a:ext uri="{FF2B5EF4-FFF2-40B4-BE49-F238E27FC236}">
                <a16:creationId xmlns:a16="http://schemas.microsoft.com/office/drawing/2014/main" id="{C8204375-AD43-492C-AB5C-8D32C75BE32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046DEEE-6435-47EB-8B4A-42FB4C8BDECD}" type="slidenum">
              <a:rPr kumimoji="0" lang="en-US" altLang="zh-CN" sz="1800" smtClean="0">
                <a:solidFill>
                  <a:srgbClr val="009900"/>
                </a:solidFill>
              </a:rPr>
              <a:pPr>
                <a:spcBef>
                  <a:spcPct val="0"/>
                </a:spcBef>
                <a:buClrTx/>
                <a:buSzTx/>
                <a:buFontTx/>
                <a:buNone/>
              </a:pPr>
              <a:t>24</a:t>
            </a:fld>
            <a:endParaRPr kumimoji="0" lang="en-US" altLang="zh-CN" sz="1800">
              <a:solidFill>
                <a:srgbClr val="009900"/>
              </a:solidFill>
            </a:endParaRPr>
          </a:p>
        </p:txBody>
      </p:sp>
      <p:sp>
        <p:nvSpPr>
          <p:cNvPr id="139268" name="Rectangle 4">
            <a:extLst>
              <a:ext uri="{FF2B5EF4-FFF2-40B4-BE49-F238E27FC236}">
                <a16:creationId xmlns:a16="http://schemas.microsoft.com/office/drawing/2014/main" id="{50D9196A-D36C-48C0-BC47-F4DF0FEBF935}"/>
              </a:ext>
            </a:extLst>
          </p:cNvPr>
          <p:cNvSpPr>
            <a:spLocks noChangeArrowheads="1"/>
          </p:cNvSpPr>
          <p:nvPr/>
        </p:nvSpPr>
        <p:spPr bwMode="auto">
          <a:xfrm>
            <a:off x="1174750" y="981075"/>
            <a:ext cx="4260850" cy="2225675"/>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FF00FF"/>
                </a:solidFill>
              </a:rPr>
              <a:t>struct IC_Card{</a:t>
            </a:r>
            <a:r>
              <a:rPr lang="en-US" altLang="zh-CN" sz="2000"/>
              <a:t>/* </a:t>
            </a:r>
            <a:r>
              <a:rPr lang="zh-CN" altLang="en-US" sz="2000"/>
              <a:t>声明结构类型 *</a:t>
            </a:r>
            <a:r>
              <a:rPr lang="en-US" altLang="zh-CN" sz="2000"/>
              <a:t>/</a:t>
            </a:r>
          </a:p>
          <a:p>
            <a:pPr eaLnBrk="1" hangingPunct="1">
              <a:spcBef>
                <a:spcPct val="0"/>
              </a:spcBef>
              <a:buClrTx/>
              <a:buSzTx/>
              <a:buFontTx/>
              <a:buNone/>
            </a:pPr>
            <a:r>
              <a:rPr lang="en-US" altLang="zh-CN" sz="2000"/>
              <a:t>   char name[9]; /* </a:t>
            </a:r>
            <a:r>
              <a:rPr lang="zh-CN" altLang="en-US" sz="2000"/>
              <a:t>持卡人姓名 *</a:t>
            </a:r>
            <a:r>
              <a:rPr lang="en-US" altLang="zh-CN" sz="2000"/>
              <a:t>/</a:t>
            </a:r>
          </a:p>
          <a:p>
            <a:pPr eaLnBrk="1" hangingPunct="1">
              <a:spcBef>
                <a:spcPct val="0"/>
              </a:spcBef>
              <a:buClrTx/>
              <a:buSzTx/>
              <a:buFontTx/>
              <a:buNone/>
            </a:pPr>
            <a:r>
              <a:rPr lang="en-US" altLang="zh-CN" sz="2000"/>
              <a:t>   char account[9]; /* </a:t>
            </a:r>
            <a:r>
              <a:rPr lang="zh-CN" altLang="en-US" sz="2000"/>
              <a:t>持卡人账号 *</a:t>
            </a:r>
            <a:r>
              <a:rPr lang="en-US" altLang="zh-CN" sz="2000"/>
              <a:t>/</a:t>
            </a:r>
          </a:p>
          <a:p>
            <a:pPr eaLnBrk="1" hangingPunct="1">
              <a:spcBef>
                <a:spcPct val="0"/>
              </a:spcBef>
              <a:buClrTx/>
              <a:buSzTx/>
              <a:buFontTx/>
              <a:buNone/>
            </a:pPr>
            <a:r>
              <a:rPr lang="en-US" altLang="zh-CN" sz="2000"/>
              <a:t>   char password[7]; /* </a:t>
            </a:r>
            <a:r>
              <a:rPr lang="zh-CN" altLang="en-US" sz="2000"/>
              <a:t>密码 *</a:t>
            </a:r>
            <a:r>
              <a:rPr lang="en-US" altLang="zh-CN" sz="2000"/>
              <a:t>/</a:t>
            </a:r>
          </a:p>
          <a:p>
            <a:pPr eaLnBrk="1" hangingPunct="1">
              <a:spcBef>
                <a:spcPct val="0"/>
              </a:spcBef>
              <a:buClrTx/>
              <a:buSzTx/>
              <a:buFontTx/>
              <a:buNone/>
            </a:pPr>
            <a:r>
              <a:rPr lang="en-US" altLang="zh-CN" sz="2000"/>
              <a:t>   int balance; /* </a:t>
            </a:r>
            <a:r>
              <a:rPr lang="zh-CN" altLang="en-US" sz="2000"/>
              <a:t>账户余额 *</a:t>
            </a:r>
            <a:r>
              <a:rPr lang="en-US" altLang="zh-CN" sz="2000"/>
              <a:t>/</a:t>
            </a:r>
          </a:p>
          <a:p>
            <a:pPr eaLnBrk="1" hangingPunct="1">
              <a:spcBef>
                <a:spcPct val="0"/>
              </a:spcBef>
              <a:buClrTx/>
              <a:buSzTx/>
              <a:buFontTx/>
              <a:buNone/>
            </a:pPr>
            <a:r>
              <a:rPr lang="en-US" altLang="zh-CN" sz="2000">
                <a:solidFill>
                  <a:srgbClr val="FF00FF"/>
                </a:solidFill>
              </a:rPr>
              <a:t>}</a:t>
            </a:r>
            <a:r>
              <a:rPr lang="en-US" altLang="zh-CN" sz="2000"/>
              <a:t>;</a:t>
            </a:r>
          </a:p>
          <a:p>
            <a:pPr eaLnBrk="1" hangingPunct="1">
              <a:spcBef>
                <a:spcPct val="0"/>
              </a:spcBef>
              <a:buClrTx/>
              <a:buSzTx/>
              <a:buFontTx/>
              <a:buNone/>
            </a:pPr>
            <a:r>
              <a:rPr lang="en-US" altLang="zh-CN" sz="2000">
                <a:solidFill>
                  <a:srgbClr val="FF00FF"/>
                </a:solidFill>
              </a:rPr>
              <a:t>struct IC_Card *</a:t>
            </a:r>
            <a:r>
              <a:rPr lang="en-US" altLang="zh-CN" sz="2000"/>
              <a:t> </a:t>
            </a:r>
            <a:r>
              <a:rPr lang="en-US" altLang="zh-CN" sz="2000" b="1">
                <a:solidFill>
                  <a:schemeClr val="tx2"/>
                </a:solidFill>
              </a:rPr>
              <a:t>p</a:t>
            </a:r>
            <a:r>
              <a:rPr lang="en-US" altLang="zh-CN" sz="2000"/>
              <a:t>;</a:t>
            </a:r>
          </a:p>
        </p:txBody>
      </p:sp>
      <p:sp>
        <p:nvSpPr>
          <p:cNvPr id="139269" name="Rectangle 5">
            <a:extLst>
              <a:ext uri="{FF2B5EF4-FFF2-40B4-BE49-F238E27FC236}">
                <a16:creationId xmlns:a16="http://schemas.microsoft.com/office/drawing/2014/main" id="{4E643551-564F-401C-8E30-35C7077B8888}"/>
              </a:ext>
            </a:extLst>
          </p:cNvPr>
          <p:cNvSpPr>
            <a:spLocks noChangeArrowheads="1"/>
          </p:cNvSpPr>
          <p:nvPr/>
        </p:nvSpPr>
        <p:spPr bwMode="auto">
          <a:xfrm>
            <a:off x="1165225" y="3443288"/>
            <a:ext cx="4260850" cy="1920875"/>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FF00FF"/>
                </a:solidFill>
              </a:rPr>
              <a:t>struct IC_Card{</a:t>
            </a:r>
            <a:r>
              <a:rPr lang="en-US" altLang="zh-CN" sz="2000"/>
              <a:t>/* </a:t>
            </a:r>
            <a:r>
              <a:rPr lang="zh-CN" altLang="en-US" sz="2000"/>
              <a:t>声明结构类型 *</a:t>
            </a:r>
            <a:r>
              <a:rPr lang="en-US" altLang="zh-CN" sz="2000"/>
              <a:t>/</a:t>
            </a:r>
          </a:p>
          <a:p>
            <a:pPr eaLnBrk="1" hangingPunct="1">
              <a:spcBef>
                <a:spcPct val="0"/>
              </a:spcBef>
              <a:buClrTx/>
              <a:buSzTx/>
              <a:buFontTx/>
              <a:buNone/>
            </a:pPr>
            <a:r>
              <a:rPr lang="en-US" altLang="zh-CN" sz="2000"/>
              <a:t>   char name[9]; /* </a:t>
            </a:r>
            <a:r>
              <a:rPr lang="zh-CN" altLang="en-US" sz="2000"/>
              <a:t>持卡人姓名 *</a:t>
            </a:r>
            <a:r>
              <a:rPr lang="en-US" altLang="zh-CN" sz="2000"/>
              <a:t>/</a:t>
            </a:r>
          </a:p>
          <a:p>
            <a:pPr eaLnBrk="1" hangingPunct="1">
              <a:spcBef>
                <a:spcPct val="0"/>
              </a:spcBef>
              <a:buClrTx/>
              <a:buSzTx/>
              <a:buFontTx/>
              <a:buNone/>
            </a:pPr>
            <a:r>
              <a:rPr lang="en-US" altLang="zh-CN" sz="2000"/>
              <a:t>   char account[9]; /* </a:t>
            </a:r>
            <a:r>
              <a:rPr lang="zh-CN" altLang="en-US" sz="2000"/>
              <a:t>持卡人账号 *</a:t>
            </a:r>
            <a:r>
              <a:rPr lang="en-US" altLang="zh-CN" sz="2000"/>
              <a:t>/</a:t>
            </a:r>
          </a:p>
          <a:p>
            <a:pPr eaLnBrk="1" hangingPunct="1">
              <a:spcBef>
                <a:spcPct val="0"/>
              </a:spcBef>
              <a:buClrTx/>
              <a:buSzTx/>
              <a:buFontTx/>
              <a:buNone/>
            </a:pPr>
            <a:r>
              <a:rPr lang="en-US" altLang="zh-CN" sz="2000"/>
              <a:t>   char password[7]; /* </a:t>
            </a:r>
            <a:r>
              <a:rPr lang="zh-CN" altLang="en-US" sz="2000"/>
              <a:t>密码 *</a:t>
            </a:r>
            <a:r>
              <a:rPr lang="en-US" altLang="zh-CN" sz="2000"/>
              <a:t>/</a:t>
            </a:r>
          </a:p>
          <a:p>
            <a:pPr eaLnBrk="1" hangingPunct="1">
              <a:spcBef>
                <a:spcPct val="0"/>
              </a:spcBef>
              <a:buClrTx/>
              <a:buSzTx/>
              <a:buFontTx/>
              <a:buNone/>
            </a:pPr>
            <a:r>
              <a:rPr lang="en-US" altLang="zh-CN" sz="2000"/>
              <a:t>   int balance; /* </a:t>
            </a:r>
            <a:r>
              <a:rPr lang="zh-CN" altLang="en-US" sz="2000"/>
              <a:t>账户余额 *</a:t>
            </a:r>
            <a:r>
              <a:rPr lang="en-US" altLang="zh-CN" sz="2000"/>
              <a:t>/</a:t>
            </a:r>
          </a:p>
          <a:p>
            <a:pPr eaLnBrk="1" hangingPunct="1">
              <a:spcBef>
                <a:spcPct val="0"/>
              </a:spcBef>
              <a:buClrTx/>
              <a:buSzTx/>
              <a:buFontTx/>
              <a:buNone/>
            </a:pPr>
            <a:r>
              <a:rPr lang="en-US" altLang="zh-CN" sz="2000">
                <a:solidFill>
                  <a:srgbClr val="FF00FF"/>
                </a:solidFill>
              </a:rPr>
              <a:t>} *</a:t>
            </a:r>
            <a:r>
              <a:rPr lang="en-US" altLang="zh-CN" sz="2000"/>
              <a:t> </a:t>
            </a:r>
            <a:r>
              <a:rPr lang="en-US" altLang="zh-CN" sz="2000" b="1">
                <a:solidFill>
                  <a:schemeClr val="tx2"/>
                </a:solidFill>
              </a:rPr>
              <a:t>p</a:t>
            </a:r>
            <a:r>
              <a:rPr lang="en-US" altLang="zh-CN" sz="2000"/>
              <a:t>;</a:t>
            </a:r>
          </a:p>
        </p:txBody>
      </p:sp>
      <p:graphicFrame>
        <p:nvGraphicFramePr>
          <p:cNvPr id="139283" name="Group 19">
            <a:extLst>
              <a:ext uri="{FF2B5EF4-FFF2-40B4-BE49-F238E27FC236}">
                <a16:creationId xmlns:a16="http://schemas.microsoft.com/office/drawing/2014/main" id="{57AB28D5-7828-4839-A34A-A9F9ADDDAF1F}"/>
              </a:ext>
            </a:extLst>
          </p:cNvPr>
          <p:cNvGraphicFramePr>
            <a:graphicFrameLocks noGrp="1"/>
          </p:cNvGraphicFramePr>
          <p:nvPr/>
        </p:nvGraphicFramePr>
        <p:xfrm>
          <a:off x="6877050" y="1438275"/>
          <a:ext cx="1150938" cy="1592263"/>
        </p:xfrm>
        <a:graphic>
          <a:graphicData uri="http://schemas.openxmlformats.org/drawingml/2006/table">
            <a:tbl>
              <a:tblPr/>
              <a:tblGrid>
                <a:gridCol w="1150938">
                  <a:extLst>
                    <a:ext uri="{9D8B030D-6E8A-4147-A177-3AD203B41FA5}">
                      <a16:colId xmlns:a16="http://schemas.microsoft.com/office/drawing/2014/main" val="20000"/>
                    </a:ext>
                  </a:extLst>
                </a:gridCol>
              </a:tblGrid>
              <a:tr h="4000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rgbClr val="777777"/>
                          </a:solidFill>
                          <a:effectLst/>
                          <a:latin typeface="Tahoma" pitchFamily="34" charset="0"/>
                          <a:ea typeface="宋体" pitchFamily="2" charset="-122"/>
                        </a:rPr>
                        <a:t>char[9]</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21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rgbClr val="777777"/>
                          </a:solidFill>
                          <a:effectLst/>
                          <a:latin typeface="Tahoma" pitchFamily="34" charset="0"/>
                          <a:ea typeface="宋体" pitchFamily="2" charset="-122"/>
                        </a:rPr>
                        <a:t>char[9]</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rgbClr val="777777"/>
                          </a:solidFill>
                          <a:effectLst/>
                          <a:latin typeface="Tahoma" pitchFamily="34" charset="0"/>
                          <a:ea typeface="宋体" pitchFamily="2" charset="-122"/>
                        </a:rPr>
                        <a:t>char[7]</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rgbClr val="777777"/>
                          </a:solidFill>
                          <a:effectLst/>
                          <a:latin typeface="Tahoma" pitchFamily="34" charset="0"/>
                          <a:ea typeface="宋体" pitchFamily="2" charset="-122"/>
                        </a:rPr>
                        <a:t>int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39302" name="Group 38">
            <a:extLst>
              <a:ext uri="{FF2B5EF4-FFF2-40B4-BE49-F238E27FC236}">
                <a16:creationId xmlns:a16="http://schemas.microsoft.com/office/drawing/2014/main" id="{CE2E9E23-B3EF-4FF0-B58E-1E7E84D21FAD}"/>
              </a:ext>
            </a:extLst>
          </p:cNvPr>
          <p:cNvGraphicFramePr>
            <a:graphicFrameLocks noGrp="1"/>
          </p:cNvGraphicFramePr>
          <p:nvPr/>
        </p:nvGraphicFramePr>
        <p:xfrm>
          <a:off x="5754688" y="1381125"/>
          <a:ext cx="1150937" cy="1592263"/>
        </p:xfrm>
        <a:graphic>
          <a:graphicData uri="http://schemas.openxmlformats.org/drawingml/2006/table">
            <a:tbl>
              <a:tblPr/>
              <a:tblGrid>
                <a:gridCol w="1150937">
                  <a:extLst>
                    <a:ext uri="{9D8B030D-6E8A-4147-A177-3AD203B41FA5}">
                      <a16:colId xmlns:a16="http://schemas.microsoft.com/office/drawing/2014/main" val="20000"/>
                    </a:ext>
                  </a:extLst>
                </a:gridCol>
              </a:tblGrid>
              <a:tr h="40005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name</a:t>
                      </a:r>
                    </a:p>
                  </a:txBody>
                  <a:tcP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92113">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account</a:t>
                      </a: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password</a:t>
                      </a: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balance</a:t>
                      </a:r>
                    </a:p>
                  </a:txBody>
                  <a:tcP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39303" name="Text Box 39">
            <a:extLst>
              <a:ext uri="{FF2B5EF4-FFF2-40B4-BE49-F238E27FC236}">
                <a16:creationId xmlns:a16="http://schemas.microsoft.com/office/drawing/2014/main" id="{2DDFE050-D851-4944-A24F-18B74C418B4C}"/>
              </a:ext>
            </a:extLst>
          </p:cNvPr>
          <p:cNvSpPr txBox="1">
            <a:spLocks noChangeArrowheads="1"/>
          </p:cNvSpPr>
          <p:nvPr/>
        </p:nvSpPr>
        <p:spPr bwMode="auto">
          <a:xfrm>
            <a:off x="5681663" y="968375"/>
            <a:ext cx="2232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FF"/>
                </a:solidFill>
              </a:rPr>
              <a:t>struct IC_Card</a:t>
            </a:r>
          </a:p>
        </p:txBody>
      </p:sp>
      <p:graphicFrame>
        <p:nvGraphicFramePr>
          <p:cNvPr id="139365" name="Group 101">
            <a:extLst>
              <a:ext uri="{FF2B5EF4-FFF2-40B4-BE49-F238E27FC236}">
                <a16:creationId xmlns:a16="http://schemas.microsoft.com/office/drawing/2014/main" id="{F0CF0020-2C76-4809-AFCE-120D07809087}"/>
              </a:ext>
            </a:extLst>
          </p:cNvPr>
          <p:cNvGraphicFramePr>
            <a:graphicFrameLocks noGrp="1"/>
          </p:cNvGraphicFramePr>
          <p:nvPr/>
        </p:nvGraphicFramePr>
        <p:xfrm>
          <a:off x="6837363" y="4206875"/>
          <a:ext cx="1150937" cy="1592263"/>
        </p:xfrm>
        <a:graphic>
          <a:graphicData uri="http://schemas.openxmlformats.org/drawingml/2006/table">
            <a:tbl>
              <a:tblPr/>
              <a:tblGrid>
                <a:gridCol w="1150937">
                  <a:extLst>
                    <a:ext uri="{9D8B030D-6E8A-4147-A177-3AD203B41FA5}">
                      <a16:colId xmlns:a16="http://schemas.microsoft.com/office/drawing/2014/main" val="20000"/>
                    </a:ext>
                  </a:extLst>
                </a:gridCol>
              </a:tblGrid>
              <a:tr h="4000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rgbClr val="777777"/>
                        </a:solidFill>
                        <a:effectLst/>
                        <a:latin typeface="Tahoma" pitchFamily="34" charset="0"/>
                        <a:ea typeface="宋体" pitchFamily="2" charset="-122"/>
                      </a:endParaRPr>
                    </a:p>
                  </a:txBody>
                  <a:tcPr horzOverflow="overflow">
                    <a:lnL w="28575" cap="flat" cmpd="sng" algn="ctr">
                      <a:solidFill>
                        <a:schemeClr val="tx1"/>
                      </a:solidFill>
                      <a:prstDash val="sysDot"/>
                      <a:miter lim="800000"/>
                      <a:headEnd type="none" w="med" len="med"/>
                      <a:tailEnd type="none" w="med" len="med"/>
                    </a:lnL>
                    <a:lnR w="28575" cap="flat" cmpd="sng" algn="ctr">
                      <a:solidFill>
                        <a:schemeClr val="tx1"/>
                      </a:solidFill>
                      <a:prstDash val="sysDot"/>
                      <a:miter lim="800000"/>
                      <a:headEnd type="none" w="med" len="med"/>
                      <a:tailEnd type="none" w="med" len="med"/>
                    </a:lnR>
                    <a:lnT w="28575" cap="flat" cmpd="sng" algn="ctr">
                      <a:solidFill>
                        <a:schemeClr val="tx1"/>
                      </a:solidFill>
                      <a:prstDash val="sysDot"/>
                      <a:miter lim="800000"/>
                      <a:headEnd type="none" w="med" len="med"/>
                      <a:tailEnd type="none" w="med" len="med"/>
                    </a:lnT>
                    <a:lnB w="12700" cap="flat" cmpd="sng" algn="ctr">
                      <a:solidFill>
                        <a:schemeClr val="tx1"/>
                      </a:solidFill>
                      <a:prstDash val="sysDot"/>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21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rgbClr val="777777"/>
                        </a:solidFill>
                        <a:effectLst/>
                        <a:latin typeface="Tahoma" pitchFamily="34" charset="0"/>
                        <a:ea typeface="宋体" pitchFamily="2" charset="-122"/>
                      </a:endParaRPr>
                    </a:p>
                  </a:txBody>
                  <a:tcPr horzOverflow="overflow">
                    <a:lnL w="28575" cap="flat" cmpd="sng" algn="ctr">
                      <a:solidFill>
                        <a:schemeClr val="tx1"/>
                      </a:solidFill>
                      <a:prstDash val="sysDot"/>
                      <a:miter lim="800000"/>
                      <a:headEnd type="none" w="med" len="med"/>
                      <a:tailEnd type="none" w="med" len="med"/>
                    </a:lnL>
                    <a:lnR w="28575" cap="flat" cmpd="sng" algn="ctr">
                      <a:solidFill>
                        <a:schemeClr val="tx1"/>
                      </a:solidFill>
                      <a:prstDash val="sysDot"/>
                      <a:miter lim="800000"/>
                      <a:headEnd type="none" w="med" len="med"/>
                      <a:tailEnd type="none" w="med" len="med"/>
                    </a:lnR>
                    <a:lnT w="12700" cap="flat" cmpd="sng" algn="ctr">
                      <a:solidFill>
                        <a:schemeClr val="tx1"/>
                      </a:solidFill>
                      <a:prstDash val="sysDot"/>
                      <a:miter lim="800000"/>
                      <a:headEnd type="none" w="med" len="med"/>
                      <a:tailEnd type="none" w="med" len="med"/>
                    </a:lnT>
                    <a:lnB w="12700" cap="flat" cmpd="sng" algn="ctr">
                      <a:solidFill>
                        <a:schemeClr val="tx1"/>
                      </a:solidFill>
                      <a:prstDash val="sysDot"/>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rgbClr val="777777"/>
                        </a:solidFill>
                        <a:effectLst/>
                        <a:latin typeface="Tahoma" pitchFamily="34" charset="0"/>
                        <a:ea typeface="宋体" pitchFamily="2" charset="-122"/>
                      </a:endParaRPr>
                    </a:p>
                  </a:txBody>
                  <a:tcPr horzOverflow="overflow">
                    <a:lnL w="28575" cap="flat" cmpd="sng" algn="ctr">
                      <a:solidFill>
                        <a:schemeClr val="tx1"/>
                      </a:solidFill>
                      <a:prstDash val="sysDot"/>
                      <a:miter lim="800000"/>
                      <a:headEnd type="none" w="med" len="med"/>
                      <a:tailEnd type="none" w="med" len="med"/>
                    </a:lnL>
                    <a:lnR w="28575" cap="flat" cmpd="sng" algn="ctr">
                      <a:solidFill>
                        <a:schemeClr val="tx1"/>
                      </a:solidFill>
                      <a:prstDash val="sysDot"/>
                      <a:miter lim="800000"/>
                      <a:headEnd type="none" w="med" len="med"/>
                      <a:tailEnd type="none" w="med" len="med"/>
                    </a:lnR>
                    <a:lnT w="12700" cap="flat" cmpd="sng" algn="ctr">
                      <a:solidFill>
                        <a:schemeClr val="tx1"/>
                      </a:solidFill>
                      <a:prstDash val="sysDot"/>
                      <a:miter lim="800000"/>
                      <a:headEnd type="none" w="med" len="med"/>
                      <a:tailEnd type="none" w="med" len="med"/>
                    </a:lnT>
                    <a:lnB w="12700" cap="flat" cmpd="sng" algn="ctr">
                      <a:solidFill>
                        <a:schemeClr val="tx1"/>
                      </a:solidFill>
                      <a:prstDash val="sysDot"/>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rgbClr val="777777"/>
                        </a:solidFill>
                        <a:effectLst/>
                        <a:latin typeface="Tahoma" pitchFamily="34" charset="0"/>
                        <a:ea typeface="宋体" pitchFamily="2" charset="-122"/>
                      </a:endParaRPr>
                    </a:p>
                  </a:txBody>
                  <a:tcPr horzOverflow="overflow">
                    <a:lnL w="28575" cap="flat" cmpd="sng" algn="ctr">
                      <a:solidFill>
                        <a:schemeClr val="tx1"/>
                      </a:solidFill>
                      <a:prstDash val="sysDot"/>
                      <a:miter lim="800000"/>
                      <a:headEnd type="none" w="med" len="med"/>
                      <a:tailEnd type="none" w="med" len="med"/>
                    </a:lnL>
                    <a:lnR w="28575" cap="flat" cmpd="sng" algn="ctr">
                      <a:solidFill>
                        <a:schemeClr val="tx1"/>
                      </a:solidFill>
                      <a:prstDash val="sysDot"/>
                      <a:miter lim="800000"/>
                      <a:headEnd type="none" w="med" len="med"/>
                      <a:tailEnd type="none" w="med" len="med"/>
                    </a:lnR>
                    <a:lnT w="12700" cap="flat" cmpd="sng" algn="ctr">
                      <a:solidFill>
                        <a:schemeClr val="tx1"/>
                      </a:solidFill>
                      <a:prstDash val="sysDot"/>
                      <a:miter lim="800000"/>
                      <a:headEnd type="none" w="med" len="med"/>
                      <a:tailEnd type="none" w="med" len="med"/>
                    </a:lnT>
                    <a:lnB w="28575" cap="flat" cmpd="sng" algn="ctr">
                      <a:solidFill>
                        <a:schemeClr val="tx1"/>
                      </a:solidFill>
                      <a:prstDash val="sysDot"/>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39316" name="Group 52">
            <a:extLst>
              <a:ext uri="{FF2B5EF4-FFF2-40B4-BE49-F238E27FC236}">
                <a16:creationId xmlns:a16="http://schemas.microsoft.com/office/drawing/2014/main" id="{B092CE44-4359-43C6-9467-66ED064EE3F8}"/>
              </a:ext>
            </a:extLst>
          </p:cNvPr>
          <p:cNvGraphicFramePr>
            <a:graphicFrameLocks noGrp="1"/>
          </p:cNvGraphicFramePr>
          <p:nvPr/>
        </p:nvGraphicFramePr>
        <p:xfrm>
          <a:off x="5715000" y="4149725"/>
          <a:ext cx="1150938" cy="1592263"/>
        </p:xfrm>
        <a:graphic>
          <a:graphicData uri="http://schemas.openxmlformats.org/drawingml/2006/table">
            <a:tbl>
              <a:tblPr/>
              <a:tblGrid>
                <a:gridCol w="1150938">
                  <a:extLst>
                    <a:ext uri="{9D8B030D-6E8A-4147-A177-3AD203B41FA5}">
                      <a16:colId xmlns:a16="http://schemas.microsoft.com/office/drawing/2014/main" val="20000"/>
                    </a:ext>
                  </a:extLst>
                </a:gridCol>
              </a:tblGrid>
              <a:tr h="40005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name</a:t>
                      </a:r>
                    </a:p>
                  </a:txBody>
                  <a:tcP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92113">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account</a:t>
                      </a: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password</a:t>
                      </a: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balance</a:t>
                      </a:r>
                    </a:p>
                  </a:txBody>
                  <a:tcP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39331" name="Text Box 67">
            <a:extLst>
              <a:ext uri="{FF2B5EF4-FFF2-40B4-BE49-F238E27FC236}">
                <a16:creationId xmlns:a16="http://schemas.microsoft.com/office/drawing/2014/main" id="{7A9FED0E-09F6-4B51-AC93-DDB398B092A2}"/>
              </a:ext>
            </a:extLst>
          </p:cNvPr>
          <p:cNvSpPr txBox="1">
            <a:spLocks noChangeArrowheads="1"/>
          </p:cNvSpPr>
          <p:nvPr/>
        </p:nvSpPr>
        <p:spPr bwMode="auto">
          <a:xfrm>
            <a:off x="6507163" y="3319463"/>
            <a:ext cx="3698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000" b="1">
                <a:solidFill>
                  <a:schemeClr val="tx2"/>
                </a:solidFill>
              </a:rPr>
              <a:t>p</a:t>
            </a:r>
          </a:p>
        </p:txBody>
      </p:sp>
      <p:graphicFrame>
        <p:nvGraphicFramePr>
          <p:cNvPr id="139345" name="Group 81">
            <a:extLst>
              <a:ext uri="{FF2B5EF4-FFF2-40B4-BE49-F238E27FC236}">
                <a16:creationId xmlns:a16="http://schemas.microsoft.com/office/drawing/2014/main" id="{1C826643-5729-4E8C-B9DC-D8ED1A5A61BE}"/>
              </a:ext>
            </a:extLst>
          </p:cNvPr>
          <p:cNvGraphicFramePr>
            <a:graphicFrameLocks noGrp="1"/>
          </p:cNvGraphicFramePr>
          <p:nvPr/>
        </p:nvGraphicFramePr>
        <p:xfrm>
          <a:off x="6838950" y="3457575"/>
          <a:ext cx="1150938" cy="400050"/>
        </p:xfrm>
        <a:graphic>
          <a:graphicData uri="http://schemas.openxmlformats.org/drawingml/2006/table">
            <a:tbl>
              <a:tblPr/>
              <a:tblGrid>
                <a:gridCol w="1150938">
                  <a:extLst>
                    <a:ext uri="{9D8B030D-6E8A-4147-A177-3AD203B41FA5}">
                      <a16:colId xmlns:a16="http://schemas.microsoft.com/office/drawing/2014/main" val="20000"/>
                    </a:ext>
                  </a:extLst>
                </a:gridCol>
              </a:tblGrid>
              <a:tr h="4000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a:ln>
                            <a:noFill/>
                          </a:ln>
                          <a:solidFill>
                            <a:srgbClr val="777777"/>
                          </a:solidFill>
                          <a:effectLst/>
                          <a:latin typeface="Tahoma" pitchFamily="34" charset="0"/>
                          <a:ea typeface="宋体" pitchFamily="2" charset="-122"/>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39366" name="Line 102">
            <a:extLst>
              <a:ext uri="{FF2B5EF4-FFF2-40B4-BE49-F238E27FC236}">
                <a16:creationId xmlns:a16="http://schemas.microsoft.com/office/drawing/2014/main" id="{0F68AD05-D7E5-4ED2-9E1B-BE95AEACDC83}"/>
              </a:ext>
            </a:extLst>
          </p:cNvPr>
          <p:cNvSpPr>
            <a:spLocks noChangeShapeType="1"/>
          </p:cNvSpPr>
          <p:nvPr/>
        </p:nvSpPr>
        <p:spPr bwMode="auto">
          <a:xfrm flipH="1">
            <a:off x="6804025" y="3644900"/>
            <a:ext cx="647700" cy="576263"/>
          </a:xfrm>
          <a:prstGeom prst="line">
            <a:avLst/>
          </a:prstGeom>
          <a:noFill/>
          <a:ln w="28575">
            <a:solidFill>
              <a:srgbClr val="993300"/>
            </a:solidFill>
            <a:prstDash val="sysDot"/>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2" name="Group 105">
            <a:extLst>
              <a:ext uri="{FF2B5EF4-FFF2-40B4-BE49-F238E27FC236}">
                <a16:creationId xmlns:a16="http://schemas.microsoft.com/office/drawing/2014/main" id="{E92879DA-C34D-4721-9083-6A2EEB0304B9}"/>
              </a:ext>
            </a:extLst>
          </p:cNvPr>
          <p:cNvGrpSpPr>
            <a:grpSpLocks/>
          </p:cNvGrpSpPr>
          <p:nvPr/>
        </p:nvGrpSpPr>
        <p:grpSpPr bwMode="auto">
          <a:xfrm>
            <a:off x="1187450" y="3448050"/>
            <a:ext cx="4260850" cy="2232025"/>
            <a:chOff x="748" y="1344"/>
            <a:chExt cx="2684" cy="1406"/>
          </a:xfrm>
        </p:grpSpPr>
        <p:sp>
          <p:nvSpPr>
            <p:cNvPr id="28721" name="Rectangle 106">
              <a:extLst>
                <a:ext uri="{FF2B5EF4-FFF2-40B4-BE49-F238E27FC236}">
                  <a16:creationId xmlns:a16="http://schemas.microsoft.com/office/drawing/2014/main" id="{2C71CBF3-43F6-4E2B-9F40-AAF07AFBD61E}"/>
                </a:ext>
              </a:extLst>
            </p:cNvPr>
            <p:cNvSpPr>
              <a:spLocks noChangeArrowheads="1"/>
            </p:cNvSpPr>
            <p:nvPr/>
          </p:nvSpPr>
          <p:spPr bwMode="auto">
            <a:xfrm>
              <a:off x="748" y="1344"/>
              <a:ext cx="2676" cy="140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8722" name="Rectangle 107">
              <a:extLst>
                <a:ext uri="{FF2B5EF4-FFF2-40B4-BE49-F238E27FC236}">
                  <a16:creationId xmlns:a16="http://schemas.microsoft.com/office/drawing/2014/main" id="{498C2111-04E2-46B0-85E2-BE07966BE77A}"/>
                </a:ext>
              </a:extLst>
            </p:cNvPr>
            <p:cNvSpPr>
              <a:spLocks noChangeArrowheads="1"/>
            </p:cNvSpPr>
            <p:nvPr/>
          </p:nvSpPr>
          <p:spPr bwMode="auto">
            <a:xfrm>
              <a:off x="748" y="1344"/>
              <a:ext cx="2684" cy="1402"/>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0066FF"/>
                  </a:solidFill>
                </a:rPr>
                <a:t>typedef</a:t>
              </a:r>
              <a:r>
                <a:rPr lang="en-US" altLang="zh-CN" sz="2000">
                  <a:solidFill>
                    <a:srgbClr val="FF00FF"/>
                  </a:solidFill>
                </a:rPr>
                <a:t> struct IC_Card{</a:t>
              </a:r>
              <a:endParaRPr lang="en-US" altLang="zh-CN" sz="2000"/>
            </a:p>
            <a:p>
              <a:pPr eaLnBrk="1" hangingPunct="1">
                <a:spcBef>
                  <a:spcPct val="0"/>
                </a:spcBef>
                <a:buClrTx/>
                <a:buSzTx/>
                <a:buFontTx/>
                <a:buNone/>
              </a:pPr>
              <a:r>
                <a:rPr lang="en-US" altLang="zh-CN" sz="2000"/>
                <a:t>   char name[9]; /* </a:t>
              </a:r>
              <a:r>
                <a:rPr lang="zh-CN" altLang="en-US" sz="2000"/>
                <a:t>持卡人姓名 *</a:t>
              </a:r>
              <a:r>
                <a:rPr lang="en-US" altLang="zh-CN" sz="2000"/>
                <a:t>/</a:t>
              </a:r>
            </a:p>
            <a:p>
              <a:pPr eaLnBrk="1" hangingPunct="1">
                <a:spcBef>
                  <a:spcPct val="0"/>
                </a:spcBef>
                <a:buClrTx/>
                <a:buSzTx/>
                <a:buFontTx/>
                <a:buNone/>
              </a:pPr>
              <a:r>
                <a:rPr lang="en-US" altLang="zh-CN" sz="2000"/>
                <a:t>   char account[9]; /* </a:t>
              </a:r>
              <a:r>
                <a:rPr lang="zh-CN" altLang="en-US" sz="2000"/>
                <a:t>持卡人账号 *</a:t>
              </a:r>
              <a:r>
                <a:rPr lang="en-US" altLang="zh-CN" sz="2000"/>
                <a:t>/</a:t>
              </a:r>
            </a:p>
            <a:p>
              <a:pPr eaLnBrk="1" hangingPunct="1">
                <a:spcBef>
                  <a:spcPct val="0"/>
                </a:spcBef>
                <a:buClrTx/>
                <a:buSzTx/>
                <a:buFontTx/>
                <a:buNone/>
              </a:pPr>
              <a:r>
                <a:rPr lang="en-US" altLang="zh-CN" sz="2000"/>
                <a:t>   char password[7]; /* </a:t>
              </a:r>
              <a:r>
                <a:rPr lang="zh-CN" altLang="en-US" sz="2000"/>
                <a:t>密码 *</a:t>
              </a:r>
              <a:r>
                <a:rPr lang="en-US" altLang="zh-CN" sz="2000"/>
                <a:t>/</a:t>
              </a:r>
            </a:p>
            <a:p>
              <a:pPr eaLnBrk="1" hangingPunct="1">
                <a:spcBef>
                  <a:spcPct val="0"/>
                </a:spcBef>
                <a:buClrTx/>
                <a:buSzTx/>
                <a:buFontTx/>
                <a:buNone/>
              </a:pPr>
              <a:r>
                <a:rPr lang="en-US" altLang="zh-CN" sz="2000"/>
                <a:t>   int balance; /* </a:t>
              </a:r>
              <a:r>
                <a:rPr lang="zh-CN" altLang="en-US" sz="2000"/>
                <a:t>账户余额 *</a:t>
              </a:r>
              <a:r>
                <a:rPr lang="en-US" altLang="zh-CN" sz="2000"/>
                <a:t>/</a:t>
              </a:r>
            </a:p>
            <a:p>
              <a:pPr eaLnBrk="1" hangingPunct="1">
                <a:spcBef>
                  <a:spcPct val="0"/>
                </a:spcBef>
                <a:buClrTx/>
                <a:buSzTx/>
                <a:buFontTx/>
                <a:buNone/>
              </a:pPr>
              <a:r>
                <a:rPr lang="en-US" altLang="zh-CN" sz="2000">
                  <a:solidFill>
                    <a:srgbClr val="FF00FF"/>
                  </a:solidFill>
                </a:rPr>
                <a:t>} *</a:t>
              </a:r>
              <a:r>
                <a:rPr lang="en-US" altLang="zh-CN" sz="2000"/>
                <a:t> </a:t>
              </a:r>
              <a:r>
                <a:rPr lang="en-US" altLang="zh-CN" sz="2000">
                  <a:solidFill>
                    <a:srgbClr val="FF0000"/>
                  </a:solidFill>
                </a:rPr>
                <a:t>IC_Card_Prt</a:t>
              </a:r>
              <a:r>
                <a:rPr lang="en-US" altLang="zh-CN" sz="2000"/>
                <a:t>;</a:t>
              </a:r>
            </a:p>
            <a:p>
              <a:pPr eaLnBrk="1" hangingPunct="1">
                <a:spcBef>
                  <a:spcPct val="0"/>
                </a:spcBef>
                <a:buClrTx/>
                <a:buSzTx/>
                <a:buFontTx/>
                <a:buNone/>
              </a:pPr>
              <a:r>
                <a:rPr lang="en-US" altLang="zh-CN" sz="2000">
                  <a:solidFill>
                    <a:srgbClr val="FF0000"/>
                  </a:solidFill>
                </a:rPr>
                <a:t>IC_Card_Prt </a:t>
              </a:r>
              <a:r>
                <a:rPr lang="en-US" altLang="zh-CN" sz="2000" b="1">
                  <a:solidFill>
                    <a:schemeClr val="tx2"/>
                  </a:solidFill>
                </a:rPr>
                <a:t>p</a:t>
              </a:r>
              <a:r>
                <a:rPr lang="en-US" altLang="zh-CN" sz="2000"/>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39283"/>
                                        </p:tgtEl>
                                        <p:attrNameLst>
                                          <p:attrName>style.visibility</p:attrName>
                                        </p:attrNameLst>
                                      </p:cBhvr>
                                      <p:to>
                                        <p:strVal val="visible"/>
                                      </p:to>
                                    </p:set>
                                    <p:anim calcmode="lin" valueType="num">
                                      <p:cBhvr>
                                        <p:cTn id="7" dur="1000" fill="hold"/>
                                        <p:tgtEl>
                                          <p:spTgt spid="139283"/>
                                        </p:tgtEl>
                                        <p:attrNameLst>
                                          <p:attrName>ppt_x</p:attrName>
                                        </p:attrNameLst>
                                      </p:cBhvr>
                                      <p:tavLst>
                                        <p:tav tm="0">
                                          <p:val>
                                            <p:strVal val="#ppt_x-.2"/>
                                          </p:val>
                                        </p:tav>
                                        <p:tav tm="100000">
                                          <p:val>
                                            <p:strVal val="#ppt_x"/>
                                          </p:val>
                                        </p:tav>
                                      </p:tavLst>
                                    </p:anim>
                                    <p:anim calcmode="lin" valueType="num">
                                      <p:cBhvr>
                                        <p:cTn id="8" dur="1000" fill="hold"/>
                                        <p:tgtEl>
                                          <p:spTgt spid="139283"/>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9283"/>
                                        </p:tgtEl>
                                      </p:cBhvr>
                                    </p:animEffect>
                                  </p:childTnLst>
                                </p:cTn>
                              </p:par>
                              <p:par>
                                <p:cTn id="10" presetID="29" presetClass="entr" presetSubtype="0" fill="hold" nodeType="withEffect">
                                  <p:stCondLst>
                                    <p:cond delay="0"/>
                                  </p:stCondLst>
                                  <p:childTnLst>
                                    <p:set>
                                      <p:cBhvr>
                                        <p:cTn id="11" dur="1" fill="hold">
                                          <p:stCondLst>
                                            <p:cond delay="0"/>
                                          </p:stCondLst>
                                        </p:cTn>
                                        <p:tgtEl>
                                          <p:spTgt spid="139302"/>
                                        </p:tgtEl>
                                        <p:attrNameLst>
                                          <p:attrName>style.visibility</p:attrName>
                                        </p:attrNameLst>
                                      </p:cBhvr>
                                      <p:to>
                                        <p:strVal val="visible"/>
                                      </p:to>
                                    </p:set>
                                    <p:anim calcmode="lin" valueType="num">
                                      <p:cBhvr>
                                        <p:cTn id="12" dur="1000" fill="hold"/>
                                        <p:tgtEl>
                                          <p:spTgt spid="139302"/>
                                        </p:tgtEl>
                                        <p:attrNameLst>
                                          <p:attrName>ppt_x</p:attrName>
                                        </p:attrNameLst>
                                      </p:cBhvr>
                                      <p:tavLst>
                                        <p:tav tm="0">
                                          <p:val>
                                            <p:strVal val="#ppt_x-.2"/>
                                          </p:val>
                                        </p:tav>
                                        <p:tav tm="100000">
                                          <p:val>
                                            <p:strVal val="#ppt_x"/>
                                          </p:val>
                                        </p:tav>
                                      </p:tavLst>
                                    </p:anim>
                                    <p:anim calcmode="lin" valueType="num">
                                      <p:cBhvr>
                                        <p:cTn id="13" dur="1000" fill="hold"/>
                                        <p:tgtEl>
                                          <p:spTgt spid="139302"/>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39302"/>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139303"/>
                                        </p:tgtEl>
                                        <p:attrNameLst>
                                          <p:attrName>style.visibility</p:attrName>
                                        </p:attrNameLst>
                                      </p:cBhvr>
                                      <p:to>
                                        <p:strVal val="visible"/>
                                      </p:to>
                                    </p:set>
                                    <p:anim calcmode="lin" valueType="num">
                                      <p:cBhvr>
                                        <p:cTn id="17" dur="1000" fill="hold"/>
                                        <p:tgtEl>
                                          <p:spTgt spid="139303"/>
                                        </p:tgtEl>
                                        <p:attrNameLst>
                                          <p:attrName>ppt_x</p:attrName>
                                        </p:attrNameLst>
                                      </p:cBhvr>
                                      <p:tavLst>
                                        <p:tav tm="0">
                                          <p:val>
                                            <p:strVal val="#ppt_x-.2"/>
                                          </p:val>
                                        </p:tav>
                                        <p:tav tm="100000">
                                          <p:val>
                                            <p:strVal val="#ppt_x"/>
                                          </p:val>
                                        </p:tav>
                                      </p:tavLst>
                                    </p:anim>
                                    <p:anim calcmode="lin" valueType="num">
                                      <p:cBhvr>
                                        <p:cTn id="18" dur="1000" fill="hold"/>
                                        <p:tgtEl>
                                          <p:spTgt spid="139303"/>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3930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9" presetClass="entr" presetSubtype="0" fill="hold" nodeType="clickEffect">
                                  <p:stCondLst>
                                    <p:cond delay="0"/>
                                  </p:stCondLst>
                                  <p:childTnLst>
                                    <p:set>
                                      <p:cBhvr>
                                        <p:cTn id="23" dur="1" fill="hold">
                                          <p:stCondLst>
                                            <p:cond delay="0"/>
                                          </p:stCondLst>
                                        </p:cTn>
                                        <p:tgtEl>
                                          <p:spTgt spid="139268">
                                            <p:txEl>
                                              <p:pRg st="6" end="6"/>
                                            </p:txEl>
                                          </p:spTgt>
                                        </p:tgtEl>
                                        <p:attrNameLst>
                                          <p:attrName>style.visibility</p:attrName>
                                        </p:attrNameLst>
                                      </p:cBhvr>
                                      <p:to>
                                        <p:strVal val="visible"/>
                                      </p:to>
                                    </p:set>
                                    <p:anim calcmode="lin" valueType="num">
                                      <p:cBhvr>
                                        <p:cTn id="24" dur="1000" fill="hold"/>
                                        <p:tgtEl>
                                          <p:spTgt spid="139268">
                                            <p:txEl>
                                              <p:pRg st="6" end="6"/>
                                            </p:txEl>
                                          </p:spTgt>
                                        </p:tgtEl>
                                        <p:attrNameLst>
                                          <p:attrName>ppt_x</p:attrName>
                                        </p:attrNameLst>
                                      </p:cBhvr>
                                      <p:tavLst>
                                        <p:tav tm="0">
                                          <p:val>
                                            <p:strVal val="#ppt_x-.2"/>
                                          </p:val>
                                        </p:tav>
                                        <p:tav tm="100000">
                                          <p:val>
                                            <p:strVal val="#ppt_x"/>
                                          </p:val>
                                        </p:tav>
                                      </p:tavLst>
                                    </p:anim>
                                    <p:anim calcmode="lin" valueType="num">
                                      <p:cBhvr>
                                        <p:cTn id="25" dur="1000" fill="hold"/>
                                        <p:tgtEl>
                                          <p:spTgt spid="139268">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139268">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9" presetClass="entr" presetSubtype="0" fill="hold" grpId="0" nodeType="clickEffect">
                                  <p:stCondLst>
                                    <p:cond delay="0"/>
                                  </p:stCondLst>
                                  <p:childTnLst>
                                    <p:set>
                                      <p:cBhvr>
                                        <p:cTn id="30" dur="1" fill="hold">
                                          <p:stCondLst>
                                            <p:cond delay="0"/>
                                          </p:stCondLst>
                                        </p:cTn>
                                        <p:tgtEl>
                                          <p:spTgt spid="139331"/>
                                        </p:tgtEl>
                                        <p:attrNameLst>
                                          <p:attrName>style.visibility</p:attrName>
                                        </p:attrNameLst>
                                      </p:cBhvr>
                                      <p:to>
                                        <p:strVal val="visible"/>
                                      </p:to>
                                    </p:set>
                                    <p:anim calcmode="lin" valueType="num">
                                      <p:cBhvr>
                                        <p:cTn id="31" dur="1000" fill="hold"/>
                                        <p:tgtEl>
                                          <p:spTgt spid="139331"/>
                                        </p:tgtEl>
                                        <p:attrNameLst>
                                          <p:attrName>ppt_x</p:attrName>
                                        </p:attrNameLst>
                                      </p:cBhvr>
                                      <p:tavLst>
                                        <p:tav tm="0">
                                          <p:val>
                                            <p:strVal val="#ppt_x-.2"/>
                                          </p:val>
                                        </p:tav>
                                        <p:tav tm="100000">
                                          <p:val>
                                            <p:strVal val="#ppt_x"/>
                                          </p:val>
                                        </p:tav>
                                      </p:tavLst>
                                    </p:anim>
                                    <p:anim calcmode="lin" valueType="num">
                                      <p:cBhvr>
                                        <p:cTn id="32" dur="1000" fill="hold"/>
                                        <p:tgtEl>
                                          <p:spTgt spid="139331"/>
                                        </p:tgtEl>
                                        <p:attrNameLst>
                                          <p:attrName>ppt_y</p:attrName>
                                        </p:attrNameLst>
                                      </p:cBhvr>
                                      <p:tavLst>
                                        <p:tav tm="0">
                                          <p:val>
                                            <p:strVal val="#ppt_y"/>
                                          </p:val>
                                        </p:tav>
                                        <p:tav tm="100000">
                                          <p:val>
                                            <p:strVal val="#ppt_y"/>
                                          </p:val>
                                        </p:tav>
                                      </p:tavLst>
                                    </p:anim>
                                    <p:animEffect transition="in" filter="wipe(right)" prLst="gradientSize: 0.1">
                                      <p:cBhvr>
                                        <p:cTn id="33" dur="1000"/>
                                        <p:tgtEl>
                                          <p:spTgt spid="139331"/>
                                        </p:tgtEl>
                                      </p:cBhvr>
                                    </p:animEffect>
                                  </p:childTnLst>
                                </p:cTn>
                              </p:par>
                              <p:par>
                                <p:cTn id="34" presetID="29" presetClass="entr" presetSubtype="0" fill="hold" nodeType="withEffect">
                                  <p:stCondLst>
                                    <p:cond delay="0"/>
                                  </p:stCondLst>
                                  <p:childTnLst>
                                    <p:set>
                                      <p:cBhvr>
                                        <p:cTn id="35" dur="1" fill="hold">
                                          <p:stCondLst>
                                            <p:cond delay="0"/>
                                          </p:stCondLst>
                                        </p:cTn>
                                        <p:tgtEl>
                                          <p:spTgt spid="139345"/>
                                        </p:tgtEl>
                                        <p:attrNameLst>
                                          <p:attrName>style.visibility</p:attrName>
                                        </p:attrNameLst>
                                      </p:cBhvr>
                                      <p:to>
                                        <p:strVal val="visible"/>
                                      </p:to>
                                    </p:set>
                                    <p:anim calcmode="lin" valueType="num">
                                      <p:cBhvr>
                                        <p:cTn id="36" dur="1000" fill="hold"/>
                                        <p:tgtEl>
                                          <p:spTgt spid="139345"/>
                                        </p:tgtEl>
                                        <p:attrNameLst>
                                          <p:attrName>ppt_x</p:attrName>
                                        </p:attrNameLst>
                                      </p:cBhvr>
                                      <p:tavLst>
                                        <p:tav tm="0">
                                          <p:val>
                                            <p:strVal val="#ppt_x-.2"/>
                                          </p:val>
                                        </p:tav>
                                        <p:tav tm="100000">
                                          <p:val>
                                            <p:strVal val="#ppt_x"/>
                                          </p:val>
                                        </p:tav>
                                      </p:tavLst>
                                    </p:anim>
                                    <p:anim calcmode="lin" valueType="num">
                                      <p:cBhvr>
                                        <p:cTn id="37" dur="1000" fill="hold"/>
                                        <p:tgtEl>
                                          <p:spTgt spid="139345"/>
                                        </p:tgtEl>
                                        <p:attrNameLst>
                                          <p:attrName>ppt_y</p:attrName>
                                        </p:attrNameLst>
                                      </p:cBhvr>
                                      <p:tavLst>
                                        <p:tav tm="0">
                                          <p:val>
                                            <p:strVal val="#ppt_y"/>
                                          </p:val>
                                        </p:tav>
                                        <p:tav tm="100000">
                                          <p:val>
                                            <p:strVal val="#ppt_y"/>
                                          </p:val>
                                        </p:tav>
                                      </p:tavLst>
                                    </p:anim>
                                    <p:animEffect transition="in" filter="wipe(right)" prLst="gradientSize: 0.1">
                                      <p:cBhvr>
                                        <p:cTn id="38" dur="1000"/>
                                        <p:tgtEl>
                                          <p:spTgt spid="13934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7" presetClass="entr" presetSubtype="0" fill="hold" nodeType="clickEffect">
                                  <p:stCondLst>
                                    <p:cond delay="0"/>
                                  </p:stCondLst>
                                  <p:childTnLst>
                                    <p:set>
                                      <p:cBhvr>
                                        <p:cTn id="42" dur="1" fill="hold">
                                          <p:stCondLst>
                                            <p:cond delay="0"/>
                                          </p:stCondLst>
                                        </p:cTn>
                                        <p:tgtEl>
                                          <p:spTgt spid="139365"/>
                                        </p:tgtEl>
                                        <p:attrNameLst>
                                          <p:attrName>style.visibility</p:attrName>
                                        </p:attrNameLst>
                                      </p:cBhvr>
                                      <p:to>
                                        <p:strVal val="visible"/>
                                      </p:to>
                                    </p:set>
                                    <p:animEffect transition="in" filter="fade">
                                      <p:cBhvr>
                                        <p:cTn id="43" dur="1000"/>
                                        <p:tgtEl>
                                          <p:spTgt spid="139365"/>
                                        </p:tgtEl>
                                      </p:cBhvr>
                                    </p:animEffect>
                                    <p:anim calcmode="lin" valueType="num">
                                      <p:cBhvr>
                                        <p:cTn id="44" dur="1000" fill="hold"/>
                                        <p:tgtEl>
                                          <p:spTgt spid="139365"/>
                                        </p:tgtEl>
                                        <p:attrNameLst>
                                          <p:attrName>ppt_x</p:attrName>
                                        </p:attrNameLst>
                                      </p:cBhvr>
                                      <p:tavLst>
                                        <p:tav tm="0">
                                          <p:val>
                                            <p:strVal val="#ppt_x"/>
                                          </p:val>
                                        </p:tav>
                                        <p:tav tm="100000">
                                          <p:val>
                                            <p:strVal val="#ppt_x"/>
                                          </p:val>
                                        </p:tav>
                                      </p:tavLst>
                                    </p:anim>
                                    <p:anim calcmode="lin" valueType="num">
                                      <p:cBhvr>
                                        <p:cTn id="45" dur="1000" fill="hold"/>
                                        <p:tgtEl>
                                          <p:spTgt spid="139365"/>
                                        </p:tgtEl>
                                        <p:attrNameLst>
                                          <p:attrName>ppt_y</p:attrName>
                                        </p:attrNameLst>
                                      </p:cBhvr>
                                      <p:tavLst>
                                        <p:tav tm="0">
                                          <p:val>
                                            <p:strVal val="#ppt_y-.1"/>
                                          </p:val>
                                        </p:tav>
                                        <p:tav tm="100000">
                                          <p:val>
                                            <p:strVal val="#ppt_y"/>
                                          </p:val>
                                        </p:tav>
                                      </p:tavLst>
                                    </p:anim>
                                  </p:childTnLst>
                                </p:cTn>
                              </p:par>
                              <p:par>
                                <p:cTn id="46" presetID="47" presetClass="entr" presetSubtype="0" fill="hold" nodeType="withEffect">
                                  <p:stCondLst>
                                    <p:cond delay="0"/>
                                  </p:stCondLst>
                                  <p:childTnLst>
                                    <p:set>
                                      <p:cBhvr>
                                        <p:cTn id="47" dur="1" fill="hold">
                                          <p:stCondLst>
                                            <p:cond delay="0"/>
                                          </p:stCondLst>
                                        </p:cTn>
                                        <p:tgtEl>
                                          <p:spTgt spid="139316"/>
                                        </p:tgtEl>
                                        <p:attrNameLst>
                                          <p:attrName>style.visibility</p:attrName>
                                        </p:attrNameLst>
                                      </p:cBhvr>
                                      <p:to>
                                        <p:strVal val="visible"/>
                                      </p:to>
                                    </p:set>
                                    <p:animEffect transition="in" filter="fade">
                                      <p:cBhvr>
                                        <p:cTn id="48" dur="1000"/>
                                        <p:tgtEl>
                                          <p:spTgt spid="139316"/>
                                        </p:tgtEl>
                                      </p:cBhvr>
                                    </p:animEffect>
                                    <p:anim calcmode="lin" valueType="num">
                                      <p:cBhvr>
                                        <p:cTn id="49" dur="1000" fill="hold"/>
                                        <p:tgtEl>
                                          <p:spTgt spid="139316"/>
                                        </p:tgtEl>
                                        <p:attrNameLst>
                                          <p:attrName>ppt_x</p:attrName>
                                        </p:attrNameLst>
                                      </p:cBhvr>
                                      <p:tavLst>
                                        <p:tav tm="0">
                                          <p:val>
                                            <p:strVal val="#ppt_x"/>
                                          </p:val>
                                        </p:tav>
                                        <p:tav tm="100000">
                                          <p:val>
                                            <p:strVal val="#ppt_x"/>
                                          </p:val>
                                        </p:tav>
                                      </p:tavLst>
                                    </p:anim>
                                    <p:anim calcmode="lin" valueType="num">
                                      <p:cBhvr>
                                        <p:cTn id="50" dur="1000" fill="hold"/>
                                        <p:tgtEl>
                                          <p:spTgt spid="139316"/>
                                        </p:tgtEl>
                                        <p:attrNameLst>
                                          <p:attrName>ppt_y</p:attrName>
                                        </p:attrNameLst>
                                      </p:cBhvr>
                                      <p:tavLst>
                                        <p:tav tm="0">
                                          <p:val>
                                            <p:strVal val="#ppt_y-.1"/>
                                          </p:val>
                                        </p:tav>
                                        <p:tav tm="100000">
                                          <p:val>
                                            <p:strVal val="#ppt_y"/>
                                          </p:val>
                                        </p:tav>
                                      </p:tavLst>
                                    </p:anim>
                                  </p:childTnLst>
                                </p:cTn>
                              </p:par>
                              <p:par>
                                <p:cTn id="51" presetID="47" presetClass="entr" presetSubtype="0" fill="hold" nodeType="withEffect">
                                  <p:stCondLst>
                                    <p:cond delay="0"/>
                                  </p:stCondLst>
                                  <p:childTnLst>
                                    <p:set>
                                      <p:cBhvr>
                                        <p:cTn id="52" dur="1" fill="hold">
                                          <p:stCondLst>
                                            <p:cond delay="0"/>
                                          </p:stCondLst>
                                        </p:cTn>
                                        <p:tgtEl>
                                          <p:spTgt spid="139366"/>
                                        </p:tgtEl>
                                        <p:attrNameLst>
                                          <p:attrName>style.visibility</p:attrName>
                                        </p:attrNameLst>
                                      </p:cBhvr>
                                      <p:to>
                                        <p:strVal val="visible"/>
                                      </p:to>
                                    </p:set>
                                    <p:animEffect transition="in" filter="fade">
                                      <p:cBhvr>
                                        <p:cTn id="53" dur="1000"/>
                                        <p:tgtEl>
                                          <p:spTgt spid="139366"/>
                                        </p:tgtEl>
                                      </p:cBhvr>
                                    </p:animEffect>
                                    <p:anim calcmode="lin" valueType="num">
                                      <p:cBhvr>
                                        <p:cTn id="54" dur="1000" fill="hold"/>
                                        <p:tgtEl>
                                          <p:spTgt spid="139366"/>
                                        </p:tgtEl>
                                        <p:attrNameLst>
                                          <p:attrName>ppt_x</p:attrName>
                                        </p:attrNameLst>
                                      </p:cBhvr>
                                      <p:tavLst>
                                        <p:tav tm="0">
                                          <p:val>
                                            <p:strVal val="#ppt_x"/>
                                          </p:val>
                                        </p:tav>
                                        <p:tav tm="100000">
                                          <p:val>
                                            <p:strVal val="#ppt_x"/>
                                          </p:val>
                                        </p:tav>
                                      </p:tavLst>
                                    </p:anim>
                                    <p:anim calcmode="lin" valueType="num">
                                      <p:cBhvr>
                                        <p:cTn id="55" dur="1000" fill="hold"/>
                                        <p:tgtEl>
                                          <p:spTgt spid="139366"/>
                                        </p:tgtEl>
                                        <p:attrNameLst>
                                          <p:attrName>ppt_y</p:attrName>
                                        </p:attrNameLst>
                                      </p:cBhvr>
                                      <p:tavLst>
                                        <p:tav tm="0">
                                          <p:val>
                                            <p:strVal val="#ppt_y-.1"/>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9" presetClass="entr" presetSubtype="0" fill="hold" grpId="0" nodeType="clickEffect">
                                  <p:stCondLst>
                                    <p:cond delay="0"/>
                                  </p:stCondLst>
                                  <p:childTnLst>
                                    <p:set>
                                      <p:cBhvr>
                                        <p:cTn id="59" dur="1" fill="hold">
                                          <p:stCondLst>
                                            <p:cond delay="0"/>
                                          </p:stCondLst>
                                        </p:cTn>
                                        <p:tgtEl>
                                          <p:spTgt spid="139269"/>
                                        </p:tgtEl>
                                        <p:attrNameLst>
                                          <p:attrName>style.visibility</p:attrName>
                                        </p:attrNameLst>
                                      </p:cBhvr>
                                      <p:to>
                                        <p:strVal val="visible"/>
                                      </p:to>
                                    </p:set>
                                    <p:anim calcmode="lin" valueType="num">
                                      <p:cBhvr>
                                        <p:cTn id="60" dur="1000" fill="hold"/>
                                        <p:tgtEl>
                                          <p:spTgt spid="139269"/>
                                        </p:tgtEl>
                                        <p:attrNameLst>
                                          <p:attrName>ppt_x</p:attrName>
                                        </p:attrNameLst>
                                      </p:cBhvr>
                                      <p:tavLst>
                                        <p:tav tm="0">
                                          <p:val>
                                            <p:strVal val="#ppt_x-.2"/>
                                          </p:val>
                                        </p:tav>
                                        <p:tav tm="100000">
                                          <p:val>
                                            <p:strVal val="#ppt_x"/>
                                          </p:val>
                                        </p:tav>
                                      </p:tavLst>
                                    </p:anim>
                                    <p:anim calcmode="lin" valueType="num">
                                      <p:cBhvr>
                                        <p:cTn id="61" dur="1000" fill="hold"/>
                                        <p:tgtEl>
                                          <p:spTgt spid="139269"/>
                                        </p:tgtEl>
                                        <p:attrNameLst>
                                          <p:attrName>ppt_y</p:attrName>
                                        </p:attrNameLst>
                                      </p:cBhvr>
                                      <p:tavLst>
                                        <p:tav tm="0">
                                          <p:val>
                                            <p:strVal val="#ppt_y"/>
                                          </p:val>
                                        </p:tav>
                                        <p:tav tm="100000">
                                          <p:val>
                                            <p:strVal val="#ppt_y"/>
                                          </p:val>
                                        </p:tav>
                                      </p:tavLst>
                                    </p:anim>
                                    <p:animEffect transition="in" filter="wipe(right)" prLst="gradientSize: 0.1">
                                      <p:cBhvr>
                                        <p:cTn id="62" dur="1000"/>
                                        <p:tgtEl>
                                          <p:spTgt spid="13926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2" presetClass="entr" presetSubtype="0" fill="hold" nodeType="click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fade">
                                      <p:cBhvr>
                                        <p:cTn id="67" dur="1000"/>
                                        <p:tgtEl>
                                          <p:spTgt spid="2"/>
                                        </p:tgtEl>
                                      </p:cBhvr>
                                    </p:animEffect>
                                    <p:anim calcmode="lin" valueType="num">
                                      <p:cBhvr>
                                        <p:cTn id="68" dur="1000" fill="hold"/>
                                        <p:tgtEl>
                                          <p:spTgt spid="2"/>
                                        </p:tgtEl>
                                        <p:attrNameLst>
                                          <p:attrName>ppt_x</p:attrName>
                                        </p:attrNameLst>
                                      </p:cBhvr>
                                      <p:tavLst>
                                        <p:tav tm="0">
                                          <p:val>
                                            <p:strVal val="#ppt_x"/>
                                          </p:val>
                                        </p:tav>
                                        <p:tav tm="100000">
                                          <p:val>
                                            <p:strVal val="#ppt_x"/>
                                          </p:val>
                                        </p:tav>
                                      </p:tavLst>
                                    </p:anim>
                                    <p:anim calcmode="lin" valueType="num">
                                      <p:cBhvr>
                                        <p:cTn id="6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9" grpId="0" animBg="1"/>
      <p:bldP spid="139303" grpId="0"/>
      <p:bldP spid="13933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1">
            <a:extLst>
              <a:ext uri="{FF2B5EF4-FFF2-40B4-BE49-F238E27FC236}">
                <a16:creationId xmlns:a16="http://schemas.microsoft.com/office/drawing/2014/main" id="{C46CBD60-2121-4A5A-AD97-321B572616A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6CF18D3-5777-4ED3-BC49-6CA853250325}" type="slidenum">
              <a:rPr kumimoji="0" lang="en-US" altLang="zh-CN" sz="1800" smtClean="0">
                <a:solidFill>
                  <a:srgbClr val="009900"/>
                </a:solidFill>
              </a:rPr>
              <a:pPr>
                <a:spcBef>
                  <a:spcPct val="0"/>
                </a:spcBef>
                <a:buClrTx/>
                <a:buSzTx/>
                <a:buFontTx/>
                <a:buNone/>
              </a:pPr>
              <a:t>25</a:t>
            </a:fld>
            <a:endParaRPr kumimoji="0" lang="en-US" altLang="zh-CN" sz="1800">
              <a:solidFill>
                <a:srgbClr val="009900"/>
              </a:solidFill>
            </a:endParaRPr>
          </a:p>
        </p:txBody>
      </p:sp>
      <p:sp>
        <p:nvSpPr>
          <p:cNvPr id="145413" name="Rectangle 5">
            <a:extLst>
              <a:ext uri="{FF2B5EF4-FFF2-40B4-BE49-F238E27FC236}">
                <a16:creationId xmlns:a16="http://schemas.microsoft.com/office/drawing/2014/main" id="{41215AD8-9CD0-43E9-BDF6-B6036E7446C1}"/>
              </a:ext>
            </a:extLst>
          </p:cNvPr>
          <p:cNvSpPr>
            <a:spLocks noChangeArrowheads="1"/>
          </p:cNvSpPr>
          <p:nvPr/>
        </p:nvSpPr>
        <p:spPr bwMode="auto">
          <a:xfrm>
            <a:off x="1174750" y="981075"/>
            <a:ext cx="4260850" cy="2225675"/>
          </a:xfrm>
          <a:prstGeom prst="rect">
            <a:avLst/>
          </a:prstGeom>
          <a:solidFill>
            <a:schemeClr val="accent1">
              <a:alpha val="10001"/>
            </a:schemeClr>
          </a:solidFill>
          <a:ln w="9525">
            <a:noFill/>
            <a:miter lim="800000"/>
            <a:headEnd/>
            <a:tailEnd/>
          </a:ln>
          <a:effectLst/>
        </p:spPr>
        <p:txBody>
          <a:bodyPr wrap="none" anchor="ctr">
            <a:spAutoFit/>
          </a:bodyPr>
          <a:lstStyle/>
          <a:p>
            <a:pPr eaLnBrk="1" hangingPunct="1">
              <a:defRPr/>
            </a:pPr>
            <a:r>
              <a:rPr lang="en-US" altLang="zh-CN" sz="2000">
                <a:solidFill>
                  <a:srgbClr val="FF00FF"/>
                </a:solidFill>
              </a:rPr>
              <a:t>struct IC_Card{</a:t>
            </a:r>
            <a:r>
              <a:rPr lang="en-US" altLang="zh-CN" sz="2000"/>
              <a:t>/* </a:t>
            </a:r>
            <a:r>
              <a:rPr lang="zh-CN" altLang="en-US" sz="2000"/>
              <a:t>声明结构类型 *</a:t>
            </a:r>
            <a:r>
              <a:rPr lang="en-US" altLang="zh-CN" sz="2000"/>
              <a:t>/</a:t>
            </a:r>
          </a:p>
          <a:p>
            <a:pPr eaLnBrk="1" hangingPunct="1">
              <a:defRPr/>
            </a:pPr>
            <a:r>
              <a:rPr lang="en-US" altLang="zh-CN" sz="2000"/>
              <a:t>   char name[9]; /* </a:t>
            </a:r>
            <a:r>
              <a:rPr lang="zh-CN" altLang="en-US" sz="2000"/>
              <a:t>持卡人姓名 *</a:t>
            </a:r>
            <a:r>
              <a:rPr lang="en-US" altLang="zh-CN" sz="2000"/>
              <a:t>/</a:t>
            </a:r>
          </a:p>
          <a:p>
            <a:pPr eaLnBrk="1" hangingPunct="1">
              <a:defRPr/>
            </a:pPr>
            <a:r>
              <a:rPr lang="en-US" altLang="zh-CN" sz="2000"/>
              <a:t>   char account[9]; /* </a:t>
            </a:r>
            <a:r>
              <a:rPr lang="zh-CN" altLang="en-US" sz="2000"/>
              <a:t>持卡人账号 *</a:t>
            </a:r>
            <a:r>
              <a:rPr lang="en-US" altLang="zh-CN" sz="2000"/>
              <a:t>/</a:t>
            </a:r>
          </a:p>
          <a:p>
            <a:pPr eaLnBrk="1" hangingPunct="1">
              <a:defRPr/>
            </a:pPr>
            <a:r>
              <a:rPr lang="en-US" altLang="zh-CN" sz="2000"/>
              <a:t>   char password[7]; /* </a:t>
            </a:r>
            <a:r>
              <a:rPr lang="zh-CN" altLang="en-US" sz="2000"/>
              <a:t>密码 *</a:t>
            </a:r>
            <a:r>
              <a:rPr lang="en-US" altLang="zh-CN" sz="2000"/>
              <a:t>/</a:t>
            </a:r>
          </a:p>
          <a:p>
            <a:pPr eaLnBrk="1" hangingPunct="1">
              <a:defRPr/>
            </a:pPr>
            <a:r>
              <a:rPr lang="en-US" altLang="zh-CN" sz="2000"/>
              <a:t>   int balance; /* </a:t>
            </a:r>
            <a:r>
              <a:rPr lang="zh-CN" altLang="en-US" sz="2000"/>
              <a:t>账户余额 *</a:t>
            </a:r>
            <a:r>
              <a:rPr lang="en-US" altLang="zh-CN" sz="2000"/>
              <a:t>/</a:t>
            </a:r>
          </a:p>
          <a:p>
            <a:pPr eaLnBrk="1" hangingPunct="1">
              <a:defRPr/>
            </a:pPr>
            <a:r>
              <a:rPr lang="en-US" altLang="zh-CN" sz="2000">
                <a:solidFill>
                  <a:srgbClr val="FF00FF"/>
                </a:solidFill>
              </a:rPr>
              <a:t>}</a:t>
            </a:r>
            <a:r>
              <a:rPr lang="en-US" altLang="zh-CN" sz="2000"/>
              <a:t>;</a:t>
            </a:r>
          </a:p>
          <a:p>
            <a:pPr eaLnBrk="1" hangingPunct="1">
              <a:defRPr/>
            </a:pPr>
            <a:r>
              <a:rPr lang="en-US" altLang="zh-CN" sz="2000">
                <a:solidFill>
                  <a:srgbClr val="FF00FF"/>
                </a:solidFill>
              </a:rPr>
              <a:t>struct IC_Card </a:t>
            </a:r>
            <a:r>
              <a:rPr lang="en-US" altLang="zh-CN" sz="2000" b="1">
                <a:solidFill>
                  <a:schemeClr val="tx2"/>
                </a:solidFill>
                <a:effectLst>
                  <a:outerShdw blurRad="38100" dist="38100" dir="2700000" algn="tl">
                    <a:srgbClr val="000000"/>
                  </a:outerShdw>
                </a:effectLst>
              </a:rPr>
              <a:t>a</a:t>
            </a:r>
            <a:r>
              <a:rPr lang="en-US" altLang="zh-CN" sz="2000">
                <a:solidFill>
                  <a:schemeClr val="tx2"/>
                </a:solidFill>
              </a:rPr>
              <a:t> </a:t>
            </a:r>
            <a:r>
              <a:rPr lang="en-US" altLang="zh-CN" sz="2000"/>
              <a:t>, </a:t>
            </a:r>
            <a:r>
              <a:rPr lang="en-US" altLang="zh-CN" sz="2000">
                <a:solidFill>
                  <a:srgbClr val="FF00FF"/>
                </a:solidFill>
              </a:rPr>
              <a:t>*</a:t>
            </a:r>
            <a:r>
              <a:rPr lang="en-US" altLang="zh-CN" sz="2000"/>
              <a:t> </a:t>
            </a:r>
            <a:r>
              <a:rPr lang="en-US" altLang="zh-CN" sz="2000" b="1">
                <a:solidFill>
                  <a:schemeClr val="tx2"/>
                </a:solidFill>
              </a:rPr>
              <a:t>p</a:t>
            </a:r>
            <a:r>
              <a:rPr lang="en-US" altLang="zh-CN" sz="2000" b="1">
                <a:solidFill>
                  <a:srgbClr val="FF0000"/>
                </a:solidFill>
              </a:rPr>
              <a:t>=&amp;a</a:t>
            </a:r>
            <a:r>
              <a:rPr lang="en-US" altLang="zh-CN" sz="2000"/>
              <a:t>;</a:t>
            </a:r>
          </a:p>
        </p:txBody>
      </p:sp>
      <p:sp>
        <p:nvSpPr>
          <p:cNvPr id="145414" name="Rectangle 6">
            <a:extLst>
              <a:ext uri="{FF2B5EF4-FFF2-40B4-BE49-F238E27FC236}">
                <a16:creationId xmlns:a16="http://schemas.microsoft.com/office/drawing/2014/main" id="{C979F3F2-D89E-42A8-AF77-4553DFCA58A0}"/>
              </a:ext>
            </a:extLst>
          </p:cNvPr>
          <p:cNvSpPr>
            <a:spLocks noChangeArrowheads="1"/>
          </p:cNvSpPr>
          <p:nvPr/>
        </p:nvSpPr>
        <p:spPr bwMode="auto">
          <a:xfrm>
            <a:off x="1165225" y="3443288"/>
            <a:ext cx="4260850" cy="1920875"/>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FF00FF"/>
                </a:solidFill>
              </a:rPr>
              <a:t>struct IC_Card{</a:t>
            </a:r>
            <a:r>
              <a:rPr lang="en-US" altLang="zh-CN" sz="2000"/>
              <a:t>/* </a:t>
            </a:r>
            <a:r>
              <a:rPr lang="zh-CN" altLang="en-US" sz="2000"/>
              <a:t>声明结构类型 *</a:t>
            </a:r>
            <a:r>
              <a:rPr lang="en-US" altLang="zh-CN" sz="2000"/>
              <a:t>/</a:t>
            </a:r>
          </a:p>
          <a:p>
            <a:pPr eaLnBrk="1" hangingPunct="1">
              <a:spcBef>
                <a:spcPct val="0"/>
              </a:spcBef>
              <a:buClrTx/>
              <a:buSzTx/>
              <a:buFontTx/>
              <a:buNone/>
            </a:pPr>
            <a:r>
              <a:rPr lang="en-US" altLang="zh-CN" sz="2000"/>
              <a:t>   char name[9]; /* </a:t>
            </a:r>
            <a:r>
              <a:rPr lang="zh-CN" altLang="en-US" sz="2000"/>
              <a:t>持卡人姓名 *</a:t>
            </a:r>
            <a:r>
              <a:rPr lang="en-US" altLang="zh-CN" sz="2000"/>
              <a:t>/</a:t>
            </a:r>
          </a:p>
          <a:p>
            <a:pPr eaLnBrk="1" hangingPunct="1">
              <a:spcBef>
                <a:spcPct val="0"/>
              </a:spcBef>
              <a:buClrTx/>
              <a:buSzTx/>
              <a:buFontTx/>
              <a:buNone/>
            </a:pPr>
            <a:r>
              <a:rPr lang="en-US" altLang="zh-CN" sz="2000"/>
              <a:t>   char account[9]; /* </a:t>
            </a:r>
            <a:r>
              <a:rPr lang="zh-CN" altLang="en-US" sz="2000"/>
              <a:t>持卡人账号 *</a:t>
            </a:r>
            <a:r>
              <a:rPr lang="en-US" altLang="zh-CN" sz="2000"/>
              <a:t>/</a:t>
            </a:r>
          </a:p>
          <a:p>
            <a:pPr eaLnBrk="1" hangingPunct="1">
              <a:spcBef>
                <a:spcPct val="0"/>
              </a:spcBef>
              <a:buClrTx/>
              <a:buSzTx/>
              <a:buFontTx/>
              <a:buNone/>
            </a:pPr>
            <a:r>
              <a:rPr lang="en-US" altLang="zh-CN" sz="2000"/>
              <a:t>   char password[7]; /* </a:t>
            </a:r>
            <a:r>
              <a:rPr lang="zh-CN" altLang="en-US" sz="2000"/>
              <a:t>密码 *</a:t>
            </a:r>
            <a:r>
              <a:rPr lang="en-US" altLang="zh-CN" sz="2000"/>
              <a:t>/</a:t>
            </a:r>
          </a:p>
          <a:p>
            <a:pPr eaLnBrk="1" hangingPunct="1">
              <a:spcBef>
                <a:spcPct val="0"/>
              </a:spcBef>
              <a:buClrTx/>
              <a:buSzTx/>
              <a:buFontTx/>
              <a:buNone/>
            </a:pPr>
            <a:r>
              <a:rPr lang="en-US" altLang="zh-CN" sz="2000"/>
              <a:t>   int balance; /* </a:t>
            </a:r>
            <a:r>
              <a:rPr lang="zh-CN" altLang="en-US" sz="2000"/>
              <a:t>账户余额 *</a:t>
            </a:r>
            <a:r>
              <a:rPr lang="en-US" altLang="zh-CN" sz="2000"/>
              <a:t>/</a:t>
            </a:r>
          </a:p>
          <a:p>
            <a:pPr eaLnBrk="1" hangingPunct="1">
              <a:spcBef>
                <a:spcPct val="0"/>
              </a:spcBef>
              <a:buClrTx/>
              <a:buSzTx/>
              <a:buFontTx/>
              <a:buNone/>
            </a:pPr>
            <a:r>
              <a:rPr lang="en-US" altLang="zh-CN" sz="2000">
                <a:solidFill>
                  <a:srgbClr val="FF00FF"/>
                </a:solidFill>
              </a:rPr>
              <a:t>} </a:t>
            </a:r>
            <a:r>
              <a:rPr lang="en-US" altLang="zh-CN" sz="2000" b="1">
                <a:solidFill>
                  <a:schemeClr val="tx2"/>
                </a:solidFill>
              </a:rPr>
              <a:t>a </a:t>
            </a:r>
            <a:r>
              <a:rPr lang="en-US" altLang="zh-CN" sz="2000"/>
              <a:t>,</a:t>
            </a:r>
            <a:r>
              <a:rPr lang="en-US" altLang="zh-CN" sz="2000">
                <a:solidFill>
                  <a:srgbClr val="FF00FF"/>
                </a:solidFill>
              </a:rPr>
              <a:t> *</a:t>
            </a:r>
            <a:r>
              <a:rPr lang="en-US" altLang="zh-CN" sz="2000"/>
              <a:t> </a:t>
            </a:r>
            <a:r>
              <a:rPr lang="en-US" altLang="zh-CN" sz="2000" b="1">
                <a:solidFill>
                  <a:schemeClr val="tx2"/>
                </a:solidFill>
              </a:rPr>
              <a:t>p</a:t>
            </a:r>
            <a:r>
              <a:rPr lang="en-US" altLang="zh-CN" sz="2000" b="1">
                <a:solidFill>
                  <a:srgbClr val="FF0000"/>
                </a:solidFill>
              </a:rPr>
              <a:t>=&amp;a</a:t>
            </a:r>
            <a:r>
              <a:rPr lang="en-US" altLang="zh-CN" sz="2000"/>
              <a:t>;</a:t>
            </a:r>
          </a:p>
        </p:txBody>
      </p:sp>
      <p:graphicFrame>
        <p:nvGraphicFramePr>
          <p:cNvPr id="145415" name="Group 7">
            <a:extLst>
              <a:ext uri="{FF2B5EF4-FFF2-40B4-BE49-F238E27FC236}">
                <a16:creationId xmlns:a16="http://schemas.microsoft.com/office/drawing/2014/main" id="{0A7C3D5A-2FD8-4AFD-BDEC-FB840CA81AAF}"/>
              </a:ext>
            </a:extLst>
          </p:cNvPr>
          <p:cNvGraphicFramePr>
            <a:graphicFrameLocks noGrp="1"/>
          </p:cNvGraphicFramePr>
          <p:nvPr/>
        </p:nvGraphicFramePr>
        <p:xfrm>
          <a:off x="6877050" y="1438275"/>
          <a:ext cx="1150938" cy="1592263"/>
        </p:xfrm>
        <a:graphic>
          <a:graphicData uri="http://schemas.openxmlformats.org/drawingml/2006/table">
            <a:tbl>
              <a:tblPr/>
              <a:tblGrid>
                <a:gridCol w="1150938">
                  <a:extLst>
                    <a:ext uri="{9D8B030D-6E8A-4147-A177-3AD203B41FA5}">
                      <a16:colId xmlns:a16="http://schemas.microsoft.com/office/drawing/2014/main" val="20000"/>
                    </a:ext>
                  </a:extLst>
                </a:gridCol>
              </a:tblGrid>
              <a:tr h="4000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rgbClr val="777777"/>
                          </a:solidFill>
                          <a:effectLst/>
                          <a:latin typeface="Tahoma" pitchFamily="34" charset="0"/>
                          <a:ea typeface="宋体" pitchFamily="2" charset="-122"/>
                        </a:rPr>
                        <a:t>char[9]</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21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rgbClr val="777777"/>
                          </a:solidFill>
                          <a:effectLst/>
                          <a:latin typeface="Tahoma" pitchFamily="34" charset="0"/>
                          <a:ea typeface="宋体" pitchFamily="2" charset="-122"/>
                        </a:rPr>
                        <a:t>char[9]</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rgbClr val="777777"/>
                          </a:solidFill>
                          <a:effectLst/>
                          <a:latin typeface="Tahoma" pitchFamily="34" charset="0"/>
                          <a:ea typeface="宋体" pitchFamily="2" charset="-122"/>
                        </a:rPr>
                        <a:t>char[7]</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rgbClr val="777777"/>
                          </a:solidFill>
                          <a:effectLst/>
                          <a:latin typeface="Tahoma" pitchFamily="34" charset="0"/>
                          <a:ea typeface="宋体" pitchFamily="2" charset="-122"/>
                        </a:rPr>
                        <a:t>int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45427" name="Group 19">
            <a:extLst>
              <a:ext uri="{FF2B5EF4-FFF2-40B4-BE49-F238E27FC236}">
                <a16:creationId xmlns:a16="http://schemas.microsoft.com/office/drawing/2014/main" id="{A7D24C40-2872-42D0-ABF0-488465D70A57}"/>
              </a:ext>
            </a:extLst>
          </p:cNvPr>
          <p:cNvGraphicFramePr>
            <a:graphicFrameLocks noGrp="1"/>
          </p:cNvGraphicFramePr>
          <p:nvPr/>
        </p:nvGraphicFramePr>
        <p:xfrm>
          <a:off x="5754688" y="1381125"/>
          <a:ext cx="1150937" cy="1592263"/>
        </p:xfrm>
        <a:graphic>
          <a:graphicData uri="http://schemas.openxmlformats.org/drawingml/2006/table">
            <a:tbl>
              <a:tblPr/>
              <a:tblGrid>
                <a:gridCol w="1150937">
                  <a:extLst>
                    <a:ext uri="{9D8B030D-6E8A-4147-A177-3AD203B41FA5}">
                      <a16:colId xmlns:a16="http://schemas.microsoft.com/office/drawing/2014/main" val="20000"/>
                    </a:ext>
                  </a:extLst>
                </a:gridCol>
              </a:tblGrid>
              <a:tr h="40005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name</a:t>
                      </a:r>
                    </a:p>
                  </a:txBody>
                  <a:tcP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92113">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account</a:t>
                      </a: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password</a:t>
                      </a: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balance</a:t>
                      </a:r>
                    </a:p>
                  </a:txBody>
                  <a:tcP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45442" name="Text Box 34">
            <a:extLst>
              <a:ext uri="{FF2B5EF4-FFF2-40B4-BE49-F238E27FC236}">
                <a16:creationId xmlns:a16="http://schemas.microsoft.com/office/drawing/2014/main" id="{3AC5394E-AA1C-408E-A0C8-6AC9D2FCEE48}"/>
              </a:ext>
            </a:extLst>
          </p:cNvPr>
          <p:cNvSpPr txBox="1">
            <a:spLocks noChangeArrowheads="1"/>
          </p:cNvSpPr>
          <p:nvPr/>
        </p:nvSpPr>
        <p:spPr bwMode="auto">
          <a:xfrm>
            <a:off x="5681663" y="968375"/>
            <a:ext cx="2232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FF"/>
                </a:solidFill>
              </a:rPr>
              <a:t>struct IC_Card</a:t>
            </a:r>
          </a:p>
        </p:txBody>
      </p:sp>
      <p:graphicFrame>
        <p:nvGraphicFramePr>
          <p:cNvPr id="145489" name="Group 81">
            <a:extLst>
              <a:ext uri="{FF2B5EF4-FFF2-40B4-BE49-F238E27FC236}">
                <a16:creationId xmlns:a16="http://schemas.microsoft.com/office/drawing/2014/main" id="{A2F4A5B4-5A7E-44BC-A3FE-DA7FB1AB695B}"/>
              </a:ext>
            </a:extLst>
          </p:cNvPr>
          <p:cNvGraphicFramePr>
            <a:graphicFrameLocks noGrp="1"/>
          </p:cNvGraphicFramePr>
          <p:nvPr/>
        </p:nvGraphicFramePr>
        <p:xfrm>
          <a:off x="6837363" y="4206875"/>
          <a:ext cx="1150937" cy="1592263"/>
        </p:xfrm>
        <a:graphic>
          <a:graphicData uri="http://schemas.openxmlformats.org/drawingml/2006/table">
            <a:tbl>
              <a:tblPr/>
              <a:tblGrid>
                <a:gridCol w="1150937">
                  <a:extLst>
                    <a:ext uri="{9D8B030D-6E8A-4147-A177-3AD203B41FA5}">
                      <a16:colId xmlns:a16="http://schemas.microsoft.com/office/drawing/2014/main" val="20000"/>
                    </a:ext>
                  </a:extLst>
                </a:gridCol>
              </a:tblGrid>
              <a:tr h="4000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rgbClr val="777777"/>
                        </a:solidFill>
                        <a:effectLst/>
                        <a:latin typeface="Tahoma"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21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rgbClr val="777777"/>
                        </a:solidFill>
                        <a:effectLst/>
                        <a:latin typeface="Tahoma"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rgbClr val="777777"/>
                        </a:solidFill>
                        <a:effectLst/>
                        <a:latin typeface="Tahoma"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rgbClr val="777777"/>
                        </a:solidFill>
                        <a:effectLst/>
                        <a:latin typeface="Tahoma"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45455" name="Group 47">
            <a:extLst>
              <a:ext uri="{FF2B5EF4-FFF2-40B4-BE49-F238E27FC236}">
                <a16:creationId xmlns:a16="http://schemas.microsoft.com/office/drawing/2014/main" id="{7A89F292-8481-456B-842E-AD80723EBB26}"/>
              </a:ext>
            </a:extLst>
          </p:cNvPr>
          <p:cNvGraphicFramePr>
            <a:graphicFrameLocks noGrp="1"/>
          </p:cNvGraphicFramePr>
          <p:nvPr/>
        </p:nvGraphicFramePr>
        <p:xfrm>
          <a:off x="5715000" y="4149725"/>
          <a:ext cx="1150938" cy="1592263"/>
        </p:xfrm>
        <a:graphic>
          <a:graphicData uri="http://schemas.openxmlformats.org/drawingml/2006/table">
            <a:tbl>
              <a:tblPr/>
              <a:tblGrid>
                <a:gridCol w="1150938">
                  <a:extLst>
                    <a:ext uri="{9D8B030D-6E8A-4147-A177-3AD203B41FA5}">
                      <a16:colId xmlns:a16="http://schemas.microsoft.com/office/drawing/2014/main" val="20000"/>
                    </a:ext>
                  </a:extLst>
                </a:gridCol>
              </a:tblGrid>
              <a:tr h="40005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name</a:t>
                      </a:r>
                    </a:p>
                  </a:txBody>
                  <a:tcP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92113">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account</a:t>
                      </a: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password</a:t>
                      </a: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balance</a:t>
                      </a:r>
                    </a:p>
                  </a:txBody>
                  <a:tcP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45470" name="Text Box 62">
            <a:extLst>
              <a:ext uri="{FF2B5EF4-FFF2-40B4-BE49-F238E27FC236}">
                <a16:creationId xmlns:a16="http://schemas.microsoft.com/office/drawing/2014/main" id="{16D40845-C2E0-4EBF-8045-C7C6525D5913}"/>
              </a:ext>
            </a:extLst>
          </p:cNvPr>
          <p:cNvSpPr txBox="1">
            <a:spLocks noChangeArrowheads="1"/>
          </p:cNvSpPr>
          <p:nvPr/>
        </p:nvSpPr>
        <p:spPr bwMode="auto">
          <a:xfrm>
            <a:off x="6507163" y="3319463"/>
            <a:ext cx="3698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000" b="1">
                <a:solidFill>
                  <a:schemeClr val="tx2"/>
                </a:solidFill>
              </a:rPr>
              <a:t>p</a:t>
            </a:r>
          </a:p>
        </p:txBody>
      </p:sp>
      <p:graphicFrame>
        <p:nvGraphicFramePr>
          <p:cNvPr id="145471" name="Group 63">
            <a:extLst>
              <a:ext uri="{FF2B5EF4-FFF2-40B4-BE49-F238E27FC236}">
                <a16:creationId xmlns:a16="http://schemas.microsoft.com/office/drawing/2014/main" id="{84D7D7AD-C224-4866-8267-31C146FF27C5}"/>
              </a:ext>
            </a:extLst>
          </p:cNvPr>
          <p:cNvGraphicFramePr>
            <a:graphicFrameLocks noGrp="1"/>
          </p:cNvGraphicFramePr>
          <p:nvPr/>
        </p:nvGraphicFramePr>
        <p:xfrm>
          <a:off x="6838950" y="3457575"/>
          <a:ext cx="1150938" cy="400050"/>
        </p:xfrm>
        <a:graphic>
          <a:graphicData uri="http://schemas.openxmlformats.org/drawingml/2006/table">
            <a:tbl>
              <a:tblPr/>
              <a:tblGrid>
                <a:gridCol w="1150938">
                  <a:extLst>
                    <a:ext uri="{9D8B030D-6E8A-4147-A177-3AD203B41FA5}">
                      <a16:colId xmlns:a16="http://schemas.microsoft.com/office/drawing/2014/main" val="20000"/>
                    </a:ext>
                  </a:extLst>
                </a:gridCol>
              </a:tblGrid>
              <a:tr h="4000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a:ln>
                            <a:noFill/>
                          </a:ln>
                          <a:solidFill>
                            <a:srgbClr val="777777"/>
                          </a:solidFill>
                          <a:effectLst/>
                          <a:latin typeface="Tahoma" pitchFamily="34" charset="0"/>
                          <a:ea typeface="宋体" pitchFamily="2" charset="-122"/>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45477" name="Line 69">
            <a:extLst>
              <a:ext uri="{FF2B5EF4-FFF2-40B4-BE49-F238E27FC236}">
                <a16:creationId xmlns:a16="http://schemas.microsoft.com/office/drawing/2014/main" id="{57FE3274-0FC6-4DCE-8B60-394D7A884DED}"/>
              </a:ext>
            </a:extLst>
          </p:cNvPr>
          <p:cNvSpPr>
            <a:spLocks noChangeShapeType="1"/>
          </p:cNvSpPr>
          <p:nvPr/>
        </p:nvSpPr>
        <p:spPr bwMode="auto">
          <a:xfrm flipH="1">
            <a:off x="6804025" y="3644900"/>
            <a:ext cx="647700" cy="576263"/>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482" name="Text Box 74">
            <a:extLst>
              <a:ext uri="{FF2B5EF4-FFF2-40B4-BE49-F238E27FC236}">
                <a16:creationId xmlns:a16="http://schemas.microsoft.com/office/drawing/2014/main" id="{C8F6B375-3147-4E00-A05C-FB2D1493D636}"/>
              </a:ext>
            </a:extLst>
          </p:cNvPr>
          <p:cNvSpPr txBox="1">
            <a:spLocks noChangeArrowheads="1"/>
          </p:cNvSpPr>
          <p:nvPr/>
        </p:nvSpPr>
        <p:spPr bwMode="auto">
          <a:xfrm>
            <a:off x="6507163" y="3902075"/>
            <a:ext cx="3698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000" b="1">
                <a:solidFill>
                  <a:schemeClr val="tx2"/>
                </a:solidFill>
              </a:rPr>
              <a:t>a</a:t>
            </a:r>
          </a:p>
        </p:txBody>
      </p:sp>
      <p:grpSp>
        <p:nvGrpSpPr>
          <p:cNvPr id="2" name="Group 82">
            <a:extLst>
              <a:ext uri="{FF2B5EF4-FFF2-40B4-BE49-F238E27FC236}">
                <a16:creationId xmlns:a16="http://schemas.microsoft.com/office/drawing/2014/main" id="{1D84F2C5-5091-49E0-A421-AEE79623A421}"/>
              </a:ext>
            </a:extLst>
          </p:cNvPr>
          <p:cNvGrpSpPr>
            <a:grpSpLocks/>
          </p:cNvGrpSpPr>
          <p:nvPr/>
        </p:nvGrpSpPr>
        <p:grpSpPr bwMode="auto">
          <a:xfrm>
            <a:off x="1187450" y="3429000"/>
            <a:ext cx="4260850" cy="2530475"/>
            <a:chOff x="748" y="2296"/>
            <a:chExt cx="2684" cy="1594"/>
          </a:xfrm>
        </p:grpSpPr>
        <p:sp>
          <p:nvSpPr>
            <p:cNvPr id="29746" name="Rectangle 83">
              <a:extLst>
                <a:ext uri="{FF2B5EF4-FFF2-40B4-BE49-F238E27FC236}">
                  <a16:creationId xmlns:a16="http://schemas.microsoft.com/office/drawing/2014/main" id="{964061A1-59B0-4420-94AF-84D6FD76DC98}"/>
                </a:ext>
              </a:extLst>
            </p:cNvPr>
            <p:cNvSpPr>
              <a:spLocks noChangeArrowheads="1"/>
            </p:cNvSpPr>
            <p:nvPr/>
          </p:nvSpPr>
          <p:spPr bwMode="auto">
            <a:xfrm>
              <a:off x="748" y="2296"/>
              <a:ext cx="2676" cy="15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9747" name="Rectangle 84">
              <a:extLst>
                <a:ext uri="{FF2B5EF4-FFF2-40B4-BE49-F238E27FC236}">
                  <a16:creationId xmlns:a16="http://schemas.microsoft.com/office/drawing/2014/main" id="{57488C01-0F32-4EAA-9318-C355E1ADB94B}"/>
                </a:ext>
              </a:extLst>
            </p:cNvPr>
            <p:cNvSpPr>
              <a:spLocks noChangeArrowheads="1"/>
            </p:cNvSpPr>
            <p:nvPr/>
          </p:nvSpPr>
          <p:spPr bwMode="auto">
            <a:xfrm>
              <a:off x="748" y="2296"/>
              <a:ext cx="2684" cy="1594"/>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0066FF"/>
                  </a:solidFill>
                </a:rPr>
                <a:t>typedef</a:t>
              </a:r>
              <a:r>
                <a:rPr lang="en-US" altLang="zh-CN" sz="2000">
                  <a:solidFill>
                    <a:srgbClr val="FF00FF"/>
                  </a:solidFill>
                </a:rPr>
                <a:t> struct IC_Card{</a:t>
              </a:r>
              <a:endParaRPr lang="en-US" altLang="zh-CN" sz="2000"/>
            </a:p>
            <a:p>
              <a:pPr eaLnBrk="1" hangingPunct="1">
                <a:spcBef>
                  <a:spcPct val="0"/>
                </a:spcBef>
                <a:buClrTx/>
                <a:buSzTx/>
                <a:buFontTx/>
                <a:buNone/>
              </a:pPr>
              <a:r>
                <a:rPr lang="en-US" altLang="zh-CN" sz="2000"/>
                <a:t>   char name[9]; /* </a:t>
              </a:r>
              <a:r>
                <a:rPr lang="zh-CN" altLang="en-US" sz="2000"/>
                <a:t>持卡人姓名 *</a:t>
              </a:r>
              <a:r>
                <a:rPr lang="en-US" altLang="zh-CN" sz="2000"/>
                <a:t>/</a:t>
              </a:r>
            </a:p>
            <a:p>
              <a:pPr eaLnBrk="1" hangingPunct="1">
                <a:spcBef>
                  <a:spcPct val="0"/>
                </a:spcBef>
                <a:buClrTx/>
                <a:buSzTx/>
                <a:buFontTx/>
                <a:buNone/>
              </a:pPr>
              <a:r>
                <a:rPr lang="en-US" altLang="zh-CN" sz="2000"/>
                <a:t>   char account[9]; /* </a:t>
              </a:r>
              <a:r>
                <a:rPr lang="zh-CN" altLang="en-US" sz="2000"/>
                <a:t>持卡人账号 *</a:t>
              </a:r>
              <a:r>
                <a:rPr lang="en-US" altLang="zh-CN" sz="2000"/>
                <a:t>/</a:t>
              </a:r>
            </a:p>
            <a:p>
              <a:pPr eaLnBrk="1" hangingPunct="1">
                <a:spcBef>
                  <a:spcPct val="0"/>
                </a:spcBef>
                <a:buClrTx/>
                <a:buSzTx/>
                <a:buFontTx/>
                <a:buNone/>
              </a:pPr>
              <a:r>
                <a:rPr lang="en-US" altLang="zh-CN" sz="2000"/>
                <a:t>   char password[7]; /* </a:t>
              </a:r>
              <a:r>
                <a:rPr lang="zh-CN" altLang="en-US" sz="2000"/>
                <a:t>密码 *</a:t>
              </a:r>
              <a:r>
                <a:rPr lang="en-US" altLang="zh-CN" sz="2000"/>
                <a:t>/</a:t>
              </a:r>
            </a:p>
            <a:p>
              <a:pPr eaLnBrk="1" hangingPunct="1">
                <a:spcBef>
                  <a:spcPct val="0"/>
                </a:spcBef>
                <a:buClrTx/>
                <a:buSzTx/>
                <a:buFontTx/>
                <a:buNone/>
              </a:pPr>
              <a:r>
                <a:rPr lang="en-US" altLang="zh-CN" sz="2000"/>
                <a:t>   int balance; /* </a:t>
              </a:r>
              <a:r>
                <a:rPr lang="zh-CN" altLang="en-US" sz="2000"/>
                <a:t>账户余额 *</a:t>
              </a:r>
              <a:r>
                <a:rPr lang="en-US" altLang="zh-CN" sz="2000"/>
                <a:t>/</a:t>
              </a:r>
            </a:p>
            <a:p>
              <a:pPr eaLnBrk="1" hangingPunct="1">
                <a:spcBef>
                  <a:spcPct val="0"/>
                </a:spcBef>
                <a:buClrTx/>
                <a:buSzTx/>
                <a:buFontTx/>
                <a:buNone/>
              </a:pPr>
              <a:r>
                <a:rPr lang="en-US" altLang="zh-CN" sz="2000">
                  <a:solidFill>
                    <a:srgbClr val="FF00FF"/>
                  </a:solidFill>
                </a:rPr>
                <a:t>} *</a:t>
              </a:r>
              <a:r>
                <a:rPr lang="en-US" altLang="zh-CN" sz="2000"/>
                <a:t> </a:t>
              </a:r>
              <a:r>
                <a:rPr lang="en-US" altLang="zh-CN" sz="2000">
                  <a:solidFill>
                    <a:srgbClr val="FF0000"/>
                  </a:solidFill>
                </a:rPr>
                <a:t>IC_Card_Prt</a:t>
              </a:r>
              <a:r>
                <a:rPr lang="en-US" altLang="zh-CN" sz="2000"/>
                <a:t>;</a:t>
              </a:r>
            </a:p>
            <a:p>
              <a:pPr eaLnBrk="1" hangingPunct="1">
                <a:spcBef>
                  <a:spcPct val="0"/>
                </a:spcBef>
                <a:buClrTx/>
                <a:buSzTx/>
                <a:buFontTx/>
                <a:buNone/>
              </a:pPr>
              <a:r>
                <a:rPr lang="en-US" altLang="zh-CN" sz="2000">
                  <a:solidFill>
                    <a:srgbClr val="FF00FF"/>
                  </a:solidFill>
                </a:rPr>
                <a:t>IC_Card</a:t>
              </a:r>
              <a:r>
                <a:rPr lang="en-US" altLang="zh-CN" sz="2000"/>
                <a:t> </a:t>
              </a:r>
              <a:r>
                <a:rPr lang="en-US" altLang="zh-CN" sz="2000" b="1">
                  <a:solidFill>
                    <a:schemeClr val="tx2"/>
                  </a:solidFill>
                </a:rPr>
                <a:t>a</a:t>
              </a:r>
              <a:r>
                <a:rPr lang="en-US" altLang="zh-CN" sz="2000"/>
                <a:t>;</a:t>
              </a:r>
            </a:p>
            <a:p>
              <a:pPr eaLnBrk="1" hangingPunct="1">
                <a:spcBef>
                  <a:spcPct val="0"/>
                </a:spcBef>
                <a:buClrTx/>
                <a:buSzTx/>
                <a:buFontTx/>
                <a:buNone/>
              </a:pPr>
              <a:r>
                <a:rPr lang="en-US" altLang="zh-CN" sz="2000">
                  <a:solidFill>
                    <a:srgbClr val="FF0000"/>
                  </a:solidFill>
                </a:rPr>
                <a:t>IC_Card_Prt </a:t>
              </a:r>
              <a:r>
                <a:rPr lang="en-US" altLang="zh-CN" sz="2000" b="1">
                  <a:solidFill>
                    <a:schemeClr val="tx2"/>
                  </a:solidFill>
                </a:rPr>
                <a:t>p</a:t>
              </a:r>
              <a:r>
                <a:rPr lang="en-US" altLang="zh-CN" sz="2000" b="1">
                  <a:solidFill>
                    <a:srgbClr val="FF0000"/>
                  </a:solidFill>
                </a:rPr>
                <a:t>=&amp;a</a:t>
              </a:r>
              <a:r>
                <a:rPr lang="en-US" altLang="zh-CN" sz="2000"/>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45415"/>
                                        </p:tgtEl>
                                        <p:attrNameLst>
                                          <p:attrName>style.visibility</p:attrName>
                                        </p:attrNameLst>
                                      </p:cBhvr>
                                      <p:to>
                                        <p:strVal val="visible"/>
                                      </p:to>
                                    </p:set>
                                    <p:anim calcmode="lin" valueType="num">
                                      <p:cBhvr>
                                        <p:cTn id="7" dur="1000" fill="hold"/>
                                        <p:tgtEl>
                                          <p:spTgt spid="145415"/>
                                        </p:tgtEl>
                                        <p:attrNameLst>
                                          <p:attrName>ppt_x</p:attrName>
                                        </p:attrNameLst>
                                      </p:cBhvr>
                                      <p:tavLst>
                                        <p:tav tm="0">
                                          <p:val>
                                            <p:strVal val="#ppt_x-.2"/>
                                          </p:val>
                                        </p:tav>
                                        <p:tav tm="100000">
                                          <p:val>
                                            <p:strVal val="#ppt_x"/>
                                          </p:val>
                                        </p:tav>
                                      </p:tavLst>
                                    </p:anim>
                                    <p:anim calcmode="lin" valueType="num">
                                      <p:cBhvr>
                                        <p:cTn id="8" dur="1000" fill="hold"/>
                                        <p:tgtEl>
                                          <p:spTgt spid="1454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5415"/>
                                        </p:tgtEl>
                                      </p:cBhvr>
                                    </p:animEffect>
                                  </p:childTnLst>
                                </p:cTn>
                              </p:par>
                              <p:par>
                                <p:cTn id="10" presetID="29" presetClass="entr" presetSubtype="0" fill="hold" nodeType="withEffect">
                                  <p:stCondLst>
                                    <p:cond delay="0"/>
                                  </p:stCondLst>
                                  <p:childTnLst>
                                    <p:set>
                                      <p:cBhvr>
                                        <p:cTn id="11" dur="1" fill="hold">
                                          <p:stCondLst>
                                            <p:cond delay="0"/>
                                          </p:stCondLst>
                                        </p:cTn>
                                        <p:tgtEl>
                                          <p:spTgt spid="145427"/>
                                        </p:tgtEl>
                                        <p:attrNameLst>
                                          <p:attrName>style.visibility</p:attrName>
                                        </p:attrNameLst>
                                      </p:cBhvr>
                                      <p:to>
                                        <p:strVal val="visible"/>
                                      </p:to>
                                    </p:set>
                                    <p:anim calcmode="lin" valueType="num">
                                      <p:cBhvr>
                                        <p:cTn id="12" dur="1000" fill="hold"/>
                                        <p:tgtEl>
                                          <p:spTgt spid="145427"/>
                                        </p:tgtEl>
                                        <p:attrNameLst>
                                          <p:attrName>ppt_x</p:attrName>
                                        </p:attrNameLst>
                                      </p:cBhvr>
                                      <p:tavLst>
                                        <p:tav tm="0">
                                          <p:val>
                                            <p:strVal val="#ppt_x-.2"/>
                                          </p:val>
                                        </p:tav>
                                        <p:tav tm="100000">
                                          <p:val>
                                            <p:strVal val="#ppt_x"/>
                                          </p:val>
                                        </p:tav>
                                      </p:tavLst>
                                    </p:anim>
                                    <p:anim calcmode="lin" valueType="num">
                                      <p:cBhvr>
                                        <p:cTn id="13" dur="1000" fill="hold"/>
                                        <p:tgtEl>
                                          <p:spTgt spid="145427"/>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45427"/>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145442"/>
                                        </p:tgtEl>
                                        <p:attrNameLst>
                                          <p:attrName>style.visibility</p:attrName>
                                        </p:attrNameLst>
                                      </p:cBhvr>
                                      <p:to>
                                        <p:strVal val="visible"/>
                                      </p:to>
                                    </p:set>
                                    <p:anim calcmode="lin" valueType="num">
                                      <p:cBhvr>
                                        <p:cTn id="17" dur="1000" fill="hold"/>
                                        <p:tgtEl>
                                          <p:spTgt spid="145442"/>
                                        </p:tgtEl>
                                        <p:attrNameLst>
                                          <p:attrName>ppt_x</p:attrName>
                                        </p:attrNameLst>
                                      </p:cBhvr>
                                      <p:tavLst>
                                        <p:tav tm="0">
                                          <p:val>
                                            <p:strVal val="#ppt_x-.2"/>
                                          </p:val>
                                        </p:tav>
                                        <p:tav tm="100000">
                                          <p:val>
                                            <p:strVal val="#ppt_x"/>
                                          </p:val>
                                        </p:tav>
                                      </p:tavLst>
                                    </p:anim>
                                    <p:anim calcmode="lin" valueType="num">
                                      <p:cBhvr>
                                        <p:cTn id="18" dur="1000" fill="hold"/>
                                        <p:tgtEl>
                                          <p:spTgt spid="145442"/>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4544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9" presetClass="entr" presetSubtype="0" fill="hold" nodeType="clickEffect">
                                  <p:stCondLst>
                                    <p:cond delay="0"/>
                                  </p:stCondLst>
                                  <p:childTnLst>
                                    <p:set>
                                      <p:cBhvr>
                                        <p:cTn id="23" dur="1" fill="hold">
                                          <p:stCondLst>
                                            <p:cond delay="0"/>
                                          </p:stCondLst>
                                        </p:cTn>
                                        <p:tgtEl>
                                          <p:spTgt spid="145413">
                                            <p:txEl>
                                              <p:pRg st="6" end="6"/>
                                            </p:txEl>
                                          </p:spTgt>
                                        </p:tgtEl>
                                        <p:attrNameLst>
                                          <p:attrName>style.visibility</p:attrName>
                                        </p:attrNameLst>
                                      </p:cBhvr>
                                      <p:to>
                                        <p:strVal val="visible"/>
                                      </p:to>
                                    </p:set>
                                    <p:anim calcmode="lin" valueType="num">
                                      <p:cBhvr>
                                        <p:cTn id="24" dur="1000" fill="hold"/>
                                        <p:tgtEl>
                                          <p:spTgt spid="145413">
                                            <p:txEl>
                                              <p:pRg st="6" end="6"/>
                                            </p:txEl>
                                          </p:spTgt>
                                        </p:tgtEl>
                                        <p:attrNameLst>
                                          <p:attrName>ppt_x</p:attrName>
                                        </p:attrNameLst>
                                      </p:cBhvr>
                                      <p:tavLst>
                                        <p:tav tm="0">
                                          <p:val>
                                            <p:strVal val="#ppt_x-.2"/>
                                          </p:val>
                                        </p:tav>
                                        <p:tav tm="100000">
                                          <p:val>
                                            <p:strVal val="#ppt_x"/>
                                          </p:val>
                                        </p:tav>
                                      </p:tavLst>
                                    </p:anim>
                                    <p:anim calcmode="lin" valueType="num">
                                      <p:cBhvr>
                                        <p:cTn id="25" dur="1000" fill="hold"/>
                                        <p:tgtEl>
                                          <p:spTgt spid="145413">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145413">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9" presetClass="entr" presetSubtype="0" fill="hold" nodeType="clickEffect">
                                  <p:stCondLst>
                                    <p:cond delay="0"/>
                                  </p:stCondLst>
                                  <p:childTnLst>
                                    <p:set>
                                      <p:cBhvr>
                                        <p:cTn id="30" dur="1" fill="hold">
                                          <p:stCondLst>
                                            <p:cond delay="0"/>
                                          </p:stCondLst>
                                        </p:cTn>
                                        <p:tgtEl>
                                          <p:spTgt spid="145489"/>
                                        </p:tgtEl>
                                        <p:attrNameLst>
                                          <p:attrName>style.visibility</p:attrName>
                                        </p:attrNameLst>
                                      </p:cBhvr>
                                      <p:to>
                                        <p:strVal val="visible"/>
                                      </p:to>
                                    </p:set>
                                    <p:anim calcmode="lin" valueType="num">
                                      <p:cBhvr>
                                        <p:cTn id="31" dur="1000" fill="hold"/>
                                        <p:tgtEl>
                                          <p:spTgt spid="145489"/>
                                        </p:tgtEl>
                                        <p:attrNameLst>
                                          <p:attrName>ppt_x</p:attrName>
                                        </p:attrNameLst>
                                      </p:cBhvr>
                                      <p:tavLst>
                                        <p:tav tm="0">
                                          <p:val>
                                            <p:strVal val="#ppt_x-.2"/>
                                          </p:val>
                                        </p:tav>
                                        <p:tav tm="100000">
                                          <p:val>
                                            <p:strVal val="#ppt_x"/>
                                          </p:val>
                                        </p:tav>
                                      </p:tavLst>
                                    </p:anim>
                                    <p:anim calcmode="lin" valueType="num">
                                      <p:cBhvr>
                                        <p:cTn id="32" dur="1000" fill="hold"/>
                                        <p:tgtEl>
                                          <p:spTgt spid="145489"/>
                                        </p:tgtEl>
                                        <p:attrNameLst>
                                          <p:attrName>ppt_y</p:attrName>
                                        </p:attrNameLst>
                                      </p:cBhvr>
                                      <p:tavLst>
                                        <p:tav tm="0">
                                          <p:val>
                                            <p:strVal val="#ppt_y"/>
                                          </p:val>
                                        </p:tav>
                                        <p:tav tm="100000">
                                          <p:val>
                                            <p:strVal val="#ppt_y"/>
                                          </p:val>
                                        </p:tav>
                                      </p:tavLst>
                                    </p:anim>
                                    <p:animEffect transition="in" filter="wipe(right)" prLst="gradientSize: 0.1">
                                      <p:cBhvr>
                                        <p:cTn id="33" dur="1000"/>
                                        <p:tgtEl>
                                          <p:spTgt spid="145489"/>
                                        </p:tgtEl>
                                      </p:cBhvr>
                                    </p:animEffect>
                                  </p:childTnLst>
                                </p:cTn>
                              </p:par>
                              <p:par>
                                <p:cTn id="34" presetID="29" presetClass="entr" presetSubtype="0" fill="hold" nodeType="withEffect">
                                  <p:stCondLst>
                                    <p:cond delay="0"/>
                                  </p:stCondLst>
                                  <p:childTnLst>
                                    <p:set>
                                      <p:cBhvr>
                                        <p:cTn id="35" dur="1" fill="hold">
                                          <p:stCondLst>
                                            <p:cond delay="0"/>
                                          </p:stCondLst>
                                        </p:cTn>
                                        <p:tgtEl>
                                          <p:spTgt spid="145455"/>
                                        </p:tgtEl>
                                        <p:attrNameLst>
                                          <p:attrName>style.visibility</p:attrName>
                                        </p:attrNameLst>
                                      </p:cBhvr>
                                      <p:to>
                                        <p:strVal val="visible"/>
                                      </p:to>
                                    </p:set>
                                    <p:anim calcmode="lin" valueType="num">
                                      <p:cBhvr>
                                        <p:cTn id="36" dur="1000" fill="hold"/>
                                        <p:tgtEl>
                                          <p:spTgt spid="145455"/>
                                        </p:tgtEl>
                                        <p:attrNameLst>
                                          <p:attrName>ppt_x</p:attrName>
                                        </p:attrNameLst>
                                      </p:cBhvr>
                                      <p:tavLst>
                                        <p:tav tm="0">
                                          <p:val>
                                            <p:strVal val="#ppt_x-.2"/>
                                          </p:val>
                                        </p:tav>
                                        <p:tav tm="100000">
                                          <p:val>
                                            <p:strVal val="#ppt_x"/>
                                          </p:val>
                                        </p:tav>
                                      </p:tavLst>
                                    </p:anim>
                                    <p:anim calcmode="lin" valueType="num">
                                      <p:cBhvr>
                                        <p:cTn id="37" dur="1000" fill="hold"/>
                                        <p:tgtEl>
                                          <p:spTgt spid="145455"/>
                                        </p:tgtEl>
                                        <p:attrNameLst>
                                          <p:attrName>ppt_y</p:attrName>
                                        </p:attrNameLst>
                                      </p:cBhvr>
                                      <p:tavLst>
                                        <p:tav tm="0">
                                          <p:val>
                                            <p:strVal val="#ppt_y"/>
                                          </p:val>
                                        </p:tav>
                                        <p:tav tm="100000">
                                          <p:val>
                                            <p:strVal val="#ppt_y"/>
                                          </p:val>
                                        </p:tav>
                                      </p:tavLst>
                                    </p:anim>
                                    <p:animEffect transition="in" filter="wipe(right)" prLst="gradientSize: 0.1">
                                      <p:cBhvr>
                                        <p:cTn id="38" dur="1000"/>
                                        <p:tgtEl>
                                          <p:spTgt spid="145455"/>
                                        </p:tgtEl>
                                      </p:cBhvr>
                                    </p:animEffect>
                                  </p:childTnLst>
                                </p:cTn>
                              </p:par>
                              <p:par>
                                <p:cTn id="39" presetID="29" presetClass="entr" presetSubtype="0" fill="hold" grpId="0" nodeType="withEffect">
                                  <p:stCondLst>
                                    <p:cond delay="0"/>
                                  </p:stCondLst>
                                  <p:childTnLst>
                                    <p:set>
                                      <p:cBhvr>
                                        <p:cTn id="40" dur="1" fill="hold">
                                          <p:stCondLst>
                                            <p:cond delay="0"/>
                                          </p:stCondLst>
                                        </p:cTn>
                                        <p:tgtEl>
                                          <p:spTgt spid="145482"/>
                                        </p:tgtEl>
                                        <p:attrNameLst>
                                          <p:attrName>style.visibility</p:attrName>
                                        </p:attrNameLst>
                                      </p:cBhvr>
                                      <p:to>
                                        <p:strVal val="visible"/>
                                      </p:to>
                                    </p:set>
                                    <p:anim calcmode="lin" valueType="num">
                                      <p:cBhvr>
                                        <p:cTn id="41" dur="1000" fill="hold"/>
                                        <p:tgtEl>
                                          <p:spTgt spid="145482"/>
                                        </p:tgtEl>
                                        <p:attrNameLst>
                                          <p:attrName>ppt_x</p:attrName>
                                        </p:attrNameLst>
                                      </p:cBhvr>
                                      <p:tavLst>
                                        <p:tav tm="0">
                                          <p:val>
                                            <p:strVal val="#ppt_x-.2"/>
                                          </p:val>
                                        </p:tav>
                                        <p:tav tm="100000">
                                          <p:val>
                                            <p:strVal val="#ppt_x"/>
                                          </p:val>
                                        </p:tav>
                                      </p:tavLst>
                                    </p:anim>
                                    <p:anim calcmode="lin" valueType="num">
                                      <p:cBhvr>
                                        <p:cTn id="42" dur="1000" fill="hold"/>
                                        <p:tgtEl>
                                          <p:spTgt spid="145482"/>
                                        </p:tgtEl>
                                        <p:attrNameLst>
                                          <p:attrName>ppt_y</p:attrName>
                                        </p:attrNameLst>
                                      </p:cBhvr>
                                      <p:tavLst>
                                        <p:tav tm="0">
                                          <p:val>
                                            <p:strVal val="#ppt_y"/>
                                          </p:val>
                                        </p:tav>
                                        <p:tav tm="100000">
                                          <p:val>
                                            <p:strVal val="#ppt_y"/>
                                          </p:val>
                                        </p:tav>
                                      </p:tavLst>
                                    </p:anim>
                                    <p:animEffect transition="in" filter="wipe(right)" prLst="gradientSize: 0.1">
                                      <p:cBhvr>
                                        <p:cTn id="43" dur="1000"/>
                                        <p:tgtEl>
                                          <p:spTgt spid="14548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9" presetClass="entr" presetSubtype="0" fill="hold" grpId="0" nodeType="clickEffect">
                                  <p:stCondLst>
                                    <p:cond delay="0"/>
                                  </p:stCondLst>
                                  <p:childTnLst>
                                    <p:set>
                                      <p:cBhvr>
                                        <p:cTn id="47" dur="1" fill="hold">
                                          <p:stCondLst>
                                            <p:cond delay="0"/>
                                          </p:stCondLst>
                                        </p:cTn>
                                        <p:tgtEl>
                                          <p:spTgt spid="145470"/>
                                        </p:tgtEl>
                                        <p:attrNameLst>
                                          <p:attrName>style.visibility</p:attrName>
                                        </p:attrNameLst>
                                      </p:cBhvr>
                                      <p:to>
                                        <p:strVal val="visible"/>
                                      </p:to>
                                    </p:set>
                                    <p:anim calcmode="lin" valueType="num">
                                      <p:cBhvr>
                                        <p:cTn id="48" dur="1000" fill="hold"/>
                                        <p:tgtEl>
                                          <p:spTgt spid="145470"/>
                                        </p:tgtEl>
                                        <p:attrNameLst>
                                          <p:attrName>ppt_x</p:attrName>
                                        </p:attrNameLst>
                                      </p:cBhvr>
                                      <p:tavLst>
                                        <p:tav tm="0">
                                          <p:val>
                                            <p:strVal val="#ppt_x-.2"/>
                                          </p:val>
                                        </p:tav>
                                        <p:tav tm="100000">
                                          <p:val>
                                            <p:strVal val="#ppt_x"/>
                                          </p:val>
                                        </p:tav>
                                      </p:tavLst>
                                    </p:anim>
                                    <p:anim calcmode="lin" valueType="num">
                                      <p:cBhvr>
                                        <p:cTn id="49" dur="1000" fill="hold"/>
                                        <p:tgtEl>
                                          <p:spTgt spid="145470"/>
                                        </p:tgtEl>
                                        <p:attrNameLst>
                                          <p:attrName>ppt_y</p:attrName>
                                        </p:attrNameLst>
                                      </p:cBhvr>
                                      <p:tavLst>
                                        <p:tav tm="0">
                                          <p:val>
                                            <p:strVal val="#ppt_y"/>
                                          </p:val>
                                        </p:tav>
                                        <p:tav tm="100000">
                                          <p:val>
                                            <p:strVal val="#ppt_y"/>
                                          </p:val>
                                        </p:tav>
                                      </p:tavLst>
                                    </p:anim>
                                    <p:animEffect transition="in" filter="wipe(right)" prLst="gradientSize: 0.1">
                                      <p:cBhvr>
                                        <p:cTn id="50" dur="1000"/>
                                        <p:tgtEl>
                                          <p:spTgt spid="145470"/>
                                        </p:tgtEl>
                                      </p:cBhvr>
                                    </p:animEffect>
                                  </p:childTnLst>
                                </p:cTn>
                              </p:par>
                              <p:par>
                                <p:cTn id="51" presetID="29" presetClass="entr" presetSubtype="0" fill="hold" nodeType="withEffect">
                                  <p:stCondLst>
                                    <p:cond delay="0"/>
                                  </p:stCondLst>
                                  <p:childTnLst>
                                    <p:set>
                                      <p:cBhvr>
                                        <p:cTn id="52" dur="1" fill="hold">
                                          <p:stCondLst>
                                            <p:cond delay="0"/>
                                          </p:stCondLst>
                                        </p:cTn>
                                        <p:tgtEl>
                                          <p:spTgt spid="145471"/>
                                        </p:tgtEl>
                                        <p:attrNameLst>
                                          <p:attrName>style.visibility</p:attrName>
                                        </p:attrNameLst>
                                      </p:cBhvr>
                                      <p:to>
                                        <p:strVal val="visible"/>
                                      </p:to>
                                    </p:set>
                                    <p:anim calcmode="lin" valueType="num">
                                      <p:cBhvr>
                                        <p:cTn id="53" dur="1000" fill="hold"/>
                                        <p:tgtEl>
                                          <p:spTgt spid="145471"/>
                                        </p:tgtEl>
                                        <p:attrNameLst>
                                          <p:attrName>ppt_x</p:attrName>
                                        </p:attrNameLst>
                                      </p:cBhvr>
                                      <p:tavLst>
                                        <p:tav tm="0">
                                          <p:val>
                                            <p:strVal val="#ppt_x-.2"/>
                                          </p:val>
                                        </p:tav>
                                        <p:tav tm="100000">
                                          <p:val>
                                            <p:strVal val="#ppt_x"/>
                                          </p:val>
                                        </p:tav>
                                      </p:tavLst>
                                    </p:anim>
                                    <p:anim calcmode="lin" valueType="num">
                                      <p:cBhvr>
                                        <p:cTn id="54" dur="1000" fill="hold"/>
                                        <p:tgtEl>
                                          <p:spTgt spid="145471"/>
                                        </p:tgtEl>
                                        <p:attrNameLst>
                                          <p:attrName>ppt_y</p:attrName>
                                        </p:attrNameLst>
                                      </p:cBhvr>
                                      <p:tavLst>
                                        <p:tav tm="0">
                                          <p:val>
                                            <p:strVal val="#ppt_y"/>
                                          </p:val>
                                        </p:tav>
                                        <p:tav tm="100000">
                                          <p:val>
                                            <p:strVal val="#ppt_y"/>
                                          </p:val>
                                        </p:tav>
                                      </p:tavLst>
                                    </p:anim>
                                    <p:animEffect transition="in" filter="wipe(right)" prLst="gradientSize: 0.1">
                                      <p:cBhvr>
                                        <p:cTn id="55" dur="1000"/>
                                        <p:tgtEl>
                                          <p:spTgt spid="145471"/>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47" presetClass="entr" presetSubtype="0" fill="hold" nodeType="clickEffect">
                                  <p:stCondLst>
                                    <p:cond delay="0"/>
                                  </p:stCondLst>
                                  <p:childTnLst>
                                    <p:set>
                                      <p:cBhvr>
                                        <p:cTn id="59" dur="1" fill="hold">
                                          <p:stCondLst>
                                            <p:cond delay="0"/>
                                          </p:stCondLst>
                                        </p:cTn>
                                        <p:tgtEl>
                                          <p:spTgt spid="145477"/>
                                        </p:tgtEl>
                                        <p:attrNameLst>
                                          <p:attrName>style.visibility</p:attrName>
                                        </p:attrNameLst>
                                      </p:cBhvr>
                                      <p:to>
                                        <p:strVal val="visible"/>
                                      </p:to>
                                    </p:set>
                                    <p:animEffect transition="in" filter="fade">
                                      <p:cBhvr>
                                        <p:cTn id="60" dur="1000"/>
                                        <p:tgtEl>
                                          <p:spTgt spid="145477"/>
                                        </p:tgtEl>
                                      </p:cBhvr>
                                    </p:animEffect>
                                    <p:anim calcmode="lin" valueType="num">
                                      <p:cBhvr>
                                        <p:cTn id="61" dur="1000" fill="hold"/>
                                        <p:tgtEl>
                                          <p:spTgt spid="145477"/>
                                        </p:tgtEl>
                                        <p:attrNameLst>
                                          <p:attrName>ppt_x</p:attrName>
                                        </p:attrNameLst>
                                      </p:cBhvr>
                                      <p:tavLst>
                                        <p:tav tm="0">
                                          <p:val>
                                            <p:strVal val="#ppt_x"/>
                                          </p:val>
                                        </p:tav>
                                        <p:tav tm="100000">
                                          <p:val>
                                            <p:strVal val="#ppt_x"/>
                                          </p:val>
                                        </p:tav>
                                      </p:tavLst>
                                    </p:anim>
                                    <p:anim calcmode="lin" valueType="num">
                                      <p:cBhvr>
                                        <p:cTn id="62" dur="1000" fill="hold"/>
                                        <p:tgtEl>
                                          <p:spTgt spid="145477"/>
                                        </p:tgtEl>
                                        <p:attrNameLst>
                                          <p:attrName>ppt_y</p:attrName>
                                        </p:attrNameLst>
                                      </p:cBhvr>
                                      <p:tavLst>
                                        <p:tav tm="0">
                                          <p:val>
                                            <p:strVal val="#ppt_y-.1"/>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9" presetClass="entr" presetSubtype="0" fill="hold" grpId="0" nodeType="clickEffect">
                                  <p:stCondLst>
                                    <p:cond delay="0"/>
                                  </p:stCondLst>
                                  <p:childTnLst>
                                    <p:set>
                                      <p:cBhvr>
                                        <p:cTn id="66" dur="1" fill="hold">
                                          <p:stCondLst>
                                            <p:cond delay="0"/>
                                          </p:stCondLst>
                                        </p:cTn>
                                        <p:tgtEl>
                                          <p:spTgt spid="145414"/>
                                        </p:tgtEl>
                                        <p:attrNameLst>
                                          <p:attrName>style.visibility</p:attrName>
                                        </p:attrNameLst>
                                      </p:cBhvr>
                                      <p:to>
                                        <p:strVal val="visible"/>
                                      </p:to>
                                    </p:set>
                                    <p:anim calcmode="lin" valueType="num">
                                      <p:cBhvr>
                                        <p:cTn id="67" dur="1000" fill="hold"/>
                                        <p:tgtEl>
                                          <p:spTgt spid="145414"/>
                                        </p:tgtEl>
                                        <p:attrNameLst>
                                          <p:attrName>ppt_x</p:attrName>
                                        </p:attrNameLst>
                                      </p:cBhvr>
                                      <p:tavLst>
                                        <p:tav tm="0">
                                          <p:val>
                                            <p:strVal val="#ppt_x-.2"/>
                                          </p:val>
                                        </p:tav>
                                        <p:tav tm="100000">
                                          <p:val>
                                            <p:strVal val="#ppt_x"/>
                                          </p:val>
                                        </p:tav>
                                      </p:tavLst>
                                    </p:anim>
                                    <p:anim calcmode="lin" valueType="num">
                                      <p:cBhvr>
                                        <p:cTn id="68" dur="1000" fill="hold"/>
                                        <p:tgtEl>
                                          <p:spTgt spid="145414"/>
                                        </p:tgtEl>
                                        <p:attrNameLst>
                                          <p:attrName>ppt_y</p:attrName>
                                        </p:attrNameLst>
                                      </p:cBhvr>
                                      <p:tavLst>
                                        <p:tav tm="0">
                                          <p:val>
                                            <p:strVal val="#ppt_y"/>
                                          </p:val>
                                        </p:tav>
                                        <p:tav tm="100000">
                                          <p:val>
                                            <p:strVal val="#ppt_y"/>
                                          </p:val>
                                        </p:tav>
                                      </p:tavLst>
                                    </p:anim>
                                    <p:animEffect transition="in" filter="wipe(right)" prLst="gradientSize: 0.1">
                                      <p:cBhvr>
                                        <p:cTn id="69" dur="1000"/>
                                        <p:tgtEl>
                                          <p:spTgt spid="145414"/>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42" presetClass="entr" presetSubtype="0" fill="hold" nodeType="click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fade">
                                      <p:cBhvr>
                                        <p:cTn id="74" dur="1000"/>
                                        <p:tgtEl>
                                          <p:spTgt spid="2"/>
                                        </p:tgtEl>
                                      </p:cBhvr>
                                    </p:animEffect>
                                    <p:anim calcmode="lin" valueType="num">
                                      <p:cBhvr>
                                        <p:cTn id="75" dur="1000" fill="hold"/>
                                        <p:tgtEl>
                                          <p:spTgt spid="2"/>
                                        </p:tgtEl>
                                        <p:attrNameLst>
                                          <p:attrName>ppt_x</p:attrName>
                                        </p:attrNameLst>
                                      </p:cBhvr>
                                      <p:tavLst>
                                        <p:tav tm="0">
                                          <p:val>
                                            <p:strVal val="#ppt_x"/>
                                          </p:val>
                                        </p:tav>
                                        <p:tav tm="100000">
                                          <p:val>
                                            <p:strVal val="#ppt_x"/>
                                          </p:val>
                                        </p:tav>
                                      </p:tavLst>
                                    </p:anim>
                                    <p:anim calcmode="lin" valueType="num">
                                      <p:cBhvr>
                                        <p:cTn id="7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4" grpId="0" animBg="1"/>
      <p:bldP spid="145442" grpId="0"/>
      <p:bldP spid="145470" grpId="0"/>
      <p:bldP spid="14548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a:extLst>
              <a:ext uri="{FF2B5EF4-FFF2-40B4-BE49-F238E27FC236}">
                <a16:creationId xmlns:a16="http://schemas.microsoft.com/office/drawing/2014/main" id="{5D7BD0FB-4182-4A77-821F-DFEF47556D3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106AECB-E85A-417F-99E2-089EEA3CACED}" type="slidenum">
              <a:rPr kumimoji="0" lang="en-US" altLang="zh-CN" sz="1800" smtClean="0">
                <a:solidFill>
                  <a:srgbClr val="009900"/>
                </a:solidFill>
              </a:rPr>
              <a:pPr>
                <a:spcBef>
                  <a:spcPct val="0"/>
                </a:spcBef>
                <a:buClrTx/>
                <a:buSzTx/>
                <a:buFontTx/>
                <a:buNone/>
              </a:pPr>
              <a:t>26</a:t>
            </a:fld>
            <a:endParaRPr kumimoji="0" lang="en-US" altLang="zh-CN" sz="1800">
              <a:solidFill>
                <a:srgbClr val="009900"/>
              </a:solidFill>
            </a:endParaRPr>
          </a:p>
        </p:txBody>
      </p:sp>
      <p:sp>
        <p:nvSpPr>
          <p:cNvPr id="30723" name="AutoShape 82">
            <a:hlinkClick r:id="rId2" action="ppaction://hlinksldjump" highlightClick="1"/>
            <a:extLst>
              <a:ext uri="{FF2B5EF4-FFF2-40B4-BE49-F238E27FC236}">
                <a16:creationId xmlns:a16="http://schemas.microsoft.com/office/drawing/2014/main" id="{310B05D3-44D0-4FAA-9D26-30443C35E8DB}"/>
              </a:ext>
            </a:extLst>
          </p:cNvPr>
          <p:cNvSpPr>
            <a:spLocks noChangeArrowheads="1"/>
          </p:cNvSpPr>
          <p:nvPr/>
        </p:nvSpPr>
        <p:spPr bwMode="auto">
          <a:xfrm>
            <a:off x="8829675" y="6477000"/>
            <a:ext cx="228600" cy="228600"/>
          </a:xfrm>
          <a:prstGeom prst="actionButtonBackPrevious">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0724" name="Text Box 120">
            <a:extLst>
              <a:ext uri="{FF2B5EF4-FFF2-40B4-BE49-F238E27FC236}">
                <a16:creationId xmlns:a16="http://schemas.microsoft.com/office/drawing/2014/main" id="{0C3DA9AD-5068-44B7-87EE-050B35F1ACF2}"/>
              </a:ext>
            </a:extLst>
          </p:cNvPr>
          <p:cNvSpPr txBox="1">
            <a:spLocks noChangeArrowheads="1"/>
          </p:cNvSpPr>
          <p:nvPr/>
        </p:nvSpPr>
        <p:spPr bwMode="auto">
          <a:xfrm>
            <a:off x="762000" y="692150"/>
            <a:ext cx="77708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CC0099"/>
                </a:solidFill>
                <a:latin typeface="Times New Roman" panose="02020603050405020304" pitchFamily="18" charset="0"/>
                <a:ea typeface="黑体" panose="02010609060101010101" pitchFamily="49" charset="-122"/>
              </a:rPr>
              <a:t>9.4.2</a:t>
            </a:r>
            <a:r>
              <a:rPr lang="en-US" altLang="en-US" sz="2400" b="1">
                <a:solidFill>
                  <a:srgbClr val="CC0099"/>
                </a:solidFill>
                <a:latin typeface="Times New Roman" panose="02020603050405020304" pitchFamily="18" charset="0"/>
                <a:ea typeface="黑体" panose="02010609060101010101" pitchFamily="49" charset="-122"/>
              </a:rPr>
              <a:t> </a:t>
            </a:r>
            <a:r>
              <a:rPr lang="en-US" altLang="zh-CN"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通过“</a:t>
            </a:r>
            <a:r>
              <a:rPr lang="zh-CN" altLang="en-US" sz="2400" b="1">
                <a:solidFill>
                  <a:srgbClr val="CC0099"/>
                </a:solidFill>
                <a:ea typeface="黑体" panose="02010609060101010101" pitchFamily="49" charset="-122"/>
              </a:rPr>
              <a:t>*</a:t>
            </a:r>
            <a:r>
              <a:rPr lang="zh-CN" altLang="en-US" sz="2400" b="1">
                <a:solidFill>
                  <a:srgbClr val="CC0099"/>
                </a:solidFill>
                <a:latin typeface="Times New Roman" panose="02020603050405020304" pitchFamily="18" charset="0"/>
                <a:ea typeface="黑体" panose="02010609060101010101" pitchFamily="49" charset="-122"/>
              </a:rPr>
              <a:t>”访问结构指针所指结构变量的成员 </a:t>
            </a:r>
          </a:p>
        </p:txBody>
      </p:sp>
      <p:grpSp>
        <p:nvGrpSpPr>
          <p:cNvPr id="30725" name="Group 162">
            <a:extLst>
              <a:ext uri="{FF2B5EF4-FFF2-40B4-BE49-F238E27FC236}">
                <a16:creationId xmlns:a16="http://schemas.microsoft.com/office/drawing/2014/main" id="{DDC13E7E-7248-4AEA-8A94-E53FE166CF88}"/>
              </a:ext>
            </a:extLst>
          </p:cNvPr>
          <p:cNvGrpSpPr>
            <a:grpSpLocks/>
          </p:cNvGrpSpPr>
          <p:nvPr/>
        </p:nvGrpSpPr>
        <p:grpSpPr bwMode="auto">
          <a:xfrm>
            <a:off x="684213" y="1196975"/>
            <a:ext cx="7958137" cy="1797050"/>
            <a:chOff x="431" y="754"/>
            <a:chExt cx="5013" cy="1132"/>
          </a:xfrm>
        </p:grpSpPr>
        <p:sp>
          <p:nvSpPr>
            <p:cNvPr id="30766" name="Rectangle 160">
              <a:extLst>
                <a:ext uri="{FF2B5EF4-FFF2-40B4-BE49-F238E27FC236}">
                  <a16:creationId xmlns:a16="http://schemas.microsoft.com/office/drawing/2014/main" id="{B1A23327-C34C-4FEF-98ED-3D3C286949E7}"/>
                </a:ext>
              </a:extLst>
            </p:cNvPr>
            <p:cNvSpPr>
              <a:spLocks noChangeArrowheads="1"/>
            </p:cNvSpPr>
            <p:nvPr/>
          </p:nvSpPr>
          <p:spPr bwMode="auto">
            <a:xfrm>
              <a:off x="2145" y="1195"/>
              <a:ext cx="1588" cy="224"/>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43169" name="Rectangle 161">
              <a:extLst>
                <a:ext uri="{FF2B5EF4-FFF2-40B4-BE49-F238E27FC236}">
                  <a16:creationId xmlns:a16="http://schemas.microsoft.com/office/drawing/2014/main" id="{2C08595D-7D84-4722-BD56-E75D54A53966}"/>
                </a:ext>
              </a:extLst>
            </p:cNvPr>
            <p:cNvSpPr>
              <a:spLocks noChangeArrowheads="1"/>
            </p:cNvSpPr>
            <p:nvPr/>
          </p:nvSpPr>
          <p:spPr bwMode="auto">
            <a:xfrm>
              <a:off x="431" y="754"/>
              <a:ext cx="5013" cy="1132"/>
            </a:xfrm>
            <a:prstGeom prst="rect">
              <a:avLst/>
            </a:prstGeom>
            <a:noFill/>
            <a:ln w="9525">
              <a:noFill/>
              <a:miter lim="800000"/>
              <a:headEnd/>
              <a:tailEnd/>
            </a:ln>
            <a:effectLst/>
          </p:spPr>
          <p:txBody>
            <a:bodyPr anchor="ctr">
              <a:spAutoFit/>
            </a:bodyPr>
            <a:lstStyle/>
            <a:p>
              <a:pPr eaLnBrk="1" hangingPunct="1">
                <a:defRPr/>
              </a:pPr>
              <a:r>
                <a:rPr lang="en-US" altLang="zh-CN" sz="2000" b="1">
                  <a:effectLst>
                    <a:outerShdw blurRad="38100" dist="38100" dir="2700000" algn="tl">
                      <a:srgbClr val="C0C0C0"/>
                    </a:outerShdw>
                  </a:effectLst>
                  <a:latin typeface="宋体" pitchFamily="2" charset="-122"/>
                </a:rPr>
                <a:t>    </a:t>
              </a:r>
              <a:r>
                <a:rPr lang="zh-CN" altLang="en-US" sz="2000" b="1">
                  <a:effectLst>
                    <a:outerShdw blurRad="38100" dist="38100" dir="2700000" algn="tl">
                      <a:srgbClr val="C0C0C0"/>
                    </a:outerShdw>
                  </a:effectLst>
                </a:rPr>
                <a:t>通过间访操作符*访问结构指针所指结构变量之表达式的一般形式是：</a:t>
              </a:r>
            </a:p>
            <a:p>
              <a:pPr algn="ctr" eaLnBrk="1" hangingPunct="1">
                <a:spcBef>
                  <a:spcPct val="20000"/>
                </a:spcBef>
                <a:spcAft>
                  <a:spcPct val="20000"/>
                </a:spcAft>
                <a:defRPr/>
              </a:pPr>
              <a:r>
                <a:rPr lang="zh-CN" altLang="en-US" sz="2000" b="1">
                  <a:solidFill>
                    <a:srgbClr val="FF00FF"/>
                  </a:solidFill>
                  <a:effectLst>
                    <a:outerShdw blurRad="38100" dist="38100" dir="2700000" algn="tl">
                      <a:srgbClr val="C0C0C0"/>
                    </a:outerShdw>
                  </a:effectLst>
                </a:rPr>
                <a:t>*结构指针</a:t>
              </a:r>
            </a:p>
            <a:p>
              <a:pPr eaLnBrk="1" hangingPunct="1">
                <a:defRPr/>
              </a:pPr>
              <a:r>
                <a:rPr lang="zh-CN" altLang="en-US" sz="2000" b="1">
                  <a:effectLst>
                    <a:outerShdw blurRad="38100" dist="38100" dir="2700000" algn="tl">
                      <a:srgbClr val="C0C0C0"/>
                    </a:outerShdw>
                  </a:effectLst>
                </a:rPr>
                <a:t>其中，表达式值为</a:t>
              </a:r>
              <a:r>
                <a:rPr lang="zh-CN" altLang="en-US" sz="2000" b="1">
                  <a:solidFill>
                    <a:srgbClr val="FF0000"/>
                  </a:solidFill>
                  <a:effectLst>
                    <a:outerShdw blurRad="38100" dist="38100" dir="2700000" algn="tl">
                      <a:srgbClr val="C0C0C0"/>
                    </a:outerShdw>
                  </a:effectLst>
                </a:rPr>
                <a:t>结构指针</a:t>
              </a:r>
              <a:r>
                <a:rPr lang="zh-CN" altLang="en-US" sz="2000" b="1">
                  <a:effectLst>
                    <a:outerShdw blurRad="38100" dist="38100" dir="2700000" algn="tl">
                      <a:srgbClr val="C0C0C0"/>
                    </a:outerShdw>
                  </a:effectLst>
                </a:rPr>
                <a:t>所指结构变量，其类型为所指结构变量的数据类型。</a:t>
              </a:r>
              <a:r>
                <a:rPr lang="zh-CN" altLang="en-US"/>
                <a:t> </a:t>
              </a:r>
            </a:p>
          </p:txBody>
        </p:sp>
      </p:grpSp>
      <p:sp>
        <p:nvSpPr>
          <p:cNvPr id="43171" name="Rectangle 163">
            <a:extLst>
              <a:ext uri="{FF2B5EF4-FFF2-40B4-BE49-F238E27FC236}">
                <a16:creationId xmlns:a16="http://schemas.microsoft.com/office/drawing/2014/main" id="{B40B484B-9019-4093-97D4-00190AB326D7}"/>
              </a:ext>
            </a:extLst>
          </p:cNvPr>
          <p:cNvSpPr>
            <a:spLocks noChangeArrowheads="1"/>
          </p:cNvSpPr>
          <p:nvPr/>
        </p:nvSpPr>
        <p:spPr bwMode="auto">
          <a:xfrm>
            <a:off x="2338388" y="2678113"/>
            <a:ext cx="4995862" cy="2286000"/>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chemeClr val="tx2"/>
                </a:solidFill>
              </a:rPr>
              <a:t>struct planet {</a:t>
            </a:r>
          </a:p>
          <a:p>
            <a:pPr eaLnBrk="1" hangingPunct="1">
              <a:spcBef>
                <a:spcPct val="0"/>
              </a:spcBef>
              <a:buClrTx/>
              <a:buSzTx/>
              <a:buFontTx/>
              <a:buNone/>
            </a:pPr>
            <a:r>
              <a:rPr lang="en-US" altLang="zh-CN" sz="2000">
                <a:solidFill>
                  <a:schemeClr val="tx2"/>
                </a:solidFill>
              </a:rPr>
              <a:t>   char  code[8], char  name[10];</a:t>
            </a:r>
          </a:p>
          <a:p>
            <a:pPr eaLnBrk="1" hangingPunct="1">
              <a:spcBef>
                <a:spcPct val="0"/>
              </a:spcBef>
              <a:buClrTx/>
              <a:buSzTx/>
              <a:buFontTx/>
              <a:buNone/>
            </a:pPr>
            <a:r>
              <a:rPr lang="en-US" altLang="zh-CN" sz="2000">
                <a:solidFill>
                  <a:schemeClr val="tx2"/>
                </a:solidFill>
              </a:rPr>
              <a:t>   float  visible;</a:t>
            </a:r>
          </a:p>
          <a:p>
            <a:pPr eaLnBrk="1" hangingPunct="1">
              <a:spcBef>
                <a:spcPct val="0"/>
              </a:spcBef>
              <a:buClrTx/>
              <a:buSzTx/>
              <a:buFontTx/>
              <a:buNone/>
            </a:pPr>
            <a:r>
              <a:rPr lang="en-US" altLang="zh-CN" sz="2000">
                <a:solidFill>
                  <a:schemeClr val="tx2"/>
                </a:solidFill>
              </a:rPr>
              <a:t>   double diameter;</a:t>
            </a:r>
          </a:p>
          <a:p>
            <a:pPr eaLnBrk="1" hangingPunct="1">
              <a:spcBef>
                <a:spcPct val="0"/>
              </a:spcBef>
              <a:buClrTx/>
              <a:buSzTx/>
              <a:buFontTx/>
              <a:buNone/>
            </a:pPr>
            <a:r>
              <a:rPr lang="en-US" altLang="zh-CN" sz="2000">
                <a:solidFill>
                  <a:schemeClr val="tx2"/>
                </a:solidFill>
              </a:rPr>
              <a:t>} star1={"12345","Venus",-4.4, 12103.6</a:t>
            </a:r>
            <a:r>
              <a:rPr lang="en-US" altLang="zh-CN" sz="2400"/>
              <a:t> </a:t>
            </a:r>
            <a:r>
              <a:rPr lang="en-US" altLang="zh-CN" sz="2000">
                <a:solidFill>
                  <a:schemeClr val="tx2"/>
                </a:solidFill>
              </a:rPr>
              <a:t>};</a:t>
            </a:r>
          </a:p>
          <a:p>
            <a:pPr eaLnBrk="1" hangingPunct="1">
              <a:spcBef>
                <a:spcPct val="0"/>
              </a:spcBef>
              <a:buClrTx/>
              <a:buSzTx/>
              <a:buFontTx/>
              <a:buNone/>
            </a:pPr>
            <a:r>
              <a:rPr lang="en-US" altLang="zh-CN" sz="2000">
                <a:solidFill>
                  <a:schemeClr val="tx2"/>
                </a:solidFill>
              </a:rPr>
              <a:t>struct planet star2, </a:t>
            </a:r>
            <a:r>
              <a:rPr lang="en-US" altLang="zh-CN" sz="2000" b="1">
                <a:solidFill>
                  <a:srgbClr val="FF00FF"/>
                </a:solidFill>
              </a:rPr>
              <a:t>*p=&amp;star2</a:t>
            </a:r>
            <a:r>
              <a:rPr lang="en-US" altLang="zh-CN" sz="2000">
                <a:solidFill>
                  <a:schemeClr val="tx2"/>
                </a:solidFill>
              </a:rPr>
              <a:t>;</a:t>
            </a:r>
          </a:p>
          <a:p>
            <a:pPr eaLnBrk="1" hangingPunct="1">
              <a:spcBef>
                <a:spcPct val="0"/>
              </a:spcBef>
              <a:buClrTx/>
              <a:buSzTx/>
              <a:buFontTx/>
              <a:buNone/>
            </a:pPr>
            <a:r>
              <a:rPr lang="en-US" altLang="zh-CN" sz="2000" b="1">
                <a:solidFill>
                  <a:srgbClr val="FF00FF"/>
                </a:solidFill>
              </a:rPr>
              <a:t>*p = star1;</a:t>
            </a:r>
          </a:p>
        </p:txBody>
      </p:sp>
      <p:graphicFrame>
        <p:nvGraphicFramePr>
          <p:cNvPr id="43172" name="Group 164">
            <a:extLst>
              <a:ext uri="{FF2B5EF4-FFF2-40B4-BE49-F238E27FC236}">
                <a16:creationId xmlns:a16="http://schemas.microsoft.com/office/drawing/2014/main" id="{CBD311F7-FC19-4415-A3EA-BA0B19C782D6}"/>
              </a:ext>
            </a:extLst>
          </p:cNvPr>
          <p:cNvGraphicFramePr>
            <a:graphicFrameLocks noGrp="1"/>
          </p:cNvGraphicFramePr>
          <p:nvPr/>
        </p:nvGraphicFramePr>
        <p:xfrm>
          <a:off x="2663825" y="5153025"/>
          <a:ext cx="5868988" cy="365125"/>
        </p:xfrm>
        <a:graphic>
          <a:graphicData uri="http://schemas.openxmlformats.org/drawingml/2006/table">
            <a:tbl>
              <a:tblPr/>
              <a:tblGrid>
                <a:gridCol w="1466850">
                  <a:extLst>
                    <a:ext uri="{9D8B030D-6E8A-4147-A177-3AD203B41FA5}">
                      <a16:colId xmlns:a16="http://schemas.microsoft.com/office/drawing/2014/main" val="20000"/>
                    </a:ext>
                  </a:extLst>
                </a:gridCol>
                <a:gridCol w="1468438">
                  <a:extLst>
                    <a:ext uri="{9D8B030D-6E8A-4147-A177-3AD203B41FA5}">
                      <a16:colId xmlns:a16="http://schemas.microsoft.com/office/drawing/2014/main" val="20001"/>
                    </a:ext>
                  </a:extLst>
                </a:gridCol>
                <a:gridCol w="1466850">
                  <a:extLst>
                    <a:ext uri="{9D8B030D-6E8A-4147-A177-3AD203B41FA5}">
                      <a16:colId xmlns:a16="http://schemas.microsoft.com/office/drawing/2014/main" val="20002"/>
                    </a:ext>
                  </a:extLst>
                </a:gridCol>
                <a:gridCol w="1466850">
                  <a:extLst>
                    <a:ext uri="{9D8B030D-6E8A-4147-A177-3AD203B41FA5}">
                      <a16:colId xmlns:a16="http://schemas.microsoft.com/office/drawing/2014/main" val="20003"/>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333333"/>
                          </a:solidFill>
                          <a:effectLst>
                            <a:outerShdw blurRad="38100" dist="38100" dir="2700000" algn="tl">
                              <a:srgbClr val="C0C0C0"/>
                            </a:outerShdw>
                          </a:effectLst>
                          <a:latin typeface="Tahoma" pitchFamily="34" charset="0"/>
                          <a:ea typeface="宋体" pitchFamily="2" charset="-122"/>
                        </a:rPr>
                        <a:t>”12345”</a:t>
                      </a:r>
                    </a:p>
                  </a:txBody>
                  <a:tcPr marT="45434" marB="45434" horzOverflow="overflow">
                    <a:lnL w="28575"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333333"/>
                          </a:solidFill>
                          <a:effectLst>
                            <a:outerShdw blurRad="38100" dist="38100" dir="2700000" algn="tl">
                              <a:srgbClr val="C0C0C0"/>
                            </a:outerShdw>
                          </a:effectLst>
                          <a:latin typeface="Tahoma" pitchFamily="34" charset="0"/>
                          <a:ea typeface="宋体" pitchFamily="2" charset="-122"/>
                        </a:rPr>
                        <a:t>”Venus”</a:t>
                      </a:r>
                    </a:p>
                  </a:txBody>
                  <a:tcPr marT="45434" marB="45434"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333333"/>
                          </a:solidFill>
                          <a:effectLst>
                            <a:outerShdw blurRad="38100" dist="38100" dir="2700000" algn="tl">
                              <a:srgbClr val="C0C0C0"/>
                            </a:outerShdw>
                          </a:effectLst>
                          <a:latin typeface="Tahoma" pitchFamily="34" charset="0"/>
                          <a:ea typeface="宋体" pitchFamily="2" charset="-122"/>
                        </a:rPr>
                        <a:t>-4.4</a:t>
                      </a:r>
                    </a:p>
                  </a:txBody>
                  <a:tcPr marT="45434" marB="45434"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333333"/>
                          </a:solidFill>
                          <a:effectLst>
                            <a:outerShdw blurRad="38100" dist="38100" dir="2700000" algn="tl">
                              <a:srgbClr val="C0C0C0"/>
                            </a:outerShdw>
                          </a:effectLst>
                          <a:latin typeface="Tahoma" pitchFamily="34" charset="0"/>
                          <a:ea typeface="宋体" pitchFamily="2" charset="-122"/>
                        </a:rPr>
                        <a:t>12103.6</a:t>
                      </a:r>
                    </a:p>
                  </a:txBody>
                  <a:tcPr marT="45434" marB="45434" horzOverflow="overflow">
                    <a:lnL w="12700" cap="flat" cmpd="sng" algn="ctr">
                      <a:solidFill>
                        <a:srgbClr val="4D4D4D"/>
                      </a:solidFill>
                      <a:prstDash val="solid"/>
                      <a:miter lim="800000"/>
                      <a:headEnd type="none" w="med" len="med"/>
                      <a:tailEnd type="none" w="med" len="med"/>
                    </a:lnL>
                    <a:lnR w="28575"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3184" name="Group 176">
            <a:extLst>
              <a:ext uri="{FF2B5EF4-FFF2-40B4-BE49-F238E27FC236}">
                <a16:creationId xmlns:a16="http://schemas.microsoft.com/office/drawing/2014/main" id="{5F3F5C29-CE2C-4412-84AB-7F7AEA8AFB09}"/>
              </a:ext>
            </a:extLst>
          </p:cNvPr>
          <p:cNvGraphicFramePr>
            <a:graphicFrameLocks noGrp="1"/>
          </p:cNvGraphicFramePr>
          <p:nvPr/>
        </p:nvGraphicFramePr>
        <p:xfrm>
          <a:off x="2663825" y="4868863"/>
          <a:ext cx="5868988" cy="334962"/>
        </p:xfrm>
        <a:graphic>
          <a:graphicData uri="http://schemas.openxmlformats.org/drawingml/2006/table">
            <a:tbl>
              <a:tblPr/>
              <a:tblGrid>
                <a:gridCol w="1466850">
                  <a:extLst>
                    <a:ext uri="{9D8B030D-6E8A-4147-A177-3AD203B41FA5}">
                      <a16:colId xmlns:a16="http://schemas.microsoft.com/office/drawing/2014/main" val="20000"/>
                    </a:ext>
                  </a:extLst>
                </a:gridCol>
                <a:gridCol w="1468438">
                  <a:extLst>
                    <a:ext uri="{9D8B030D-6E8A-4147-A177-3AD203B41FA5}">
                      <a16:colId xmlns:a16="http://schemas.microsoft.com/office/drawing/2014/main" val="20001"/>
                    </a:ext>
                  </a:extLst>
                </a:gridCol>
                <a:gridCol w="1466850">
                  <a:extLst>
                    <a:ext uri="{9D8B030D-6E8A-4147-A177-3AD203B41FA5}">
                      <a16:colId xmlns:a16="http://schemas.microsoft.com/office/drawing/2014/main" val="20002"/>
                    </a:ext>
                  </a:extLst>
                </a:gridCol>
                <a:gridCol w="1466850">
                  <a:extLst>
                    <a:ext uri="{9D8B030D-6E8A-4147-A177-3AD203B41FA5}">
                      <a16:colId xmlns:a16="http://schemas.microsoft.com/office/drawing/2014/main" val="20003"/>
                    </a:ext>
                  </a:extLst>
                </a:gridCol>
              </a:tblGrid>
              <a:tr h="33496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2"/>
                          </a:solidFill>
                          <a:effectLst/>
                          <a:latin typeface="Tahoma" pitchFamily="34" charset="0"/>
                          <a:ea typeface="宋体" pitchFamily="2" charset="-122"/>
                        </a:rPr>
                        <a:t>code</a:t>
                      </a:r>
                    </a:p>
                  </a:txBody>
                  <a:tcPr marT="45573" marB="45573"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2"/>
                          </a:solidFill>
                          <a:effectLst/>
                          <a:latin typeface="Tahoma" pitchFamily="34" charset="0"/>
                          <a:ea typeface="宋体" pitchFamily="2" charset="-122"/>
                        </a:rPr>
                        <a:t>name</a:t>
                      </a:r>
                    </a:p>
                  </a:txBody>
                  <a:tcPr marT="45573" marB="45573"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2"/>
                          </a:solidFill>
                          <a:effectLst/>
                          <a:latin typeface="Tahoma" pitchFamily="34" charset="0"/>
                          <a:ea typeface="宋体" pitchFamily="2" charset="-122"/>
                        </a:rPr>
                        <a:t>visible</a:t>
                      </a:r>
                    </a:p>
                  </a:txBody>
                  <a:tcPr marT="45573" marB="45573"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2"/>
                          </a:solidFill>
                          <a:effectLst/>
                          <a:latin typeface="Tahoma" pitchFamily="34" charset="0"/>
                          <a:ea typeface="宋体" pitchFamily="2" charset="-122"/>
                        </a:rPr>
                        <a:t>diameter</a:t>
                      </a:r>
                    </a:p>
                  </a:txBody>
                  <a:tcPr marT="45573" marB="45573"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3199" name="Text Box 191">
            <a:extLst>
              <a:ext uri="{FF2B5EF4-FFF2-40B4-BE49-F238E27FC236}">
                <a16:creationId xmlns:a16="http://schemas.microsoft.com/office/drawing/2014/main" id="{18AFB8FD-6432-4A58-82ED-BD8822BDFB79}"/>
              </a:ext>
            </a:extLst>
          </p:cNvPr>
          <p:cNvSpPr txBox="1">
            <a:spLocks noChangeArrowheads="1"/>
          </p:cNvSpPr>
          <p:nvPr/>
        </p:nvSpPr>
        <p:spPr bwMode="auto">
          <a:xfrm>
            <a:off x="1817688" y="5032375"/>
            <a:ext cx="936625" cy="396875"/>
          </a:xfrm>
          <a:prstGeom prst="rect">
            <a:avLst/>
          </a:prstGeom>
          <a:noFill/>
          <a:ln w="9525">
            <a:noFill/>
            <a:miter lim="800000"/>
            <a:headEnd/>
            <a:tailEnd/>
          </a:ln>
          <a:effectLst/>
        </p:spPr>
        <p:txBody>
          <a:bodyPr>
            <a:spAutoFit/>
          </a:bodyPr>
          <a:lstStyle/>
          <a:p>
            <a:pPr algn="ctr" eaLnBrk="1" hangingPunct="1">
              <a:spcBef>
                <a:spcPct val="50000"/>
              </a:spcBef>
              <a:defRPr/>
            </a:pPr>
            <a:r>
              <a:rPr lang="en-US" altLang="zh-CN" sz="2000" b="1">
                <a:solidFill>
                  <a:srgbClr val="FF00FF"/>
                </a:solidFill>
                <a:effectLst>
                  <a:outerShdw blurRad="38100" dist="38100" dir="2700000" algn="tl">
                    <a:srgbClr val="C0C0C0"/>
                  </a:outerShdw>
                </a:effectLst>
              </a:rPr>
              <a:t>star1</a:t>
            </a:r>
          </a:p>
        </p:txBody>
      </p:sp>
      <p:graphicFrame>
        <p:nvGraphicFramePr>
          <p:cNvPr id="43200" name="Group 192">
            <a:extLst>
              <a:ext uri="{FF2B5EF4-FFF2-40B4-BE49-F238E27FC236}">
                <a16:creationId xmlns:a16="http://schemas.microsoft.com/office/drawing/2014/main" id="{390D1560-92DC-4BDD-AC57-32F831AC214C}"/>
              </a:ext>
            </a:extLst>
          </p:cNvPr>
          <p:cNvGraphicFramePr>
            <a:graphicFrameLocks noGrp="1"/>
          </p:cNvGraphicFramePr>
          <p:nvPr/>
        </p:nvGraphicFramePr>
        <p:xfrm>
          <a:off x="2646363" y="5795963"/>
          <a:ext cx="5868987" cy="365125"/>
        </p:xfrm>
        <a:graphic>
          <a:graphicData uri="http://schemas.openxmlformats.org/drawingml/2006/table">
            <a:tbl>
              <a:tblPr/>
              <a:tblGrid>
                <a:gridCol w="1466850">
                  <a:extLst>
                    <a:ext uri="{9D8B030D-6E8A-4147-A177-3AD203B41FA5}">
                      <a16:colId xmlns:a16="http://schemas.microsoft.com/office/drawing/2014/main" val="20000"/>
                    </a:ext>
                  </a:extLst>
                </a:gridCol>
                <a:gridCol w="1468437">
                  <a:extLst>
                    <a:ext uri="{9D8B030D-6E8A-4147-A177-3AD203B41FA5}">
                      <a16:colId xmlns:a16="http://schemas.microsoft.com/office/drawing/2014/main" val="20001"/>
                    </a:ext>
                  </a:extLst>
                </a:gridCol>
                <a:gridCol w="1466850">
                  <a:extLst>
                    <a:ext uri="{9D8B030D-6E8A-4147-A177-3AD203B41FA5}">
                      <a16:colId xmlns:a16="http://schemas.microsoft.com/office/drawing/2014/main" val="20002"/>
                    </a:ext>
                  </a:extLst>
                </a:gridCol>
                <a:gridCol w="1466850">
                  <a:extLst>
                    <a:ext uri="{9D8B030D-6E8A-4147-A177-3AD203B41FA5}">
                      <a16:colId xmlns:a16="http://schemas.microsoft.com/office/drawing/2014/main" val="20003"/>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333333"/>
                          </a:solidFill>
                          <a:effectLst>
                            <a:outerShdw blurRad="38100" dist="38100" dir="2700000" algn="tl">
                              <a:srgbClr val="C0C0C0"/>
                            </a:outerShdw>
                          </a:effectLst>
                          <a:latin typeface="Tahoma" pitchFamily="34" charset="0"/>
                          <a:ea typeface="宋体" pitchFamily="2" charset="-122"/>
                        </a:rPr>
                        <a:t>”12345”</a:t>
                      </a:r>
                    </a:p>
                  </a:txBody>
                  <a:tcPr marT="45434" marB="45434" horzOverflow="overflow">
                    <a:lnL w="28575"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333333"/>
                          </a:solidFill>
                          <a:effectLst>
                            <a:outerShdw blurRad="38100" dist="38100" dir="2700000" algn="tl">
                              <a:srgbClr val="C0C0C0"/>
                            </a:outerShdw>
                          </a:effectLst>
                          <a:latin typeface="Tahoma" pitchFamily="34" charset="0"/>
                          <a:ea typeface="宋体" pitchFamily="2" charset="-122"/>
                        </a:rPr>
                        <a:t>”Venus”</a:t>
                      </a:r>
                    </a:p>
                  </a:txBody>
                  <a:tcPr marT="45434" marB="45434"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333333"/>
                          </a:solidFill>
                          <a:effectLst>
                            <a:outerShdw blurRad="38100" dist="38100" dir="2700000" algn="tl">
                              <a:srgbClr val="C0C0C0"/>
                            </a:outerShdw>
                          </a:effectLst>
                          <a:latin typeface="Tahoma" pitchFamily="34" charset="0"/>
                          <a:ea typeface="宋体" pitchFamily="2" charset="-122"/>
                        </a:rPr>
                        <a:t>-4.4</a:t>
                      </a:r>
                    </a:p>
                  </a:txBody>
                  <a:tcPr marT="45434" marB="45434"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333333"/>
                          </a:solidFill>
                          <a:effectLst>
                            <a:outerShdw blurRad="38100" dist="38100" dir="2700000" algn="tl">
                              <a:srgbClr val="C0C0C0"/>
                            </a:outerShdw>
                          </a:effectLst>
                          <a:latin typeface="Tahoma" pitchFamily="34" charset="0"/>
                          <a:ea typeface="宋体" pitchFamily="2" charset="-122"/>
                        </a:rPr>
                        <a:t>12103.6</a:t>
                      </a:r>
                    </a:p>
                  </a:txBody>
                  <a:tcPr marT="45434" marB="45434" horzOverflow="overflow">
                    <a:lnL w="12700" cap="flat" cmpd="sng" algn="ctr">
                      <a:solidFill>
                        <a:srgbClr val="4D4D4D"/>
                      </a:solidFill>
                      <a:prstDash val="solid"/>
                      <a:miter lim="800000"/>
                      <a:headEnd type="none" w="med" len="med"/>
                      <a:tailEnd type="none" w="med" len="med"/>
                    </a:lnL>
                    <a:lnR w="28575"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3212" name="Group 204">
            <a:extLst>
              <a:ext uri="{FF2B5EF4-FFF2-40B4-BE49-F238E27FC236}">
                <a16:creationId xmlns:a16="http://schemas.microsoft.com/office/drawing/2014/main" id="{2EF160BF-EF33-4A79-9A32-A2D4040853E4}"/>
              </a:ext>
            </a:extLst>
          </p:cNvPr>
          <p:cNvGraphicFramePr>
            <a:graphicFrameLocks noGrp="1"/>
          </p:cNvGraphicFramePr>
          <p:nvPr/>
        </p:nvGraphicFramePr>
        <p:xfrm>
          <a:off x="2646363" y="5511800"/>
          <a:ext cx="5868987" cy="334963"/>
        </p:xfrm>
        <a:graphic>
          <a:graphicData uri="http://schemas.openxmlformats.org/drawingml/2006/table">
            <a:tbl>
              <a:tblPr/>
              <a:tblGrid>
                <a:gridCol w="1466850">
                  <a:extLst>
                    <a:ext uri="{9D8B030D-6E8A-4147-A177-3AD203B41FA5}">
                      <a16:colId xmlns:a16="http://schemas.microsoft.com/office/drawing/2014/main" val="20000"/>
                    </a:ext>
                  </a:extLst>
                </a:gridCol>
                <a:gridCol w="1468437">
                  <a:extLst>
                    <a:ext uri="{9D8B030D-6E8A-4147-A177-3AD203B41FA5}">
                      <a16:colId xmlns:a16="http://schemas.microsoft.com/office/drawing/2014/main" val="20001"/>
                    </a:ext>
                  </a:extLst>
                </a:gridCol>
                <a:gridCol w="1466850">
                  <a:extLst>
                    <a:ext uri="{9D8B030D-6E8A-4147-A177-3AD203B41FA5}">
                      <a16:colId xmlns:a16="http://schemas.microsoft.com/office/drawing/2014/main" val="20002"/>
                    </a:ext>
                  </a:extLst>
                </a:gridCol>
                <a:gridCol w="1466850">
                  <a:extLst>
                    <a:ext uri="{9D8B030D-6E8A-4147-A177-3AD203B41FA5}">
                      <a16:colId xmlns:a16="http://schemas.microsoft.com/office/drawing/2014/main" val="20003"/>
                    </a:ext>
                  </a:extLst>
                </a:gridCol>
              </a:tblGrid>
              <a:tr h="334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2"/>
                          </a:solidFill>
                          <a:effectLst/>
                          <a:latin typeface="Tahoma" pitchFamily="34" charset="0"/>
                          <a:ea typeface="宋体" pitchFamily="2" charset="-122"/>
                        </a:rPr>
                        <a:t>code</a:t>
                      </a:r>
                    </a:p>
                  </a:txBody>
                  <a:tcPr marT="45574" marB="45574"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2"/>
                          </a:solidFill>
                          <a:effectLst/>
                          <a:latin typeface="Tahoma" pitchFamily="34" charset="0"/>
                          <a:ea typeface="宋体" pitchFamily="2" charset="-122"/>
                        </a:rPr>
                        <a:t>name</a:t>
                      </a:r>
                    </a:p>
                  </a:txBody>
                  <a:tcPr marT="45574" marB="45574"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2"/>
                          </a:solidFill>
                          <a:effectLst/>
                          <a:latin typeface="Tahoma" pitchFamily="34" charset="0"/>
                          <a:ea typeface="宋体" pitchFamily="2" charset="-122"/>
                        </a:rPr>
                        <a:t>visible</a:t>
                      </a:r>
                    </a:p>
                  </a:txBody>
                  <a:tcPr marT="45574" marB="45574"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2"/>
                          </a:solidFill>
                          <a:effectLst/>
                          <a:latin typeface="Tahoma" pitchFamily="34" charset="0"/>
                          <a:ea typeface="宋体" pitchFamily="2" charset="-122"/>
                        </a:rPr>
                        <a:t>diameter</a:t>
                      </a:r>
                    </a:p>
                  </a:txBody>
                  <a:tcPr marT="45574" marB="45574"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3227" name="Text Box 219">
            <a:extLst>
              <a:ext uri="{FF2B5EF4-FFF2-40B4-BE49-F238E27FC236}">
                <a16:creationId xmlns:a16="http://schemas.microsoft.com/office/drawing/2014/main" id="{5BF8B640-8B9B-472F-A09E-FF4E0D9BEA3D}"/>
              </a:ext>
            </a:extLst>
          </p:cNvPr>
          <p:cNvSpPr txBox="1">
            <a:spLocks noChangeArrowheads="1"/>
          </p:cNvSpPr>
          <p:nvPr/>
        </p:nvSpPr>
        <p:spPr bwMode="auto">
          <a:xfrm>
            <a:off x="1800225" y="5675313"/>
            <a:ext cx="936625" cy="396875"/>
          </a:xfrm>
          <a:prstGeom prst="rect">
            <a:avLst/>
          </a:prstGeom>
          <a:noFill/>
          <a:ln w="9525">
            <a:noFill/>
            <a:miter lim="800000"/>
            <a:headEnd/>
            <a:tailEnd/>
          </a:ln>
          <a:effectLst/>
        </p:spPr>
        <p:txBody>
          <a:bodyPr>
            <a:spAutoFit/>
          </a:bodyPr>
          <a:lstStyle/>
          <a:p>
            <a:pPr algn="ctr" eaLnBrk="1" hangingPunct="1">
              <a:spcBef>
                <a:spcPct val="50000"/>
              </a:spcBef>
              <a:defRPr/>
            </a:pPr>
            <a:r>
              <a:rPr lang="en-US" altLang="zh-CN" sz="2000" b="1">
                <a:solidFill>
                  <a:srgbClr val="FF00FF"/>
                </a:solidFill>
                <a:effectLst>
                  <a:outerShdw blurRad="38100" dist="38100" dir="2700000" algn="tl">
                    <a:srgbClr val="C0C0C0"/>
                  </a:outerShdw>
                </a:effectLst>
              </a:rPr>
              <a:t>star2</a:t>
            </a:r>
          </a:p>
        </p:txBody>
      </p:sp>
      <p:sp>
        <p:nvSpPr>
          <p:cNvPr id="43228" name="Text Box 220">
            <a:extLst>
              <a:ext uri="{FF2B5EF4-FFF2-40B4-BE49-F238E27FC236}">
                <a16:creationId xmlns:a16="http://schemas.microsoft.com/office/drawing/2014/main" id="{008D126D-7CE4-4C94-AA6F-5E2D58928B44}"/>
              </a:ext>
            </a:extLst>
          </p:cNvPr>
          <p:cNvSpPr txBox="1">
            <a:spLocks noChangeArrowheads="1"/>
          </p:cNvSpPr>
          <p:nvPr/>
        </p:nvSpPr>
        <p:spPr bwMode="auto">
          <a:xfrm>
            <a:off x="431800" y="4929188"/>
            <a:ext cx="433388"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defRPr/>
            </a:pPr>
            <a:r>
              <a:rPr lang="en-US" altLang="zh-CN" sz="2000" b="1">
                <a:solidFill>
                  <a:srgbClr val="FF00FF"/>
                </a:solidFill>
                <a:effectLst>
                  <a:outerShdw blurRad="38100" dist="38100" dir="2700000" algn="tl">
                    <a:srgbClr val="C0C0C0"/>
                  </a:outerShdw>
                </a:effectLst>
              </a:rPr>
              <a:t>p</a:t>
            </a:r>
          </a:p>
        </p:txBody>
      </p:sp>
      <p:sp>
        <p:nvSpPr>
          <p:cNvPr id="43229" name="Rectangle 221">
            <a:extLst>
              <a:ext uri="{FF2B5EF4-FFF2-40B4-BE49-F238E27FC236}">
                <a16:creationId xmlns:a16="http://schemas.microsoft.com/office/drawing/2014/main" id="{AB9EC5A2-7609-4FA8-9C09-813992C7BDE4}"/>
              </a:ext>
            </a:extLst>
          </p:cNvPr>
          <p:cNvSpPr>
            <a:spLocks noChangeArrowheads="1"/>
          </p:cNvSpPr>
          <p:nvPr/>
        </p:nvSpPr>
        <p:spPr bwMode="auto">
          <a:xfrm>
            <a:off x="792163" y="5080000"/>
            <a:ext cx="1008062" cy="360363"/>
          </a:xfrm>
          <a:prstGeom prst="rect">
            <a:avLst/>
          </a:prstGeom>
          <a:noFill/>
          <a:ln w="28575">
            <a:solidFill>
              <a:srgbClr val="3333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43231" name="Freeform 223">
            <a:extLst>
              <a:ext uri="{FF2B5EF4-FFF2-40B4-BE49-F238E27FC236}">
                <a16:creationId xmlns:a16="http://schemas.microsoft.com/office/drawing/2014/main" id="{12ABA8C7-F9D0-4CA3-9969-C498846F3C50}"/>
              </a:ext>
            </a:extLst>
          </p:cNvPr>
          <p:cNvSpPr>
            <a:spLocks/>
          </p:cNvSpPr>
          <p:nvPr/>
        </p:nvSpPr>
        <p:spPr bwMode="auto">
          <a:xfrm>
            <a:off x="1331913" y="5229225"/>
            <a:ext cx="1368425" cy="576263"/>
          </a:xfrm>
          <a:custGeom>
            <a:avLst/>
            <a:gdLst>
              <a:gd name="T0" fmla="*/ 0 w 862"/>
              <a:gd name="T1" fmla="*/ 0 h 363"/>
              <a:gd name="T2" fmla="*/ 2147483646 w 862"/>
              <a:gd name="T3" fmla="*/ 2147483646 h 363"/>
              <a:gd name="T4" fmla="*/ 2147483646 w 862"/>
              <a:gd name="T5" fmla="*/ 2147483646 h 363"/>
              <a:gd name="T6" fmla="*/ 0 60000 65536"/>
              <a:gd name="T7" fmla="*/ 0 60000 65536"/>
              <a:gd name="T8" fmla="*/ 0 60000 65536"/>
              <a:gd name="T9" fmla="*/ 0 w 862"/>
              <a:gd name="T10" fmla="*/ 0 h 363"/>
              <a:gd name="T11" fmla="*/ 862 w 862"/>
              <a:gd name="T12" fmla="*/ 363 h 363"/>
            </a:gdLst>
            <a:ahLst/>
            <a:cxnLst>
              <a:cxn ang="T6">
                <a:pos x="T0" y="T1"/>
              </a:cxn>
              <a:cxn ang="T7">
                <a:pos x="T2" y="T3"/>
              </a:cxn>
              <a:cxn ang="T8">
                <a:pos x="T4" y="T5"/>
              </a:cxn>
            </a:cxnLst>
            <a:rect l="T9" t="T10" r="T11" b="T12"/>
            <a:pathLst>
              <a:path w="862" h="363">
                <a:moveTo>
                  <a:pt x="0" y="0"/>
                </a:moveTo>
                <a:cubicBezTo>
                  <a:pt x="295" y="60"/>
                  <a:pt x="590" y="121"/>
                  <a:pt x="726" y="181"/>
                </a:cubicBezTo>
                <a:cubicBezTo>
                  <a:pt x="862" y="241"/>
                  <a:pt x="839" y="302"/>
                  <a:pt x="816" y="363"/>
                </a:cubicBezTo>
              </a:path>
            </a:pathLst>
          </a:custGeom>
          <a:noFill/>
          <a:ln w="19050" cap="flat" cmpd="sng">
            <a:solidFill>
              <a:srgbClr val="993300"/>
            </a:solidFill>
            <a:prstDash val="solid"/>
            <a:miter lim="800000"/>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43171"/>
                                        </p:tgtEl>
                                        <p:attrNameLst>
                                          <p:attrName>style.visibility</p:attrName>
                                        </p:attrNameLst>
                                      </p:cBhvr>
                                      <p:to>
                                        <p:strVal val="visible"/>
                                      </p:to>
                                    </p:set>
                                    <p:anim calcmode="lin" valueType="num">
                                      <p:cBhvr>
                                        <p:cTn id="7" dur="1000" fill="hold"/>
                                        <p:tgtEl>
                                          <p:spTgt spid="43171"/>
                                        </p:tgtEl>
                                        <p:attrNameLst>
                                          <p:attrName>ppt_x</p:attrName>
                                        </p:attrNameLst>
                                      </p:cBhvr>
                                      <p:tavLst>
                                        <p:tav tm="0">
                                          <p:val>
                                            <p:strVal val="#ppt_x-.2"/>
                                          </p:val>
                                        </p:tav>
                                        <p:tav tm="100000">
                                          <p:val>
                                            <p:strVal val="#ppt_x"/>
                                          </p:val>
                                        </p:tav>
                                      </p:tavLst>
                                    </p:anim>
                                    <p:anim calcmode="lin" valueType="num">
                                      <p:cBhvr>
                                        <p:cTn id="8" dur="1000" fill="hold"/>
                                        <p:tgtEl>
                                          <p:spTgt spid="43171"/>
                                        </p:tgtEl>
                                        <p:attrNameLst>
                                          <p:attrName>ppt_y</p:attrName>
                                        </p:attrNameLst>
                                      </p:cBhvr>
                                      <p:tavLst>
                                        <p:tav tm="0">
                                          <p:val>
                                            <p:strVal val="#ppt_y"/>
                                          </p:val>
                                        </p:tav>
                                        <p:tav tm="100000">
                                          <p:val>
                                            <p:strVal val="#ppt_y"/>
                                          </p:val>
                                        </p:tav>
                                      </p:tavLst>
                                    </p:anim>
                                    <p:animEffect transition="in" filter="wipe(right)" prLst="gradientSize: 0.1">
                                      <p:cBhvr>
                                        <p:cTn id="9" dur="1000"/>
                                        <p:tgtEl>
                                          <p:spTgt spid="4317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43172"/>
                                        </p:tgtEl>
                                        <p:attrNameLst>
                                          <p:attrName>style.visibility</p:attrName>
                                        </p:attrNameLst>
                                      </p:cBhvr>
                                      <p:to>
                                        <p:strVal val="visible"/>
                                      </p:to>
                                    </p:set>
                                    <p:anim calcmode="lin" valueType="num">
                                      <p:cBhvr>
                                        <p:cTn id="14" dur="1000" fill="hold"/>
                                        <p:tgtEl>
                                          <p:spTgt spid="43172"/>
                                        </p:tgtEl>
                                        <p:attrNameLst>
                                          <p:attrName>ppt_x</p:attrName>
                                        </p:attrNameLst>
                                      </p:cBhvr>
                                      <p:tavLst>
                                        <p:tav tm="0">
                                          <p:val>
                                            <p:strVal val="#ppt_x-.2"/>
                                          </p:val>
                                        </p:tav>
                                        <p:tav tm="100000">
                                          <p:val>
                                            <p:strVal val="#ppt_x"/>
                                          </p:val>
                                        </p:tav>
                                      </p:tavLst>
                                    </p:anim>
                                    <p:anim calcmode="lin" valueType="num">
                                      <p:cBhvr>
                                        <p:cTn id="15" dur="1000" fill="hold"/>
                                        <p:tgtEl>
                                          <p:spTgt spid="43172"/>
                                        </p:tgtEl>
                                        <p:attrNameLst>
                                          <p:attrName>ppt_y</p:attrName>
                                        </p:attrNameLst>
                                      </p:cBhvr>
                                      <p:tavLst>
                                        <p:tav tm="0">
                                          <p:val>
                                            <p:strVal val="#ppt_y"/>
                                          </p:val>
                                        </p:tav>
                                        <p:tav tm="100000">
                                          <p:val>
                                            <p:strVal val="#ppt_y"/>
                                          </p:val>
                                        </p:tav>
                                      </p:tavLst>
                                    </p:anim>
                                    <p:animEffect transition="in" filter="wipe(right)" prLst="gradientSize: 0.1">
                                      <p:cBhvr>
                                        <p:cTn id="16" dur="1000"/>
                                        <p:tgtEl>
                                          <p:spTgt spid="43172"/>
                                        </p:tgtEl>
                                      </p:cBhvr>
                                    </p:animEffect>
                                  </p:childTnLst>
                                </p:cTn>
                              </p:par>
                              <p:par>
                                <p:cTn id="17" presetID="29" presetClass="entr" presetSubtype="0" fill="hold" nodeType="withEffect">
                                  <p:stCondLst>
                                    <p:cond delay="0"/>
                                  </p:stCondLst>
                                  <p:childTnLst>
                                    <p:set>
                                      <p:cBhvr>
                                        <p:cTn id="18" dur="1" fill="hold">
                                          <p:stCondLst>
                                            <p:cond delay="0"/>
                                          </p:stCondLst>
                                        </p:cTn>
                                        <p:tgtEl>
                                          <p:spTgt spid="43184"/>
                                        </p:tgtEl>
                                        <p:attrNameLst>
                                          <p:attrName>style.visibility</p:attrName>
                                        </p:attrNameLst>
                                      </p:cBhvr>
                                      <p:to>
                                        <p:strVal val="visible"/>
                                      </p:to>
                                    </p:set>
                                    <p:anim calcmode="lin" valueType="num">
                                      <p:cBhvr>
                                        <p:cTn id="19" dur="1000" fill="hold"/>
                                        <p:tgtEl>
                                          <p:spTgt spid="43184"/>
                                        </p:tgtEl>
                                        <p:attrNameLst>
                                          <p:attrName>ppt_x</p:attrName>
                                        </p:attrNameLst>
                                      </p:cBhvr>
                                      <p:tavLst>
                                        <p:tav tm="0">
                                          <p:val>
                                            <p:strVal val="#ppt_x-.2"/>
                                          </p:val>
                                        </p:tav>
                                        <p:tav tm="100000">
                                          <p:val>
                                            <p:strVal val="#ppt_x"/>
                                          </p:val>
                                        </p:tav>
                                      </p:tavLst>
                                    </p:anim>
                                    <p:anim calcmode="lin" valueType="num">
                                      <p:cBhvr>
                                        <p:cTn id="20" dur="1000" fill="hold"/>
                                        <p:tgtEl>
                                          <p:spTgt spid="43184"/>
                                        </p:tgtEl>
                                        <p:attrNameLst>
                                          <p:attrName>ppt_y</p:attrName>
                                        </p:attrNameLst>
                                      </p:cBhvr>
                                      <p:tavLst>
                                        <p:tav tm="0">
                                          <p:val>
                                            <p:strVal val="#ppt_y"/>
                                          </p:val>
                                        </p:tav>
                                        <p:tav tm="100000">
                                          <p:val>
                                            <p:strVal val="#ppt_y"/>
                                          </p:val>
                                        </p:tav>
                                      </p:tavLst>
                                    </p:anim>
                                    <p:animEffect transition="in" filter="wipe(right)" prLst="gradientSize: 0.1">
                                      <p:cBhvr>
                                        <p:cTn id="21" dur="1000"/>
                                        <p:tgtEl>
                                          <p:spTgt spid="43184"/>
                                        </p:tgtEl>
                                      </p:cBhvr>
                                    </p:animEffect>
                                  </p:childTnLst>
                                </p:cTn>
                              </p:par>
                              <p:par>
                                <p:cTn id="22" presetID="29" presetClass="entr" presetSubtype="0" fill="hold" grpId="0" nodeType="withEffect">
                                  <p:stCondLst>
                                    <p:cond delay="0"/>
                                  </p:stCondLst>
                                  <p:childTnLst>
                                    <p:set>
                                      <p:cBhvr>
                                        <p:cTn id="23" dur="1" fill="hold">
                                          <p:stCondLst>
                                            <p:cond delay="0"/>
                                          </p:stCondLst>
                                        </p:cTn>
                                        <p:tgtEl>
                                          <p:spTgt spid="43199"/>
                                        </p:tgtEl>
                                        <p:attrNameLst>
                                          <p:attrName>style.visibility</p:attrName>
                                        </p:attrNameLst>
                                      </p:cBhvr>
                                      <p:to>
                                        <p:strVal val="visible"/>
                                      </p:to>
                                    </p:set>
                                    <p:anim calcmode="lin" valueType="num">
                                      <p:cBhvr>
                                        <p:cTn id="24" dur="1000" fill="hold"/>
                                        <p:tgtEl>
                                          <p:spTgt spid="43199"/>
                                        </p:tgtEl>
                                        <p:attrNameLst>
                                          <p:attrName>ppt_x</p:attrName>
                                        </p:attrNameLst>
                                      </p:cBhvr>
                                      <p:tavLst>
                                        <p:tav tm="0">
                                          <p:val>
                                            <p:strVal val="#ppt_x-.2"/>
                                          </p:val>
                                        </p:tav>
                                        <p:tav tm="100000">
                                          <p:val>
                                            <p:strVal val="#ppt_x"/>
                                          </p:val>
                                        </p:tav>
                                      </p:tavLst>
                                    </p:anim>
                                    <p:anim calcmode="lin" valueType="num">
                                      <p:cBhvr>
                                        <p:cTn id="25" dur="1000" fill="hold"/>
                                        <p:tgtEl>
                                          <p:spTgt spid="43199"/>
                                        </p:tgtEl>
                                        <p:attrNameLst>
                                          <p:attrName>ppt_y</p:attrName>
                                        </p:attrNameLst>
                                      </p:cBhvr>
                                      <p:tavLst>
                                        <p:tav tm="0">
                                          <p:val>
                                            <p:strVal val="#ppt_y"/>
                                          </p:val>
                                        </p:tav>
                                        <p:tav tm="100000">
                                          <p:val>
                                            <p:strVal val="#ppt_y"/>
                                          </p:val>
                                        </p:tav>
                                      </p:tavLst>
                                    </p:anim>
                                    <p:animEffect transition="in" filter="wipe(right)" prLst="gradientSize: 0.1">
                                      <p:cBhvr>
                                        <p:cTn id="26" dur="1000"/>
                                        <p:tgtEl>
                                          <p:spTgt spid="43199"/>
                                        </p:tgtEl>
                                      </p:cBhvr>
                                    </p:animEffect>
                                  </p:childTnLst>
                                </p:cTn>
                              </p:par>
                              <p:par>
                                <p:cTn id="27" presetID="29" presetClass="entr" presetSubtype="0" fill="hold" nodeType="withEffect">
                                  <p:stCondLst>
                                    <p:cond delay="0"/>
                                  </p:stCondLst>
                                  <p:childTnLst>
                                    <p:set>
                                      <p:cBhvr>
                                        <p:cTn id="28" dur="1" fill="hold">
                                          <p:stCondLst>
                                            <p:cond delay="0"/>
                                          </p:stCondLst>
                                        </p:cTn>
                                        <p:tgtEl>
                                          <p:spTgt spid="43200"/>
                                        </p:tgtEl>
                                        <p:attrNameLst>
                                          <p:attrName>style.visibility</p:attrName>
                                        </p:attrNameLst>
                                      </p:cBhvr>
                                      <p:to>
                                        <p:strVal val="visible"/>
                                      </p:to>
                                    </p:set>
                                    <p:anim calcmode="lin" valueType="num">
                                      <p:cBhvr>
                                        <p:cTn id="29" dur="1000" fill="hold"/>
                                        <p:tgtEl>
                                          <p:spTgt spid="43200"/>
                                        </p:tgtEl>
                                        <p:attrNameLst>
                                          <p:attrName>ppt_x</p:attrName>
                                        </p:attrNameLst>
                                      </p:cBhvr>
                                      <p:tavLst>
                                        <p:tav tm="0">
                                          <p:val>
                                            <p:strVal val="#ppt_x-.2"/>
                                          </p:val>
                                        </p:tav>
                                        <p:tav tm="100000">
                                          <p:val>
                                            <p:strVal val="#ppt_x"/>
                                          </p:val>
                                        </p:tav>
                                      </p:tavLst>
                                    </p:anim>
                                    <p:anim calcmode="lin" valueType="num">
                                      <p:cBhvr>
                                        <p:cTn id="30" dur="1000" fill="hold"/>
                                        <p:tgtEl>
                                          <p:spTgt spid="43200"/>
                                        </p:tgtEl>
                                        <p:attrNameLst>
                                          <p:attrName>ppt_y</p:attrName>
                                        </p:attrNameLst>
                                      </p:cBhvr>
                                      <p:tavLst>
                                        <p:tav tm="0">
                                          <p:val>
                                            <p:strVal val="#ppt_y"/>
                                          </p:val>
                                        </p:tav>
                                        <p:tav tm="100000">
                                          <p:val>
                                            <p:strVal val="#ppt_y"/>
                                          </p:val>
                                        </p:tav>
                                      </p:tavLst>
                                    </p:anim>
                                    <p:animEffect transition="in" filter="wipe(right)" prLst="gradientSize: 0.1">
                                      <p:cBhvr>
                                        <p:cTn id="31" dur="1000"/>
                                        <p:tgtEl>
                                          <p:spTgt spid="43200"/>
                                        </p:tgtEl>
                                      </p:cBhvr>
                                    </p:animEffect>
                                  </p:childTnLst>
                                </p:cTn>
                              </p:par>
                              <p:par>
                                <p:cTn id="32" presetID="29" presetClass="entr" presetSubtype="0" fill="hold" nodeType="withEffect">
                                  <p:stCondLst>
                                    <p:cond delay="0"/>
                                  </p:stCondLst>
                                  <p:childTnLst>
                                    <p:set>
                                      <p:cBhvr>
                                        <p:cTn id="33" dur="1" fill="hold">
                                          <p:stCondLst>
                                            <p:cond delay="0"/>
                                          </p:stCondLst>
                                        </p:cTn>
                                        <p:tgtEl>
                                          <p:spTgt spid="43212"/>
                                        </p:tgtEl>
                                        <p:attrNameLst>
                                          <p:attrName>style.visibility</p:attrName>
                                        </p:attrNameLst>
                                      </p:cBhvr>
                                      <p:to>
                                        <p:strVal val="visible"/>
                                      </p:to>
                                    </p:set>
                                    <p:anim calcmode="lin" valueType="num">
                                      <p:cBhvr>
                                        <p:cTn id="34" dur="1000" fill="hold"/>
                                        <p:tgtEl>
                                          <p:spTgt spid="43212"/>
                                        </p:tgtEl>
                                        <p:attrNameLst>
                                          <p:attrName>ppt_x</p:attrName>
                                        </p:attrNameLst>
                                      </p:cBhvr>
                                      <p:tavLst>
                                        <p:tav tm="0">
                                          <p:val>
                                            <p:strVal val="#ppt_x-.2"/>
                                          </p:val>
                                        </p:tav>
                                        <p:tav tm="100000">
                                          <p:val>
                                            <p:strVal val="#ppt_x"/>
                                          </p:val>
                                        </p:tav>
                                      </p:tavLst>
                                    </p:anim>
                                    <p:anim calcmode="lin" valueType="num">
                                      <p:cBhvr>
                                        <p:cTn id="35" dur="1000" fill="hold"/>
                                        <p:tgtEl>
                                          <p:spTgt spid="43212"/>
                                        </p:tgtEl>
                                        <p:attrNameLst>
                                          <p:attrName>ppt_y</p:attrName>
                                        </p:attrNameLst>
                                      </p:cBhvr>
                                      <p:tavLst>
                                        <p:tav tm="0">
                                          <p:val>
                                            <p:strVal val="#ppt_y"/>
                                          </p:val>
                                        </p:tav>
                                        <p:tav tm="100000">
                                          <p:val>
                                            <p:strVal val="#ppt_y"/>
                                          </p:val>
                                        </p:tav>
                                      </p:tavLst>
                                    </p:anim>
                                    <p:animEffect transition="in" filter="wipe(right)" prLst="gradientSize: 0.1">
                                      <p:cBhvr>
                                        <p:cTn id="36" dur="1000"/>
                                        <p:tgtEl>
                                          <p:spTgt spid="43212"/>
                                        </p:tgtEl>
                                      </p:cBhvr>
                                    </p:animEffect>
                                  </p:childTnLst>
                                </p:cTn>
                              </p:par>
                              <p:par>
                                <p:cTn id="37" presetID="29" presetClass="entr" presetSubtype="0" fill="hold" grpId="0" nodeType="withEffect">
                                  <p:stCondLst>
                                    <p:cond delay="0"/>
                                  </p:stCondLst>
                                  <p:childTnLst>
                                    <p:set>
                                      <p:cBhvr>
                                        <p:cTn id="38" dur="1" fill="hold">
                                          <p:stCondLst>
                                            <p:cond delay="0"/>
                                          </p:stCondLst>
                                        </p:cTn>
                                        <p:tgtEl>
                                          <p:spTgt spid="43227"/>
                                        </p:tgtEl>
                                        <p:attrNameLst>
                                          <p:attrName>style.visibility</p:attrName>
                                        </p:attrNameLst>
                                      </p:cBhvr>
                                      <p:to>
                                        <p:strVal val="visible"/>
                                      </p:to>
                                    </p:set>
                                    <p:anim calcmode="lin" valueType="num">
                                      <p:cBhvr>
                                        <p:cTn id="39" dur="1000" fill="hold"/>
                                        <p:tgtEl>
                                          <p:spTgt spid="43227"/>
                                        </p:tgtEl>
                                        <p:attrNameLst>
                                          <p:attrName>ppt_x</p:attrName>
                                        </p:attrNameLst>
                                      </p:cBhvr>
                                      <p:tavLst>
                                        <p:tav tm="0">
                                          <p:val>
                                            <p:strVal val="#ppt_x-.2"/>
                                          </p:val>
                                        </p:tav>
                                        <p:tav tm="100000">
                                          <p:val>
                                            <p:strVal val="#ppt_x"/>
                                          </p:val>
                                        </p:tav>
                                      </p:tavLst>
                                    </p:anim>
                                    <p:anim calcmode="lin" valueType="num">
                                      <p:cBhvr>
                                        <p:cTn id="40" dur="1000" fill="hold"/>
                                        <p:tgtEl>
                                          <p:spTgt spid="43227"/>
                                        </p:tgtEl>
                                        <p:attrNameLst>
                                          <p:attrName>ppt_y</p:attrName>
                                        </p:attrNameLst>
                                      </p:cBhvr>
                                      <p:tavLst>
                                        <p:tav tm="0">
                                          <p:val>
                                            <p:strVal val="#ppt_y"/>
                                          </p:val>
                                        </p:tav>
                                        <p:tav tm="100000">
                                          <p:val>
                                            <p:strVal val="#ppt_y"/>
                                          </p:val>
                                        </p:tav>
                                      </p:tavLst>
                                    </p:anim>
                                    <p:animEffect transition="in" filter="wipe(right)" prLst="gradientSize: 0.1">
                                      <p:cBhvr>
                                        <p:cTn id="41" dur="1000"/>
                                        <p:tgtEl>
                                          <p:spTgt spid="43227"/>
                                        </p:tgtEl>
                                      </p:cBhvr>
                                    </p:animEffect>
                                  </p:childTnLst>
                                </p:cTn>
                              </p:par>
                              <p:par>
                                <p:cTn id="42" presetID="29" presetClass="entr" presetSubtype="0" fill="hold" grpId="0" nodeType="withEffect">
                                  <p:stCondLst>
                                    <p:cond delay="0"/>
                                  </p:stCondLst>
                                  <p:childTnLst>
                                    <p:set>
                                      <p:cBhvr>
                                        <p:cTn id="43" dur="1" fill="hold">
                                          <p:stCondLst>
                                            <p:cond delay="0"/>
                                          </p:stCondLst>
                                        </p:cTn>
                                        <p:tgtEl>
                                          <p:spTgt spid="43228"/>
                                        </p:tgtEl>
                                        <p:attrNameLst>
                                          <p:attrName>style.visibility</p:attrName>
                                        </p:attrNameLst>
                                      </p:cBhvr>
                                      <p:to>
                                        <p:strVal val="visible"/>
                                      </p:to>
                                    </p:set>
                                    <p:anim calcmode="lin" valueType="num">
                                      <p:cBhvr>
                                        <p:cTn id="44" dur="1000" fill="hold"/>
                                        <p:tgtEl>
                                          <p:spTgt spid="43228"/>
                                        </p:tgtEl>
                                        <p:attrNameLst>
                                          <p:attrName>ppt_x</p:attrName>
                                        </p:attrNameLst>
                                      </p:cBhvr>
                                      <p:tavLst>
                                        <p:tav tm="0">
                                          <p:val>
                                            <p:strVal val="#ppt_x-.2"/>
                                          </p:val>
                                        </p:tav>
                                        <p:tav tm="100000">
                                          <p:val>
                                            <p:strVal val="#ppt_x"/>
                                          </p:val>
                                        </p:tav>
                                      </p:tavLst>
                                    </p:anim>
                                    <p:anim calcmode="lin" valueType="num">
                                      <p:cBhvr>
                                        <p:cTn id="45" dur="1000" fill="hold"/>
                                        <p:tgtEl>
                                          <p:spTgt spid="43228"/>
                                        </p:tgtEl>
                                        <p:attrNameLst>
                                          <p:attrName>ppt_y</p:attrName>
                                        </p:attrNameLst>
                                      </p:cBhvr>
                                      <p:tavLst>
                                        <p:tav tm="0">
                                          <p:val>
                                            <p:strVal val="#ppt_y"/>
                                          </p:val>
                                        </p:tav>
                                        <p:tav tm="100000">
                                          <p:val>
                                            <p:strVal val="#ppt_y"/>
                                          </p:val>
                                        </p:tav>
                                      </p:tavLst>
                                    </p:anim>
                                    <p:animEffect transition="in" filter="wipe(right)" prLst="gradientSize: 0.1">
                                      <p:cBhvr>
                                        <p:cTn id="46" dur="1000"/>
                                        <p:tgtEl>
                                          <p:spTgt spid="43228"/>
                                        </p:tgtEl>
                                      </p:cBhvr>
                                    </p:animEffect>
                                  </p:childTnLst>
                                </p:cTn>
                              </p:par>
                              <p:par>
                                <p:cTn id="47" presetID="29" presetClass="entr" presetSubtype="0" fill="hold" grpId="0" nodeType="withEffect">
                                  <p:stCondLst>
                                    <p:cond delay="0"/>
                                  </p:stCondLst>
                                  <p:childTnLst>
                                    <p:set>
                                      <p:cBhvr>
                                        <p:cTn id="48" dur="1" fill="hold">
                                          <p:stCondLst>
                                            <p:cond delay="0"/>
                                          </p:stCondLst>
                                        </p:cTn>
                                        <p:tgtEl>
                                          <p:spTgt spid="43229"/>
                                        </p:tgtEl>
                                        <p:attrNameLst>
                                          <p:attrName>style.visibility</p:attrName>
                                        </p:attrNameLst>
                                      </p:cBhvr>
                                      <p:to>
                                        <p:strVal val="visible"/>
                                      </p:to>
                                    </p:set>
                                    <p:anim calcmode="lin" valueType="num">
                                      <p:cBhvr>
                                        <p:cTn id="49" dur="1000" fill="hold"/>
                                        <p:tgtEl>
                                          <p:spTgt spid="43229"/>
                                        </p:tgtEl>
                                        <p:attrNameLst>
                                          <p:attrName>ppt_x</p:attrName>
                                        </p:attrNameLst>
                                      </p:cBhvr>
                                      <p:tavLst>
                                        <p:tav tm="0">
                                          <p:val>
                                            <p:strVal val="#ppt_x-.2"/>
                                          </p:val>
                                        </p:tav>
                                        <p:tav tm="100000">
                                          <p:val>
                                            <p:strVal val="#ppt_x"/>
                                          </p:val>
                                        </p:tav>
                                      </p:tavLst>
                                    </p:anim>
                                    <p:anim calcmode="lin" valueType="num">
                                      <p:cBhvr>
                                        <p:cTn id="50" dur="1000" fill="hold"/>
                                        <p:tgtEl>
                                          <p:spTgt spid="43229"/>
                                        </p:tgtEl>
                                        <p:attrNameLst>
                                          <p:attrName>ppt_y</p:attrName>
                                        </p:attrNameLst>
                                      </p:cBhvr>
                                      <p:tavLst>
                                        <p:tav tm="0">
                                          <p:val>
                                            <p:strVal val="#ppt_y"/>
                                          </p:val>
                                        </p:tav>
                                        <p:tav tm="100000">
                                          <p:val>
                                            <p:strVal val="#ppt_y"/>
                                          </p:val>
                                        </p:tav>
                                      </p:tavLst>
                                    </p:anim>
                                    <p:animEffect transition="in" filter="wipe(right)" prLst="gradientSize: 0.1">
                                      <p:cBhvr>
                                        <p:cTn id="51" dur="1000"/>
                                        <p:tgtEl>
                                          <p:spTgt spid="43229"/>
                                        </p:tgtEl>
                                      </p:cBhvr>
                                    </p:animEffect>
                                  </p:childTnLst>
                                </p:cTn>
                              </p:par>
                              <p:par>
                                <p:cTn id="52" presetID="29" presetClass="entr" presetSubtype="0" fill="hold" nodeType="withEffect">
                                  <p:stCondLst>
                                    <p:cond delay="0"/>
                                  </p:stCondLst>
                                  <p:childTnLst>
                                    <p:set>
                                      <p:cBhvr>
                                        <p:cTn id="53" dur="1" fill="hold">
                                          <p:stCondLst>
                                            <p:cond delay="0"/>
                                          </p:stCondLst>
                                        </p:cTn>
                                        <p:tgtEl>
                                          <p:spTgt spid="43231"/>
                                        </p:tgtEl>
                                        <p:attrNameLst>
                                          <p:attrName>style.visibility</p:attrName>
                                        </p:attrNameLst>
                                      </p:cBhvr>
                                      <p:to>
                                        <p:strVal val="visible"/>
                                      </p:to>
                                    </p:set>
                                    <p:anim calcmode="lin" valueType="num">
                                      <p:cBhvr>
                                        <p:cTn id="54" dur="1000" fill="hold"/>
                                        <p:tgtEl>
                                          <p:spTgt spid="43231"/>
                                        </p:tgtEl>
                                        <p:attrNameLst>
                                          <p:attrName>ppt_x</p:attrName>
                                        </p:attrNameLst>
                                      </p:cBhvr>
                                      <p:tavLst>
                                        <p:tav tm="0">
                                          <p:val>
                                            <p:strVal val="#ppt_x-.2"/>
                                          </p:val>
                                        </p:tav>
                                        <p:tav tm="100000">
                                          <p:val>
                                            <p:strVal val="#ppt_x"/>
                                          </p:val>
                                        </p:tav>
                                      </p:tavLst>
                                    </p:anim>
                                    <p:anim calcmode="lin" valueType="num">
                                      <p:cBhvr>
                                        <p:cTn id="55" dur="1000" fill="hold"/>
                                        <p:tgtEl>
                                          <p:spTgt spid="43231"/>
                                        </p:tgtEl>
                                        <p:attrNameLst>
                                          <p:attrName>ppt_y</p:attrName>
                                        </p:attrNameLst>
                                      </p:cBhvr>
                                      <p:tavLst>
                                        <p:tav tm="0">
                                          <p:val>
                                            <p:strVal val="#ppt_y"/>
                                          </p:val>
                                        </p:tav>
                                        <p:tav tm="100000">
                                          <p:val>
                                            <p:strVal val="#ppt_y"/>
                                          </p:val>
                                        </p:tav>
                                      </p:tavLst>
                                    </p:anim>
                                    <p:animEffect transition="in" filter="wipe(right)" prLst="gradientSize: 0.1">
                                      <p:cBhvr>
                                        <p:cTn id="56" dur="1000"/>
                                        <p:tgtEl>
                                          <p:spTgt spid="43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71" grpId="0" animBg="1"/>
      <p:bldP spid="43199" grpId="0"/>
      <p:bldP spid="43227" grpId="0"/>
      <p:bldP spid="43228" grpId="0"/>
      <p:bldP spid="4322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1">
            <a:extLst>
              <a:ext uri="{FF2B5EF4-FFF2-40B4-BE49-F238E27FC236}">
                <a16:creationId xmlns:a16="http://schemas.microsoft.com/office/drawing/2014/main" id="{900B3BEE-4635-4714-A607-4BD75C8AEDF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4A7C6C3-AA20-44C4-A30B-6D92F6FC4E0C}" type="slidenum">
              <a:rPr kumimoji="0" lang="en-US" altLang="zh-CN" sz="1800" smtClean="0">
                <a:solidFill>
                  <a:srgbClr val="009900"/>
                </a:solidFill>
              </a:rPr>
              <a:pPr>
                <a:spcBef>
                  <a:spcPct val="0"/>
                </a:spcBef>
                <a:buClrTx/>
                <a:buSzTx/>
                <a:buFontTx/>
                <a:buNone/>
              </a:pPr>
              <a:t>27</a:t>
            </a:fld>
            <a:endParaRPr kumimoji="0" lang="en-US" altLang="zh-CN" sz="1800">
              <a:solidFill>
                <a:srgbClr val="009900"/>
              </a:solidFill>
            </a:endParaRPr>
          </a:p>
        </p:txBody>
      </p:sp>
      <p:grpSp>
        <p:nvGrpSpPr>
          <p:cNvPr id="31747" name="Group 15">
            <a:extLst>
              <a:ext uri="{FF2B5EF4-FFF2-40B4-BE49-F238E27FC236}">
                <a16:creationId xmlns:a16="http://schemas.microsoft.com/office/drawing/2014/main" id="{DD85CEA7-1086-4CE9-B348-0F2F53126E26}"/>
              </a:ext>
            </a:extLst>
          </p:cNvPr>
          <p:cNvGrpSpPr>
            <a:grpSpLocks/>
          </p:cNvGrpSpPr>
          <p:nvPr/>
        </p:nvGrpSpPr>
        <p:grpSpPr bwMode="auto">
          <a:xfrm>
            <a:off x="684213" y="692150"/>
            <a:ext cx="7958137" cy="1187450"/>
            <a:chOff x="431" y="436"/>
            <a:chExt cx="5013" cy="748"/>
          </a:xfrm>
        </p:grpSpPr>
        <p:sp>
          <p:nvSpPr>
            <p:cNvPr id="31753" name="Rectangle 5">
              <a:extLst>
                <a:ext uri="{FF2B5EF4-FFF2-40B4-BE49-F238E27FC236}">
                  <a16:creationId xmlns:a16="http://schemas.microsoft.com/office/drawing/2014/main" id="{5CF5BF90-911A-416D-B725-8ABBEFCDC0FB}"/>
                </a:ext>
              </a:extLst>
            </p:cNvPr>
            <p:cNvSpPr>
              <a:spLocks noChangeArrowheads="1"/>
            </p:cNvSpPr>
            <p:nvPr/>
          </p:nvSpPr>
          <p:spPr bwMode="auto">
            <a:xfrm>
              <a:off x="1963" y="685"/>
              <a:ext cx="2005" cy="224"/>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46438" name="Rectangle 6">
              <a:extLst>
                <a:ext uri="{FF2B5EF4-FFF2-40B4-BE49-F238E27FC236}">
                  <a16:creationId xmlns:a16="http://schemas.microsoft.com/office/drawing/2014/main" id="{114EF21F-87AF-4FFE-8415-2275D14B039F}"/>
                </a:ext>
              </a:extLst>
            </p:cNvPr>
            <p:cNvSpPr>
              <a:spLocks noChangeArrowheads="1"/>
            </p:cNvSpPr>
            <p:nvPr/>
          </p:nvSpPr>
          <p:spPr bwMode="auto">
            <a:xfrm>
              <a:off x="431" y="436"/>
              <a:ext cx="5013" cy="748"/>
            </a:xfrm>
            <a:prstGeom prst="rect">
              <a:avLst/>
            </a:prstGeom>
            <a:noFill/>
            <a:ln w="9525">
              <a:noFill/>
              <a:miter lim="800000"/>
              <a:headEnd/>
              <a:tailEnd/>
            </a:ln>
            <a:effectLst/>
          </p:spPr>
          <p:txBody>
            <a:bodyPr anchor="ctr">
              <a:spAutoFit/>
            </a:bodyPr>
            <a:lstStyle/>
            <a:p>
              <a:pPr eaLnBrk="1" hangingPunct="1">
                <a:defRPr/>
              </a:pPr>
              <a:r>
                <a:rPr lang="en-US" altLang="zh-CN" sz="2000" b="1">
                  <a:effectLst>
                    <a:outerShdw blurRad="38100" dist="38100" dir="2700000" algn="tl">
                      <a:srgbClr val="C0C0C0"/>
                    </a:outerShdw>
                  </a:effectLst>
                  <a:latin typeface="宋体" pitchFamily="2" charset="-122"/>
                </a:rPr>
                <a:t>    </a:t>
              </a:r>
              <a:r>
                <a:rPr lang="zh-CN" altLang="en-US" sz="2000" b="1">
                  <a:effectLst>
                    <a:outerShdw blurRad="38100" dist="38100" dir="2700000" algn="tl">
                      <a:srgbClr val="C0C0C0"/>
                    </a:outerShdw>
                  </a:effectLst>
                </a:rPr>
                <a:t>通过访问结构指针所指结构变量成员之表达式的一般形式是：</a:t>
              </a:r>
            </a:p>
            <a:p>
              <a:pPr algn="ctr" eaLnBrk="1" hangingPunct="1">
                <a:spcBef>
                  <a:spcPct val="20000"/>
                </a:spcBef>
                <a:spcAft>
                  <a:spcPct val="20000"/>
                </a:spcAft>
                <a:defRPr/>
              </a:pPr>
              <a:r>
                <a:rPr lang="en-US" altLang="zh-CN" sz="2000" b="1">
                  <a:solidFill>
                    <a:srgbClr val="FF00FF"/>
                  </a:solidFill>
                  <a:effectLst>
                    <a:outerShdw blurRad="38100" dist="38100" dir="2700000" algn="tl">
                      <a:srgbClr val="C0C0C0"/>
                    </a:outerShdw>
                  </a:effectLst>
                  <a:latin typeface="宋体" pitchFamily="2" charset="-122"/>
                </a:rPr>
                <a:t>(</a:t>
              </a:r>
              <a:r>
                <a:rPr lang="en-US" altLang="zh-CN" sz="2000" b="1">
                  <a:solidFill>
                    <a:srgbClr val="FF00FF"/>
                  </a:solidFill>
                  <a:effectLst>
                    <a:outerShdw blurRad="38100" dist="38100" dir="2700000" algn="tl">
                      <a:srgbClr val="C0C0C0"/>
                    </a:outerShdw>
                  </a:effectLst>
                </a:rPr>
                <a:t>*</a:t>
              </a:r>
              <a:r>
                <a:rPr lang="zh-CN" altLang="en-US" sz="2000" b="1">
                  <a:solidFill>
                    <a:srgbClr val="FF00FF"/>
                  </a:solidFill>
                  <a:effectLst>
                    <a:outerShdw blurRad="38100" dist="38100" dir="2700000" algn="tl">
                      <a:srgbClr val="C0C0C0"/>
                    </a:outerShdw>
                  </a:effectLst>
                </a:rPr>
                <a:t>结构指针</a:t>
              </a:r>
              <a:r>
                <a:rPr lang="en-US" altLang="zh-CN" sz="2000" b="1">
                  <a:solidFill>
                    <a:srgbClr val="FF00FF"/>
                  </a:solidFill>
                  <a:effectLst>
                    <a:outerShdw blurRad="38100" dist="38100" dir="2700000" algn="tl">
                      <a:srgbClr val="C0C0C0"/>
                    </a:outerShdw>
                  </a:effectLst>
                  <a:latin typeface="宋体" pitchFamily="2" charset="-122"/>
                </a:rPr>
                <a:t>)</a:t>
              </a:r>
              <a:r>
                <a:rPr lang="en-US" altLang="zh-CN" sz="2000" b="1">
                  <a:solidFill>
                    <a:srgbClr val="FF00FF"/>
                  </a:solidFill>
                  <a:effectLst>
                    <a:outerShdw blurRad="38100" dist="38100" dir="2700000" algn="tl">
                      <a:srgbClr val="C0C0C0"/>
                    </a:outerShdw>
                  </a:effectLst>
                </a:rPr>
                <a:t>.</a:t>
              </a:r>
              <a:r>
                <a:rPr lang="zh-CN" altLang="en-US" sz="2000" b="1">
                  <a:solidFill>
                    <a:srgbClr val="FF00FF"/>
                  </a:solidFill>
                  <a:effectLst>
                    <a:outerShdw blurRad="38100" dist="38100" dir="2700000" algn="tl">
                      <a:srgbClr val="C0C0C0"/>
                    </a:outerShdw>
                  </a:effectLst>
                </a:rPr>
                <a:t>结构成员名</a:t>
              </a:r>
            </a:p>
            <a:p>
              <a:pPr eaLnBrk="1" hangingPunct="1">
                <a:defRPr/>
              </a:pPr>
              <a:r>
                <a:rPr lang="zh-CN" altLang="en-US" sz="2000" b="1">
                  <a:effectLst>
                    <a:outerShdw blurRad="38100" dist="38100" dir="2700000" algn="tl">
                      <a:srgbClr val="C0C0C0"/>
                    </a:outerShdw>
                  </a:effectLst>
                </a:rPr>
                <a:t>其中，</a:t>
              </a:r>
              <a:r>
                <a:rPr lang="en-US" altLang="zh-CN" sz="2000" b="1">
                  <a:solidFill>
                    <a:srgbClr val="FF00FF"/>
                  </a:solidFill>
                  <a:effectLst>
                    <a:outerShdw blurRad="38100" dist="38100" dir="2700000" algn="tl">
                      <a:srgbClr val="C0C0C0"/>
                    </a:outerShdw>
                  </a:effectLst>
                  <a:latin typeface="宋体" pitchFamily="2" charset="-122"/>
                </a:rPr>
                <a:t>()</a:t>
              </a:r>
              <a:r>
                <a:rPr lang="zh-CN" altLang="en-US" sz="2000" b="1">
                  <a:effectLst>
                    <a:outerShdw blurRad="38100" dist="38100" dir="2700000" algn="tl">
                      <a:srgbClr val="C0C0C0"/>
                    </a:outerShdw>
                  </a:effectLst>
                  <a:latin typeface="宋体" pitchFamily="2" charset="-122"/>
                </a:rPr>
                <a:t>是提高“*”运算之优先级</a:t>
              </a:r>
              <a:r>
                <a:rPr lang="zh-CN" altLang="en-US" sz="2000" b="1">
                  <a:effectLst>
                    <a:outerShdw blurRad="38100" dist="38100" dir="2700000" algn="tl">
                      <a:srgbClr val="C0C0C0"/>
                    </a:outerShdw>
                  </a:effectLst>
                </a:rPr>
                <a:t>。</a:t>
              </a:r>
              <a:r>
                <a:rPr lang="zh-CN" altLang="en-US"/>
                <a:t> </a:t>
              </a:r>
            </a:p>
          </p:txBody>
        </p:sp>
      </p:grpSp>
      <p:sp>
        <p:nvSpPr>
          <p:cNvPr id="146443" name="Rectangle 11">
            <a:extLst>
              <a:ext uri="{FF2B5EF4-FFF2-40B4-BE49-F238E27FC236}">
                <a16:creationId xmlns:a16="http://schemas.microsoft.com/office/drawing/2014/main" id="{C9877208-906A-44EB-8FAB-B817C9271154}"/>
              </a:ext>
            </a:extLst>
          </p:cNvPr>
          <p:cNvSpPr>
            <a:spLocks noChangeArrowheads="1"/>
          </p:cNvSpPr>
          <p:nvPr/>
        </p:nvSpPr>
        <p:spPr bwMode="auto">
          <a:xfrm>
            <a:off x="684213" y="1906588"/>
            <a:ext cx="7958137" cy="1146175"/>
          </a:xfrm>
          <a:prstGeom prst="rect">
            <a:avLst/>
          </a:prstGeom>
          <a:noFill/>
          <a:ln w="19050" cap="rnd">
            <a:solidFill>
              <a:srgbClr val="008080"/>
            </a:solidFill>
            <a:prstDash val="sysDot"/>
            <a:miter lim="800000"/>
            <a:headEnd/>
            <a:tailEnd/>
          </a:ln>
          <a:effectLst/>
        </p:spPr>
        <p:txBody>
          <a:bodyPr anchor="ctr">
            <a:spAutoFit/>
          </a:bodyPr>
          <a:lstStyle/>
          <a:p>
            <a:pPr algn="ctr" eaLnBrk="1" hangingPunct="1">
              <a:spcBef>
                <a:spcPct val="20000"/>
              </a:spcBef>
              <a:spcAft>
                <a:spcPct val="20000"/>
              </a:spcAft>
              <a:defRPr/>
            </a:pPr>
            <a:r>
              <a:rPr lang="en-US" altLang="zh-CN" sz="2000" b="1">
                <a:solidFill>
                  <a:srgbClr val="FF00FF"/>
                </a:solidFill>
                <a:effectLst>
                  <a:outerShdw blurRad="38100" dist="38100" dir="2700000" algn="tl">
                    <a:srgbClr val="C0C0C0"/>
                  </a:outerShdw>
                </a:effectLst>
              </a:rPr>
              <a:t>*</a:t>
            </a:r>
            <a:r>
              <a:rPr lang="zh-CN" altLang="en-US" sz="2000" b="1">
                <a:solidFill>
                  <a:srgbClr val="FF00FF"/>
                </a:solidFill>
                <a:effectLst>
                  <a:outerShdw blurRad="38100" dist="38100" dir="2700000" algn="tl">
                    <a:srgbClr val="C0C0C0"/>
                  </a:outerShdw>
                </a:effectLst>
              </a:rPr>
              <a:t>结构指针</a:t>
            </a:r>
            <a:r>
              <a:rPr lang="en-US" altLang="zh-CN" sz="2000" b="1">
                <a:solidFill>
                  <a:srgbClr val="FF00FF"/>
                </a:solidFill>
                <a:effectLst>
                  <a:outerShdw blurRad="38100" dist="38100" dir="2700000" algn="tl">
                    <a:srgbClr val="C0C0C0"/>
                  </a:outerShdw>
                </a:effectLst>
              </a:rPr>
              <a:t>.</a:t>
            </a:r>
            <a:r>
              <a:rPr lang="zh-CN" altLang="en-US" sz="2000" b="1">
                <a:solidFill>
                  <a:srgbClr val="FF00FF"/>
                </a:solidFill>
                <a:effectLst>
                  <a:outerShdw blurRad="38100" dist="38100" dir="2700000" algn="tl">
                    <a:srgbClr val="C0C0C0"/>
                  </a:outerShdw>
                </a:effectLst>
              </a:rPr>
              <a:t>结构成员名</a:t>
            </a:r>
          </a:p>
          <a:p>
            <a:pPr eaLnBrk="1" hangingPunct="1">
              <a:defRPr/>
            </a:pPr>
            <a:r>
              <a:rPr lang="zh-CN" altLang="en-US" sz="2000" b="1">
                <a:solidFill>
                  <a:srgbClr val="008000"/>
                </a:solidFill>
                <a:effectLst>
                  <a:outerShdw blurRad="38100" dist="38100" dir="2700000" algn="tl">
                    <a:srgbClr val="C0C0C0"/>
                  </a:outerShdw>
                </a:effectLst>
              </a:rPr>
              <a:t>其含义是指结构指针的成员所指对象之引用。但是</a:t>
            </a:r>
            <a:r>
              <a:rPr lang="zh-CN" altLang="en-US" sz="2000" b="1">
                <a:solidFill>
                  <a:srgbClr val="FF00FF"/>
                </a:solidFill>
                <a:effectLst>
                  <a:outerShdw blurRad="38100" dist="38100" dir="2700000" algn="tl">
                    <a:srgbClr val="C0C0C0"/>
                  </a:outerShdw>
                </a:effectLst>
              </a:rPr>
              <a:t>结构指针</a:t>
            </a:r>
            <a:r>
              <a:rPr lang="zh-CN" altLang="en-US" sz="2000" b="1">
                <a:solidFill>
                  <a:srgbClr val="008000"/>
                </a:solidFill>
                <a:effectLst>
                  <a:outerShdw blurRad="38100" dist="38100" dir="2700000" algn="tl">
                    <a:srgbClr val="C0C0C0"/>
                  </a:outerShdw>
                </a:effectLst>
              </a:rPr>
              <a:t>不是结构，即不存在其成员。</a:t>
            </a:r>
            <a:r>
              <a:rPr lang="zh-CN" altLang="en-US"/>
              <a:t> </a:t>
            </a:r>
            <a:r>
              <a:rPr lang="zh-CN" altLang="en-US" sz="2000" b="1">
                <a:solidFill>
                  <a:srgbClr val="FF00FF"/>
                </a:solidFill>
                <a:effectLst>
                  <a:outerShdw blurRad="38100" dist="38100" dir="2700000" algn="tl">
                    <a:srgbClr val="C0C0C0"/>
                  </a:outerShdw>
                </a:effectLst>
              </a:rPr>
              <a:t>*结构指针</a:t>
            </a:r>
            <a:r>
              <a:rPr lang="en-US" altLang="zh-CN" sz="2000" b="1">
                <a:solidFill>
                  <a:srgbClr val="FF00FF"/>
                </a:solidFill>
                <a:effectLst>
                  <a:outerShdw blurRad="38100" dist="38100" dir="2700000" algn="tl">
                    <a:srgbClr val="C0C0C0"/>
                  </a:outerShdw>
                </a:effectLst>
              </a:rPr>
              <a:t>.</a:t>
            </a:r>
            <a:r>
              <a:rPr lang="zh-CN" altLang="en-US" sz="2000" b="1">
                <a:solidFill>
                  <a:srgbClr val="FF00FF"/>
                </a:solidFill>
                <a:effectLst>
                  <a:outerShdw blurRad="38100" dist="38100" dir="2700000" algn="tl">
                    <a:srgbClr val="C0C0C0"/>
                  </a:outerShdw>
                </a:effectLst>
              </a:rPr>
              <a:t>结构成员名</a:t>
            </a:r>
            <a:r>
              <a:rPr lang="zh-CN" altLang="en-US" sz="2000" b="1">
                <a:solidFill>
                  <a:srgbClr val="006600"/>
                </a:solidFill>
                <a:effectLst>
                  <a:outerShdw blurRad="38100" dist="38100" dir="2700000" algn="tl">
                    <a:srgbClr val="C0C0C0"/>
                  </a:outerShdw>
                </a:effectLst>
              </a:rPr>
              <a:t>为非法表达式！</a:t>
            </a:r>
          </a:p>
        </p:txBody>
      </p:sp>
      <p:grpSp>
        <p:nvGrpSpPr>
          <p:cNvPr id="3" name="Group 14">
            <a:extLst>
              <a:ext uri="{FF2B5EF4-FFF2-40B4-BE49-F238E27FC236}">
                <a16:creationId xmlns:a16="http://schemas.microsoft.com/office/drawing/2014/main" id="{E00606CD-1462-470E-9D4E-3242C8E2BB43}"/>
              </a:ext>
            </a:extLst>
          </p:cNvPr>
          <p:cNvGrpSpPr>
            <a:grpSpLocks/>
          </p:cNvGrpSpPr>
          <p:nvPr/>
        </p:nvGrpSpPr>
        <p:grpSpPr bwMode="auto">
          <a:xfrm>
            <a:off x="971550" y="3213100"/>
            <a:ext cx="8102600" cy="2835275"/>
            <a:chOff x="595" y="2024"/>
            <a:chExt cx="5104" cy="1786"/>
          </a:xfrm>
        </p:grpSpPr>
        <p:sp>
          <p:nvSpPr>
            <p:cNvPr id="31751" name="Rectangle 13">
              <a:extLst>
                <a:ext uri="{FF2B5EF4-FFF2-40B4-BE49-F238E27FC236}">
                  <a16:creationId xmlns:a16="http://schemas.microsoft.com/office/drawing/2014/main" id="{B964CCB7-6B1D-4DAD-B3B0-1A82942A4650}"/>
                </a:ext>
              </a:extLst>
            </p:cNvPr>
            <p:cNvSpPr>
              <a:spLocks noChangeArrowheads="1"/>
            </p:cNvSpPr>
            <p:nvPr/>
          </p:nvSpPr>
          <p:spPr bwMode="auto">
            <a:xfrm>
              <a:off x="600" y="3158"/>
              <a:ext cx="998" cy="6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46444" name="Rectangle 12">
              <a:extLst>
                <a:ext uri="{FF2B5EF4-FFF2-40B4-BE49-F238E27FC236}">
                  <a16:creationId xmlns:a16="http://schemas.microsoft.com/office/drawing/2014/main" id="{17A3A1CA-5F34-45BC-8736-EE41D0B27074}"/>
                </a:ext>
              </a:extLst>
            </p:cNvPr>
            <p:cNvSpPr>
              <a:spLocks noChangeArrowheads="1"/>
            </p:cNvSpPr>
            <p:nvPr/>
          </p:nvSpPr>
          <p:spPr bwMode="auto">
            <a:xfrm>
              <a:off x="595" y="2024"/>
              <a:ext cx="5104" cy="1786"/>
            </a:xfrm>
            <a:prstGeom prst="rect">
              <a:avLst/>
            </a:prstGeom>
            <a:solidFill>
              <a:schemeClr val="accent1">
                <a:alpha val="10001"/>
              </a:schemeClr>
            </a:solidFill>
            <a:ln w="9525">
              <a:noFill/>
              <a:miter lim="800000"/>
              <a:headEnd/>
              <a:tailEnd/>
            </a:ln>
            <a:effectLst/>
          </p:spPr>
          <p:txBody>
            <a:bodyPr wrap="none" anchor="ctr">
              <a:spAutoFit/>
            </a:bodyPr>
            <a:lstStyle/>
            <a:p>
              <a:pPr eaLnBrk="1" hangingPunct="1">
                <a:defRPr/>
              </a:pPr>
              <a:r>
                <a:rPr lang="en-US" altLang="zh-CN" sz="2000" dirty="0" err="1"/>
                <a:t>struct</a:t>
              </a:r>
              <a:r>
                <a:rPr lang="en-US" altLang="zh-CN" sz="2000" dirty="0"/>
                <a:t> </a:t>
              </a:r>
              <a:r>
                <a:rPr lang="en-US" altLang="zh-CN" sz="2000" dirty="0" err="1"/>
                <a:t>IC_Card</a:t>
              </a:r>
              <a:r>
                <a:rPr lang="en-US" altLang="zh-CN" sz="2000" dirty="0"/>
                <a:t>{/* </a:t>
              </a:r>
              <a:r>
                <a:rPr lang="zh-CN" altLang="en-US" sz="2000" dirty="0"/>
                <a:t>声明结构类型 *</a:t>
              </a:r>
              <a:r>
                <a:rPr lang="en-US" altLang="zh-CN" sz="2000" dirty="0"/>
                <a:t>/</a:t>
              </a:r>
            </a:p>
            <a:p>
              <a:pPr eaLnBrk="1" hangingPunct="1">
                <a:defRPr/>
              </a:pPr>
              <a:r>
                <a:rPr lang="en-US" altLang="zh-CN" sz="2000" dirty="0"/>
                <a:t>   char name[9]; /* </a:t>
              </a:r>
              <a:r>
                <a:rPr lang="zh-CN" altLang="en-US" sz="2000" dirty="0"/>
                <a:t>持卡人姓名 *</a:t>
              </a:r>
              <a:r>
                <a:rPr lang="en-US" altLang="zh-CN" sz="2000" dirty="0"/>
                <a:t>/</a:t>
              </a:r>
            </a:p>
            <a:p>
              <a:pPr eaLnBrk="1" hangingPunct="1">
                <a:defRPr/>
              </a:pPr>
              <a:r>
                <a:rPr lang="en-US" altLang="zh-CN" sz="2000" dirty="0"/>
                <a:t>   char account[9]; /* </a:t>
              </a:r>
              <a:r>
                <a:rPr lang="zh-CN" altLang="en-US" sz="2000" dirty="0"/>
                <a:t>持卡人账号 *</a:t>
              </a:r>
              <a:r>
                <a:rPr lang="en-US" altLang="zh-CN" sz="2000" dirty="0"/>
                <a:t>/</a:t>
              </a:r>
            </a:p>
            <a:p>
              <a:pPr eaLnBrk="1" hangingPunct="1">
                <a:defRPr/>
              </a:pPr>
              <a:r>
                <a:rPr lang="en-US" altLang="zh-CN" sz="2000" dirty="0"/>
                <a:t>   char password[7]; /* </a:t>
              </a:r>
              <a:r>
                <a:rPr lang="zh-CN" altLang="en-US" sz="2000" dirty="0"/>
                <a:t>密码 *</a:t>
              </a:r>
              <a:r>
                <a:rPr lang="en-US" altLang="zh-CN" sz="2000" dirty="0"/>
                <a:t>/</a:t>
              </a:r>
            </a:p>
            <a:p>
              <a:pPr eaLnBrk="1" hangingPunct="1">
                <a:defRPr/>
              </a:pPr>
              <a:r>
                <a:rPr lang="en-US" altLang="zh-CN" sz="2000" dirty="0"/>
                <a:t>   </a:t>
              </a:r>
              <a:r>
                <a:rPr lang="en-US" altLang="zh-CN" sz="2000" dirty="0" err="1"/>
                <a:t>int</a:t>
              </a:r>
              <a:r>
                <a:rPr lang="en-US" altLang="zh-CN" sz="2000" dirty="0"/>
                <a:t> balance; /* </a:t>
              </a:r>
              <a:r>
                <a:rPr lang="zh-CN" altLang="en-US" sz="2000" dirty="0"/>
                <a:t>账户余额 *</a:t>
              </a:r>
              <a:r>
                <a:rPr lang="en-US" altLang="zh-CN" sz="2000" dirty="0"/>
                <a:t>/</a:t>
              </a:r>
            </a:p>
            <a:p>
              <a:pPr eaLnBrk="1" hangingPunct="1">
                <a:defRPr/>
              </a:pPr>
              <a:r>
                <a:rPr lang="en-US" altLang="zh-CN" sz="2000" dirty="0"/>
                <a:t>};</a:t>
              </a:r>
            </a:p>
            <a:p>
              <a:pPr eaLnBrk="1" hangingPunct="1">
                <a:defRPr/>
              </a:pPr>
              <a:r>
                <a:rPr lang="en-US" altLang="zh-CN" sz="2000" dirty="0" err="1"/>
                <a:t>struct</a:t>
              </a:r>
              <a:r>
                <a:rPr lang="en-US" altLang="zh-CN" sz="2000" dirty="0"/>
                <a:t> </a:t>
              </a:r>
              <a:r>
                <a:rPr lang="en-US" altLang="zh-CN" sz="2000" dirty="0" err="1"/>
                <a:t>IC_Card</a:t>
              </a:r>
              <a:r>
                <a:rPr lang="en-US" altLang="zh-CN" sz="2000" dirty="0">
                  <a:solidFill>
                    <a:srgbClr val="FF00FF"/>
                  </a:solidFill>
                </a:rPr>
                <a:t> </a:t>
              </a:r>
              <a:r>
                <a:rPr lang="en-US" altLang="zh-CN" sz="2000" b="1" dirty="0">
                  <a:solidFill>
                    <a:schemeClr val="tx2"/>
                  </a:solidFill>
                  <a:effectLst>
                    <a:outerShdw blurRad="38100" dist="38100" dir="2700000" algn="tl">
                      <a:srgbClr val="000000"/>
                    </a:outerShdw>
                  </a:effectLst>
                </a:rPr>
                <a:t>a</a:t>
              </a:r>
              <a:r>
                <a:rPr lang="en-US" altLang="zh-CN" sz="2000" dirty="0">
                  <a:solidFill>
                    <a:schemeClr val="tx2"/>
                  </a:solidFill>
                </a:rPr>
                <a:t> </a:t>
              </a:r>
              <a:r>
                <a:rPr lang="en-US" altLang="zh-CN" sz="2000" dirty="0"/>
                <a:t>, </a:t>
              </a:r>
              <a:r>
                <a:rPr lang="en-US" altLang="zh-CN" sz="2000" b="1" dirty="0">
                  <a:solidFill>
                    <a:schemeClr val="tx2"/>
                  </a:solidFill>
                </a:rPr>
                <a:t>b</a:t>
              </a:r>
              <a:r>
                <a:rPr lang="en-US" altLang="zh-CN" sz="2000" dirty="0"/>
                <a:t>={"</a:t>
              </a:r>
              <a:r>
                <a:rPr lang="en-US" altLang="zh-CN" sz="2000" dirty="0" err="1"/>
                <a:t>zhang</a:t>
              </a:r>
              <a:r>
                <a:rPr lang="en-US" altLang="zh-CN" sz="2000" dirty="0"/>
                <a:t> hua","12345678","234567",1000 };</a:t>
              </a:r>
            </a:p>
            <a:p>
              <a:pPr eaLnBrk="1" hangingPunct="1">
                <a:defRPr/>
              </a:pPr>
              <a:r>
                <a:rPr lang="en-US" altLang="zh-CN" sz="2000" dirty="0" err="1"/>
                <a:t>struct</a:t>
              </a:r>
              <a:r>
                <a:rPr lang="en-US" altLang="zh-CN" sz="2000" dirty="0"/>
                <a:t> </a:t>
              </a:r>
              <a:r>
                <a:rPr lang="en-US" altLang="zh-CN" sz="2000" dirty="0" err="1"/>
                <a:t>IC_Card</a:t>
              </a:r>
              <a:r>
                <a:rPr lang="en-US" altLang="zh-CN" sz="2000"/>
                <a:t> *</a:t>
              </a:r>
              <a:r>
                <a:rPr lang="en-US" altLang="zh-CN" sz="2000" b="1">
                  <a:solidFill>
                    <a:schemeClr val="tx2"/>
                  </a:solidFill>
                  <a:effectLst>
                    <a:outerShdw blurRad="38100" dist="38100" dir="2700000" algn="tl">
                      <a:srgbClr val="000000"/>
                    </a:outerShdw>
                  </a:effectLst>
                </a:rPr>
                <a:t>pa=&amp;a</a:t>
              </a:r>
              <a:r>
                <a:rPr lang="en-US" altLang="zh-CN" sz="2000">
                  <a:solidFill>
                    <a:schemeClr val="tx2"/>
                  </a:solidFill>
                </a:rPr>
                <a:t> </a:t>
              </a:r>
              <a:r>
                <a:rPr lang="en-US" altLang="zh-CN" sz="2000"/>
                <a:t>, *</a:t>
              </a:r>
              <a:r>
                <a:rPr lang="en-US" altLang="zh-CN" sz="2000" b="1" dirty="0" err="1">
                  <a:solidFill>
                    <a:schemeClr val="tx2"/>
                  </a:solidFill>
                </a:rPr>
                <a:t>pb</a:t>
              </a:r>
              <a:r>
                <a:rPr lang="en-US" altLang="zh-CN" sz="2000" dirty="0"/>
                <a:t>=&amp;</a:t>
              </a:r>
              <a:r>
                <a:rPr lang="en-US" altLang="zh-CN" sz="2000" b="1" dirty="0">
                  <a:solidFill>
                    <a:schemeClr val="tx2"/>
                  </a:solidFill>
                </a:rPr>
                <a:t>b</a:t>
              </a:r>
              <a:r>
                <a:rPr lang="en-US" altLang="zh-CN" sz="2000" dirty="0"/>
                <a:t>;</a:t>
              </a:r>
            </a:p>
            <a:p>
              <a:pPr eaLnBrk="1" hangingPunct="1">
                <a:defRPr/>
              </a:pPr>
              <a:r>
                <a:rPr lang="en-US" altLang="zh-CN" sz="2000" dirty="0">
                  <a:solidFill>
                    <a:srgbClr val="FF00FF"/>
                  </a:solidFill>
                </a:rPr>
                <a:t>*</a:t>
              </a:r>
              <a:r>
                <a:rPr lang="en-US" altLang="zh-CN" sz="2000" b="1" dirty="0">
                  <a:solidFill>
                    <a:srgbClr val="FF00FF"/>
                  </a:solidFill>
                </a:rPr>
                <a:t>pa</a:t>
              </a:r>
              <a:r>
                <a:rPr lang="en-US" altLang="zh-CN" sz="2000" dirty="0">
                  <a:solidFill>
                    <a:srgbClr val="FF00FF"/>
                  </a:solidFill>
                </a:rPr>
                <a:t>=*</a:t>
              </a:r>
              <a:r>
                <a:rPr lang="en-US" altLang="zh-CN" sz="2000" b="1" dirty="0" err="1">
                  <a:solidFill>
                    <a:srgbClr val="FF00FF"/>
                  </a:solidFill>
                </a:rPr>
                <a:t>pb</a:t>
              </a:r>
              <a:r>
                <a:rPr lang="en-US" altLang="zh-CN" sz="2000" dirty="0"/>
                <a:t>;  </a:t>
              </a:r>
              <a:r>
                <a:rPr lang="en-US" altLang="zh-CN" sz="1600" dirty="0"/>
                <a:t>/* </a:t>
              </a:r>
              <a:r>
                <a:rPr lang="en-US" altLang="zh-CN" sz="1600" dirty="0" err="1"/>
                <a:t>strcpy</a:t>
              </a:r>
              <a:r>
                <a:rPr lang="en-US" altLang="zh-CN" sz="1600" dirty="0"/>
                <a:t>(</a:t>
              </a:r>
              <a:r>
                <a:rPr lang="en-US" altLang="zh-CN" sz="1600" dirty="0">
                  <a:solidFill>
                    <a:srgbClr val="FF00FF"/>
                  </a:solidFill>
                </a:rPr>
                <a:t>(*pa).name, (*</a:t>
              </a:r>
              <a:r>
                <a:rPr lang="en-US" altLang="zh-CN" sz="1600" dirty="0" err="1">
                  <a:solidFill>
                    <a:srgbClr val="FF00FF"/>
                  </a:solidFill>
                </a:rPr>
                <a:t>pb</a:t>
              </a:r>
              <a:r>
                <a:rPr lang="en-US" altLang="zh-CN" sz="1600" dirty="0">
                  <a:solidFill>
                    <a:srgbClr val="FF00FF"/>
                  </a:solidFill>
                </a:rPr>
                <a:t>).name); </a:t>
              </a:r>
              <a:r>
                <a:rPr lang="en-US" altLang="zh-CN" sz="1600" b="1" dirty="0">
                  <a:solidFill>
                    <a:srgbClr val="FF00FF"/>
                  </a:solidFill>
                  <a:effectLst>
                    <a:outerShdw blurRad="38100" dist="38100" dir="2700000" algn="tl">
                      <a:srgbClr val="000000"/>
                    </a:outerShdw>
                  </a:effectLst>
                  <a:latin typeface="Times New Roman"/>
                </a:rPr>
                <a:t>…</a:t>
              </a:r>
              <a:r>
                <a:rPr lang="en-US" altLang="zh-CN" sz="1600" dirty="0">
                  <a:solidFill>
                    <a:srgbClr val="FF00FF"/>
                  </a:solidFill>
                </a:rPr>
                <a:t> (*pa).balance=(*</a:t>
              </a:r>
              <a:r>
                <a:rPr lang="en-US" altLang="zh-CN" sz="1600" dirty="0" err="1">
                  <a:solidFill>
                    <a:srgbClr val="FF00FF"/>
                  </a:solidFill>
                </a:rPr>
                <a:t>pb</a:t>
              </a:r>
              <a:r>
                <a:rPr lang="en-US" altLang="zh-CN" sz="1600" dirty="0">
                  <a:solidFill>
                    <a:srgbClr val="FF00FF"/>
                  </a:solidFill>
                </a:rPr>
                <a:t>).balance;</a:t>
              </a:r>
              <a:r>
                <a:rPr lang="en-US" altLang="zh-CN" sz="1600" dirty="0"/>
                <a:t>  */</a:t>
              </a:r>
            </a:p>
          </p:txBody>
        </p:sp>
      </p:grpSp>
      <p:sp>
        <p:nvSpPr>
          <p:cNvPr id="146449" name="Text Box 17">
            <a:extLst>
              <a:ext uri="{FF2B5EF4-FFF2-40B4-BE49-F238E27FC236}">
                <a16:creationId xmlns:a16="http://schemas.microsoft.com/office/drawing/2014/main" id="{DC372980-4965-4A43-AEB0-95F5CF274D55}"/>
              </a:ext>
            </a:extLst>
          </p:cNvPr>
          <p:cNvSpPr txBox="1">
            <a:spLocks noChangeArrowheads="1"/>
          </p:cNvSpPr>
          <p:nvPr/>
        </p:nvSpPr>
        <p:spPr bwMode="auto">
          <a:xfrm>
            <a:off x="7667625" y="442913"/>
            <a:ext cx="1368425" cy="336550"/>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1600" b="1">
                <a:solidFill>
                  <a:srgbClr val="DDDDDD"/>
                </a:solidFill>
                <a:effectLst>
                  <a:outerShdw blurRad="38100" dist="38100" dir="2700000" algn="tl">
                    <a:srgbClr val="C0C0C0"/>
                  </a:outerShdw>
                </a:effectLst>
                <a:hlinkClick r:id="rId2" action="ppaction://hlinkpres?slideindex=1&amp;slidetitle="/>
              </a:rPr>
              <a:t>运算符表</a:t>
            </a:r>
            <a:endParaRPr lang="zh-CN" altLang="en-US" sz="1600" b="1">
              <a:solidFill>
                <a:srgbClr val="DDDDDD"/>
              </a:solidFill>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iterate type="lt">
                                    <p:tmPct val="0"/>
                                  </p:iterate>
                                  <p:childTnLst>
                                    <p:set>
                                      <p:cBhvr>
                                        <p:cTn id="6" dur="1" fill="hold">
                                          <p:stCondLst>
                                            <p:cond delay="0"/>
                                          </p:stCondLst>
                                        </p:cTn>
                                        <p:tgtEl>
                                          <p:spTgt spid="146443"/>
                                        </p:tgtEl>
                                        <p:attrNameLst>
                                          <p:attrName>style.visibility</p:attrName>
                                        </p:attrNameLst>
                                      </p:cBhvr>
                                      <p:to>
                                        <p:strVal val="visible"/>
                                      </p:to>
                                    </p:set>
                                    <p:anim calcmode="lin" valueType="num">
                                      <p:cBhvr>
                                        <p:cTn id="7" dur="1000" fill="hold"/>
                                        <p:tgtEl>
                                          <p:spTgt spid="146443"/>
                                        </p:tgtEl>
                                        <p:attrNameLst>
                                          <p:attrName>ppt_x</p:attrName>
                                        </p:attrNameLst>
                                      </p:cBhvr>
                                      <p:tavLst>
                                        <p:tav tm="0">
                                          <p:val>
                                            <p:strVal val="#ppt_x-.2"/>
                                          </p:val>
                                        </p:tav>
                                        <p:tav tm="100000">
                                          <p:val>
                                            <p:strVal val="#ppt_x"/>
                                          </p:val>
                                        </p:tav>
                                      </p:tavLst>
                                    </p:anim>
                                    <p:anim calcmode="lin" valueType="num">
                                      <p:cBhvr>
                                        <p:cTn id="8" dur="1000" fill="hold"/>
                                        <p:tgtEl>
                                          <p:spTgt spid="146443"/>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644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4" presetClass="emph" presetSubtype="0" fill="hold" grpId="1" nodeType="clickEffect">
                                  <p:stCondLst>
                                    <p:cond delay="0"/>
                                  </p:stCondLst>
                                  <p:iterate type="lt">
                                    <p:tmPct val="10000"/>
                                  </p:iterate>
                                  <p:childTnLst>
                                    <p:animMotion origin="layout" path="M 0.0 0.0 L 0.0 -0.07213" pathEditMode="relative" ptsTypes="">
                                      <p:cBhvr>
                                        <p:cTn id="13" dur="250" accel="50000" decel="50000" autoRev="1" fill="hold">
                                          <p:stCondLst>
                                            <p:cond delay="0"/>
                                          </p:stCondLst>
                                        </p:cTn>
                                        <p:tgtEl>
                                          <p:spTgt spid="146443"/>
                                        </p:tgtEl>
                                        <p:attrNameLst>
                                          <p:attrName>ppt_x</p:attrName>
                                          <p:attrName>ppt_y</p:attrName>
                                        </p:attrNameLst>
                                      </p:cBhvr>
                                    </p:animMotion>
                                    <p:animRot by="1500000">
                                      <p:cBhvr>
                                        <p:cTn id="14" dur="125" fill="hold">
                                          <p:stCondLst>
                                            <p:cond delay="0"/>
                                          </p:stCondLst>
                                        </p:cTn>
                                        <p:tgtEl>
                                          <p:spTgt spid="146443"/>
                                        </p:tgtEl>
                                        <p:attrNameLst>
                                          <p:attrName>r</p:attrName>
                                        </p:attrNameLst>
                                      </p:cBhvr>
                                    </p:animRot>
                                    <p:animRot by="-1500000">
                                      <p:cBhvr>
                                        <p:cTn id="15" dur="125" fill="hold">
                                          <p:stCondLst>
                                            <p:cond delay="125"/>
                                          </p:stCondLst>
                                        </p:cTn>
                                        <p:tgtEl>
                                          <p:spTgt spid="146443"/>
                                        </p:tgtEl>
                                        <p:attrNameLst>
                                          <p:attrName>r</p:attrName>
                                        </p:attrNameLst>
                                      </p:cBhvr>
                                    </p:animRot>
                                    <p:animRot by="-1500000">
                                      <p:cBhvr>
                                        <p:cTn id="16" dur="125" fill="hold">
                                          <p:stCondLst>
                                            <p:cond delay="250"/>
                                          </p:stCondLst>
                                        </p:cTn>
                                        <p:tgtEl>
                                          <p:spTgt spid="146443"/>
                                        </p:tgtEl>
                                        <p:attrNameLst>
                                          <p:attrName>r</p:attrName>
                                        </p:attrNameLst>
                                      </p:cBhvr>
                                    </p:animRot>
                                    <p:animRot by="1500000">
                                      <p:cBhvr>
                                        <p:cTn id="17" dur="125" fill="hold">
                                          <p:stCondLst>
                                            <p:cond delay="375"/>
                                          </p:stCondLst>
                                        </p:cTn>
                                        <p:tgtEl>
                                          <p:spTgt spid="146443"/>
                                        </p:tgtEl>
                                        <p:attrNameLst>
                                          <p:attrName>r</p:attrName>
                                        </p:attrNameLst>
                                      </p:cBhvr>
                                    </p:animRot>
                                  </p:childTnLst>
                                </p:cTn>
                              </p:par>
                            </p:childTnLst>
                          </p:cTn>
                        </p:par>
                      </p:childTnLst>
                    </p:cTn>
                  </p:par>
                  <p:par>
                    <p:cTn id="18" fill="hold" nodeType="clickPar">
                      <p:stCondLst>
                        <p:cond delay="indefinite"/>
                      </p:stCondLst>
                      <p:childTnLst>
                        <p:par>
                          <p:cTn id="19" fill="hold" nodeType="withGroup">
                            <p:stCondLst>
                              <p:cond delay="0"/>
                            </p:stCondLst>
                            <p:childTnLst>
                              <p:par>
                                <p:cTn id="20" presetID="2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1000" fill="hold"/>
                                        <p:tgtEl>
                                          <p:spTgt spid="3"/>
                                        </p:tgtEl>
                                        <p:attrNameLst>
                                          <p:attrName>ppt_x</p:attrName>
                                        </p:attrNameLst>
                                      </p:cBhvr>
                                      <p:tavLst>
                                        <p:tav tm="0">
                                          <p:val>
                                            <p:strVal val="#ppt_x-.2"/>
                                          </p:val>
                                        </p:tav>
                                        <p:tav tm="100000">
                                          <p:val>
                                            <p:strVal val="#ppt_x"/>
                                          </p:val>
                                        </p:tav>
                                      </p:tavLst>
                                    </p:anim>
                                    <p:anim calcmode="lin" valueType="num">
                                      <p:cBhvr>
                                        <p:cTn id="23"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24"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43" grpId="0" animBg="1"/>
      <p:bldP spid="146443"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1">
            <a:extLst>
              <a:ext uri="{FF2B5EF4-FFF2-40B4-BE49-F238E27FC236}">
                <a16:creationId xmlns:a16="http://schemas.microsoft.com/office/drawing/2014/main" id="{01E429EE-BE14-4F1D-BB47-B483564BD86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6F32011-1C5E-43EF-9627-5D53BF534811}" type="slidenum">
              <a:rPr kumimoji="0" lang="en-US" altLang="zh-CN" sz="1800" smtClean="0">
                <a:solidFill>
                  <a:srgbClr val="009900"/>
                </a:solidFill>
              </a:rPr>
              <a:pPr>
                <a:spcBef>
                  <a:spcPct val="0"/>
                </a:spcBef>
                <a:buClrTx/>
                <a:buSzTx/>
                <a:buFontTx/>
                <a:buNone/>
              </a:pPr>
              <a:t>28</a:t>
            </a:fld>
            <a:endParaRPr kumimoji="0" lang="en-US" altLang="zh-CN" sz="1800">
              <a:solidFill>
                <a:srgbClr val="009900"/>
              </a:solidFill>
            </a:endParaRPr>
          </a:p>
        </p:txBody>
      </p:sp>
      <p:sp>
        <p:nvSpPr>
          <p:cNvPr id="32771" name="Text Box 4">
            <a:extLst>
              <a:ext uri="{FF2B5EF4-FFF2-40B4-BE49-F238E27FC236}">
                <a16:creationId xmlns:a16="http://schemas.microsoft.com/office/drawing/2014/main" id="{4B0962DB-A04A-4440-9100-444CBB8AD77E}"/>
              </a:ext>
            </a:extLst>
          </p:cNvPr>
          <p:cNvSpPr txBox="1">
            <a:spLocks noChangeArrowheads="1"/>
          </p:cNvSpPr>
          <p:nvPr/>
        </p:nvSpPr>
        <p:spPr bwMode="auto">
          <a:xfrm>
            <a:off x="762000" y="692150"/>
            <a:ext cx="7626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CC0099"/>
                </a:solidFill>
                <a:latin typeface="Times New Roman" panose="02020603050405020304" pitchFamily="18" charset="0"/>
                <a:ea typeface="黑体" panose="02010609060101010101" pitchFamily="49" charset="-122"/>
              </a:rPr>
              <a:t>9.4.3</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通过“</a:t>
            </a:r>
            <a:r>
              <a:rPr lang="en-US" altLang="zh-CN" sz="2400" b="1">
                <a:solidFill>
                  <a:srgbClr val="CC0099"/>
                </a:solidFill>
                <a:ea typeface="黑体" panose="02010609060101010101" pitchFamily="49" charset="-122"/>
              </a:rPr>
              <a:t>-&gt;</a:t>
            </a:r>
            <a:r>
              <a:rPr lang="en-US" altLang="zh-CN" sz="2400" b="1">
                <a:solidFill>
                  <a:srgbClr val="CC0099"/>
                </a:solidFill>
                <a:latin typeface="Times New Roman" panose="02020603050405020304" pitchFamily="18" charset="0"/>
                <a:ea typeface="黑体" panose="02010609060101010101" pitchFamily="49" charset="-122"/>
              </a:rPr>
              <a:t>”</a:t>
            </a:r>
            <a:r>
              <a:rPr lang="zh-CN" altLang="en-US" sz="2400" b="1">
                <a:solidFill>
                  <a:srgbClr val="CC0099"/>
                </a:solidFill>
                <a:latin typeface="Times New Roman" panose="02020603050405020304" pitchFamily="18" charset="0"/>
                <a:ea typeface="黑体" panose="02010609060101010101" pitchFamily="49" charset="-122"/>
              </a:rPr>
              <a:t>访问结构指针所指结构变量的成员</a:t>
            </a:r>
            <a:r>
              <a:rPr lang="zh-CN" altLang="en-US" sz="2400"/>
              <a:t> </a:t>
            </a:r>
          </a:p>
        </p:txBody>
      </p:sp>
      <p:grpSp>
        <p:nvGrpSpPr>
          <p:cNvPr id="2" name="Group 118">
            <a:extLst>
              <a:ext uri="{FF2B5EF4-FFF2-40B4-BE49-F238E27FC236}">
                <a16:creationId xmlns:a16="http://schemas.microsoft.com/office/drawing/2014/main" id="{96EE19FA-D263-4207-9137-364EEF4C1998}"/>
              </a:ext>
            </a:extLst>
          </p:cNvPr>
          <p:cNvGrpSpPr>
            <a:grpSpLocks/>
          </p:cNvGrpSpPr>
          <p:nvPr/>
        </p:nvGrpSpPr>
        <p:grpSpPr bwMode="auto">
          <a:xfrm>
            <a:off x="684213" y="1196975"/>
            <a:ext cx="7958137" cy="1431925"/>
            <a:chOff x="431" y="869"/>
            <a:chExt cx="5013" cy="902"/>
          </a:xfrm>
        </p:grpSpPr>
        <p:sp>
          <p:nvSpPr>
            <p:cNvPr id="32803" name="Rectangle 116">
              <a:extLst>
                <a:ext uri="{FF2B5EF4-FFF2-40B4-BE49-F238E27FC236}">
                  <a16:creationId xmlns:a16="http://schemas.microsoft.com/office/drawing/2014/main" id="{657AB28F-F576-463F-A44F-3FCB7253526F}"/>
                </a:ext>
              </a:extLst>
            </p:cNvPr>
            <p:cNvSpPr>
              <a:spLocks noChangeArrowheads="1"/>
            </p:cNvSpPr>
            <p:nvPr/>
          </p:nvSpPr>
          <p:spPr bwMode="auto">
            <a:xfrm>
              <a:off x="2001" y="1099"/>
              <a:ext cx="1914" cy="224"/>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4021" name="Rectangle 117">
              <a:extLst>
                <a:ext uri="{FF2B5EF4-FFF2-40B4-BE49-F238E27FC236}">
                  <a16:creationId xmlns:a16="http://schemas.microsoft.com/office/drawing/2014/main" id="{E0EACB86-8857-4B3F-A0DF-5BFD7D675D6C}"/>
                </a:ext>
              </a:extLst>
            </p:cNvPr>
            <p:cNvSpPr>
              <a:spLocks noChangeArrowheads="1"/>
            </p:cNvSpPr>
            <p:nvPr/>
          </p:nvSpPr>
          <p:spPr bwMode="auto">
            <a:xfrm>
              <a:off x="431" y="869"/>
              <a:ext cx="5013" cy="902"/>
            </a:xfrm>
            <a:prstGeom prst="rect">
              <a:avLst/>
            </a:prstGeom>
            <a:noFill/>
            <a:ln w="9525">
              <a:noFill/>
              <a:miter lim="800000"/>
              <a:headEnd/>
              <a:tailEnd/>
            </a:ln>
            <a:effectLst/>
          </p:spPr>
          <p:txBody>
            <a:bodyPr anchor="ctr">
              <a:spAutoFit/>
            </a:bodyPr>
            <a:lstStyle/>
            <a:p>
              <a:pPr eaLnBrk="1" hangingPunct="1">
                <a:defRPr/>
              </a:pPr>
              <a:r>
                <a:rPr lang="en-US" altLang="zh-CN" sz="2000" b="1">
                  <a:effectLst>
                    <a:outerShdw blurRad="38100" dist="38100" dir="2700000" algn="tl">
                      <a:srgbClr val="C0C0C0"/>
                    </a:outerShdw>
                  </a:effectLst>
                  <a:latin typeface="宋体" pitchFamily="2" charset="-122"/>
                </a:rPr>
                <a:t>    </a:t>
              </a:r>
              <a:r>
                <a:rPr lang="zh-CN" altLang="en-US" sz="2000" b="1">
                  <a:effectLst>
                    <a:outerShdw blurRad="38100" dist="38100" dir="2700000" algn="tl">
                      <a:srgbClr val="C0C0C0"/>
                    </a:outerShdw>
                  </a:effectLst>
                </a:rPr>
                <a:t>通过操作符</a:t>
              </a:r>
              <a:r>
                <a:rPr lang="en-US" altLang="zh-CN" sz="2000" b="1">
                  <a:effectLst>
                    <a:outerShdw blurRad="38100" dist="38100" dir="2700000" algn="tl">
                      <a:srgbClr val="C0C0C0"/>
                    </a:outerShdw>
                  </a:effectLst>
                </a:rPr>
                <a:t>-&gt;</a:t>
              </a:r>
              <a:r>
                <a:rPr lang="zh-CN" altLang="en-US" sz="2000" b="1">
                  <a:effectLst>
                    <a:outerShdw blurRad="38100" dist="38100" dir="2700000" algn="tl">
                      <a:srgbClr val="C0C0C0"/>
                    </a:outerShdw>
                  </a:effectLst>
                </a:rPr>
                <a:t>访问结构指针所指结构变量之表达式的一般形式是：</a:t>
              </a:r>
            </a:p>
            <a:p>
              <a:pPr algn="ctr" eaLnBrk="1" hangingPunct="1">
                <a:spcBef>
                  <a:spcPct val="20000"/>
                </a:spcBef>
                <a:spcAft>
                  <a:spcPct val="20000"/>
                </a:spcAft>
                <a:defRPr/>
              </a:pPr>
              <a:r>
                <a:rPr lang="zh-CN" altLang="en-US" sz="2000" b="1">
                  <a:solidFill>
                    <a:srgbClr val="FF00FF"/>
                  </a:solidFill>
                  <a:effectLst>
                    <a:outerShdw blurRad="38100" dist="38100" dir="2700000" algn="tl">
                      <a:srgbClr val="C0C0C0"/>
                    </a:outerShdw>
                  </a:effectLst>
                </a:rPr>
                <a:t>结构指针</a:t>
              </a:r>
              <a:r>
                <a:rPr lang="en-US" altLang="zh-CN" sz="2000" b="1">
                  <a:solidFill>
                    <a:srgbClr val="FF00FF"/>
                  </a:solidFill>
                  <a:effectLst>
                    <a:outerShdw blurRad="38100" dist="38100" dir="2700000" algn="tl">
                      <a:srgbClr val="C0C0C0"/>
                    </a:outerShdw>
                  </a:effectLst>
                </a:rPr>
                <a:t>-&gt;</a:t>
              </a:r>
              <a:r>
                <a:rPr lang="zh-CN" altLang="en-US" sz="2000" b="1">
                  <a:solidFill>
                    <a:srgbClr val="FF00FF"/>
                  </a:solidFill>
                  <a:effectLst>
                    <a:outerShdw blurRad="38100" dist="38100" dir="2700000" algn="tl">
                      <a:srgbClr val="C0C0C0"/>
                    </a:outerShdw>
                  </a:effectLst>
                </a:rPr>
                <a:t>结构成员名</a:t>
              </a:r>
            </a:p>
            <a:p>
              <a:pPr eaLnBrk="1" hangingPunct="1">
                <a:defRPr/>
              </a:pPr>
              <a:r>
                <a:rPr lang="zh-CN" altLang="en-US" sz="2000" b="1">
                  <a:effectLst>
                    <a:outerShdw blurRad="38100" dist="38100" dir="2700000" algn="tl">
                      <a:srgbClr val="C0C0C0"/>
                    </a:outerShdw>
                  </a:effectLst>
                </a:rPr>
                <a:t>其中，表达式值为</a:t>
              </a:r>
              <a:r>
                <a:rPr lang="zh-CN" altLang="en-US" sz="2000" b="1">
                  <a:solidFill>
                    <a:srgbClr val="FF0000"/>
                  </a:solidFill>
                  <a:effectLst>
                    <a:outerShdw blurRad="38100" dist="38100" dir="2700000" algn="tl">
                      <a:srgbClr val="C0C0C0"/>
                    </a:outerShdw>
                  </a:effectLst>
                </a:rPr>
                <a:t>结构指针</a:t>
              </a:r>
              <a:r>
                <a:rPr lang="zh-CN" altLang="en-US" sz="2000" b="1">
                  <a:effectLst>
                    <a:outerShdw blurRad="38100" dist="38100" dir="2700000" algn="tl">
                      <a:srgbClr val="C0C0C0"/>
                    </a:outerShdw>
                  </a:effectLst>
                </a:rPr>
                <a:t>所指结构变量，其类型为所指结构变量的数据类型。</a:t>
              </a:r>
              <a:r>
                <a:rPr lang="zh-CN" altLang="en-US" sz="2000"/>
                <a:t> </a:t>
              </a:r>
            </a:p>
          </p:txBody>
        </p:sp>
      </p:grpSp>
      <p:sp>
        <p:nvSpPr>
          <p:cNvPr id="124023" name="Text Box 119">
            <a:extLst>
              <a:ext uri="{FF2B5EF4-FFF2-40B4-BE49-F238E27FC236}">
                <a16:creationId xmlns:a16="http://schemas.microsoft.com/office/drawing/2014/main" id="{BD6B2B33-B4F7-4B13-B03B-C1606430C080}"/>
              </a:ext>
            </a:extLst>
          </p:cNvPr>
          <p:cNvSpPr txBox="1">
            <a:spLocks noChangeArrowheads="1"/>
          </p:cNvSpPr>
          <p:nvPr/>
        </p:nvSpPr>
        <p:spPr bwMode="auto">
          <a:xfrm>
            <a:off x="7667625" y="442913"/>
            <a:ext cx="1368425" cy="336550"/>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1600" b="1">
                <a:solidFill>
                  <a:srgbClr val="DDDDDD"/>
                </a:solidFill>
                <a:effectLst>
                  <a:outerShdw blurRad="38100" dist="38100" dir="2700000" algn="tl">
                    <a:srgbClr val="C0C0C0"/>
                  </a:outerShdw>
                </a:effectLst>
                <a:hlinkClick r:id="rId2" action="ppaction://hlinkpres?slideindex=1&amp;slidetitle="/>
              </a:rPr>
              <a:t>运算符表</a:t>
            </a:r>
            <a:endParaRPr lang="zh-CN" altLang="en-US" sz="1600" b="1">
              <a:solidFill>
                <a:srgbClr val="DDDDDD"/>
              </a:solidFill>
              <a:effectLst>
                <a:outerShdw blurRad="38100" dist="38100" dir="2700000" algn="tl">
                  <a:srgbClr val="C0C0C0"/>
                </a:outerShdw>
              </a:effectLst>
            </a:endParaRPr>
          </a:p>
        </p:txBody>
      </p:sp>
      <p:grpSp>
        <p:nvGrpSpPr>
          <p:cNvPr id="3" name="Group 126">
            <a:extLst>
              <a:ext uri="{FF2B5EF4-FFF2-40B4-BE49-F238E27FC236}">
                <a16:creationId xmlns:a16="http://schemas.microsoft.com/office/drawing/2014/main" id="{F64D35B9-2E86-47DB-8962-AD7F05218EC7}"/>
              </a:ext>
            </a:extLst>
          </p:cNvPr>
          <p:cNvGrpSpPr>
            <a:grpSpLocks/>
          </p:cNvGrpSpPr>
          <p:nvPr/>
        </p:nvGrpSpPr>
        <p:grpSpPr bwMode="auto">
          <a:xfrm>
            <a:off x="1352550" y="2746375"/>
            <a:ext cx="6767513" cy="3262313"/>
            <a:chOff x="930" y="1712"/>
            <a:chExt cx="4263" cy="2055"/>
          </a:xfrm>
        </p:grpSpPr>
        <p:sp>
          <p:nvSpPr>
            <p:cNvPr id="32801" name="Rectangle 122">
              <a:extLst>
                <a:ext uri="{FF2B5EF4-FFF2-40B4-BE49-F238E27FC236}">
                  <a16:creationId xmlns:a16="http://schemas.microsoft.com/office/drawing/2014/main" id="{533E85A7-0D19-4A2D-A398-D87DFE74E84A}"/>
                </a:ext>
              </a:extLst>
            </p:cNvPr>
            <p:cNvSpPr>
              <a:spLocks noChangeArrowheads="1"/>
            </p:cNvSpPr>
            <p:nvPr/>
          </p:nvSpPr>
          <p:spPr bwMode="auto">
            <a:xfrm>
              <a:off x="930" y="3112"/>
              <a:ext cx="998" cy="6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4027" name="Rectangle 123">
              <a:extLst>
                <a:ext uri="{FF2B5EF4-FFF2-40B4-BE49-F238E27FC236}">
                  <a16:creationId xmlns:a16="http://schemas.microsoft.com/office/drawing/2014/main" id="{50D078F8-FD1C-458F-84BE-FA5F77CFEE71}"/>
                </a:ext>
              </a:extLst>
            </p:cNvPr>
            <p:cNvSpPr>
              <a:spLocks noChangeArrowheads="1"/>
            </p:cNvSpPr>
            <p:nvPr/>
          </p:nvSpPr>
          <p:spPr bwMode="auto">
            <a:xfrm>
              <a:off x="930" y="1712"/>
              <a:ext cx="4263" cy="2055"/>
            </a:xfrm>
            <a:prstGeom prst="rect">
              <a:avLst/>
            </a:prstGeom>
            <a:solidFill>
              <a:schemeClr val="accent1">
                <a:alpha val="10001"/>
              </a:schemeClr>
            </a:solidFill>
            <a:ln w="9525">
              <a:noFill/>
              <a:miter lim="800000"/>
              <a:headEnd/>
              <a:tailEnd/>
            </a:ln>
            <a:effectLst/>
          </p:spPr>
          <p:txBody>
            <a:bodyPr anchor="ctr">
              <a:spAutoFit/>
            </a:bodyPr>
            <a:lstStyle/>
            <a:p>
              <a:pPr eaLnBrk="1" hangingPunct="1">
                <a:tabLst>
                  <a:tab pos="1971675" algn="l"/>
                </a:tabLst>
                <a:defRPr/>
              </a:pPr>
              <a:r>
                <a:rPr lang="en-US" altLang="zh-CN" sz="2000"/>
                <a:t>struct IC_Card{</a:t>
              </a:r>
              <a:r>
                <a:rPr lang="en-US" altLang="zh-CN" sz="2000">
                  <a:latin typeface="宋体" pitchFamily="2" charset="-122"/>
                </a:rPr>
                <a:t>     </a:t>
              </a:r>
              <a:r>
                <a:rPr lang="en-US" altLang="zh-CN" sz="2000"/>
                <a:t>/* </a:t>
              </a:r>
              <a:r>
                <a:rPr lang="zh-CN" altLang="en-US" sz="2000"/>
                <a:t>声明结构类型 *</a:t>
              </a:r>
              <a:r>
                <a:rPr lang="en-US" altLang="zh-CN" sz="2000"/>
                <a:t>/</a:t>
              </a:r>
            </a:p>
            <a:p>
              <a:pPr eaLnBrk="1" hangingPunct="1">
                <a:tabLst>
                  <a:tab pos="1971675" algn="l"/>
                </a:tabLst>
                <a:defRPr/>
              </a:pPr>
              <a:r>
                <a:rPr lang="en-US" altLang="zh-CN" sz="2000"/>
                <a:t>   char name[9];</a:t>
              </a:r>
              <a:r>
                <a:rPr lang="en-US" altLang="zh-CN" sz="2000">
                  <a:latin typeface="宋体" pitchFamily="2" charset="-122"/>
                </a:rPr>
                <a:t>    </a:t>
              </a:r>
              <a:r>
                <a:rPr lang="en-US" altLang="zh-CN" sz="2000"/>
                <a:t>/* </a:t>
              </a:r>
              <a:r>
                <a:rPr lang="zh-CN" altLang="en-US" sz="2000"/>
                <a:t>持卡人姓名 *</a:t>
              </a:r>
              <a:r>
                <a:rPr lang="en-US" altLang="zh-CN" sz="2000"/>
                <a:t>/</a:t>
              </a:r>
            </a:p>
            <a:p>
              <a:pPr eaLnBrk="1" hangingPunct="1">
                <a:tabLst>
                  <a:tab pos="1971675" algn="l"/>
                </a:tabLst>
                <a:defRPr/>
              </a:pPr>
              <a:r>
                <a:rPr lang="en-US" altLang="zh-CN" sz="2000"/>
                <a:t>   char account[9];</a:t>
              </a:r>
              <a:r>
                <a:rPr lang="en-US" altLang="zh-CN" sz="2000">
                  <a:latin typeface="宋体" pitchFamily="2" charset="-122"/>
                </a:rPr>
                <a:t>  </a:t>
              </a:r>
              <a:r>
                <a:rPr lang="en-US" altLang="zh-CN" sz="2000"/>
                <a:t>/* </a:t>
              </a:r>
              <a:r>
                <a:rPr lang="zh-CN" altLang="en-US" sz="2000"/>
                <a:t>持卡人账号 *</a:t>
              </a:r>
              <a:r>
                <a:rPr lang="en-US" altLang="zh-CN" sz="2000"/>
                <a:t>/</a:t>
              </a:r>
            </a:p>
            <a:p>
              <a:pPr eaLnBrk="1" hangingPunct="1">
                <a:tabLst>
                  <a:tab pos="1971675" algn="l"/>
                </a:tabLst>
                <a:defRPr/>
              </a:pPr>
              <a:r>
                <a:rPr lang="en-US" altLang="zh-CN" sz="2000"/>
                <a:t>   char password[7]; /* </a:t>
              </a:r>
              <a:r>
                <a:rPr lang="zh-CN" altLang="en-US" sz="2000"/>
                <a:t>密码 *</a:t>
              </a:r>
              <a:r>
                <a:rPr lang="en-US" altLang="zh-CN" sz="2000"/>
                <a:t>/</a:t>
              </a:r>
            </a:p>
            <a:p>
              <a:pPr eaLnBrk="1" hangingPunct="1">
                <a:tabLst>
                  <a:tab pos="1971675" algn="l"/>
                </a:tabLst>
                <a:defRPr/>
              </a:pPr>
              <a:r>
                <a:rPr lang="en-US" altLang="zh-CN" sz="2000"/>
                <a:t>   int balance;</a:t>
              </a:r>
              <a:r>
                <a:rPr lang="en-US" altLang="zh-CN" sz="2000">
                  <a:latin typeface="宋体" pitchFamily="2" charset="-122"/>
                </a:rPr>
                <a:t>      </a:t>
              </a:r>
              <a:r>
                <a:rPr lang="en-US" altLang="zh-CN" sz="1000">
                  <a:latin typeface="宋体" pitchFamily="2" charset="-122"/>
                </a:rPr>
                <a:t> </a:t>
              </a:r>
              <a:r>
                <a:rPr lang="en-US" altLang="zh-CN" sz="2000"/>
                <a:t>/* </a:t>
              </a:r>
              <a:r>
                <a:rPr lang="zh-CN" altLang="en-US" sz="2000"/>
                <a:t>账户余额 *</a:t>
              </a:r>
              <a:r>
                <a:rPr lang="en-US" altLang="zh-CN" sz="2000"/>
                <a:t>/</a:t>
              </a:r>
            </a:p>
            <a:p>
              <a:pPr eaLnBrk="1" hangingPunct="1">
                <a:tabLst>
                  <a:tab pos="1971675" algn="l"/>
                </a:tabLst>
                <a:defRPr/>
              </a:pPr>
              <a:r>
                <a:rPr lang="en-US" altLang="zh-CN" sz="2000"/>
                <a:t>}</a:t>
              </a:r>
              <a:r>
                <a:rPr lang="en-US" altLang="zh-CN" sz="2000" b="1">
                  <a:solidFill>
                    <a:schemeClr val="tx2"/>
                  </a:solidFill>
                  <a:effectLst>
                    <a:outerShdw blurRad="38100" dist="38100" dir="2700000" algn="tl">
                      <a:srgbClr val="000000"/>
                    </a:outerShdw>
                  </a:effectLst>
                </a:rPr>
                <a:t>a</a:t>
              </a:r>
              <a:r>
                <a:rPr lang="en-US" altLang="zh-CN" sz="2000"/>
                <a:t>={”zhang hua”,”12345678”,”234567”,1000 }, *</a:t>
              </a:r>
              <a:r>
                <a:rPr lang="en-US" altLang="zh-CN" sz="2000" b="1">
                  <a:solidFill>
                    <a:schemeClr val="tx2"/>
                  </a:solidFill>
                </a:rPr>
                <a:t>pa</a:t>
              </a:r>
              <a:r>
                <a:rPr lang="en-US" altLang="zh-CN" sz="2000" b="1"/>
                <a:t>=</a:t>
              </a:r>
              <a:r>
                <a:rPr lang="en-US" altLang="zh-CN" sz="2000"/>
                <a:t>&amp;</a:t>
              </a:r>
              <a:r>
                <a:rPr lang="en-US" altLang="zh-CN" sz="2000" b="1">
                  <a:solidFill>
                    <a:schemeClr val="tx2"/>
                  </a:solidFill>
                </a:rPr>
                <a:t>a</a:t>
              </a:r>
              <a:r>
                <a:rPr lang="en-US" altLang="zh-CN" sz="2000"/>
                <a:t>;</a:t>
              </a:r>
            </a:p>
            <a:p>
              <a:pPr eaLnBrk="1" hangingPunct="1">
                <a:spcBef>
                  <a:spcPct val="40000"/>
                </a:spcBef>
                <a:tabLst>
                  <a:tab pos="1971675" algn="l"/>
                </a:tabLst>
                <a:defRPr/>
              </a:pPr>
              <a:r>
                <a:rPr lang="en-US" altLang="zh-CN" sz="2000"/>
                <a:t>printf(”%s”,</a:t>
              </a:r>
              <a:r>
                <a:rPr lang="en-US" altLang="zh-CN" sz="2000">
                  <a:solidFill>
                    <a:srgbClr val="FF00FF"/>
                  </a:solidFill>
                </a:rPr>
                <a:t>pa-&gt;name</a:t>
              </a:r>
              <a:r>
                <a:rPr lang="en-US" altLang="zh-CN" sz="2000"/>
                <a:t>);</a:t>
              </a:r>
              <a:r>
                <a:rPr lang="en-US" altLang="zh-CN" sz="2000">
                  <a:solidFill>
                    <a:srgbClr val="FF00FF"/>
                  </a:solidFill>
                  <a:latin typeface="宋体" pitchFamily="2" charset="-122"/>
                </a:rPr>
                <a:t>    </a:t>
              </a:r>
              <a:r>
                <a:rPr lang="en-US" altLang="zh-CN" sz="2000"/>
                <a:t>/*</a:t>
              </a:r>
              <a:r>
                <a:rPr lang="en-US" altLang="zh-CN" sz="2000">
                  <a:solidFill>
                    <a:srgbClr val="FF00FF"/>
                  </a:solidFill>
                </a:rPr>
                <a:t> (*pa).name; </a:t>
              </a:r>
              <a:r>
                <a:rPr lang="en-US" altLang="zh-CN" sz="2000"/>
                <a:t>*/</a:t>
              </a:r>
            </a:p>
            <a:p>
              <a:pPr eaLnBrk="1" hangingPunct="1">
                <a:tabLst>
                  <a:tab pos="1971675" algn="l"/>
                </a:tabLst>
                <a:defRPr/>
              </a:pPr>
              <a:r>
                <a:rPr lang="en-US" altLang="zh-CN" sz="2000"/>
                <a:t>printf(”%s”,</a:t>
              </a:r>
              <a:r>
                <a:rPr lang="en-US" altLang="zh-CN" sz="2000">
                  <a:solidFill>
                    <a:srgbClr val="FF00FF"/>
                  </a:solidFill>
                </a:rPr>
                <a:t>pa-&gt;account</a:t>
              </a:r>
              <a:r>
                <a:rPr lang="en-US" altLang="zh-CN" sz="2000"/>
                <a:t>);</a:t>
              </a:r>
              <a:r>
                <a:rPr lang="en-US" altLang="zh-CN" sz="2000">
                  <a:solidFill>
                    <a:srgbClr val="FF00FF"/>
                  </a:solidFill>
                  <a:latin typeface="宋体" pitchFamily="2" charset="-122"/>
                </a:rPr>
                <a:t>  </a:t>
              </a:r>
              <a:r>
                <a:rPr lang="en-US" altLang="zh-CN" sz="2000"/>
                <a:t>/*</a:t>
              </a:r>
              <a:r>
                <a:rPr lang="en-US" altLang="zh-CN" sz="2000">
                  <a:solidFill>
                    <a:srgbClr val="FF00FF"/>
                  </a:solidFill>
                </a:rPr>
                <a:t> (*pa).account; </a:t>
              </a:r>
              <a:r>
                <a:rPr lang="en-US" altLang="zh-CN" sz="2000"/>
                <a:t>*/</a:t>
              </a:r>
            </a:p>
            <a:p>
              <a:pPr eaLnBrk="1" hangingPunct="1">
                <a:tabLst>
                  <a:tab pos="1971675" algn="l"/>
                </a:tabLst>
                <a:defRPr/>
              </a:pPr>
              <a:r>
                <a:rPr lang="en-US" altLang="zh-CN" sz="2000"/>
                <a:t>printf(”%s”,</a:t>
              </a:r>
              <a:r>
                <a:rPr lang="en-US" altLang="zh-CN" sz="2000">
                  <a:solidFill>
                    <a:srgbClr val="FF00FF"/>
                  </a:solidFill>
                </a:rPr>
                <a:t>pa-&gt;password</a:t>
              </a:r>
              <a:r>
                <a:rPr lang="en-US" altLang="zh-CN" sz="2000"/>
                <a:t>);</a:t>
              </a:r>
              <a:r>
                <a:rPr lang="en-US" altLang="zh-CN" sz="1000">
                  <a:solidFill>
                    <a:srgbClr val="FF00FF"/>
                  </a:solidFill>
                  <a:latin typeface="宋体" pitchFamily="2" charset="-122"/>
                </a:rPr>
                <a:t> </a:t>
              </a:r>
              <a:r>
                <a:rPr lang="en-US" altLang="zh-CN" sz="2000"/>
                <a:t>/*</a:t>
              </a:r>
              <a:r>
                <a:rPr lang="en-US" altLang="zh-CN" sz="2000">
                  <a:solidFill>
                    <a:srgbClr val="FF00FF"/>
                  </a:solidFill>
                </a:rPr>
                <a:t> (*pa).password; </a:t>
              </a:r>
              <a:r>
                <a:rPr lang="en-US" altLang="zh-CN" sz="2000"/>
                <a:t>*/</a:t>
              </a:r>
              <a:endParaRPr lang="en-US" altLang="zh-CN" sz="2000">
                <a:solidFill>
                  <a:srgbClr val="FF00FF"/>
                </a:solidFill>
              </a:endParaRPr>
            </a:p>
            <a:p>
              <a:pPr eaLnBrk="1" hangingPunct="1">
                <a:tabLst>
                  <a:tab pos="1971675" algn="l"/>
                </a:tabLst>
                <a:defRPr/>
              </a:pPr>
              <a:r>
                <a:rPr lang="en-US" altLang="zh-CN" sz="2000"/>
                <a:t>printf(”%d”</a:t>
              </a:r>
              <a:r>
                <a:rPr lang="en-US" altLang="zh-CN" sz="2000">
                  <a:solidFill>
                    <a:srgbClr val="FF00FF"/>
                  </a:solidFill>
                </a:rPr>
                <a:t>,pa-&gt;balance</a:t>
              </a:r>
              <a:r>
                <a:rPr lang="en-US" altLang="zh-CN" sz="2000"/>
                <a:t>);</a:t>
              </a:r>
              <a:r>
                <a:rPr lang="en-US" altLang="zh-CN" sz="2000">
                  <a:latin typeface="宋体" pitchFamily="2" charset="-122"/>
                </a:rPr>
                <a:t>  </a:t>
              </a:r>
              <a:r>
                <a:rPr lang="en-US" altLang="zh-CN" sz="2000"/>
                <a:t>/*</a:t>
              </a:r>
              <a:r>
                <a:rPr lang="en-US" altLang="zh-CN" sz="2000">
                  <a:solidFill>
                    <a:srgbClr val="FF00FF"/>
                  </a:solidFill>
                </a:rPr>
                <a:t> (*pa).balance;</a:t>
              </a:r>
              <a:r>
                <a:rPr lang="en-US" altLang="zh-CN" sz="2000"/>
                <a:t> */</a:t>
              </a:r>
            </a:p>
          </p:txBody>
        </p:sp>
      </p:grpSp>
      <p:graphicFrame>
        <p:nvGraphicFramePr>
          <p:cNvPr id="124031" name="Group 127">
            <a:extLst>
              <a:ext uri="{FF2B5EF4-FFF2-40B4-BE49-F238E27FC236}">
                <a16:creationId xmlns:a16="http://schemas.microsoft.com/office/drawing/2014/main" id="{31501F91-6F4C-48EA-A006-65493D1D300D}"/>
              </a:ext>
            </a:extLst>
          </p:cNvPr>
          <p:cNvGraphicFramePr>
            <a:graphicFrameLocks noGrp="1"/>
          </p:cNvGraphicFramePr>
          <p:nvPr/>
        </p:nvGraphicFramePr>
        <p:xfrm>
          <a:off x="1681163" y="5516563"/>
          <a:ext cx="6578600" cy="365125"/>
        </p:xfrm>
        <a:graphic>
          <a:graphicData uri="http://schemas.openxmlformats.org/drawingml/2006/table">
            <a:tbl>
              <a:tblPr/>
              <a:tblGrid>
                <a:gridCol w="1644650">
                  <a:extLst>
                    <a:ext uri="{9D8B030D-6E8A-4147-A177-3AD203B41FA5}">
                      <a16:colId xmlns:a16="http://schemas.microsoft.com/office/drawing/2014/main" val="20000"/>
                    </a:ext>
                  </a:extLst>
                </a:gridCol>
                <a:gridCol w="1644650">
                  <a:extLst>
                    <a:ext uri="{9D8B030D-6E8A-4147-A177-3AD203B41FA5}">
                      <a16:colId xmlns:a16="http://schemas.microsoft.com/office/drawing/2014/main" val="20001"/>
                    </a:ext>
                  </a:extLst>
                </a:gridCol>
                <a:gridCol w="1644650">
                  <a:extLst>
                    <a:ext uri="{9D8B030D-6E8A-4147-A177-3AD203B41FA5}">
                      <a16:colId xmlns:a16="http://schemas.microsoft.com/office/drawing/2014/main" val="20002"/>
                    </a:ext>
                  </a:extLst>
                </a:gridCol>
                <a:gridCol w="1644650">
                  <a:extLst>
                    <a:ext uri="{9D8B030D-6E8A-4147-A177-3AD203B41FA5}">
                      <a16:colId xmlns:a16="http://schemas.microsoft.com/office/drawing/2014/main" val="20003"/>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rgbClr val="292929"/>
                          </a:solidFill>
                          <a:effectLst/>
                          <a:latin typeface="Tahoma" pitchFamily="34" charset="0"/>
                          <a:ea typeface="宋体" pitchFamily="2" charset="-122"/>
                        </a:rPr>
                        <a:t>”zhang hua”</a:t>
                      </a:r>
                    </a:p>
                  </a:txBody>
                  <a:tcPr marT="45434" marB="45434" horzOverflow="overflow">
                    <a:lnL w="28575" cap="flat" cmpd="sng" algn="ctr">
                      <a:solidFill>
                        <a:srgbClr val="292929"/>
                      </a:solidFill>
                      <a:prstDash val="solid"/>
                      <a:miter lim="800000"/>
                      <a:headEnd type="none" w="med" len="med"/>
                      <a:tailEnd type="none" w="med" len="med"/>
                    </a:lnL>
                    <a:lnR w="12700" cap="flat" cmpd="sng" algn="ctr">
                      <a:solidFill>
                        <a:srgbClr val="292929"/>
                      </a:solidFill>
                      <a:prstDash val="solid"/>
                      <a:miter lim="800000"/>
                      <a:headEnd type="none" w="med" len="med"/>
                      <a:tailEnd type="none" w="med" len="med"/>
                    </a:lnR>
                    <a:lnT w="28575" cap="flat" cmpd="sng" algn="ctr">
                      <a:solidFill>
                        <a:srgbClr val="292929"/>
                      </a:solidFill>
                      <a:prstDash val="solid"/>
                      <a:miter lim="800000"/>
                      <a:headEnd type="none" w="med" len="med"/>
                      <a:tailEnd type="none" w="med" len="med"/>
                    </a:lnT>
                    <a:lnB w="28575" cap="flat" cmpd="sng" algn="ctr">
                      <a:solidFill>
                        <a:srgbClr val="292929"/>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rgbClr val="292929"/>
                          </a:solidFill>
                          <a:effectLst/>
                          <a:latin typeface="Tahoma" pitchFamily="34" charset="0"/>
                          <a:ea typeface="宋体" pitchFamily="2" charset="-122"/>
                        </a:rPr>
                        <a:t>”12345678”</a:t>
                      </a:r>
                    </a:p>
                  </a:txBody>
                  <a:tcPr marT="45434" marB="45434" horzOverflow="overflow">
                    <a:lnL w="12700" cap="flat" cmpd="sng" algn="ctr">
                      <a:solidFill>
                        <a:srgbClr val="292929"/>
                      </a:solidFill>
                      <a:prstDash val="solid"/>
                      <a:miter lim="800000"/>
                      <a:headEnd type="none" w="med" len="med"/>
                      <a:tailEnd type="none" w="med" len="med"/>
                    </a:lnL>
                    <a:lnR w="12700" cap="flat" cmpd="sng" algn="ctr">
                      <a:solidFill>
                        <a:srgbClr val="292929"/>
                      </a:solidFill>
                      <a:prstDash val="solid"/>
                      <a:miter lim="800000"/>
                      <a:headEnd type="none" w="med" len="med"/>
                      <a:tailEnd type="none" w="med" len="med"/>
                    </a:lnR>
                    <a:lnT w="28575" cap="flat" cmpd="sng" algn="ctr">
                      <a:solidFill>
                        <a:srgbClr val="292929"/>
                      </a:solidFill>
                      <a:prstDash val="solid"/>
                      <a:miter lim="800000"/>
                      <a:headEnd type="none" w="med" len="med"/>
                      <a:tailEnd type="none" w="med" len="med"/>
                    </a:lnT>
                    <a:lnB w="28575" cap="flat" cmpd="sng" algn="ctr">
                      <a:solidFill>
                        <a:srgbClr val="292929"/>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rgbClr val="292929"/>
                          </a:solidFill>
                          <a:effectLst/>
                          <a:latin typeface="Tahoma" pitchFamily="34" charset="0"/>
                          <a:ea typeface="宋体" pitchFamily="2" charset="-122"/>
                        </a:rPr>
                        <a:t>”234567”</a:t>
                      </a:r>
                    </a:p>
                  </a:txBody>
                  <a:tcPr marT="45434" marB="45434" horzOverflow="overflow">
                    <a:lnL w="12700" cap="flat" cmpd="sng" algn="ctr">
                      <a:solidFill>
                        <a:srgbClr val="292929"/>
                      </a:solidFill>
                      <a:prstDash val="solid"/>
                      <a:miter lim="800000"/>
                      <a:headEnd type="none" w="med" len="med"/>
                      <a:tailEnd type="none" w="med" len="med"/>
                    </a:lnL>
                    <a:lnR w="12700" cap="flat" cmpd="sng" algn="ctr">
                      <a:solidFill>
                        <a:srgbClr val="292929"/>
                      </a:solidFill>
                      <a:prstDash val="solid"/>
                      <a:miter lim="800000"/>
                      <a:headEnd type="none" w="med" len="med"/>
                      <a:tailEnd type="none" w="med" len="med"/>
                    </a:lnR>
                    <a:lnT w="28575" cap="flat" cmpd="sng" algn="ctr">
                      <a:solidFill>
                        <a:srgbClr val="292929"/>
                      </a:solidFill>
                      <a:prstDash val="solid"/>
                      <a:miter lim="800000"/>
                      <a:headEnd type="none" w="med" len="med"/>
                      <a:tailEnd type="none" w="med" len="med"/>
                    </a:lnT>
                    <a:lnB w="28575" cap="flat" cmpd="sng" algn="ctr">
                      <a:solidFill>
                        <a:srgbClr val="292929"/>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rgbClr val="292929"/>
                          </a:solidFill>
                          <a:effectLst/>
                          <a:latin typeface="Tahoma" pitchFamily="34" charset="0"/>
                          <a:ea typeface="宋体" pitchFamily="2" charset="-122"/>
                        </a:rPr>
                        <a:t>1000</a:t>
                      </a:r>
                    </a:p>
                  </a:txBody>
                  <a:tcPr marT="45434" marB="45434" horzOverflow="overflow">
                    <a:lnL w="12700" cap="flat" cmpd="sng" algn="ctr">
                      <a:solidFill>
                        <a:srgbClr val="292929"/>
                      </a:solidFill>
                      <a:prstDash val="solid"/>
                      <a:miter lim="800000"/>
                      <a:headEnd type="none" w="med" len="med"/>
                      <a:tailEnd type="none" w="med" len="med"/>
                    </a:lnL>
                    <a:lnR w="28575" cap="flat" cmpd="sng" algn="ctr">
                      <a:solidFill>
                        <a:srgbClr val="292929"/>
                      </a:solidFill>
                      <a:prstDash val="solid"/>
                      <a:miter lim="800000"/>
                      <a:headEnd type="none" w="med" len="med"/>
                      <a:tailEnd type="none" w="med" len="med"/>
                    </a:lnR>
                    <a:lnT w="28575" cap="flat" cmpd="sng" algn="ctr">
                      <a:solidFill>
                        <a:srgbClr val="292929"/>
                      </a:solidFill>
                      <a:prstDash val="solid"/>
                      <a:miter lim="800000"/>
                      <a:headEnd type="none" w="med" len="med"/>
                      <a:tailEnd type="none" w="med" len="med"/>
                    </a:lnT>
                    <a:lnB w="28575" cap="flat" cmpd="sng" algn="ctr">
                      <a:solidFill>
                        <a:srgbClr val="29292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4043" name="Group 139">
            <a:extLst>
              <a:ext uri="{FF2B5EF4-FFF2-40B4-BE49-F238E27FC236}">
                <a16:creationId xmlns:a16="http://schemas.microsoft.com/office/drawing/2014/main" id="{95F42F6B-086F-4F14-8457-FE001D9D3C00}"/>
              </a:ext>
            </a:extLst>
          </p:cNvPr>
          <p:cNvGraphicFramePr>
            <a:graphicFrameLocks noGrp="1"/>
          </p:cNvGraphicFramePr>
          <p:nvPr/>
        </p:nvGraphicFramePr>
        <p:xfrm>
          <a:off x="1682750" y="5813425"/>
          <a:ext cx="6567488" cy="365125"/>
        </p:xfrm>
        <a:graphic>
          <a:graphicData uri="http://schemas.openxmlformats.org/drawingml/2006/table">
            <a:tbl>
              <a:tblPr/>
              <a:tblGrid>
                <a:gridCol w="1641475">
                  <a:extLst>
                    <a:ext uri="{9D8B030D-6E8A-4147-A177-3AD203B41FA5}">
                      <a16:colId xmlns:a16="http://schemas.microsoft.com/office/drawing/2014/main" val="20000"/>
                    </a:ext>
                  </a:extLst>
                </a:gridCol>
                <a:gridCol w="1643063">
                  <a:extLst>
                    <a:ext uri="{9D8B030D-6E8A-4147-A177-3AD203B41FA5}">
                      <a16:colId xmlns:a16="http://schemas.microsoft.com/office/drawing/2014/main" val="20001"/>
                    </a:ext>
                  </a:extLst>
                </a:gridCol>
                <a:gridCol w="1641475">
                  <a:extLst>
                    <a:ext uri="{9D8B030D-6E8A-4147-A177-3AD203B41FA5}">
                      <a16:colId xmlns:a16="http://schemas.microsoft.com/office/drawing/2014/main" val="20002"/>
                    </a:ext>
                  </a:extLst>
                </a:gridCol>
                <a:gridCol w="1641475">
                  <a:extLst>
                    <a:ext uri="{9D8B030D-6E8A-4147-A177-3AD203B41FA5}">
                      <a16:colId xmlns:a16="http://schemas.microsoft.com/office/drawing/2014/main" val="20003"/>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rgbClr val="FF00FF"/>
                          </a:solidFill>
                          <a:effectLst/>
                          <a:latin typeface="Tahoma" pitchFamily="34" charset="0"/>
                          <a:ea typeface="宋体" pitchFamily="2" charset="-122"/>
                        </a:rPr>
                        <a:t>pa-&gt;name</a:t>
                      </a:r>
                    </a:p>
                  </a:txBody>
                  <a:tcPr marT="45434" marB="45434"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rgbClr val="FF00FF"/>
                          </a:solidFill>
                          <a:effectLst/>
                          <a:latin typeface="Tahoma" pitchFamily="34" charset="0"/>
                          <a:ea typeface="宋体" pitchFamily="2" charset="-122"/>
                        </a:rPr>
                        <a:t>pa-&gt;account</a:t>
                      </a:r>
                    </a:p>
                  </a:txBody>
                  <a:tcPr marT="45434" marB="45434"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rgbClr val="FF00FF"/>
                          </a:solidFill>
                          <a:effectLst/>
                          <a:latin typeface="Tahoma" pitchFamily="34" charset="0"/>
                          <a:ea typeface="宋体" pitchFamily="2" charset="-122"/>
                        </a:rPr>
                        <a:t>pa-&gt;password</a:t>
                      </a:r>
                    </a:p>
                  </a:txBody>
                  <a:tcPr marT="45434" marB="45434"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rgbClr val="FF00FF"/>
                          </a:solidFill>
                          <a:effectLst/>
                          <a:latin typeface="Tahoma" pitchFamily="34" charset="0"/>
                          <a:ea typeface="宋体" pitchFamily="2" charset="-122"/>
                        </a:rPr>
                        <a:t>pa-&gt;balance</a:t>
                      </a:r>
                    </a:p>
                  </a:txBody>
                  <a:tcPr marT="45434" marB="45434"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4058" name="Group 154">
            <a:extLst>
              <a:ext uri="{FF2B5EF4-FFF2-40B4-BE49-F238E27FC236}">
                <a16:creationId xmlns:a16="http://schemas.microsoft.com/office/drawing/2014/main" id="{3D3D9462-59C9-4F46-8A58-8D4FA5F930EF}"/>
              </a:ext>
            </a:extLst>
          </p:cNvPr>
          <p:cNvGraphicFramePr>
            <a:graphicFrameLocks noGrp="1"/>
          </p:cNvGraphicFramePr>
          <p:nvPr/>
        </p:nvGraphicFramePr>
        <p:xfrm>
          <a:off x="1700213" y="4811713"/>
          <a:ext cx="1008062" cy="365125"/>
        </p:xfrm>
        <a:graphic>
          <a:graphicData uri="http://schemas.openxmlformats.org/drawingml/2006/table">
            <a:tbl>
              <a:tblPr/>
              <a:tblGrid>
                <a:gridCol w="1008062">
                  <a:extLst>
                    <a:ext uri="{9D8B030D-6E8A-4147-A177-3AD203B41FA5}">
                      <a16:colId xmlns:a16="http://schemas.microsoft.com/office/drawing/2014/main" val="20000"/>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rgbClr val="292929"/>
                        </a:solidFill>
                        <a:effectLst/>
                        <a:latin typeface="Tahoma" pitchFamily="34" charset="0"/>
                        <a:ea typeface="宋体" pitchFamily="2" charset="-122"/>
                      </a:endParaRPr>
                    </a:p>
                  </a:txBody>
                  <a:tcPr marT="45434" marB="45434" horzOverflow="overflow">
                    <a:lnL w="28575" cap="flat" cmpd="sng" algn="ctr">
                      <a:solidFill>
                        <a:srgbClr val="292929"/>
                      </a:solidFill>
                      <a:prstDash val="solid"/>
                      <a:miter lim="800000"/>
                      <a:headEnd type="none" w="med" len="med"/>
                      <a:tailEnd type="none" w="med" len="med"/>
                    </a:lnL>
                    <a:lnR w="28575" cap="flat" cmpd="sng" algn="ctr">
                      <a:solidFill>
                        <a:srgbClr val="292929"/>
                      </a:solidFill>
                      <a:prstDash val="solid"/>
                      <a:miter lim="800000"/>
                      <a:headEnd type="none" w="med" len="med"/>
                      <a:tailEnd type="none" w="med" len="med"/>
                    </a:lnR>
                    <a:lnT w="28575" cap="flat" cmpd="sng" algn="ctr">
                      <a:solidFill>
                        <a:srgbClr val="292929"/>
                      </a:solidFill>
                      <a:prstDash val="solid"/>
                      <a:miter lim="800000"/>
                      <a:headEnd type="none" w="med" len="med"/>
                      <a:tailEnd type="none" w="med" len="med"/>
                    </a:lnT>
                    <a:lnB w="28575" cap="flat" cmpd="sng" algn="ctr">
                      <a:solidFill>
                        <a:srgbClr val="29292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4064" name="Text Box 160">
            <a:extLst>
              <a:ext uri="{FF2B5EF4-FFF2-40B4-BE49-F238E27FC236}">
                <a16:creationId xmlns:a16="http://schemas.microsoft.com/office/drawing/2014/main" id="{1B1918A4-9440-49E2-928E-83BF020951A0}"/>
              </a:ext>
            </a:extLst>
          </p:cNvPr>
          <p:cNvSpPr txBox="1">
            <a:spLocks noChangeArrowheads="1"/>
          </p:cNvSpPr>
          <p:nvPr/>
        </p:nvSpPr>
        <p:spPr bwMode="auto">
          <a:xfrm>
            <a:off x="1201738" y="4724400"/>
            <a:ext cx="503237" cy="396875"/>
          </a:xfrm>
          <a:prstGeom prst="rect">
            <a:avLst/>
          </a:prstGeom>
          <a:noFill/>
          <a:ln w="9525">
            <a:noFill/>
            <a:miter lim="800000"/>
            <a:headEnd/>
            <a:tailEnd/>
          </a:ln>
          <a:effectLst/>
        </p:spPr>
        <p:txBody>
          <a:bodyPr>
            <a:spAutoFit/>
          </a:bodyPr>
          <a:lstStyle/>
          <a:p>
            <a:pPr algn="ctr" eaLnBrk="1" hangingPunct="1">
              <a:spcBef>
                <a:spcPct val="50000"/>
              </a:spcBef>
              <a:defRPr/>
            </a:pPr>
            <a:r>
              <a:rPr lang="en-US" altLang="zh-CN" sz="2000" b="1">
                <a:solidFill>
                  <a:schemeClr val="tx2"/>
                </a:solidFill>
                <a:effectLst>
                  <a:outerShdw blurRad="38100" dist="38100" dir="2700000" algn="tl">
                    <a:srgbClr val="C0C0C0"/>
                  </a:outerShdw>
                </a:effectLst>
              </a:rPr>
              <a:t>pa</a:t>
            </a:r>
          </a:p>
        </p:txBody>
      </p:sp>
      <p:sp>
        <p:nvSpPr>
          <p:cNvPr id="124065" name="Text Box 161">
            <a:extLst>
              <a:ext uri="{FF2B5EF4-FFF2-40B4-BE49-F238E27FC236}">
                <a16:creationId xmlns:a16="http://schemas.microsoft.com/office/drawing/2014/main" id="{40C8C644-EA0F-41EB-A503-BFDEBA08FE35}"/>
              </a:ext>
            </a:extLst>
          </p:cNvPr>
          <p:cNvSpPr txBox="1">
            <a:spLocks noChangeArrowheads="1"/>
          </p:cNvSpPr>
          <p:nvPr/>
        </p:nvSpPr>
        <p:spPr bwMode="auto">
          <a:xfrm>
            <a:off x="1339850" y="5364163"/>
            <a:ext cx="360363"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defRPr/>
            </a:pPr>
            <a:r>
              <a:rPr lang="en-US" altLang="zh-CN" sz="2000" b="1">
                <a:solidFill>
                  <a:schemeClr val="tx2"/>
                </a:solidFill>
                <a:effectLst>
                  <a:outerShdw blurRad="38100" dist="38100" dir="2700000" algn="tl">
                    <a:srgbClr val="C0C0C0"/>
                  </a:outerShdw>
                </a:effectLst>
              </a:rPr>
              <a:t>a</a:t>
            </a:r>
          </a:p>
        </p:txBody>
      </p:sp>
      <p:sp>
        <p:nvSpPr>
          <p:cNvPr id="124066" name="Line 162">
            <a:extLst>
              <a:ext uri="{FF2B5EF4-FFF2-40B4-BE49-F238E27FC236}">
                <a16:creationId xmlns:a16="http://schemas.microsoft.com/office/drawing/2014/main" id="{A6912198-2C85-4C3D-A5FA-A81257C5E2EA}"/>
              </a:ext>
            </a:extLst>
          </p:cNvPr>
          <p:cNvSpPr>
            <a:spLocks noChangeShapeType="1"/>
          </p:cNvSpPr>
          <p:nvPr/>
        </p:nvSpPr>
        <p:spPr bwMode="auto">
          <a:xfrm flipH="1">
            <a:off x="1697038" y="5022850"/>
            <a:ext cx="487362" cy="469900"/>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ppt_x</p:attrName>
                                        </p:attrNameLst>
                                      </p:cBhvr>
                                      <p:tavLst>
                                        <p:tav tm="0">
                                          <p:val>
                                            <p:strVal val="#ppt_x-.2"/>
                                          </p:val>
                                        </p:tav>
                                        <p:tav tm="100000">
                                          <p:val>
                                            <p:strVal val="#ppt_x"/>
                                          </p:val>
                                        </p:tav>
                                      </p:tavLst>
                                    </p:anim>
                                    <p:anim calcmode="lin" valueType="num">
                                      <p:cBhvr>
                                        <p:cTn id="8"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8" presetClass="exit" presetSubtype="16" fill="hold" nodeType="clickEffect">
                                  <p:stCondLst>
                                    <p:cond delay="0"/>
                                  </p:stCondLst>
                                  <p:childTnLst>
                                    <p:animEffect transition="out" filter="diamond(in)">
                                      <p:cBhvr>
                                        <p:cTn id="13" dur="2000"/>
                                        <p:tgtEl>
                                          <p:spTgt spid="2"/>
                                        </p:tgtEl>
                                      </p:cBhvr>
                                    </p:animEffect>
                                    <p:set>
                                      <p:cBhvr>
                                        <p:cTn id="14" dur="1" fill="hold">
                                          <p:stCondLst>
                                            <p:cond delay="1999"/>
                                          </p:stCondLst>
                                        </p:cTn>
                                        <p:tgtEl>
                                          <p:spTgt spid="2"/>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0" presetClass="path" presetSubtype="0" accel="50000" decel="50000" fill="hold" nodeType="clickEffect">
                                  <p:stCondLst>
                                    <p:cond delay="0"/>
                                  </p:stCondLst>
                                  <p:childTnLst>
                                    <p:animMotion origin="layout" path="M -1.94444E-6 -4.44444E-6 L -0.00017 -0.20463 " pathEditMode="relative" rAng="0" ptsTypes="AA">
                                      <p:cBhvr>
                                        <p:cTn id="18" dur="2000" fill="hold"/>
                                        <p:tgtEl>
                                          <p:spTgt spid="3"/>
                                        </p:tgtEl>
                                        <p:attrNameLst>
                                          <p:attrName>ppt_x</p:attrName>
                                          <p:attrName>ppt_y</p:attrName>
                                        </p:attrNameLst>
                                      </p:cBhvr>
                                      <p:rCtr x="-17" y="-10231"/>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29" presetClass="entr" presetSubtype="0" fill="hold" nodeType="clickEffect">
                                  <p:stCondLst>
                                    <p:cond delay="0"/>
                                  </p:stCondLst>
                                  <p:childTnLst>
                                    <p:set>
                                      <p:cBhvr>
                                        <p:cTn id="22" dur="1" fill="hold">
                                          <p:stCondLst>
                                            <p:cond delay="0"/>
                                          </p:stCondLst>
                                        </p:cTn>
                                        <p:tgtEl>
                                          <p:spTgt spid="124031"/>
                                        </p:tgtEl>
                                        <p:attrNameLst>
                                          <p:attrName>style.visibility</p:attrName>
                                        </p:attrNameLst>
                                      </p:cBhvr>
                                      <p:to>
                                        <p:strVal val="visible"/>
                                      </p:to>
                                    </p:set>
                                    <p:anim calcmode="lin" valueType="num">
                                      <p:cBhvr>
                                        <p:cTn id="23" dur="1000" fill="hold"/>
                                        <p:tgtEl>
                                          <p:spTgt spid="124031"/>
                                        </p:tgtEl>
                                        <p:attrNameLst>
                                          <p:attrName>ppt_x</p:attrName>
                                        </p:attrNameLst>
                                      </p:cBhvr>
                                      <p:tavLst>
                                        <p:tav tm="0">
                                          <p:val>
                                            <p:strVal val="#ppt_x-.2"/>
                                          </p:val>
                                        </p:tav>
                                        <p:tav tm="100000">
                                          <p:val>
                                            <p:strVal val="#ppt_x"/>
                                          </p:val>
                                        </p:tav>
                                      </p:tavLst>
                                    </p:anim>
                                    <p:anim calcmode="lin" valueType="num">
                                      <p:cBhvr>
                                        <p:cTn id="24" dur="1000" fill="hold"/>
                                        <p:tgtEl>
                                          <p:spTgt spid="124031"/>
                                        </p:tgtEl>
                                        <p:attrNameLst>
                                          <p:attrName>ppt_y</p:attrName>
                                        </p:attrNameLst>
                                      </p:cBhvr>
                                      <p:tavLst>
                                        <p:tav tm="0">
                                          <p:val>
                                            <p:strVal val="#ppt_y"/>
                                          </p:val>
                                        </p:tav>
                                        <p:tav tm="100000">
                                          <p:val>
                                            <p:strVal val="#ppt_y"/>
                                          </p:val>
                                        </p:tav>
                                      </p:tavLst>
                                    </p:anim>
                                    <p:animEffect transition="in" filter="wipe(right)" prLst="gradientSize: 0.1">
                                      <p:cBhvr>
                                        <p:cTn id="25" dur="1000"/>
                                        <p:tgtEl>
                                          <p:spTgt spid="124031"/>
                                        </p:tgtEl>
                                      </p:cBhvr>
                                    </p:animEffect>
                                  </p:childTnLst>
                                </p:cTn>
                              </p:par>
                              <p:par>
                                <p:cTn id="26" presetID="29" presetClass="entr" presetSubtype="0" fill="hold" nodeType="withEffect">
                                  <p:stCondLst>
                                    <p:cond delay="0"/>
                                  </p:stCondLst>
                                  <p:childTnLst>
                                    <p:set>
                                      <p:cBhvr>
                                        <p:cTn id="27" dur="1" fill="hold">
                                          <p:stCondLst>
                                            <p:cond delay="0"/>
                                          </p:stCondLst>
                                        </p:cTn>
                                        <p:tgtEl>
                                          <p:spTgt spid="124043"/>
                                        </p:tgtEl>
                                        <p:attrNameLst>
                                          <p:attrName>style.visibility</p:attrName>
                                        </p:attrNameLst>
                                      </p:cBhvr>
                                      <p:to>
                                        <p:strVal val="visible"/>
                                      </p:to>
                                    </p:set>
                                    <p:anim calcmode="lin" valueType="num">
                                      <p:cBhvr>
                                        <p:cTn id="28" dur="1000" fill="hold"/>
                                        <p:tgtEl>
                                          <p:spTgt spid="124043"/>
                                        </p:tgtEl>
                                        <p:attrNameLst>
                                          <p:attrName>ppt_x</p:attrName>
                                        </p:attrNameLst>
                                      </p:cBhvr>
                                      <p:tavLst>
                                        <p:tav tm="0">
                                          <p:val>
                                            <p:strVal val="#ppt_x-.2"/>
                                          </p:val>
                                        </p:tav>
                                        <p:tav tm="100000">
                                          <p:val>
                                            <p:strVal val="#ppt_x"/>
                                          </p:val>
                                        </p:tav>
                                      </p:tavLst>
                                    </p:anim>
                                    <p:anim calcmode="lin" valueType="num">
                                      <p:cBhvr>
                                        <p:cTn id="29" dur="1000" fill="hold"/>
                                        <p:tgtEl>
                                          <p:spTgt spid="124043"/>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24043"/>
                                        </p:tgtEl>
                                      </p:cBhvr>
                                    </p:animEffect>
                                  </p:childTnLst>
                                </p:cTn>
                              </p:par>
                              <p:par>
                                <p:cTn id="31" presetID="29" presetClass="entr" presetSubtype="0" fill="hold" nodeType="withEffect">
                                  <p:stCondLst>
                                    <p:cond delay="0"/>
                                  </p:stCondLst>
                                  <p:childTnLst>
                                    <p:set>
                                      <p:cBhvr>
                                        <p:cTn id="32" dur="1" fill="hold">
                                          <p:stCondLst>
                                            <p:cond delay="0"/>
                                          </p:stCondLst>
                                        </p:cTn>
                                        <p:tgtEl>
                                          <p:spTgt spid="124058"/>
                                        </p:tgtEl>
                                        <p:attrNameLst>
                                          <p:attrName>style.visibility</p:attrName>
                                        </p:attrNameLst>
                                      </p:cBhvr>
                                      <p:to>
                                        <p:strVal val="visible"/>
                                      </p:to>
                                    </p:set>
                                    <p:anim calcmode="lin" valueType="num">
                                      <p:cBhvr>
                                        <p:cTn id="33" dur="1000" fill="hold"/>
                                        <p:tgtEl>
                                          <p:spTgt spid="124058"/>
                                        </p:tgtEl>
                                        <p:attrNameLst>
                                          <p:attrName>ppt_x</p:attrName>
                                        </p:attrNameLst>
                                      </p:cBhvr>
                                      <p:tavLst>
                                        <p:tav tm="0">
                                          <p:val>
                                            <p:strVal val="#ppt_x-.2"/>
                                          </p:val>
                                        </p:tav>
                                        <p:tav tm="100000">
                                          <p:val>
                                            <p:strVal val="#ppt_x"/>
                                          </p:val>
                                        </p:tav>
                                      </p:tavLst>
                                    </p:anim>
                                    <p:anim calcmode="lin" valueType="num">
                                      <p:cBhvr>
                                        <p:cTn id="34" dur="1000" fill="hold"/>
                                        <p:tgtEl>
                                          <p:spTgt spid="124058"/>
                                        </p:tgtEl>
                                        <p:attrNameLst>
                                          <p:attrName>ppt_y</p:attrName>
                                        </p:attrNameLst>
                                      </p:cBhvr>
                                      <p:tavLst>
                                        <p:tav tm="0">
                                          <p:val>
                                            <p:strVal val="#ppt_y"/>
                                          </p:val>
                                        </p:tav>
                                        <p:tav tm="100000">
                                          <p:val>
                                            <p:strVal val="#ppt_y"/>
                                          </p:val>
                                        </p:tav>
                                      </p:tavLst>
                                    </p:anim>
                                    <p:animEffect transition="in" filter="wipe(right)" prLst="gradientSize: 0.1">
                                      <p:cBhvr>
                                        <p:cTn id="35" dur="1000"/>
                                        <p:tgtEl>
                                          <p:spTgt spid="124058"/>
                                        </p:tgtEl>
                                      </p:cBhvr>
                                    </p:animEffect>
                                  </p:childTnLst>
                                </p:cTn>
                              </p:par>
                              <p:par>
                                <p:cTn id="36" presetID="29" presetClass="entr" presetSubtype="0" fill="hold" grpId="0" nodeType="withEffect">
                                  <p:stCondLst>
                                    <p:cond delay="0"/>
                                  </p:stCondLst>
                                  <p:childTnLst>
                                    <p:set>
                                      <p:cBhvr>
                                        <p:cTn id="37" dur="1" fill="hold">
                                          <p:stCondLst>
                                            <p:cond delay="0"/>
                                          </p:stCondLst>
                                        </p:cTn>
                                        <p:tgtEl>
                                          <p:spTgt spid="124064"/>
                                        </p:tgtEl>
                                        <p:attrNameLst>
                                          <p:attrName>style.visibility</p:attrName>
                                        </p:attrNameLst>
                                      </p:cBhvr>
                                      <p:to>
                                        <p:strVal val="visible"/>
                                      </p:to>
                                    </p:set>
                                    <p:anim calcmode="lin" valueType="num">
                                      <p:cBhvr>
                                        <p:cTn id="38" dur="1000" fill="hold"/>
                                        <p:tgtEl>
                                          <p:spTgt spid="124064"/>
                                        </p:tgtEl>
                                        <p:attrNameLst>
                                          <p:attrName>ppt_x</p:attrName>
                                        </p:attrNameLst>
                                      </p:cBhvr>
                                      <p:tavLst>
                                        <p:tav tm="0">
                                          <p:val>
                                            <p:strVal val="#ppt_x-.2"/>
                                          </p:val>
                                        </p:tav>
                                        <p:tav tm="100000">
                                          <p:val>
                                            <p:strVal val="#ppt_x"/>
                                          </p:val>
                                        </p:tav>
                                      </p:tavLst>
                                    </p:anim>
                                    <p:anim calcmode="lin" valueType="num">
                                      <p:cBhvr>
                                        <p:cTn id="39" dur="1000" fill="hold"/>
                                        <p:tgtEl>
                                          <p:spTgt spid="124064"/>
                                        </p:tgtEl>
                                        <p:attrNameLst>
                                          <p:attrName>ppt_y</p:attrName>
                                        </p:attrNameLst>
                                      </p:cBhvr>
                                      <p:tavLst>
                                        <p:tav tm="0">
                                          <p:val>
                                            <p:strVal val="#ppt_y"/>
                                          </p:val>
                                        </p:tav>
                                        <p:tav tm="100000">
                                          <p:val>
                                            <p:strVal val="#ppt_y"/>
                                          </p:val>
                                        </p:tav>
                                      </p:tavLst>
                                    </p:anim>
                                    <p:animEffect transition="in" filter="wipe(right)" prLst="gradientSize: 0.1">
                                      <p:cBhvr>
                                        <p:cTn id="40" dur="1000"/>
                                        <p:tgtEl>
                                          <p:spTgt spid="124064"/>
                                        </p:tgtEl>
                                      </p:cBhvr>
                                    </p:animEffect>
                                  </p:childTnLst>
                                </p:cTn>
                              </p:par>
                              <p:par>
                                <p:cTn id="41" presetID="29" presetClass="entr" presetSubtype="0" fill="hold" grpId="0" nodeType="withEffect">
                                  <p:stCondLst>
                                    <p:cond delay="0"/>
                                  </p:stCondLst>
                                  <p:childTnLst>
                                    <p:set>
                                      <p:cBhvr>
                                        <p:cTn id="42" dur="1" fill="hold">
                                          <p:stCondLst>
                                            <p:cond delay="0"/>
                                          </p:stCondLst>
                                        </p:cTn>
                                        <p:tgtEl>
                                          <p:spTgt spid="124065"/>
                                        </p:tgtEl>
                                        <p:attrNameLst>
                                          <p:attrName>style.visibility</p:attrName>
                                        </p:attrNameLst>
                                      </p:cBhvr>
                                      <p:to>
                                        <p:strVal val="visible"/>
                                      </p:to>
                                    </p:set>
                                    <p:anim calcmode="lin" valueType="num">
                                      <p:cBhvr>
                                        <p:cTn id="43" dur="1000" fill="hold"/>
                                        <p:tgtEl>
                                          <p:spTgt spid="124065"/>
                                        </p:tgtEl>
                                        <p:attrNameLst>
                                          <p:attrName>ppt_x</p:attrName>
                                        </p:attrNameLst>
                                      </p:cBhvr>
                                      <p:tavLst>
                                        <p:tav tm="0">
                                          <p:val>
                                            <p:strVal val="#ppt_x-.2"/>
                                          </p:val>
                                        </p:tav>
                                        <p:tav tm="100000">
                                          <p:val>
                                            <p:strVal val="#ppt_x"/>
                                          </p:val>
                                        </p:tav>
                                      </p:tavLst>
                                    </p:anim>
                                    <p:anim calcmode="lin" valueType="num">
                                      <p:cBhvr>
                                        <p:cTn id="44" dur="1000" fill="hold"/>
                                        <p:tgtEl>
                                          <p:spTgt spid="124065"/>
                                        </p:tgtEl>
                                        <p:attrNameLst>
                                          <p:attrName>ppt_y</p:attrName>
                                        </p:attrNameLst>
                                      </p:cBhvr>
                                      <p:tavLst>
                                        <p:tav tm="0">
                                          <p:val>
                                            <p:strVal val="#ppt_y"/>
                                          </p:val>
                                        </p:tav>
                                        <p:tav tm="100000">
                                          <p:val>
                                            <p:strVal val="#ppt_y"/>
                                          </p:val>
                                        </p:tav>
                                      </p:tavLst>
                                    </p:anim>
                                    <p:animEffect transition="in" filter="wipe(right)" prLst="gradientSize: 0.1">
                                      <p:cBhvr>
                                        <p:cTn id="45" dur="1000"/>
                                        <p:tgtEl>
                                          <p:spTgt spid="124065"/>
                                        </p:tgtEl>
                                      </p:cBhvr>
                                    </p:animEffect>
                                  </p:childTnLst>
                                </p:cTn>
                              </p:par>
                              <p:par>
                                <p:cTn id="46" presetID="29" presetClass="entr" presetSubtype="0" fill="hold" nodeType="withEffect">
                                  <p:stCondLst>
                                    <p:cond delay="0"/>
                                  </p:stCondLst>
                                  <p:childTnLst>
                                    <p:set>
                                      <p:cBhvr>
                                        <p:cTn id="47" dur="1" fill="hold">
                                          <p:stCondLst>
                                            <p:cond delay="0"/>
                                          </p:stCondLst>
                                        </p:cTn>
                                        <p:tgtEl>
                                          <p:spTgt spid="124066"/>
                                        </p:tgtEl>
                                        <p:attrNameLst>
                                          <p:attrName>style.visibility</p:attrName>
                                        </p:attrNameLst>
                                      </p:cBhvr>
                                      <p:to>
                                        <p:strVal val="visible"/>
                                      </p:to>
                                    </p:set>
                                    <p:anim calcmode="lin" valueType="num">
                                      <p:cBhvr>
                                        <p:cTn id="48" dur="1000" fill="hold"/>
                                        <p:tgtEl>
                                          <p:spTgt spid="124066"/>
                                        </p:tgtEl>
                                        <p:attrNameLst>
                                          <p:attrName>ppt_x</p:attrName>
                                        </p:attrNameLst>
                                      </p:cBhvr>
                                      <p:tavLst>
                                        <p:tav tm="0">
                                          <p:val>
                                            <p:strVal val="#ppt_x-.2"/>
                                          </p:val>
                                        </p:tav>
                                        <p:tav tm="100000">
                                          <p:val>
                                            <p:strVal val="#ppt_x"/>
                                          </p:val>
                                        </p:tav>
                                      </p:tavLst>
                                    </p:anim>
                                    <p:anim calcmode="lin" valueType="num">
                                      <p:cBhvr>
                                        <p:cTn id="49" dur="1000" fill="hold"/>
                                        <p:tgtEl>
                                          <p:spTgt spid="124066"/>
                                        </p:tgtEl>
                                        <p:attrNameLst>
                                          <p:attrName>ppt_y</p:attrName>
                                        </p:attrNameLst>
                                      </p:cBhvr>
                                      <p:tavLst>
                                        <p:tav tm="0">
                                          <p:val>
                                            <p:strVal val="#ppt_y"/>
                                          </p:val>
                                        </p:tav>
                                        <p:tav tm="100000">
                                          <p:val>
                                            <p:strVal val="#ppt_y"/>
                                          </p:val>
                                        </p:tav>
                                      </p:tavLst>
                                    </p:anim>
                                    <p:animEffect transition="in" filter="wipe(right)" prLst="gradientSize: 0.1">
                                      <p:cBhvr>
                                        <p:cTn id="50" dur="1000"/>
                                        <p:tgtEl>
                                          <p:spTgt spid="124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064" grpId="0"/>
      <p:bldP spid="12406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1">
            <a:extLst>
              <a:ext uri="{FF2B5EF4-FFF2-40B4-BE49-F238E27FC236}">
                <a16:creationId xmlns:a16="http://schemas.microsoft.com/office/drawing/2014/main" id="{E50725DA-7A2D-407C-AEB7-DDBE7883310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3BAACA8-2DE0-4EF8-B065-1CB8C143C7E5}" type="slidenum">
              <a:rPr kumimoji="0" lang="en-US" altLang="zh-CN" sz="1800" smtClean="0">
                <a:solidFill>
                  <a:srgbClr val="009900"/>
                </a:solidFill>
              </a:rPr>
              <a:pPr>
                <a:spcBef>
                  <a:spcPct val="0"/>
                </a:spcBef>
                <a:buClrTx/>
                <a:buSzTx/>
                <a:buFontTx/>
                <a:buNone/>
              </a:pPr>
              <a:t>29</a:t>
            </a:fld>
            <a:endParaRPr kumimoji="0" lang="en-US" altLang="zh-CN" sz="1800">
              <a:solidFill>
                <a:srgbClr val="009900"/>
              </a:solidFill>
            </a:endParaRPr>
          </a:p>
        </p:txBody>
      </p:sp>
      <p:sp>
        <p:nvSpPr>
          <p:cNvPr id="149730" name="Rectangle 226">
            <a:extLst>
              <a:ext uri="{FF2B5EF4-FFF2-40B4-BE49-F238E27FC236}">
                <a16:creationId xmlns:a16="http://schemas.microsoft.com/office/drawing/2014/main" id="{00DF8427-3786-4113-BD34-279AA9770351}"/>
              </a:ext>
            </a:extLst>
          </p:cNvPr>
          <p:cNvSpPr>
            <a:spLocks noChangeArrowheads="1"/>
          </p:cNvSpPr>
          <p:nvPr/>
        </p:nvSpPr>
        <p:spPr bwMode="auto">
          <a:xfrm>
            <a:off x="304800" y="5013325"/>
            <a:ext cx="2160588" cy="1152525"/>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3796" name="Rectangle 57">
            <a:extLst>
              <a:ext uri="{FF2B5EF4-FFF2-40B4-BE49-F238E27FC236}">
                <a16:creationId xmlns:a16="http://schemas.microsoft.com/office/drawing/2014/main" id="{D4F287CB-7F74-4B78-9F63-9C1DCC0B0984}"/>
              </a:ext>
            </a:extLst>
          </p:cNvPr>
          <p:cNvSpPr>
            <a:spLocks noChangeArrowheads="1"/>
          </p:cNvSpPr>
          <p:nvPr/>
        </p:nvSpPr>
        <p:spPr bwMode="auto">
          <a:xfrm>
            <a:off x="900113" y="1004888"/>
            <a:ext cx="7385050" cy="3937000"/>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struct date{</a:t>
            </a:r>
          </a:p>
          <a:p>
            <a:pPr eaLnBrk="1" hangingPunct="1">
              <a:spcBef>
                <a:spcPct val="0"/>
              </a:spcBef>
              <a:buClrTx/>
              <a:buSzTx/>
              <a:buFontTx/>
              <a:buNone/>
            </a:pPr>
            <a:r>
              <a:rPr lang="en-US" altLang="zh-CN" sz="1800"/>
              <a:t>  int year;</a:t>
            </a:r>
          </a:p>
          <a:p>
            <a:pPr eaLnBrk="1" hangingPunct="1">
              <a:spcBef>
                <a:spcPct val="0"/>
              </a:spcBef>
              <a:buClrTx/>
              <a:buSzTx/>
              <a:buFontTx/>
              <a:buNone/>
            </a:pPr>
            <a:r>
              <a:rPr lang="en-US" altLang="zh-CN" sz="1800"/>
              <a:t>  char month[12];</a:t>
            </a:r>
          </a:p>
          <a:p>
            <a:pPr eaLnBrk="1" hangingPunct="1">
              <a:spcBef>
                <a:spcPct val="0"/>
              </a:spcBef>
              <a:buClrTx/>
              <a:buSzTx/>
              <a:buFontTx/>
              <a:buNone/>
            </a:pPr>
            <a:r>
              <a:rPr lang="en-US" altLang="zh-CN" sz="1800"/>
              <a:t>  short day;</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struct mul_type{</a:t>
            </a:r>
          </a:p>
          <a:p>
            <a:pPr eaLnBrk="1" hangingPunct="1">
              <a:spcBef>
                <a:spcPct val="0"/>
              </a:spcBef>
              <a:buClrTx/>
              <a:buSzTx/>
              <a:buFontTx/>
              <a:buNone/>
            </a:pPr>
            <a:r>
              <a:rPr lang="en-US" altLang="zh-CN" sz="1800"/>
              <a:t>  char c;</a:t>
            </a:r>
          </a:p>
          <a:p>
            <a:pPr eaLnBrk="1" hangingPunct="1">
              <a:spcBef>
                <a:spcPct val="0"/>
              </a:spcBef>
              <a:buClrTx/>
              <a:buSzTx/>
              <a:buFontTx/>
              <a:buNone/>
            </a:pPr>
            <a:r>
              <a:rPr lang="en-US" altLang="zh-CN" sz="1800"/>
              <a:t>  int n;</a:t>
            </a:r>
          </a:p>
          <a:p>
            <a:pPr eaLnBrk="1" hangingPunct="1">
              <a:spcBef>
                <a:spcPct val="0"/>
              </a:spcBef>
              <a:buClrTx/>
              <a:buSzTx/>
              <a:buFontTx/>
              <a:buNone/>
            </a:pPr>
            <a:r>
              <a:rPr lang="en-US" altLang="zh-CN" sz="1800"/>
              <a:t>  float d;</a:t>
            </a:r>
          </a:p>
          <a:p>
            <a:pPr eaLnBrk="1" hangingPunct="1">
              <a:spcBef>
                <a:spcPct val="0"/>
              </a:spcBef>
              <a:buClrTx/>
              <a:buSzTx/>
              <a:buFontTx/>
              <a:buNone/>
            </a:pPr>
            <a:r>
              <a:rPr lang="en-US" altLang="zh-CN" sz="1800"/>
              <a:t>  char s[12];</a:t>
            </a:r>
          </a:p>
          <a:p>
            <a:pPr eaLnBrk="1" hangingPunct="1">
              <a:spcBef>
                <a:spcPct val="0"/>
              </a:spcBef>
              <a:buClrTx/>
              <a:buSzTx/>
              <a:buFontTx/>
              <a:buNone/>
            </a:pPr>
            <a:r>
              <a:rPr lang="en-US" altLang="zh-CN" sz="1800"/>
              <a:t>  char *ps;</a:t>
            </a:r>
          </a:p>
          <a:p>
            <a:pPr eaLnBrk="1" hangingPunct="1">
              <a:spcBef>
                <a:spcPct val="0"/>
              </a:spcBef>
              <a:buClrTx/>
              <a:buSzTx/>
              <a:buFontTx/>
              <a:buNone/>
            </a:pPr>
            <a:r>
              <a:rPr lang="en-US" altLang="zh-CN" sz="1800"/>
              <a:t>  struct date a;</a:t>
            </a:r>
          </a:p>
          <a:p>
            <a:pPr eaLnBrk="1" hangingPunct="1">
              <a:spcBef>
                <a:spcPct val="0"/>
              </a:spcBef>
              <a:buClrTx/>
              <a:buSzTx/>
              <a:buFontTx/>
              <a:buNone/>
            </a:pPr>
            <a:r>
              <a:rPr lang="en-US" altLang="zh-CN" sz="1800"/>
              <a:t>  struct date *pa;</a:t>
            </a:r>
          </a:p>
          <a:p>
            <a:pPr eaLnBrk="1" hangingPunct="1">
              <a:spcBef>
                <a:spcPct val="0"/>
              </a:spcBef>
              <a:buClrTx/>
              <a:buSzTx/>
              <a:buFontTx/>
              <a:buNone/>
            </a:pPr>
            <a:r>
              <a:rPr lang="en-US" altLang="zh-CN" sz="1800"/>
              <a:t>}m={'a',100,3.14f,"myabcdefg",m.s,{2007,"July",29},&amp;m.a},*pm=&amp;m;</a:t>
            </a:r>
          </a:p>
        </p:txBody>
      </p:sp>
      <p:sp>
        <p:nvSpPr>
          <p:cNvPr id="149564" name="Rectangle 60">
            <a:extLst>
              <a:ext uri="{FF2B5EF4-FFF2-40B4-BE49-F238E27FC236}">
                <a16:creationId xmlns:a16="http://schemas.microsoft.com/office/drawing/2014/main" id="{92BEBD0E-A358-4761-9842-B3D51ABA4B0B}"/>
              </a:ext>
            </a:extLst>
          </p:cNvPr>
          <p:cNvSpPr>
            <a:spLocks noChangeArrowheads="1"/>
          </p:cNvSpPr>
          <p:nvPr/>
        </p:nvSpPr>
        <p:spPr bwMode="auto">
          <a:xfrm>
            <a:off x="684213" y="500063"/>
            <a:ext cx="7958137" cy="457200"/>
          </a:xfrm>
          <a:prstGeom prst="rect">
            <a:avLst/>
          </a:prstGeom>
          <a:noFill/>
          <a:ln w="9525">
            <a:noFill/>
            <a:miter lim="800000"/>
            <a:headEnd/>
            <a:tailEnd/>
          </a:ln>
          <a:effectLst/>
        </p:spPr>
        <p:txBody>
          <a:bodyPr anchor="ctr">
            <a:spAutoFit/>
          </a:bodyPr>
          <a:lstStyle/>
          <a:p>
            <a:pPr eaLnBrk="1" hangingPunct="1">
              <a:defRPr/>
            </a:pPr>
            <a:r>
              <a:rPr lang="en-US" altLang="zh-CN" sz="2000" b="1">
                <a:effectLst>
                  <a:outerShdw blurRad="38100" dist="38100" dir="2700000" algn="tl">
                    <a:srgbClr val="C0C0C0"/>
                  </a:outerShdw>
                </a:effectLst>
                <a:latin typeface="宋体" pitchFamily="2" charset="-122"/>
              </a:rPr>
              <a:t>    </a:t>
            </a:r>
            <a:r>
              <a:rPr lang="zh-CN" altLang="en-US" sz="2000" b="1">
                <a:effectLst>
                  <a:outerShdw blurRad="38100" dist="38100" dir="2700000" algn="tl">
                    <a:srgbClr val="C0C0C0"/>
                  </a:outerShdw>
                </a:effectLst>
              </a:rPr>
              <a:t>多种类型成员的嵌套结构类型举例。</a:t>
            </a:r>
            <a:r>
              <a:rPr lang="zh-CN" altLang="en-US"/>
              <a:t> </a:t>
            </a:r>
          </a:p>
        </p:txBody>
      </p:sp>
      <p:graphicFrame>
        <p:nvGraphicFramePr>
          <p:cNvPr id="149726" name="Group 222">
            <a:extLst>
              <a:ext uri="{FF2B5EF4-FFF2-40B4-BE49-F238E27FC236}">
                <a16:creationId xmlns:a16="http://schemas.microsoft.com/office/drawing/2014/main" id="{AE02F3CD-A5CA-404A-87FB-C16038E1058A}"/>
              </a:ext>
            </a:extLst>
          </p:cNvPr>
          <p:cNvGraphicFramePr>
            <a:graphicFrameLocks noGrp="1"/>
          </p:cNvGraphicFramePr>
          <p:nvPr/>
        </p:nvGraphicFramePr>
        <p:xfrm>
          <a:off x="823913" y="5727700"/>
          <a:ext cx="7872412" cy="365125"/>
        </p:xfrm>
        <a:graphic>
          <a:graphicData uri="http://schemas.openxmlformats.org/drawingml/2006/table">
            <a:tbl>
              <a:tblPr/>
              <a:tblGrid>
                <a:gridCol w="431800">
                  <a:extLst>
                    <a:ext uri="{9D8B030D-6E8A-4147-A177-3AD203B41FA5}">
                      <a16:colId xmlns:a16="http://schemas.microsoft.com/office/drawing/2014/main" val="20000"/>
                    </a:ext>
                  </a:extLst>
                </a:gridCol>
                <a:gridCol w="720725">
                  <a:extLst>
                    <a:ext uri="{9D8B030D-6E8A-4147-A177-3AD203B41FA5}">
                      <a16:colId xmlns:a16="http://schemas.microsoft.com/office/drawing/2014/main" val="20001"/>
                    </a:ext>
                  </a:extLst>
                </a:gridCol>
                <a:gridCol w="1027112">
                  <a:extLst>
                    <a:ext uri="{9D8B030D-6E8A-4147-A177-3AD203B41FA5}">
                      <a16:colId xmlns:a16="http://schemas.microsoft.com/office/drawing/2014/main" val="20002"/>
                    </a:ext>
                  </a:extLst>
                </a:gridCol>
                <a:gridCol w="1439863">
                  <a:extLst>
                    <a:ext uri="{9D8B030D-6E8A-4147-A177-3AD203B41FA5}">
                      <a16:colId xmlns:a16="http://schemas.microsoft.com/office/drawing/2014/main" val="20003"/>
                    </a:ext>
                  </a:extLst>
                </a:gridCol>
                <a:gridCol w="715962">
                  <a:extLst>
                    <a:ext uri="{9D8B030D-6E8A-4147-A177-3AD203B41FA5}">
                      <a16:colId xmlns:a16="http://schemas.microsoft.com/office/drawing/2014/main" val="20004"/>
                    </a:ext>
                  </a:extLst>
                </a:gridCol>
                <a:gridCol w="690563">
                  <a:extLst>
                    <a:ext uri="{9D8B030D-6E8A-4147-A177-3AD203B41FA5}">
                      <a16:colId xmlns:a16="http://schemas.microsoft.com/office/drawing/2014/main" val="20005"/>
                    </a:ext>
                  </a:extLst>
                </a:gridCol>
                <a:gridCol w="1412875">
                  <a:extLst>
                    <a:ext uri="{9D8B030D-6E8A-4147-A177-3AD203B41FA5}">
                      <a16:colId xmlns:a16="http://schemas.microsoft.com/office/drawing/2014/main" val="20006"/>
                    </a:ext>
                  </a:extLst>
                </a:gridCol>
                <a:gridCol w="720725">
                  <a:extLst>
                    <a:ext uri="{9D8B030D-6E8A-4147-A177-3AD203B41FA5}">
                      <a16:colId xmlns:a16="http://schemas.microsoft.com/office/drawing/2014/main" val="20007"/>
                    </a:ext>
                  </a:extLst>
                </a:gridCol>
                <a:gridCol w="712787">
                  <a:extLst>
                    <a:ext uri="{9D8B030D-6E8A-4147-A177-3AD203B41FA5}">
                      <a16:colId xmlns:a16="http://schemas.microsoft.com/office/drawing/2014/main" val="20008"/>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’a’</a:t>
                      </a:r>
                    </a:p>
                  </a:txBody>
                  <a:tcPr marT="45434" marB="45434" horzOverflow="overflow">
                    <a:lnL w="28575" cap="flat" cmpd="sng" algn="ctr">
                      <a:solidFill>
                        <a:srgbClr val="292929"/>
                      </a:solidFill>
                      <a:prstDash val="solid"/>
                      <a:miter lim="800000"/>
                      <a:headEnd type="none" w="med" len="med"/>
                      <a:tailEnd type="none" w="med" len="med"/>
                    </a:lnL>
                    <a:lnR w="12700" cap="flat" cmpd="sng" algn="ctr">
                      <a:solidFill>
                        <a:srgbClr val="292929"/>
                      </a:solidFill>
                      <a:prstDash val="solid"/>
                      <a:miter lim="800000"/>
                      <a:headEnd type="none" w="med" len="med"/>
                      <a:tailEnd type="none" w="med" len="med"/>
                    </a:lnR>
                    <a:lnT w="28575" cap="flat" cmpd="sng" algn="ctr">
                      <a:solidFill>
                        <a:srgbClr val="292929"/>
                      </a:solidFill>
                      <a:prstDash val="solid"/>
                      <a:miter lim="800000"/>
                      <a:headEnd type="none" w="med" len="med"/>
                      <a:tailEnd type="none" w="med" len="med"/>
                    </a:lnT>
                    <a:lnB w="28575" cap="flat" cmpd="sng" algn="ctr">
                      <a:solidFill>
                        <a:srgbClr val="292929"/>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100</a:t>
                      </a:r>
                    </a:p>
                  </a:txBody>
                  <a:tcPr marT="45434" marB="45434" horzOverflow="overflow">
                    <a:lnL w="12700" cap="flat" cmpd="sng" algn="ctr">
                      <a:solidFill>
                        <a:srgbClr val="292929"/>
                      </a:solidFill>
                      <a:prstDash val="solid"/>
                      <a:miter lim="800000"/>
                      <a:headEnd type="none" w="med" len="med"/>
                      <a:tailEnd type="none" w="med" len="med"/>
                    </a:lnL>
                    <a:lnR w="12700" cap="flat" cmpd="sng" algn="ctr">
                      <a:solidFill>
                        <a:srgbClr val="292929"/>
                      </a:solidFill>
                      <a:prstDash val="solid"/>
                      <a:miter lim="800000"/>
                      <a:headEnd type="none" w="med" len="med"/>
                      <a:tailEnd type="none" w="med" len="med"/>
                    </a:lnR>
                    <a:lnT w="28575" cap="flat" cmpd="sng" algn="ctr">
                      <a:solidFill>
                        <a:srgbClr val="292929"/>
                      </a:solidFill>
                      <a:prstDash val="solid"/>
                      <a:miter lim="800000"/>
                      <a:headEnd type="none" w="med" len="med"/>
                      <a:tailEnd type="none" w="med" len="med"/>
                    </a:lnT>
                    <a:lnB w="28575" cap="flat" cmpd="sng" algn="ctr">
                      <a:solidFill>
                        <a:srgbClr val="292929"/>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3.14</a:t>
                      </a:r>
                    </a:p>
                  </a:txBody>
                  <a:tcPr marT="45434" marB="45434" horzOverflow="overflow">
                    <a:lnL w="12700" cap="flat" cmpd="sng" algn="ctr">
                      <a:solidFill>
                        <a:srgbClr val="292929"/>
                      </a:solidFill>
                      <a:prstDash val="solid"/>
                      <a:miter lim="800000"/>
                      <a:headEnd type="none" w="med" len="med"/>
                      <a:tailEnd type="none" w="med" len="med"/>
                    </a:lnL>
                    <a:lnR w="12700" cap="flat" cmpd="sng" algn="ctr">
                      <a:solidFill>
                        <a:srgbClr val="292929"/>
                      </a:solidFill>
                      <a:prstDash val="solid"/>
                      <a:miter lim="800000"/>
                      <a:headEnd type="none" w="med" len="med"/>
                      <a:tailEnd type="none" w="med" len="med"/>
                    </a:lnR>
                    <a:lnT w="28575" cap="flat" cmpd="sng" algn="ctr">
                      <a:solidFill>
                        <a:srgbClr val="292929"/>
                      </a:solidFill>
                      <a:prstDash val="solid"/>
                      <a:miter lim="800000"/>
                      <a:headEnd type="none" w="med" len="med"/>
                      <a:tailEnd type="none" w="med" len="med"/>
                    </a:lnT>
                    <a:lnB w="28575" cap="flat" cmpd="sng" algn="ctr">
                      <a:solidFill>
                        <a:srgbClr val="292929"/>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”myabcdefg”</a:t>
                      </a:r>
                    </a:p>
                  </a:txBody>
                  <a:tcPr marT="45434" marB="45434" horzOverflow="overflow">
                    <a:lnL w="12700" cap="flat" cmpd="sng" algn="ctr">
                      <a:solidFill>
                        <a:srgbClr val="292929"/>
                      </a:solidFill>
                      <a:prstDash val="solid"/>
                      <a:miter lim="800000"/>
                      <a:headEnd type="none" w="med" len="med"/>
                      <a:tailEnd type="none" w="med" len="med"/>
                    </a:lnL>
                    <a:lnR w="12700" cap="flat" cmpd="sng" algn="ctr">
                      <a:solidFill>
                        <a:srgbClr val="292929"/>
                      </a:solidFill>
                      <a:prstDash val="solid"/>
                      <a:miter lim="800000"/>
                      <a:headEnd type="none" w="med" len="med"/>
                      <a:tailEnd type="none" w="med" len="med"/>
                    </a:lnR>
                    <a:lnT w="28575" cap="flat" cmpd="sng" algn="ctr">
                      <a:solidFill>
                        <a:srgbClr val="292929"/>
                      </a:solidFill>
                      <a:prstDash val="solid"/>
                      <a:miter lim="800000"/>
                      <a:headEnd type="none" w="med" len="med"/>
                      <a:tailEnd type="none" w="med" len="med"/>
                    </a:lnT>
                    <a:lnB w="28575" cap="flat" cmpd="sng" algn="ctr">
                      <a:solidFill>
                        <a:srgbClr val="292929"/>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12700" cap="flat" cmpd="sng" algn="ctr">
                      <a:solidFill>
                        <a:srgbClr val="292929"/>
                      </a:solidFill>
                      <a:prstDash val="solid"/>
                      <a:miter lim="800000"/>
                      <a:headEnd type="none" w="med" len="med"/>
                      <a:tailEnd type="none" w="med" len="med"/>
                    </a:lnL>
                    <a:lnR w="12700" cap="flat" cmpd="sng" algn="ctr">
                      <a:solidFill>
                        <a:srgbClr val="292929"/>
                      </a:solidFill>
                      <a:prstDash val="solid"/>
                      <a:miter lim="800000"/>
                      <a:headEnd type="none" w="med" len="med"/>
                      <a:tailEnd type="none" w="med" len="med"/>
                    </a:lnR>
                    <a:lnT w="28575" cap="flat" cmpd="sng" algn="ctr">
                      <a:solidFill>
                        <a:srgbClr val="292929"/>
                      </a:solidFill>
                      <a:prstDash val="solid"/>
                      <a:miter lim="800000"/>
                      <a:headEnd type="none" w="med" len="med"/>
                      <a:tailEnd type="none" w="med" len="med"/>
                    </a:lnT>
                    <a:lnB w="28575" cap="flat" cmpd="sng" algn="ctr">
                      <a:solidFill>
                        <a:srgbClr val="292929"/>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2007</a:t>
                      </a:r>
                    </a:p>
                  </a:txBody>
                  <a:tcPr marT="45434" marB="45434" horzOverflow="overflow">
                    <a:lnL w="12700" cap="flat" cmpd="sng" algn="ctr">
                      <a:solidFill>
                        <a:srgbClr val="292929"/>
                      </a:solidFill>
                      <a:prstDash val="solid"/>
                      <a:miter lim="800000"/>
                      <a:headEnd type="none" w="med" len="med"/>
                      <a:tailEnd type="none" w="med" len="med"/>
                    </a:lnL>
                    <a:lnR w="12700" cap="flat" cmpd="sng" algn="ctr">
                      <a:solidFill>
                        <a:srgbClr val="292929"/>
                      </a:solidFill>
                      <a:prstDash val="solid"/>
                      <a:miter lim="800000"/>
                      <a:headEnd type="none" w="med" len="med"/>
                      <a:tailEnd type="none" w="med" len="med"/>
                    </a:lnR>
                    <a:lnT w="28575" cap="flat" cmpd="sng" algn="ctr">
                      <a:solidFill>
                        <a:srgbClr val="292929"/>
                      </a:solidFill>
                      <a:prstDash val="solid"/>
                      <a:miter lim="800000"/>
                      <a:headEnd type="none" w="med" len="med"/>
                      <a:tailEnd type="none" w="med" len="med"/>
                    </a:lnT>
                    <a:lnB w="28575" cap="flat" cmpd="sng" algn="ctr">
                      <a:solidFill>
                        <a:srgbClr val="292929"/>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”July”</a:t>
                      </a:r>
                    </a:p>
                  </a:txBody>
                  <a:tcPr marT="45434" marB="45434" horzOverflow="overflow">
                    <a:lnL w="12700" cap="flat" cmpd="sng" algn="ctr">
                      <a:solidFill>
                        <a:srgbClr val="292929"/>
                      </a:solidFill>
                      <a:prstDash val="solid"/>
                      <a:miter lim="800000"/>
                      <a:headEnd type="none" w="med" len="med"/>
                      <a:tailEnd type="none" w="med" len="med"/>
                    </a:lnL>
                    <a:lnR w="12700" cap="flat" cmpd="sng" algn="ctr">
                      <a:solidFill>
                        <a:srgbClr val="292929"/>
                      </a:solidFill>
                      <a:prstDash val="solid"/>
                      <a:miter lim="800000"/>
                      <a:headEnd type="none" w="med" len="med"/>
                      <a:tailEnd type="none" w="med" len="med"/>
                    </a:lnR>
                    <a:lnT w="28575" cap="flat" cmpd="sng" algn="ctr">
                      <a:solidFill>
                        <a:srgbClr val="292929"/>
                      </a:solidFill>
                      <a:prstDash val="solid"/>
                      <a:miter lim="800000"/>
                      <a:headEnd type="none" w="med" len="med"/>
                      <a:tailEnd type="none" w="med" len="med"/>
                    </a:lnT>
                    <a:lnB w="28575" cap="flat" cmpd="sng" algn="ctr">
                      <a:solidFill>
                        <a:srgbClr val="292929"/>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29</a:t>
                      </a:r>
                    </a:p>
                  </a:txBody>
                  <a:tcPr marT="45434" marB="45434" horzOverflow="overflow">
                    <a:lnL w="12700" cap="flat" cmpd="sng" algn="ctr">
                      <a:solidFill>
                        <a:srgbClr val="292929"/>
                      </a:solidFill>
                      <a:prstDash val="solid"/>
                      <a:miter lim="800000"/>
                      <a:headEnd type="none" w="med" len="med"/>
                      <a:tailEnd type="none" w="med" len="med"/>
                    </a:lnL>
                    <a:lnR w="12700" cap="flat" cmpd="sng" algn="ctr">
                      <a:solidFill>
                        <a:srgbClr val="292929"/>
                      </a:solidFill>
                      <a:prstDash val="solid"/>
                      <a:miter lim="800000"/>
                      <a:headEnd type="none" w="med" len="med"/>
                      <a:tailEnd type="none" w="med" len="med"/>
                    </a:lnR>
                    <a:lnT w="28575" cap="flat" cmpd="sng" algn="ctr">
                      <a:solidFill>
                        <a:srgbClr val="292929"/>
                      </a:solidFill>
                      <a:prstDash val="solid"/>
                      <a:miter lim="800000"/>
                      <a:headEnd type="none" w="med" len="med"/>
                      <a:tailEnd type="none" w="med" len="med"/>
                    </a:lnT>
                    <a:lnB w="28575" cap="flat" cmpd="sng" algn="ctr">
                      <a:solidFill>
                        <a:srgbClr val="292929"/>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12700" cap="flat" cmpd="sng" algn="ctr">
                      <a:solidFill>
                        <a:srgbClr val="292929"/>
                      </a:solidFill>
                      <a:prstDash val="solid"/>
                      <a:miter lim="800000"/>
                      <a:headEnd type="none" w="med" len="med"/>
                      <a:tailEnd type="none" w="med" len="med"/>
                    </a:lnL>
                    <a:lnR w="28575" cap="flat" cmpd="sng" algn="ctr">
                      <a:solidFill>
                        <a:srgbClr val="292929"/>
                      </a:solidFill>
                      <a:prstDash val="solid"/>
                      <a:miter lim="800000"/>
                      <a:headEnd type="none" w="med" len="med"/>
                      <a:tailEnd type="none" w="med" len="med"/>
                    </a:lnR>
                    <a:lnT w="28575" cap="flat" cmpd="sng" algn="ctr">
                      <a:solidFill>
                        <a:srgbClr val="292929"/>
                      </a:solidFill>
                      <a:prstDash val="solid"/>
                      <a:miter lim="800000"/>
                      <a:headEnd type="none" w="med" len="med"/>
                      <a:tailEnd type="none" w="med" len="med"/>
                    </a:lnT>
                    <a:lnB w="28575" cap="flat" cmpd="sng" algn="ctr">
                      <a:solidFill>
                        <a:srgbClr val="29292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49738" name="Group 234">
            <a:extLst>
              <a:ext uri="{FF2B5EF4-FFF2-40B4-BE49-F238E27FC236}">
                <a16:creationId xmlns:a16="http://schemas.microsoft.com/office/drawing/2014/main" id="{78BF850E-3C27-4C0D-9BAF-1C91FFCB7CE8}"/>
              </a:ext>
            </a:extLst>
          </p:cNvPr>
          <p:cNvGraphicFramePr>
            <a:graphicFrameLocks noGrp="1"/>
          </p:cNvGraphicFramePr>
          <p:nvPr/>
        </p:nvGraphicFramePr>
        <p:xfrm>
          <a:off x="812800" y="5400675"/>
          <a:ext cx="7872413" cy="365125"/>
        </p:xfrm>
        <a:graphic>
          <a:graphicData uri="http://schemas.openxmlformats.org/drawingml/2006/table">
            <a:tbl>
              <a:tblPr/>
              <a:tblGrid>
                <a:gridCol w="431800">
                  <a:extLst>
                    <a:ext uri="{9D8B030D-6E8A-4147-A177-3AD203B41FA5}">
                      <a16:colId xmlns:a16="http://schemas.microsoft.com/office/drawing/2014/main" val="20000"/>
                    </a:ext>
                  </a:extLst>
                </a:gridCol>
                <a:gridCol w="720725">
                  <a:extLst>
                    <a:ext uri="{9D8B030D-6E8A-4147-A177-3AD203B41FA5}">
                      <a16:colId xmlns:a16="http://schemas.microsoft.com/office/drawing/2014/main" val="20001"/>
                    </a:ext>
                  </a:extLst>
                </a:gridCol>
                <a:gridCol w="1027113">
                  <a:extLst>
                    <a:ext uri="{9D8B030D-6E8A-4147-A177-3AD203B41FA5}">
                      <a16:colId xmlns:a16="http://schemas.microsoft.com/office/drawing/2014/main" val="20002"/>
                    </a:ext>
                  </a:extLst>
                </a:gridCol>
                <a:gridCol w="1439862">
                  <a:extLst>
                    <a:ext uri="{9D8B030D-6E8A-4147-A177-3AD203B41FA5}">
                      <a16:colId xmlns:a16="http://schemas.microsoft.com/office/drawing/2014/main" val="20003"/>
                    </a:ext>
                  </a:extLst>
                </a:gridCol>
                <a:gridCol w="663575">
                  <a:extLst>
                    <a:ext uri="{9D8B030D-6E8A-4147-A177-3AD203B41FA5}">
                      <a16:colId xmlns:a16="http://schemas.microsoft.com/office/drawing/2014/main" val="20004"/>
                    </a:ext>
                  </a:extLst>
                </a:gridCol>
                <a:gridCol w="863600">
                  <a:extLst>
                    <a:ext uri="{9D8B030D-6E8A-4147-A177-3AD203B41FA5}">
                      <a16:colId xmlns:a16="http://schemas.microsoft.com/office/drawing/2014/main" val="20005"/>
                    </a:ext>
                  </a:extLst>
                </a:gridCol>
                <a:gridCol w="1079500">
                  <a:extLst>
                    <a:ext uri="{9D8B030D-6E8A-4147-A177-3AD203B41FA5}">
                      <a16:colId xmlns:a16="http://schemas.microsoft.com/office/drawing/2014/main" val="20006"/>
                    </a:ext>
                  </a:extLst>
                </a:gridCol>
                <a:gridCol w="989013">
                  <a:extLst>
                    <a:ext uri="{9D8B030D-6E8A-4147-A177-3AD203B41FA5}">
                      <a16:colId xmlns:a16="http://schemas.microsoft.com/office/drawing/2014/main" val="20007"/>
                    </a:ext>
                  </a:extLst>
                </a:gridCol>
                <a:gridCol w="657225">
                  <a:extLst>
                    <a:ext uri="{9D8B030D-6E8A-4147-A177-3AD203B41FA5}">
                      <a16:colId xmlns:a16="http://schemas.microsoft.com/office/drawing/2014/main" val="20008"/>
                    </a:ext>
                  </a:extLst>
                </a:gridCol>
              </a:tblGrid>
              <a:tr h="36512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2"/>
                          </a:solidFill>
                          <a:effectLst/>
                          <a:latin typeface="Tahoma" panose="020B0604030504040204" pitchFamily="34" charset="0"/>
                          <a:ea typeface="宋体" panose="02010600030101010101" pitchFamily="2" charset="-122"/>
                        </a:rPr>
                        <a:t>c</a:t>
                      </a:r>
                    </a:p>
                  </a:txBody>
                  <a:tcPr marT="45445" marB="45445"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2"/>
                          </a:solidFill>
                          <a:effectLst/>
                          <a:latin typeface="Tahoma" panose="020B0604030504040204" pitchFamily="34" charset="0"/>
                          <a:ea typeface="宋体" panose="02010600030101010101" pitchFamily="2" charset="-122"/>
                        </a:rPr>
                        <a:t>n</a:t>
                      </a:r>
                    </a:p>
                  </a:txBody>
                  <a:tcPr marT="45445" marB="45445"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2"/>
                          </a:solidFill>
                          <a:effectLst/>
                          <a:latin typeface="Tahoma" panose="020B0604030504040204" pitchFamily="34" charset="0"/>
                          <a:ea typeface="宋体" panose="02010600030101010101" pitchFamily="2" charset="-122"/>
                        </a:rPr>
                        <a:t>d</a:t>
                      </a:r>
                    </a:p>
                  </a:txBody>
                  <a:tcPr marT="45445" marB="45445"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2"/>
                          </a:solidFill>
                          <a:effectLst/>
                          <a:latin typeface="Tahoma" panose="020B0604030504040204" pitchFamily="34" charset="0"/>
                          <a:ea typeface="宋体" panose="02010600030101010101" pitchFamily="2" charset="-122"/>
                        </a:rPr>
                        <a:t>s</a:t>
                      </a:r>
                    </a:p>
                  </a:txBody>
                  <a:tcPr marT="45445" marB="45445"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2"/>
                          </a:solidFill>
                          <a:effectLst/>
                          <a:latin typeface="Tahoma" panose="020B0604030504040204" pitchFamily="34" charset="0"/>
                          <a:ea typeface="宋体" panose="02010600030101010101" pitchFamily="2" charset="-122"/>
                        </a:rPr>
                        <a:t>  ps</a:t>
                      </a:r>
                    </a:p>
                  </a:txBody>
                  <a:tcPr marT="45445" marB="45445"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2"/>
                          </a:solidFill>
                          <a:effectLst/>
                          <a:latin typeface="Tahoma" panose="020B0604030504040204" pitchFamily="34" charset="0"/>
                          <a:ea typeface="宋体" panose="02010600030101010101" pitchFamily="2" charset="-122"/>
                        </a:rPr>
                        <a:t>a.year</a:t>
                      </a:r>
                    </a:p>
                  </a:txBody>
                  <a:tcPr marT="45445" marB="45445"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2"/>
                          </a:solidFill>
                          <a:effectLst/>
                          <a:latin typeface="Tahoma" panose="020B0604030504040204" pitchFamily="34" charset="0"/>
                          <a:ea typeface="宋体" panose="02010600030101010101" pitchFamily="2" charset="-122"/>
                        </a:rPr>
                        <a:t>a.month</a:t>
                      </a:r>
                    </a:p>
                  </a:txBody>
                  <a:tcPr marT="45445" marB="45445"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2"/>
                          </a:solidFill>
                          <a:effectLst/>
                          <a:latin typeface="Tahoma" panose="020B0604030504040204" pitchFamily="34" charset="0"/>
                          <a:ea typeface="宋体" panose="02010600030101010101" pitchFamily="2" charset="-122"/>
                        </a:rPr>
                        <a:t>  a.day</a:t>
                      </a:r>
                    </a:p>
                  </a:txBody>
                  <a:tcPr marT="45445" marB="45445"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2"/>
                          </a:solidFill>
                          <a:effectLst/>
                          <a:latin typeface="Tahoma" panose="020B0604030504040204" pitchFamily="34" charset="0"/>
                          <a:ea typeface="宋体" panose="02010600030101010101" pitchFamily="2" charset="-122"/>
                        </a:rPr>
                        <a:t>pa</a:t>
                      </a:r>
                    </a:p>
                  </a:txBody>
                  <a:tcPr marT="45445" marB="45445"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49706" name="Text Box 202">
            <a:extLst>
              <a:ext uri="{FF2B5EF4-FFF2-40B4-BE49-F238E27FC236}">
                <a16:creationId xmlns:a16="http://schemas.microsoft.com/office/drawing/2014/main" id="{F55EB566-A74A-4E73-8F01-C17FE6A2AEE0}"/>
              </a:ext>
            </a:extLst>
          </p:cNvPr>
          <p:cNvSpPr txBox="1">
            <a:spLocks noChangeArrowheads="1"/>
          </p:cNvSpPr>
          <p:nvPr/>
        </p:nvSpPr>
        <p:spPr bwMode="auto">
          <a:xfrm>
            <a:off x="414338" y="5543550"/>
            <a:ext cx="358775"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defRPr/>
            </a:pPr>
            <a:r>
              <a:rPr lang="en-US" altLang="zh-CN" sz="2000" b="1">
                <a:solidFill>
                  <a:schemeClr val="tx2"/>
                </a:solidFill>
                <a:effectLst>
                  <a:outerShdw blurRad="38100" dist="38100" dir="2700000" algn="tl">
                    <a:srgbClr val="C0C0C0"/>
                  </a:outerShdw>
                </a:effectLst>
              </a:rPr>
              <a:t>m</a:t>
            </a:r>
          </a:p>
        </p:txBody>
      </p:sp>
      <p:grpSp>
        <p:nvGrpSpPr>
          <p:cNvPr id="2" name="Group 205">
            <a:extLst>
              <a:ext uri="{FF2B5EF4-FFF2-40B4-BE49-F238E27FC236}">
                <a16:creationId xmlns:a16="http://schemas.microsoft.com/office/drawing/2014/main" id="{753B462B-63DC-4C30-A3AD-1AB3B5A52741}"/>
              </a:ext>
            </a:extLst>
          </p:cNvPr>
          <p:cNvGrpSpPr>
            <a:grpSpLocks/>
          </p:cNvGrpSpPr>
          <p:nvPr/>
        </p:nvGrpSpPr>
        <p:grpSpPr bwMode="auto">
          <a:xfrm>
            <a:off x="233363" y="4941888"/>
            <a:ext cx="1312862" cy="463550"/>
            <a:chOff x="147" y="3225"/>
            <a:chExt cx="827" cy="292"/>
          </a:xfrm>
        </p:grpSpPr>
        <p:sp>
          <p:nvSpPr>
            <p:cNvPr id="149707" name="Text Box 203">
              <a:extLst>
                <a:ext uri="{FF2B5EF4-FFF2-40B4-BE49-F238E27FC236}">
                  <a16:creationId xmlns:a16="http://schemas.microsoft.com/office/drawing/2014/main" id="{66123327-C36D-45A7-BC27-4EB85E5241CE}"/>
                </a:ext>
              </a:extLst>
            </p:cNvPr>
            <p:cNvSpPr txBox="1">
              <a:spLocks noChangeArrowheads="1"/>
            </p:cNvSpPr>
            <p:nvPr/>
          </p:nvSpPr>
          <p:spPr bwMode="auto">
            <a:xfrm>
              <a:off x="147" y="3225"/>
              <a:ext cx="408" cy="250"/>
            </a:xfrm>
            <a:prstGeom prst="rect">
              <a:avLst/>
            </a:prstGeom>
            <a:noFill/>
            <a:ln w="9525">
              <a:noFill/>
              <a:miter lim="800000"/>
              <a:headEnd/>
              <a:tailEnd/>
            </a:ln>
            <a:effectLst/>
          </p:spPr>
          <p:txBody>
            <a:bodyPr>
              <a:spAutoFit/>
            </a:bodyPr>
            <a:lstStyle/>
            <a:p>
              <a:pPr algn="ctr" eaLnBrk="1" hangingPunct="1">
                <a:spcBef>
                  <a:spcPct val="50000"/>
                </a:spcBef>
                <a:defRPr/>
              </a:pPr>
              <a:r>
                <a:rPr lang="en-US" altLang="zh-CN" sz="2000" b="1">
                  <a:solidFill>
                    <a:schemeClr val="tx2"/>
                  </a:solidFill>
                  <a:effectLst>
                    <a:outerShdw blurRad="38100" dist="38100" dir="2700000" algn="tl">
                      <a:srgbClr val="C0C0C0"/>
                    </a:outerShdw>
                  </a:effectLst>
                </a:rPr>
                <a:t>pm</a:t>
              </a:r>
            </a:p>
          </p:txBody>
        </p:sp>
        <p:sp>
          <p:nvSpPr>
            <p:cNvPr id="33838" name="Rectangle 204">
              <a:extLst>
                <a:ext uri="{FF2B5EF4-FFF2-40B4-BE49-F238E27FC236}">
                  <a16:creationId xmlns:a16="http://schemas.microsoft.com/office/drawing/2014/main" id="{689C1C3B-CB77-49F8-A003-ED5B3EE730B8}"/>
                </a:ext>
              </a:extLst>
            </p:cNvPr>
            <p:cNvSpPr>
              <a:spLocks noChangeArrowheads="1"/>
            </p:cNvSpPr>
            <p:nvPr/>
          </p:nvSpPr>
          <p:spPr bwMode="auto">
            <a:xfrm>
              <a:off x="521" y="3290"/>
              <a:ext cx="453" cy="227"/>
            </a:xfrm>
            <a:prstGeom prst="rect">
              <a:avLst/>
            </a:prstGeom>
            <a:noFill/>
            <a:ln w="28575">
              <a:solidFill>
                <a:srgbClr val="3333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149727" name="Freeform 223">
            <a:extLst>
              <a:ext uri="{FF2B5EF4-FFF2-40B4-BE49-F238E27FC236}">
                <a16:creationId xmlns:a16="http://schemas.microsoft.com/office/drawing/2014/main" id="{DAF6DB76-A1C7-4785-879E-2FE56D00ED12}"/>
              </a:ext>
            </a:extLst>
          </p:cNvPr>
          <p:cNvSpPr>
            <a:spLocks/>
          </p:cNvSpPr>
          <p:nvPr/>
        </p:nvSpPr>
        <p:spPr bwMode="auto">
          <a:xfrm>
            <a:off x="2987675" y="5876925"/>
            <a:ext cx="1847850" cy="444500"/>
          </a:xfrm>
          <a:custGeom>
            <a:avLst/>
            <a:gdLst>
              <a:gd name="T0" fmla="*/ 2147483646 w 1164"/>
              <a:gd name="T1" fmla="*/ 0 h 280"/>
              <a:gd name="T2" fmla="*/ 2147483646 w 1164"/>
              <a:gd name="T3" fmla="*/ 2147483646 h 280"/>
              <a:gd name="T4" fmla="*/ 2147483646 w 1164"/>
              <a:gd name="T5" fmla="*/ 2147483646 h 280"/>
              <a:gd name="T6" fmla="*/ 0 w 1164"/>
              <a:gd name="T7" fmla="*/ 2147483646 h 280"/>
              <a:gd name="T8" fmla="*/ 0 60000 65536"/>
              <a:gd name="T9" fmla="*/ 0 60000 65536"/>
              <a:gd name="T10" fmla="*/ 0 60000 65536"/>
              <a:gd name="T11" fmla="*/ 0 60000 65536"/>
              <a:gd name="T12" fmla="*/ 0 w 1164"/>
              <a:gd name="T13" fmla="*/ 0 h 280"/>
              <a:gd name="T14" fmla="*/ 1164 w 1164"/>
              <a:gd name="T15" fmla="*/ 280 h 280"/>
            </a:gdLst>
            <a:ahLst/>
            <a:cxnLst>
              <a:cxn ang="T8">
                <a:pos x="T0" y="T1"/>
              </a:cxn>
              <a:cxn ang="T9">
                <a:pos x="T2" y="T3"/>
              </a:cxn>
              <a:cxn ang="T10">
                <a:pos x="T4" y="T5"/>
              </a:cxn>
              <a:cxn ang="T11">
                <a:pos x="T6" y="T7"/>
              </a:cxn>
            </a:cxnLst>
            <a:rect l="T12" t="T13" r="T14" b="T15"/>
            <a:pathLst>
              <a:path w="1164" h="280">
                <a:moveTo>
                  <a:pt x="1134" y="0"/>
                </a:moveTo>
                <a:cubicBezTo>
                  <a:pt x="1149" y="68"/>
                  <a:pt x="1164" y="137"/>
                  <a:pt x="1043" y="182"/>
                </a:cubicBezTo>
                <a:cubicBezTo>
                  <a:pt x="922" y="227"/>
                  <a:pt x="582" y="280"/>
                  <a:pt x="408" y="272"/>
                </a:cubicBezTo>
                <a:cubicBezTo>
                  <a:pt x="234" y="264"/>
                  <a:pt x="117" y="200"/>
                  <a:pt x="0" y="136"/>
                </a:cubicBezTo>
              </a:path>
            </a:pathLst>
          </a:custGeom>
          <a:noFill/>
          <a:ln w="25400" cap="flat" cmpd="sng">
            <a:solidFill>
              <a:srgbClr val="993300"/>
            </a:solidFill>
            <a:prstDash val="solid"/>
            <a:miter lim="800000"/>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9728" name="Freeform 224">
            <a:extLst>
              <a:ext uri="{FF2B5EF4-FFF2-40B4-BE49-F238E27FC236}">
                <a16:creationId xmlns:a16="http://schemas.microsoft.com/office/drawing/2014/main" id="{B905AAED-4879-4281-AB71-3FB1E3131014}"/>
              </a:ext>
            </a:extLst>
          </p:cNvPr>
          <p:cNvSpPr>
            <a:spLocks/>
          </p:cNvSpPr>
          <p:nvPr/>
        </p:nvSpPr>
        <p:spPr bwMode="auto">
          <a:xfrm>
            <a:off x="5148263" y="5876925"/>
            <a:ext cx="3384550" cy="455613"/>
          </a:xfrm>
          <a:custGeom>
            <a:avLst/>
            <a:gdLst>
              <a:gd name="T0" fmla="*/ 2147483646 w 2132"/>
              <a:gd name="T1" fmla="*/ 0 h 287"/>
              <a:gd name="T2" fmla="*/ 2147483646 w 2132"/>
              <a:gd name="T3" fmla="*/ 2147483646 h 287"/>
              <a:gd name="T4" fmla="*/ 2147483646 w 2132"/>
              <a:gd name="T5" fmla="*/ 2147483646 h 287"/>
              <a:gd name="T6" fmla="*/ 2147483646 w 2132"/>
              <a:gd name="T7" fmla="*/ 2147483646 h 287"/>
              <a:gd name="T8" fmla="*/ 0 w 2132"/>
              <a:gd name="T9" fmla="*/ 2147483646 h 287"/>
              <a:gd name="T10" fmla="*/ 0 60000 65536"/>
              <a:gd name="T11" fmla="*/ 0 60000 65536"/>
              <a:gd name="T12" fmla="*/ 0 60000 65536"/>
              <a:gd name="T13" fmla="*/ 0 60000 65536"/>
              <a:gd name="T14" fmla="*/ 0 60000 65536"/>
              <a:gd name="T15" fmla="*/ 0 w 2132"/>
              <a:gd name="T16" fmla="*/ 0 h 287"/>
              <a:gd name="T17" fmla="*/ 2132 w 2132"/>
              <a:gd name="T18" fmla="*/ 287 h 287"/>
            </a:gdLst>
            <a:ahLst/>
            <a:cxnLst>
              <a:cxn ang="T10">
                <a:pos x="T0" y="T1"/>
              </a:cxn>
              <a:cxn ang="T11">
                <a:pos x="T2" y="T3"/>
              </a:cxn>
              <a:cxn ang="T12">
                <a:pos x="T4" y="T5"/>
              </a:cxn>
              <a:cxn ang="T13">
                <a:pos x="T6" y="T7"/>
              </a:cxn>
              <a:cxn ang="T14">
                <a:pos x="T8" y="T9"/>
              </a:cxn>
            </a:cxnLst>
            <a:rect l="T15" t="T16" r="T17" b="T18"/>
            <a:pathLst>
              <a:path w="2132" h="287">
                <a:moveTo>
                  <a:pt x="1996" y="0"/>
                </a:moveTo>
                <a:cubicBezTo>
                  <a:pt x="2064" y="45"/>
                  <a:pt x="2132" y="91"/>
                  <a:pt x="2041" y="136"/>
                </a:cubicBezTo>
                <a:cubicBezTo>
                  <a:pt x="1950" y="181"/>
                  <a:pt x="1738" y="257"/>
                  <a:pt x="1451" y="272"/>
                </a:cubicBezTo>
                <a:cubicBezTo>
                  <a:pt x="1164" y="287"/>
                  <a:pt x="559" y="250"/>
                  <a:pt x="317" y="227"/>
                </a:cubicBezTo>
                <a:cubicBezTo>
                  <a:pt x="75" y="204"/>
                  <a:pt x="37" y="170"/>
                  <a:pt x="0" y="136"/>
                </a:cubicBezTo>
              </a:path>
            </a:pathLst>
          </a:custGeom>
          <a:noFill/>
          <a:ln w="25400" cap="flat" cmpd="sng">
            <a:solidFill>
              <a:srgbClr val="993300"/>
            </a:solidFill>
            <a:prstDash val="solid"/>
            <a:miter lim="800000"/>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9729" name="Line 225">
            <a:extLst>
              <a:ext uri="{FF2B5EF4-FFF2-40B4-BE49-F238E27FC236}">
                <a16:creationId xmlns:a16="http://schemas.microsoft.com/office/drawing/2014/main" id="{6FDC5EC7-2B8B-4F9F-AE4E-E9F046EFADB7}"/>
              </a:ext>
            </a:extLst>
          </p:cNvPr>
          <p:cNvSpPr>
            <a:spLocks noChangeShapeType="1"/>
          </p:cNvSpPr>
          <p:nvPr/>
        </p:nvSpPr>
        <p:spPr bwMode="auto">
          <a:xfrm flipH="1">
            <a:off x="827088" y="5229225"/>
            <a:ext cx="360362" cy="504825"/>
          </a:xfrm>
          <a:prstGeom prst="line">
            <a:avLst/>
          </a:prstGeom>
          <a:noFill/>
          <a:ln w="25400">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9732" name="Text Box 228">
            <a:extLst>
              <a:ext uri="{FF2B5EF4-FFF2-40B4-BE49-F238E27FC236}">
                <a16:creationId xmlns:a16="http://schemas.microsoft.com/office/drawing/2014/main" id="{DE16D3E1-DE6F-4C97-807D-50BC23F6E7DA}"/>
              </a:ext>
            </a:extLst>
          </p:cNvPr>
          <p:cNvSpPr txBox="1">
            <a:spLocks noChangeArrowheads="1"/>
          </p:cNvSpPr>
          <p:nvPr/>
        </p:nvSpPr>
        <p:spPr bwMode="auto">
          <a:xfrm>
            <a:off x="4140200" y="1952625"/>
            <a:ext cx="3168650" cy="1692275"/>
          </a:xfrm>
          <a:prstGeom prst="rect">
            <a:avLst/>
          </a:prstGeom>
          <a:noFill/>
          <a:ln w="76200" cmpd="tri">
            <a:solidFill>
              <a:schemeClr val="bg1"/>
            </a:solidFill>
            <a:miter lim="800000"/>
            <a:headEnd/>
            <a:tailEnd/>
          </a:ln>
          <a:effectLst/>
        </p:spPr>
        <p:txBody>
          <a:bodyPr>
            <a:spAutoFit/>
          </a:bodyPr>
          <a:lstStyle/>
          <a:p>
            <a:pPr eaLnBrk="1" hangingPunct="1">
              <a:defRPr/>
            </a:pPr>
            <a:r>
              <a:rPr lang="en-US" altLang="zh-CN" sz="2000" b="1">
                <a:solidFill>
                  <a:srgbClr val="FF00FF"/>
                </a:solidFill>
                <a:effectLst>
                  <a:outerShdw blurRad="38100" dist="38100" dir="2700000" algn="tl">
                    <a:srgbClr val="C0C0C0"/>
                  </a:outerShdw>
                </a:effectLst>
              </a:rPr>
              <a:t>pm-&gt;c </a:t>
            </a:r>
            <a:r>
              <a:rPr lang="zh-CN" altLang="en-US" sz="2000" b="1">
                <a:effectLst>
                  <a:outerShdw blurRad="38100" dist="38100" dir="2700000" algn="tl">
                    <a:srgbClr val="C0C0C0"/>
                  </a:outerShdw>
                </a:effectLst>
              </a:rPr>
              <a:t>之类型：</a:t>
            </a:r>
            <a:r>
              <a:rPr lang="en-US" altLang="zh-CN" sz="2000" b="1">
                <a:solidFill>
                  <a:srgbClr val="FF00FF"/>
                </a:solidFill>
                <a:effectLst>
                  <a:outerShdw blurRad="38100" dist="38100" dir="2700000" algn="tl">
                    <a:srgbClr val="C0C0C0"/>
                  </a:outerShdw>
                </a:effectLst>
              </a:rPr>
              <a:t>char</a:t>
            </a:r>
          </a:p>
          <a:p>
            <a:pPr eaLnBrk="1" hangingPunct="1">
              <a:defRPr/>
            </a:pPr>
            <a:r>
              <a:rPr lang="en-US" altLang="zh-CN" sz="2000" b="1">
                <a:solidFill>
                  <a:srgbClr val="FF00FF"/>
                </a:solidFill>
                <a:effectLst>
                  <a:outerShdw blurRad="38100" dist="38100" dir="2700000" algn="tl">
                    <a:srgbClr val="C0C0C0"/>
                  </a:outerShdw>
                </a:effectLst>
              </a:rPr>
              <a:t>pm-&gt;n </a:t>
            </a:r>
            <a:r>
              <a:rPr lang="zh-CN" altLang="en-US" sz="2000" b="1">
                <a:effectLst>
                  <a:outerShdw blurRad="38100" dist="38100" dir="2700000" algn="tl">
                    <a:srgbClr val="C0C0C0"/>
                  </a:outerShdw>
                </a:effectLst>
              </a:rPr>
              <a:t>之类型：</a:t>
            </a:r>
            <a:r>
              <a:rPr lang="en-US" altLang="zh-CN" sz="2000" b="1">
                <a:solidFill>
                  <a:srgbClr val="FF00FF"/>
                </a:solidFill>
                <a:effectLst>
                  <a:outerShdw blurRad="38100" dist="38100" dir="2700000" algn="tl">
                    <a:srgbClr val="C0C0C0"/>
                  </a:outerShdw>
                </a:effectLst>
              </a:rPr>
              <a:t>int</a:t>
            </a:r>
          </a:p>
          <a:p>
            <a:pPr eaLnBrk="1" hangingPunct="1">
              <a:defRPr/>
            </a:pPr>
            <a:r>
              <a:rPr lang="en-US" altLang="zh-CN" sz="2000" b="1">
                <a:solidFill>
                  <a:srgbClr val="FF00FF"/>
                </a:solidFill>
                <a:effectLst>
                  <a:outerShdw blurRad="38100" dist="38100" dir="2700000" algn="tl">
                    <a:srgbClr val="C0C0C0"/>
                  </a:outerShdw>
                </a:effectLst>
              </a:rPr>
              <a:t>pm-&gt;d </a:t>
            </a:r>
            <a:r>
              <a:rPr lang="zh-CN" altLang="en-US" sz="2000" b="1">
                <a:effectLst>
                  <a:outerShdw blurRad="38100" dist="38100" dir="2700000" algn="tl">
                    <a:srgbClr val="C0C0C0"/>
                  </a:outerShdw>
                </a:effectLst>
              </a:rPr>
              <a:t>之类型：</a:t>
            </a:r>
            <a:r>
              <a:rPr lang="en-US" altLang="zh-CN" sz="2000" b="1">
                <a:solidFill>
                  <a:srgbClr val="FF00FF"/>
                </a:solidFill>
                <a:effectLst>
                  <a:outerShdw blurRad="38100" dist="38100" dir="2700000" algn="tl">
                    <a:srgbClr val="C0C0C0"/>
                  </a:outerShdw>
                </a:effectLst>
              </a:rPr>
              <a:t>float</a:t>
            </a:r>
          </a:p>
          <a:p>
            <a:pPr eaLnBrk="1" hangingPunct="1">
              <a:defRPr/>
            </a:pPr>
            <a:r>
              <a:rPr lang="en-US" altLang="zh-CN" sz="2000" b="1">
                <a:solidFill>
                  <a:srgbClr val="FF00FF"/>
                </a:solidFill>
                <a:effectLst>
                  <a:outerShdw blurRad="38100" dist="38100" dir="2700000" algn="tl">
                    <a:srgbClr val="C0C0C0"/>
                  </a:outerShdw>
                </a:effectLst>
              </a:rPr>
              <a:t>pm-&gt;s </a:t>
            </a:r>
            <a:r>
              <a:rPr lang="zh-CN" altLang="en-US" sz="2000" b="1">
                <a:effectLst>
                  <a:outerShdw blurRad="38100" dist="38100" dir="2700000" algn="tl">
                    <a:srgbClr val="C0C0C0"/>
                  </a:outerShdw>
                </a:effectLst>
              </a:rPr>
              <a:t>之类型：</a:t>
            </a:r>
            <a:r>
              <a:rPr lang="en-US" altLang="zh-CN" sz="2000" b="1">
                <a:solidFill>
                  <a:srgbClr val="FF00FF"/>
                </a:solidFill>
                <a:effectLst>
                  <a:outerShdw blurRad="38100" dist="38100" dir="2700000" algn="tl">
                    <a:srgbClr val="C0C0C0"/>
                  </a:outerShdw>
                </a:effectLst>
              </a:rPr>
              <a:t>char *</a:t>
            </a:r>
          </a:p>
          <a:p>
            <a:pPr eaLnBrk="1" hangingPunct="1">
              <a:defRPr/>
            </a:pPr>
            <a:r>
              <a:rPr lang="en-US" altLang="zh-CN" sz="2000" b="1">
                <a:solidFill>
                  <a:srgbClr val="FF00FF"/>
                </a:solidFill>
                <a:effectLst>
                  <a:outerShdw blurRad="38100" dist="38100" dir="2700000" algn="tl">
                    <a:srgbClr val="C0C0C0"/>
                  </a:outerShdw>
                </a:effectLst>
              </a:rPr>
              <a:t>pm-&gt;ps </a:t>
            </a:r>
            <a:r>
              <a:rPr lang="zh-CN" altLang="en-US" sz="2000" b="1">
                <a:effectLst>
                  <a:outerShdw blurRad="38100" dist="38100" dir="2700000" algn="tl">
                    <a:srgbClr val="C0C0C0"/>
                  </a:outerShdw>
                </a:effectLst>
              </a:rPr>
              <a:t>之类型：</a:t>
            </a:r>
            <a:r>
              <a:rPr lang="en-US" altLang="zh-CN" sz="2000" b="1">
                <a:solidFill>
                  <a:srgbClr val="FF00FF"/>
                </a:solidFill>
                <a:effectLst>
                  <a:outerShdw blurRad="38100" dist="38100" dir="2700000" algn="tl">
                    <a:srgbClr val="C0C0C0"/>
                  </a:outerShdw>
                </a:effectLst>
              </a:rPr>
              <a:t>char *</a:t>
            </a:r>
          </a:p>
        </p:txBody>
      </p:sp>
      <p:sp>
        <p:nvSpPr>
          <p:cNvPr id="149733" name="Text Box 229">
            <a:extLst>
              <a:ext uri="{FF2B5EF4-FFF2-40B4-BE49-F238E27FC236}">
                <a16:creationId xmlns:a16="http://schemas.microsoft.com/office/drawing/2014/main" id="{651696CB-1F79-465E-A539-5D671EBFCFD0}"/>
              </a:ext>
            </a:extLst>
          </p:cNvPr>
          <p:cNvSpPr txBox="1">
            <a:spLocks noChangeArrowheads="1"/>
          </p:cNvSpPr>
          <p:nvPr/>
        </p:nvSpPr>
        <p:spPr bwMode="auto">
          <a:xfrm>
            <a:off x="2987675" y="1196975"/>
            <a:ext cx="5040313" cy="3197225"/>
          </a:xfrm>
          <a:prstGeom prst="rect">
            <a:avLst/>
          </a:prstGeom>
          <a:noFill/>
          <a:ln w="57150">
            <a:solidFill>
              <a:schemeClr val="bg1"/>
            </a:solidFill>
            <a:miter lim="800000"/>
            <a:headEnd/>
            <a:tailEnd/>
          </a:ln>
          <a:effectLst/>
        </p:spPr>
        <p:txBody>
          <a:bodyPr>
            <a:spAutoFit/>
          </a:bodyPr>
          <a:lstStyle/>
          <a:p>
            <a:pPr eaLnBrk="1" hangingPunct="1">
              <a:defRPr/>
            </a:pPr>
            <a:r>
              <a:rPr lang="en-US" altLang="zh-CN" sz="2000" b="1">
                <a:effectLst>
                  <a:outerShdw blurRad="38100" dist="38100" dir="2700000" algn="tl">
                    <a:srgbClr val="C0C0C0"/>
                  </a:outerShdw>
                </a:effectLst>
              </a:rPr>
              <a:t>       </a:t>
            </a:r>
            <a:r>
              <a:rPr lang="zh-CN" altLang="en-US" sz="2000" b="1">
                <a:solidFill>
                  <a:schemeClr val="tx2"/>
                </a:solidFill>
                <a:effectLst>
                  <a:outerShdw blurRad="38100" dist="38100" dir="2700000" algn="tl">
                    <a:srgbClr val="C0C0C0"/>
                  </a:outerShdw>
                </a:effectLst>
              </a:rPr>
              <a:t>指针</a:t>
            </a:r>
            <a:r>
              <a:rPr lang="en-US" altLang="zh-CN" sz="2000" b="1">
                <a:solidFill>
                  <a:schemeClr val="tx2"/>
                </a:solidFill>
                <a:effectLst>
                  <a:outerShdw blurRad="38100" dist="38100" dir="2700000" algn="tl">
                    <a:srgbClr val="C0C0C0"/>
                  </a:outerShdw>
                </a:effectLst>
              </a:rPr>
              <a:t>pm</a:t>
            </a:r>
            <a:r>
              <a:rPr lang="zh-CN" altLang="en-US" sz="2000" b="1">
                <a:solidFill>
                  <a:schemeClr val="tx2"/>
                </a:solidFill>
                <a:effectLst>
                  <a:outerShdw blurRad="38100" dist="38100" dir="2700000" algn="tl">
                    <a:srgbClr val="C0C0C0"/>
                  </a:outerShdw>
                </a:effectLst>
              </a:rPr>
              <a:t>所指变量的结构成员</a:t>
            </a:r>
            <a:r>
              <a:rPr lang="en-US" altLang="zh-CN" sz="2000" b="1">
                <a:solidFill>
                  <a:schemeClr val="tx2"/>
                </a:solidFill>
                <a:effectLst>
                  <a:outerShdw blurRad="38100" dist="38100" dir="2700000" algn="tl">
                    <a:srgbClr val="C0C0C0"/>
                  </a:outerShdw>
                </a:effectLst>
              </a:rPr>
              <a:t>m</a:t>
            </a:r>
            <a:r>
              <a:rPr lang="zh-CN" altLang="en-US" sz="2000" b="1">
                <a:solidFill>
                  <a:schemeClr val="tx2"/>
                </a:solidFill>
                <a:effectLst>
                  <a:outerShdw blurRad="38100" dist="38100" dir="2700000" algn="tl">
                    <a:srgbClr val="C0C0C0"/>
                  </a:outerShdw>
                </a:effectLst>
              </a:rPr>
              <a:t>的年份成员</a:t>
            </a:r>
            <a:r>
              <a:rPr lang="en-US" altLang="zh-CN" sz="2000" b="1">
                <a:solidFill>
                  <a:schemeClr val="tx2"/>
                </a:solidFill>
                <a:effectLst>
                  <a:outerShdw blurRad="38100" dist="38100" dir="2700000" algn="tl">
                    <a:srgbClr val="C0C0C0"/>
                  </a:outerShdw>
                </a:effectLst>
              </a:rPr>
              <a:t>year</a:t>
            </a:r>
            <a:r>
              <a:rPr lang="zh-CN" altLang="en-US" sz="2000" b="1">
                <a:solidFill>
                  <a:schemeClr val="tx2"/>
                </a:solidFill>
                <a:effectLst>
                  <a:outerShdw blurRad="38100" dist="38100" dir="2700000" algn="tl">
                    <a:srgbClr val="C0C0C0"/>
                  </a:outerShdw>
                </a:effectLst>
              </a:rPr>
              <a:t>之引用：</a:t>
            </a:r>
          </a:p>
          <a:p>
            <a:pPr eaLnBrk="1" hangingPunct="1">
              <a:defRPr/>
            </a:pPr>
            <a:r>
              <a:rPr lang="zh-CN" altLang="en-US" sz="2000" b="1">
                <a:solidFill>
                  <a:srgbClr val="FF00FF"/>
                </a:solidFill>
                <a:effectLst>
                  <a:outerShdw blurRad="38100" dist="38100" dir="2700000" algn="tl">
                    <a:srgbClr val="C0C0C0"/>
                  </a:outerShdw>
                </a:effectLst>
              </a:rPr>
              <a:t>                  </a:t>
            </a:r>
            <a:r>
              <a:rPr lang="en-US" altLang="zh-CN" sz="2000" b="1">
                <a:solidFill>
                  <a:srgbClr val="FF00FF"/>
                </a:solidFill>
                <a:effectLst>
                  <a:outerShdw blurRad="38100" dist="38100" dir="2700000" algn="tl">
                    <a:srgbClr val="C0C0C0"/>
                  </a:outerShdw>
                </a:effectLst>
              </a:rPr>
              <a:t>pm-&gt;pa-&gt;year  </a:t>
            </a:r>
          </a:p>
          <a:p>
            <a:pPr eaLnBrk="1" hangingPunct="1">
              <a:defRPr/>
            </a:pPr>
            <a:r>
              <a:rPr lang="en-US" altLang="zh-CN" sz="2000" b="1">
                <a:solidFill>
                  <a:srgbClr val="FF00FF"/>
                </a:solidFill>
                <a:effectLst>
                  <a:outerShdw blurRad="38100" dist="38100" dir="2700000" algn="tl">
                    <a:srgbClr val="C0C0C0"/>
                  </a:outerShdw>
                </a:effectLst>
              </a:rPr>
              <a:t>                  m.a.year</a:t>
            </a:r>
          </a:p>
          <a:p>
            <a:pPr eaLnBrk="1" hangingPunct="1">
              <a:defRPr/>
            </a:pPr>
            <a:r>
              <a:rPr lang="en-US" altLang="zh-CN" sz="2000" b="1">
                <a:solidFill>
                  <a:srgbClr val="FF00FF"/>
                </a:solidFill>
                <a:effectLst>
                  <a:outerShdw blurRad="38100" dist="38100" dir="2700000" algn="tl">
                    <a:srgbClr val="C0C0C0"/>
                  </a:outerShdw>
                </a:effectLst>
              </a:rPr>
              <a:t>                  (*pm).pa-&gt;year</a:t>
            </a:r>
          </a:p>
          <a:p>
            <a:pPr eaLnBrk="1" hangingPunct="1">
              <a:defRPr/>
            </a:pPr>
            <a:r>
              <a:rPr lang="en-US" altLang="zh-CN" sz="2000" b="1">
                <a:solidFill>
                  <a:srgbClr val="FF00FF"/>
                </a:solidFill>
                <a:effectLst>
                  <a:outerShdw blurRad="38100" dist="38100" dir="2700000" algn="tl">
                    <a:srgbClr val="C0C0C0"/>
                  </a:outerShdw>
                </a:effectLst>
              </a:rPr>
              <a:t>                  m.pa-&gt;year</a:t>
            </a:r>
          </a:p>
          <a:p>
            <a:pPr eaLnBrk="1" hangingPunct="1">
              <a:defRPr/>
            </a:pPr>
            <a:r>
              <a:rPr lang="en-US" altLang="zh-CN" sz="2000" b="1">
                <a:solidFill>
                  <a:srgbClr val="FF00FF"/>
                </a:solidFill>
                <a:effectLst>
                  <a:outerShdw blurRad="38100" dist="38100" dir="2700000" algn="tl">
                    <a:srgbClr val="C0C0C0"/>
                  </a:outerShdw>
                </a:effectLst>
              </a:rPr>
              <a:t>                  pm-&gt;a.year</a:t>
            </a:r>
          </a:p>
          <a:p>
            <a:pPr eaLnBrk="1" hangingPunct="1">
              <a:defRPr/>
            </a:pPr>
            <a:r>
              <a:rPr lang="en-US" altLang="zh-CN" sz="2000" b="1">
                <a:solidFill>
                  <a:srgbClr val="FF00FF"/>
                </a:solidFill>
                <a:effectLst>
                  <a:outerShdw blurRad="38100" dist="38100" dir="2700000" algn="tl">
                    <a:srgbClr val="C0C0C0"/>
                  </a:outerShdw>
                </a:effectLst>
              </a:rPr>
              <a:t>                  (*pm-&gt;pa).year</a:t>
            </a:r>
          </a:p>
          <a:p>
            <a:pPr eaLnBrk="1" hangingPunct="1">
              <a:defRPr/>
            </a:pPr>
            <a:r>
              <a:rPr lang="en-US" altLang="zh-CN" sz="2000" b="1">
                <a:solidFill>
                  <a:srgbClr val="FF00FF"/>
                </a:solidFill>
                <a:effectLst>
                  <a:outerShdw blurRad="38100" dist="38100" dir="2700000" algn="tl">
                    <a:srgbClr val="C0C0C0"/>
                  </a:outerShdw>
                </a:effectLst>
              </a:rPr>
              <a:t>                  (*m.pa).year</a:t>
            </a:r>
          </a:p>
          <a:p>
            <a:pPr eaLnBrk="1" hangingPunct="1">
              <a:defRPr/>
            </a:pPr>
            <a:r>
              <a:rPr lang="en-US" altLang="zh-CN" sz="2000" b="1">
                <a:solidFill>
                  <a:srgbClr val="FF00FF"/>
                </a:solidFill>
                <a:effectLst>
                  <a:outerShdw blurRad="38100" dist="38100" dir="2700000" algn="tl">
                    <a:srgbClr val="C0C0C0"/>
                  </a:outerShdw>
                </a:effectLst>
              </a:rPr>
              <a:t>                  (*(*pm).pa).year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49730"/>
                                        </p:tgtEl>
                                        <p:attrNameLst>
                                          <p:attrName>style.visibility</p:attrName>
                                        </p:attrNameLst>
                                      </p:cBhvr>
                                      <p:to>
                                        <p:strVal val="visible"/>
                                      </p:to>
                                    </p:set>
                                    <p:anim calcmode="lin" valueType="num">
                                      <p:cBhvr>
                                        <p:cTn id="7" dur="1000" fill="hold"/>
                                        <p:tgtEl>
                                          <p:spTgt spid="149730"/>
                                        </p:tgtEl>
                                        <p:attrNameLst>
                                          <p:attrName>ppt_x</p:attrName>
                                        </p:attrNameLst>
                                      </p:cBhvr>
                                      <p:tavLst>
                                        <p:tav tm="0">
                                          <p:val>
                                            <p:strVal val="#ppt_x-.2"/>
                                          </p:val>
                                        </p:tav>
                                        <p:tav tm="100000">
                                          <p:val>
                                            <p:strVal val="#ppt_x"/>
                                          </p:val>
                                        </p:tav>
                                      </p:tavLst>
                                    </p:anim>
                                    <p:anim calcmode="lin" valueType="num">
                                      <p:cBhvr>
                                        <p:cTn id="8" dur="1000" fill="hold"/>
                                        <p:tgtEl>
                                          <p:spTgt spid="14973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9730"/>
                                        </p:tgtEl>
                                      </p:cBhvr>
                                    </p:animEffect>
                                  </p:childTnLst>
                                </p:cTn>
                              </p:par>
                              <p:par>
                                <p:cTn id="10" presetID="29" presetClass="entr" presetSubtype="0" fill="hold" nodeType="withEffect">
                                  <p:stCondLst>
                                    <p:cond delay="0"/>
                                  </p:stCondLst>
                                  <p:childTnLst>
                                    <p:set>
                                      <p:cBhvr>
                                        <p:cTn id="11" dur="1" fill="hold">
                                          <p:stCondLst>
                                            <p:cond delay="0"/>
                                          </p:stCondLst>
                                        </p:cTn>
                                        <p:tgtEl>
                                          <p:spTgt spid="149726"/>
                                        </p:tgtEl>
                                        <p:attrNameLst>
                                          <p:attrName>style.visibility</p:attrName>
                                        </p:attrNameLst>
                                      </p:cBhvr>
                                      <p:to>
                                        <p:strVal val="visible"/>
                                      </p:to>
                                    </p:set>
                                    <p:anim calcmode="lin" valueType="num">
                                      <p:cBhvr>
                                        <p:cTn id="12" dur="1000" fill="hold"/>
                                        <p:tgtEl>
                                          <p:spTgt spid="149726"/>
                                        </p:tgtEl>
                                        <p:attrNameLst>
                                          <p:attrName>ppt_x</p:attrName>
                                        </p:attrNameLst>
                                      </p:cBhvr>
                                      <p:tavLst>
                                        <p:tav tm="0">
                                          <p:val>
                                            <p:strVal val="#ppt_x-.2"/>
                                          </p:val>
                                        </p:tav>
                                        <p:tav tm="100000">
                                          <p:val>
                                            <p:strVal val="#ppt_x"/>
                                          </p:val>
                                        </p:tav>
                                      </p:tavLst>
                                    </p:anim>
                                    <p:anim calcmode="lin" valueType="num">
                                      <p:cBhvr>
                                        <p:cTn id="13" dur="1000" fill="hold"/>
                                        <p:tgtEl>
                                          <p:spTgt spid="149726"/>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49726"/>
                                        </p:tgtEl>
                                      </p:cBhvr>
                                    </p:animEffect>
                                  </p:childTnLst>
                                </p:cTn>
                              </p:par>
                              <p:par>
                                <p:cTn id="15" presetID="29" presetClass="entr" presetSubtype="0" fill="hold" nodeType="withEffect">
                                  <p:stCondLst>
                                    <p:cond delay="0"/>
                                  </p:stCondLst>
                                  <p:childTnLst>
                                    <p:set>
                                      <p:cBhvr>
                                        <p:cTn id="16" dur="1" fill="hold">
                                          <p:stCondLst>
                                            <p:cond delay="0"/>
                                          </p:stCondLst>
                                        </p:cTn>
                                        <p:tgtEl>
                                          <p:spTgt spid="149738"/>
                                        </p:tgtEl>
                                        <p:attrNameLst>
                                          <p:attrName>style.visibility</p:attrName>
                                        </p:attrNameLst>
                                      </p:cBhvr>
                                      <p:to>
                                        <p:strVal val="visible"/>
                                      </p:to>
                                    </p:set>
                                    <p:anim calcmode="lin" valueType="num">
                                      <p:cBhvr>
                                        <p:cTn id="17" dur="1000" fill="hold"/>
                                        <p:tgtEl>
                                          <p:spTgt spid="149738"/>
                                        </p:tgtEl>
                                        <p:attrNameLst>
                                          <p:attrName>ppt_x</p:attrName>
                                        </p:attrNameLst>
                                      </p:cBhvr>
                                      <p:tavLst>
                                        <p:tav tm="0">
                                          <p:val>
                                            <p:strVal val="#ppt_x-.2"/>
                                          </p:val>
                                        </p:tav>
                                        <p:tav tm="100000">
                                          <p:val>
                                            <p:strVal val="#ppt_x"/>
                                          </p:val>
                                        </p:tav>
                                      </p:tavLst>
                                    </p:anim>
                                    <p:anim calcmode="lin" valueType="num">
                                      <p:cBhvr>
                                        <p:cTn id="18" dur="1000" fill="hold"/>
                                        <p:tgtEl>
                                          <p:spTgt spid="149738"/>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49738"/>
                                        </p:tgtEl>
                                      </p:cBhvr>
                                    </p:animEffect>
                                  </p:childTnLst>
                                </p:cTn>
                              </p:par>
                              <p:par>
                                <p:cTn id="20" presetID="29" presetClass="entr" presetSubtype="0" fill="hold" grpId="0" nodeType="withEffect">
                                  <p:stCondLst>
                                    <p:cond delay="0"/>
                                  </p:stCondLst>
                                  <p:childTnLst>
                                    <p:set>
                                      <p:cBhvr>
                                        <p:cTn id="21" dur="1" fill="hold">
                                          <p:stCondLst>
                                            <p:cond delay="0"/>
                                          </p:stCondLst>
                                        </p:cTn>
                                        <p:tgtEl>
                                          <p:spTgt spid="149706"/>
                                        </p:tgtEl>
                                        <p:attrNameLst>
                                          <p:attrName>style.visibility</p:attrName>
                                        </p:attrNameLst>
                                      </p:cBhvr>
                                      <p:to>
                                        <p:strVal val="visible"/>
                                      </p:to>
                                    </p:set>
                                    <p:anim calcmode="lin" valueType="num">
                                      <p:cBhvr>
                                        <p:cTn id="22" dur="1000" fill="hold"/>
                                        <p:tgtEl>
                                          <p:spTgt spid="149706"/>
                                        </p:tgtEl>
                                        <p:attrNameLst>
                                          <p:attrName>ppt_x</p:attrName>
                                        </p:attrNameLst>
                                      </p:cBhvr>
                                      <p:tavLst>
                                        <p:tav tm="0">
                                          <p:val>
                                            <p:strVal val="#ppt_x-.2"/>
                                          </p:val>
                                        </p:tav>
                                        <p:tav tm="100000">
                                          <p:val>
                                            <p:strVal val="#ppt_x"/>
                                          </p:val>
                                        </p:tav>
                                      </p:tavLst>
                                    </p:anim>
                                    <p:anim calcmode="lin" valueType="num">
                                      <p:cBhvr>
                                        <p:cTn id="23" dur="1000" fill="hold"/>
                                        <p:tgtEl>
                                          <p:spTgt spid="149706"/>
                                        </p:tgtEl>
                                        <p:attrNameLst>
                                          <p:attrName>ppt_y</p:attrName>
                                        </p:attrNameLst>
                                      </p:cBhvr>
                                      <p:tavLst>
                                        <p:tav tm="0">
                                          <p:val>
                                            <p:strVal val="#ppt_y"/>
                                          </p:val>
                                        </p:tav>
                                        <p:tav tm="100000">
                                          <p:val>
                                            <p:strVal val="#ppt_y"/>
                                          </p:val>
                                        </p:tav>
                                      </p:tavLst>
                                    </p:anim>
                                    <p:animEffect transition="in" filter="wipe(right)" prLst="gradientSize: 0.1">
                                      <p:cBhvr>
                                        <p:cTn id="24" dur="1000"/>
                                        <p:tgtEl>
                                          <p:spTgt spid="149706"/>
                                        </p:tgtEl>
                                      </p:cBhvr>
                                    </p:animEffect>
                                  </p:childTnLst>
                                </p:cTn>
                              </p:par>
                              <p:par>
                                <p:cTn id="25" presetID="29"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1000" fill="hold"/>
                                        <p:tgtEl>
                                          <p:spTgt spid="2"/>
                                        </p:tgtEl>
                                        <p:attrNameLst>
                                          <p:attrName>ppt_x</p:attrName>
                                        </p:attrNameLst>
                                      </p:cBhvr>
                                      <p:tavLst>
                                        <p:tav tm="0">
                                          <p:val>
                                            <p:strVal val="#ppt_x-.2"/>
                                          </p:val>
                                        </p:tav>
                                        <p:tav tm="100000">
                                          <p:val>
                                            <p:strVal val="#ppt_x"/>
                                          </p:val>
                                        </p:tav>
                                      </p:tavLst>
                                    </p:anim>
                                    <p:anim calcmode="lin" valueType="num">
                                      <p:cBhvr>
                                        <p:cTn id="2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29" dur="1000"/>
                                        <p:tgtEl>
                                          <p:spTgt spid="2"/>
                                        </p:tgtEl>
                                      </p:cBhvr>
                                    </p:animEffect>
                                  </p:childTnLst>
                                </p:cTn>
                              </p:par>
                              <p:par>
                                <p:cTn id="30" presetID="29" presetClass="entr" presetSubtype="0" fill="hold" nodeType="withEffect">
                                  <p:stCondLst>
                                    <p:cond delay="0"/>
                                  </p:stCondLst>
                                  <p:childTnLst>
                                    <p:set>
                                      <p:cBhvr>
                                        <p:cTn id="31" dur="1" fill="hold">
                                          <p:stCondLst>
                                            <p:cond delay="0"/>
                                          </p:stCondLst>
                                        </p:cTn>
                                        <p:tgtEl>
                                          <p:spTgt spid="149727"/>
                                        </p:tgtEl>
                                        <p:attrNameLst>
                                          <p:attrName>style.visibility</p:attrName>
                                        </p:attrNameLst>
                                      </p:cBhvr>
                                      <p:to>
                                        <p:strVal val="visible"/>
                                      </p:to>
                                    </p:set>
                                    <p:anim calcmode="lin" valueType="num">
                                      <p:cBhvr>
                                        <p:cTn id="32" dur="1000" fill="hold"/>
                                        <p:tgtEl>
                                          <p:spTgt spid="149727"/>
                                        </p:tgtEl>
                                        <p:attrNameLst>
                                          <p:attrName>ppt_x</p:attrName>
                                        </p:attrNameLst>
                                      </p:cBhvr>
                                      <p:tavLst>
                                        <p:tav tm="0">
                                          <p:val>
                                            <p:strVal val="#ppt_x-.2"/>
                                          </p:val>
                                        </p:tav>
                                        <p:tav tm="100000">
                                          <p:val>
                                            <p:strVal val="#ppt_x"/>
                                          </p:val>
                                        </p:tav>
                                      </p:tavLst>
                                    </p:anim>
                                    <p:anim calcmode="lin" valueType="num">
                                      <p:cBhvr>
                                        <p:cTn id="33" dur="1000" fill="hold"/>
                                        <p:tgtEl>
                                          <p:spTgt spid="149727"/>
                                        </p:tgtEl>
                                        <p:attrNameLst>
                                          <p:attrName>ppt_y</p:attrName>
                                        </p:attrNameLst>
                                      </p:cBhvr>
                                      <p:tavLst>
                                        <p:tav tm="0">
                                          <p:val>
                                            <p:strVal val="#ppt_y"/>
                                          </p:val>
                                        </p:tav>
                                        <p:tav tm="100000">
                                          <p:val>
                                            <p:strVal val="#ppt_y"/>
                                          </p:val>
                                        </p:tav>
                                      </p:tavLst>
                                    </p:anim>
                                    <p:animEffect transition="in" filter="wipe(right)" prLst="gradientSize: 0.1">
                                      <p:cBhvr>
                                        <p:cTn id="34" dur="1000"/>
                                        <p:tgtEl>
                                          <p:spTgt spid="149727"/>
                                        </p:tgtEl>
                                      </p:cBhvr>
                                    </p:animEffect>
                                  </p:childTnLst>
                                </p:cTn>
                              </p:par>
                              <p:par>
                                <p:cTn id="35" presetID="29" presetClass="entr" presetSubtype="0" fill="hold" nodeType="withEffect">
                                  <p:stCondLst>
                                    <p:cond delay="0"/>
                                  </p:stCondLst>
                                  <p:childTnLst>
                                    <p:set>
                                      <p:cBhvr>
                                        <p:cTn id="36" dur="1" fill="hold">
                                          <p:stCondLst>
                                            <p:cond delay="0"/>
                                          </p:stCondLst>
                                        </p:cTn>
                                        <p:tgtEl>
                                          <p:spTgt spid="149728"/>
                                        </p:tgtEl>
                                        <p:attrNameLst>
                                          <p:attrName>style.visibility</p:attrName>
                                        </p:attrNameLst>
                                      </p:cBhvr>
                                      <p:to>
                                        <p:strVal val="visible"/>
                                      </p:to>
                                    </p:set>
                                    <p:anim calcmode="lin" valueType="num">
                                      <p:cBhvr>
                                        <p:cTn id="37" dur="1000" fill="hold"/>
                                        <p:tgtEl>
                                          <p:spTgt spid="149728"/>
                                        </p:tgtEl>
                                        <p:attrNameLst>
                                          <p:attrName>ppt_x</p:attrName>
                                        </p:attrNameLst>
                                      </p:cBhvr>
                                      <p:tavLst>
                                        <p:tav tm="0">
                                          <p:val>
                                            <p:strVal val="#ppt_x-.2"/>
                                          </p:val>
                                        </p:tav>
                                        <p:tav tm="100000">
                                          <p:val>
                                            <p:strVal val="#ppt_x"/>
                                          </p:val>
                                        </p:tav>
                                      </p:tavLst>
                                    </p:anim>
                                    <p:anim calcmode="lin" valueType="num">
                                      <p:cBhvr>
                                        <p:cTn id="38" dur="1000" fill="hold"/>
                                        <p:tgtEl>
                                          <p:spTgt spid="149728"/>
                                        </p:tgtEl>
                                        <p:attrNameLst>
                                          <p:attrName>ppt_y</p:attrName>
                                        </p:attrNameLst>
                                      </p:cBhvr>
                                      <p:tavLst>
                                        <p:tav tm="0">
                                          <p:val>
                                            <p:strVal val="#ppt_y"/>
                                          </p:val>
                                        </p:tav>
                                        <p:tav tm="100000">
                                          <p:val>
                                            <p:strVal val="#ppt_y"/>
                                          </p:val>
                                        </p:tav>
                                      </p:tavLst>
                                    </p:anim>
                                    <p:animEffect transition="in" filter="wipe(right)" prLst="gradientSize: 0.1">
                                      <p:cBhvr>
                                        <p:cTn id="39" dur="1000"/>
                                        <p:tgtEl>
                                          <p:spTgt spid="149728"/>
                                        </p:tgtEl>
                                      </p:cBhvr>
                                    </p:animEffect>
                                  </p:childTnLst>
                                </p:cTn>
                              </p:par>
                              <p:par>
                                <p:cTn id="40" presetID="29" presetClass="entr" presetSubtype="0" fill="hold" nodeType="withEffect">
                                  <p:stCondLst>
                                    <p:cond delay="0"/>
                                  </p:stCondLst>
                                  <p:childTnLst>
                                    <p:set>
                                      <p:cBhvr>
                                        <p:cTn id="41" dur="1" fill="hold">
                                          <p:stCondLst>
                                            <p:cond delay="0"/>
                                          </p:stCondLst>
                                        </p:cTn>
                                        <p:tgtEl>
                                          <p:spTgt spid="149729"/>
                                        </p:tgtEl>
                                        <p:attrNameLst>
                                          <p:attrName>style.visibility</p:attrName>
                                        </p:attrNameLst>
                                      </p:cBhvr>
                                      <p:to>
                                        <p:strVal val="visible"/>
                                      </p:to>
                                    </p:set>
                                    <p:anim calcmode="lin" valueType="num">
                                      <p:cBhvr>
                                        <p:cTn id="42" dur="1000" fill="hold"/>
                                        <p:tgtEl>
                                          <p:spTgt spid="149729"/>
                                        </p:tgtEl>
                                        <p:attrNameLst>
                                          <p:attrName>ppt_x</p:attrName>
                                        </p:attrNameLst>
                                      </p:cBhvr>
                                      <p:tavLst>
                                        <p:tav tm="0">
                                          <p:val>
                                            <p:strVal val="#ppt_x-.2"/>
                                          </p:val>
                                        </p:tav>
                                        <p:tav tm="100000">
                                          <p:val>
                                            <p:strVal val="#ppt_x"/>
                                          </p:val>
                                        </p:tav>
                                      </p:tavLst>
                                    </p:anim>
                                    <p:anim calcmode="lin" valueType="num">
                                      <p:cBhvr>
                                        <p:cTn id="43" dur="1000" fill="hold"/>
                                        <p:tgtEl>
                                          <p:spTgt spid="149729"/>
                                        </p:tgtEl>
                                        <p:attrNameLst>
                                          <p:attrName>ppt_y</p:attrName>
                                        </p:attrNameLst>
                                      </p:cBhvr>
                                      <p:tavLst>
                                        <p:tav tm="0">
                                          <p:val>
                                            <p:strVal val="#ppt_y"/>
                                          </p:val>
                                        </p:tav>
                                        <p:tav tm="100000">
                                          <p:val>
                                            <p:strVal val="#ppt_y"/>
                                          </p:val>
                                        </p:tav>
                                      </p:tavLst>
                                    </p:anim>
                                    <p:animEffect transition="in" filter="wipe(right)" prLst="gradientSize: 0.1">
                                      <p:cBhvr>
                                        <p:cTn id="44" dur="1000"/>
                                        <p:tgtEl>
                                          <p:spTgt spid="14972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9" presetClass="entr" presetSubtype="0" fill="hold" grpId="0" nodeType="clickEffect">
                                  <p:stCondLst>
                                    <p:cond delay="0"/>
                                  </p:stCondLst>
                                  <p:childTnLst>
                                    <p:set>
                                      <p:cBhvr>
                                        <p:cTn id="48" dur="1" fill="hold">
                                          <p:stCondLst>
                                            <p:cond delay="0"/>
                                          </p:stCondLst>
                                        </p:cTn>
                                        <p:tgtEl>
                                          <p:spTgt spid="149732"/>
                                        </p:tgtEl>
                                        <p:attrNameLst>
                                          <p:attrName>style.visibility</p:attrName>
                                        </p:attrNameLst>
                                      </p:cBhvr>
                                      <p:to>
                                        <p:strVal val="visible"/>
                                      </p:to>
                                    </p:set>
                                    <p:anim calcmode="lin" valueType="num">
                                      <p:cBhvr>
                                        <p:cTn id="49" dur="1000" fill="hold"/>
                                        <p:tgtEl>
                                          <p:spTgt spid="149732"/>
                                        </p:tgtEl>
                                        <p:attrNameLst>
                                          <p:attrName>ppt_x</p:attrName>
                                        </p:attrNameLst>
                                      </p:cBhvr>
                                      <p:tavLst>
                                        <p:tav tm="0">
                                          <p:val>
                                            <p:strVal val="#ppt_x-.2"/>
                                          </p:val>
                                        </p:tav>
                                        <p:tav tm="100000">
                                          <p:val>
                                            <p:strVal val="#ppt_x"/>
                                          </p:val>
                                        </p:tav>
                                      </p:tavLst>
                                    </p:anim>
                                    <p:anim calcmode="lin" valueType="num">
                                      <p:cBhvr>
                                        <p:cTn id="50" dur="1000" fill="hold"/>
                                        <p:tgtEl>
                                          <p:spTgt spid="149732"/>
                                        </p:tgtEl>
                                        <p:attrNameLst>
                                          <p:attrName>ppt_y</p:attrName>
                                        </p:attrNameLst>
                                      </p:cBhvr>
                                      <p:tavLst>
                                        <p:tav tm="0">
                                          <p:val>
                                            <p:strVal val="#ppt_y"/>
                                          </p:val>
                                        </p:tav>
                                        <p:tav tm="100000">
                                          <p:val>
                                            <p:strVal val="#ppt_y"/>
                                          </p:val>
                                        </p:tav>
                                      </p:tavLst>
                                    </p:anim>
                                    <p:animEffect transition="in" filter="wipe(right)" prLst="gradientSize: 0.1">
                                      <p:cBhvr>
                                        <p:cTn id="51" dur="1000"/>
                                        <p:tgtEl>
                                          <p:spTgt spid="14973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8" presetClass="exit" presetSubtype="16" fill="hold" grpId="1" nodeType="clickEffect">
                                  <p:stCondLst>
                                    <p:cond delay="0"/>
                                  </p:stCondLst>
                                  <p:childTnLst>
                                    <p:animEffect transition="out" filter="diamond(in)">
                                      <p:cBhvr>
                                        <p:cTn id="55" dur="2000"/>
                                        <p:tgtEl>
                                          <p:spTgt spid="149732"/>
                                        </p:tgtEl>
                                      </p:cBhvr>
                                    </p:animEffect>
                                    <p:set>
                                      <p:cBhvr>
                                        <p:cTn id="56" dur="1" fill="hold">
                                          <p:stCondLst>
                                            <p:cond delay="1999"/>
                                          </p:stCondLst>
                                        </p:cTn>
                                        <p:tgtEl>
                                          <p:spTgt spid="149732"/>
                                        </p:tgtEl>
                                        <p:attrNameLst>
                                          <p:attrName>style.visibility</p:attrName>
                                        </p:attrNameLst>
                                      </p:cBhvr>
                                      <p:to>
                                        <p:strVal val="hidden"/>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29" presetClass="entr" presetSubtype="0" fill="hold" grpId="0" nodeType="clickEffect">
                                  <p:stCondLst>
                                    <p:cond delay="0"/>
                                  </p:stCondLst>
                                  <p:childTnLst>
                                    <p:set>
                                      <p:cBhvr>
                                        <p:cTn id="60" dur="1" fill="hold">
                                          <p:stCondLst>
                                            <p:cond delay="0"/>
                                          </p:stCondLst>
                                        </p:cTn>
                                        <p:tgtEl>
                                          <p:spTgt spid="149733"/>
                                        </p:tgtEl>
                                        <p:attrNameLst>
                                          <p:attrName>style.visibility</p:attrName>
                                        </p:attrNameLst>
                                      </p:cBhvr>
                                      <p:to>
                                        <p:strVal val="visible"/>
                                      </p:to>
                                    </p:set>
                                    <p:anim calcmode="lin" valueType="num">
                                      <p:cBhvr>
                                        <p:cTn id="61" dur="1000" fill="hold"/>
                                        <p:tgtEl>
                                          <p:spTgt spid="149733"/>
                                        </p:tgtEl>
                                        <p:attrNameLst>
                                          <p:attrName>ppt_x</p:attrName>
                                        </p:attrNameLst>
                                      </p:cBhvr>
                                      <p:tavLst>
                                        <p:tav tm="0">
                                          <p:val>
                                            <p:strVal val="#ppt_x-.2"/>
                                          </p:val>
                                        </p:tav>
                                        <p:tav tm="100000">
                                          <p:val>
                                            <p:strVal val="#ppt_x"/>
                                          </p:val>
                                        </p:tav>
                                      </p:tavLst>
                                    </p:anim>
                                    <p:anim calcmode="lin" valueType="num">
                                      <p:cBhvr>
                                        <p:cTn id="62" dur="1000" fill="hold"/>
                                        <p:tgtEl>
                                          <p:spTgt spid="149733"/>
                                        </p:tgtEl>
                                        <p:attrNameLst>
                                          <p:attrName>ppt_y</p:attrName>
                                        </p:attrNameLst>
                                      </p:cBhvr>
                                      <p:tavLst>
                                        <p:tav tm="0">
                                          <p:val>
                                            <p:strVal val="#ppt_y"/>
                                          </p:val>
                                        </p:tav>
                                        <p:tav tm="100000">
                                          <p:val>
                                            <p:strVal val="#ppt_y"/>
                                          </p:val>
                                        </p:tav>
                                      </p:tavLst>
                                    </p:anim>
                                    <p:animEffect transition="in" filter="wipe(right)" prLst="gradientSize: 0.1">
                                      <p:cBhvr>
                                        <p:cTn id="63" dur="1000"/>
                                        <p:tgtEl>
                                          <p:spTgt spid="149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730" grpId="0" animBg="1"/>
      <p:bldP spid="149706" grpId="0"/>
      <p:bldP spid="149732" grpId="0" animBg="1"/>
      <p:bldP spid="149732" grpId="1" animBg="1"/>
      <p:bldP spid="14973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1">
            <a:extLst>
              <a:ext uri="{FF2B5EF4-FFF2-40B4-BE49-F238E27FC236}">
                <a16:creationId xmlns:a16="http://schemas.microsoft.com/office/drawing/2014/main" id="{F2EEC82D-5F14-4FE5-AC99-859EC6FFED4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7A3BA9D-1B79-478E-BDC5-4CF4A22FEB8F}" type="slidenum">
              <a:rPr kumimoji="0" lang="en-US" altLang="zh-CN" sz="1800" smtClean="0">
                <a:solidFill>
                  <a:srgbClr val="009900"/>
                </a:solidFill>
              </a:rPr>
              <a:pPr>
                <a:spcBef>
                  <a:spcPct val="0"/>
                </a:spcBef>
                <a:buClrTx/>
                <a:buSzTx/>
                <a:buFontTx/>
                <a:buNone/>
              </a:pPr>
              <a:t>3</a:t>
            </a:fld>
            <a:endParaRPr kumimoji="0" lang="en-US" altLang="zh-CN" sz="1800">
              <a:solidFill>
                <a:srgbClr val="009900"/>
              </a:solidFill>
            </a:endParaRPr>
          </a:p>
        </p:txBody>
      </p:sp>
      <p:sp>
        <p:nvSpPr>
          <p:cNvPr id="7171" name="Text Box 2">
            <a:extLst>
              <a:ext uri="{FF2B5EF4-FFF2-40B4-BE49-F238E27FC236}">
                <a16:creationId xmlns:a16="http://schemas.microsoft.com/office/drawing/2014/main" id="{AA65321D-5D6A-426D-9471-FC067DCE5A60}"/>
              </a:ext>
            </a:extLst>
          </p:cNvPr>
          <p:cNvSpPr txBox="1">
            <a:spLocks noChangeArrowheads="1"/>
          </p:cNvSpPr>
          <p:nvPr/>
        </p:nvSpPr>
        <p:spPr bwMode="auto">
          <a:xfrm>
            <a:off x="3609975" y="606425"/>
            <a:ext cx="1676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800" b="1">
                <a:solidFill>
                  <a:srgbClr val="800000"/>
                </a:solidFill>
              </a:rPr>
              <a:t>重点讲解</a:t>
            </a:r>
          </a:p>
        </p:txBody>
      </p:sp>
      <p:sp>
        <p:nvSpPr>
          <p:cNvPr id="7172" name="Text Box 3">
            <a:extLst>
              <a:ext uri="{FF2B5EF4-FFF2-40B4-BE49-F238E27FC236}">
                <a16:creationId xmlns:a16="http://schemas.microsoft.com/office/drawing/2014/main" id="{F8E5368F-5024-4008-B7B6-0A60E8BA855A}"/>
              </a:ext>
            </a:extLst>
          </p:cNvPr>
          <p:cNvSpPr txBox="1">
            <a:spLocks noChangeArrowheads="1"/>
          </p:cNvSpPr>
          <p:nvPr/>
        </p:nvSpPr>
        <p:spPr bwMode="auto">
          <a:xfrm>
            <a:off x="2124075" y="1125538"/>
            <a:ext cx="5522913" cy="40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en-US" altLang="zh-CN" sz="2000" b="1">
                <a:latin typeface="Times New Roman" panose="02020603050405020304" pitchFamily="18" charset="0"/>
                <a:hlinkClick r:id="rId2" action="ppaction://hlinksldjump"/>
              </a:rPr>
              <a:t>9.1</a:t>
            </a:r>
            <a:r>
              <a:rPr lang="zh-CN" altLang="en-US" sz="2000" b="1">
                <a:latin typeface="Times New Roman" panose="02020603050405020304" pitchFamily="18" charset="0"/>
                <a:hlinkClick r:id="rId2" action="ppaction://hlinksldjump"/>
              </a:rPr>
              <a:t>　结构概述 </a:t>
            </a:r>
            <a:endParaRPr lang="zh-CN" altLang="en-US" sz="2000" b="1">
              <a:latin typeface="Times New Roman" panose="02020603050405020304" pitchFamily="18" charset="0"/>
            </a:endParaRPr>
          </a:p>
          <a:p>
            <a:pPr eaLnBrk="1" hangingPunct="1">
              <a:buClrTx/>
              <a:buSzTx/>
              <a:buFontTx/>
              <a:buNone/>
            </a:pPr>
            <a:r>
              <a:rPr lang="en-US" altLang="zh-CN" sz="2000" b="1">
                <a:latin typeface="Times New Roman" panose="02020603050405020304" pitchFamily="18" charset="0"/>
                <a:hlinkClick r:id="rId3" action="ppaction://hlinksldjump"/>
              </a:rPr>
              <a:t>9.2</a:t>
            </a:r>
            <a:r>
              <a:rPr lang="zh-CN" altLang="en-US" sz="2000" b="1">
                <a:latin typeface="Times New Roman" panose="02020603050405020304" pitchFamily="18" charset="0"/>
                <a:hlinkClick r:id="rId3" action="ppaction://hlinksldjump"/>
              </a:rPr>
              <a:t>　结构类型声明和结构变量的声明及初始化 </a:t>
            </a:r>
            <a:endParaRPr lang="zh-CN" altLang="en-US" sz="2000" b="1">
              <a:latin typeface="Times New Roman" panose="02020603050405020304" pitchFamily="18" charset="0"/>
            </a:endParaRPr>
          </a:p>
          <a:p>
            <a:pPr eaLnBrk="1" hangingPunct="1">
              <a:buClrTx/>
              <a:buSzTx/>
              <a:buFontTx/>
              <a:buNone/>
            </a:pPr>
            <a:r>
              <a:rPr lang="en-US" altLang="zh-CN" sz="2000" b="1">
                <a:latin typeface="Times New Roman" panose="02020603050405020304" pitchFamily="18" charset="0"/>
                <a:hlinkClick r:id="rId4" action="ppaction://hlinksldjump"/>
              </a:rPr>
              <a:t>9.3</a:t>
            </a:r>
            <a:r>
              <a:rPr lang="zh-CN" altLang="en-US" sz="2000" b="1">
                <a:latin typeface="Times New Roman" panose="02020603050405020304" pitchFamily="18" charset="0"/>
                <a:hlinkClick r:id="rId4" action="ppaction://hlinksldjump"/>
              </a:rPr>
              <a:t>　结构类型的引用</a:t>
            </a:r>
            <a:endParaRPr lang="zh-CN" altLang="en-US" sz="2000" b="1">
              <a:latin typeface="Times New Roman" panose="02020603050405020304" pitchFamily="18" charset="0"/>
            </a:endParaRPr>
          </a:p>
          <a:p>
            <a:pPr eaLnBrk="1" hangingPunct="1">
              <a:buClrTx/>
              <a:buSzTx/>
              <a:buFontTx/>
              <a:buNone/>
            </a:pPr>
            <a:r>
              <a:rPr lang="en-US" altLang="zh-CN" sz="2000" b="1">
                <a:latin typeface="Times New Roman" panose="02020603050405020304" pitchFamily="18" charset="0"/>
                <a:hlinkClick r:id="rId5" action="ppaction://hlinksldjump"/>
              </a:rPr>
              <a:t>9.4</a:t>
            </a:r>
            <a:r>
              <a:rPr lang="zh-CN" altLang="en-US" sz="2000" b="1">
                <a:latin typeface="Times New Roman" panose="02020603050405020304" pitchFamily="18" charset="0"/>
                <a:hlinkClick r:id="rId5" action="ppaction://hlinksldjump"/>
              </a:rPr>
              <a:t>　结构类型的指针</a:t>
            </a:r>
            <a:endParaRPr lang="zh-CN" altLang="en-US" sz="2000" b="1">
              <a:latin typeface="Times New Roman" panose="02020603050405020304" pitchFamily="18" charset="0"/>
            </a:endParaRPr>
          </a:p>
          <a:p>
            <a:pPr eaLnBrk="1" hangingPunct="1">
              <a:buClrTx/>
              <a:buSzTx/>
              <a:buFontTx/>
              <a:buNone/>
            </a:pPr>
            <a:r>
              <a:rPr lang="en-US" altLang="zh-CN" sz="2000" b="1">
                <a:latin typeface="Times New Roman" panose="02020603050405020304" pitchFamily="18" charset="0"/>
                <a:hlinkClick r:id="rId6" action="ppaction://hlinksldjump"/>
              </a:rPr>
              <a:t>9.5</a:t>
            </a:r>
            <a:r>
              <a:rPr lang="zh-CN" altLang="en-US" sz="2000" b="1">
                <a:latin typeface="Times New Roman" panose="02020603050405020304" pitchFamily="18" charset="0"/>
                <a:hlinkClick r:id="rId6" action="ppaction://hlinksldjump"/>
              </a:rPr>
              <a:t>　结构类型作为函数参数和返回值</a:t>
            </a:r>
            <a:endParaRPr lang="zh-CN" altLang="en-US" sz="2000" b="1">
              <a:latin typeface="Times New Roman" panose="02020603050405020304" pitchFamily="18" charset="0"/>
            </a:endParaRPr>
          </a:p>
          <a:p>
            <a:pPr eaLnBrk="1" hangingPunct="1">
              <a:buClrTx/>
              <a:buSzTx/>
              <a:buFontTx/>
              <a:buNone/>
            </a:pPr>
            <a:r>
              <a:rPr lang="en-US" altLang="zh-CN" sz="2000" b="1">
                <a:latin typeface="Times New Roman" panose="02020603050405020304" pitchFamily="18" charset="0"/>
                <a:hlinkClick r:id="rId7" action="ppaction://hlinksldjump"/>
              </a:rPr>
              <a:t>9.6</a:t>
            </a:r>
            <a:r>
              <a:rPr lang="zh-CN" altLang="en-US" sz="2000" b="1">
                <a:latin typeface="Times New Roman" panose="02020603050405020304" pitchFamily="18" charset="0"/>
                <a:hlinkClick r:id="rId7" action="ppaction://hlinksldjump"/>
              </a:rPr>
              <a:t>　结构数组</a:t>
            </a:r>
            <a:endParaRPr lang="zh-CN" altLang="en-US" sz="2000" b="1">
              <a:latin typeface="Times New Roman" panose="02020603050405020304" pitchFamily="18" charset="0"/>
            </a:endParaRPr>
          </a:p>
          <a:p>
            <a:pPr eaLnBrk="1" hangingPunct="1">
              <a:buClrTx/>
              <a:buSzTx/>
              <a:buFontTx/>
              <a:buNone/>
            </a:pPr>
            <a:r>
              <a:rPr lang="en-US" altLang="zh-CN" sz="2000" b="1">
                <a:latin typeface="Times New Roman" panose="02020603050405020304" pitchFamily="18" charset="0"/>
                <a:hlinkClick r:id="rId8" action="ppaction://hlinksldjump"/>
              </a:rPr>
              <a:t>9.7</a:t>
            </a:r>
            <a:r>
              <a:rPr lang="zh-CN" altLang="en-US" sz="2000" b="1">
                <a:latin typeface="Times New Roman" panose="02020603050405020304" pitchFamily="18" charset="0"/>
                <a:hlinkClick r:id="rId8" action="ppaction://hlinksldjump"/>
              </a:rPr>
              <a:t>　联合</a:t>
            </a:r>
            <a:endParaRPr lang="zh-CN" altLang="en-US" sz="2000" b="1">
              <a:latin typeface="Times New Roman" panose="02020603050405020304" pitchFamily="18" charset="0"/>
            </a:endParaRPr>
          </a:p>
          <a:p>
            <a:pPr eaLnBrk="1" hangingPunct="1">
              <a:buClrTx/>
              <a:buSzTx/>
              <a:buFontTx/>
              <a:buNone/>
            </a:pPr>
            <a:r>
              <a:rPr lang="en-US" altLang="zh-CN" sz="2000" b="1">
                <a:latin typeface="Times New Roman" panose="02020603050405020304" pitchFamily="18" charset="0"/>
                <a:hlinkClick r:id="rId9" action="ppaction://hlinksldjump"/>
              </a:rPr>
              <a:t>9.8</a:t>
            </a:r>
            <a:r>
              <a:rPr lang="zh-CN" altLang="en-US" sz="2000" b="1">
                <a:latin typeface="Times New Roman" panose="02020603050405020304" pitchFamily="18" charset="0"/>
                <a:hlinkClick r:id="rId9" action="ppaction://hlinksldjump"/>
              </a:rPr>
              <a:t>　字段结构</a:t>
            </a:r>
            <a:endParaRPr lang="zh-CN" altLang="en-US" sz="2000" b="1">
              <a:latin typeface="Times New Roman" panose="02020603050405020304" pitchFamily="18" charset="0"/>
            </a:endParaRPr>
          </a:p>
          <a:p>
            <a:pPr eaLnBrk="1" hangingPunct="1">
              <a:buClrTx/>
              <a:buSzTx/>
              <a:buFontTx/>
              <a:buNone/>
            </a:pPr>
            <a:r>
              <a:rPr lang="en-US" altLang="zh-CN" sz="2000" b="1">
                <a:latin typeface="Times New Roman" panose="02020603050405020304" pitchFamily="18" charset="0"/>
                <a:hlinkClick r:id="rId10" action="ppaction://hlinksldjump"/>
              </a:rPr>
              <a:t>9.9</a:t>
            </a:r>
            <a:r>
              <a:rPr lang="zh-CN" altLang="en-US" sz="2000" b="1">
                <a:latin typeface="Times New Roman" panose="02020603050405020304" pitchFamily="18" charset="0"/>
                <a:hlinkClick r:id="rId10" action="ppaction://hlinksldjump"/>
              </a:rPr>
              <a:t>　动态存储分配</a:t>
            </a:r>
            <a:r>
              <a:rPr lang="zh-CN" altLang="en-US" sz="2000" b="1">
                <a:latin typeface="Times New Roman" panose="02020603050405020304" pitchFamily="18" charset="0"/>
              </a:rPr>
              <a:t>（见教材第</a:t>
            </a:r>
            <a:r>
              <a:rPr lang="en-US" altLang="zh-CN" sz="2000" b="1">
                <a:latin typeface="Times New Roman" panose="02020603050405020304" pitchFamily="18" charset="0"/>
              </a:rPr>
              <a:t>14</a:t>
            </a:r>
            <a:r>
              <a:rPr lang="zh-CN" altLang="en-US" sz="2000" b="1">
                <a:latin typeface="Times New Roman" panose="02020603050405020304" pitchFamily="18" charset="0"/>
              </a:rPr>
              <a:t>章）</a:t>
            </a:r>
          </a:p>
          <a:p>
            <a:pPr eaLnBrk="1" hangingPunct="1">
              <a:buClrTx/>
              <a:buSzTx/>
              <a:buFontTx/>
              <a:buNone/>
            </a:pPr>
            <a:r>
              <a:rPr lang="en-US" altLang="zh-CN" sz="2000" b="1">
                <a:latin typeface="Times New Roman" panose="02020603050405020304" pitchFamily="18" charset="0"/>
                <a:hlinkClick r:id="rId11" action="ppaction://hlinksldjump"/>
              </a:rPr>
              <a:t>9.10</a:t>
            </a:r>
            <a:r>
              <a:rPr lang="zh-CN" altLang="en-US" sz="2000" b="1">
                <a:latin typeface="Times New Roman" panose="02020603050405020304" pitchFamily="18" charset="0"/>
                <a:hlinkClick r:id="rId11" action="ppaction://hlinksldjump"/>
              </a:rPr>
              <a:t>　动态数组设计</a:t>
            </a:r>
            <a:endParaRPr lang="zh-CN" altLang="en-US" sz="2000" b="1">
              <a:latin typeface="Times New Roman" panose="02020603050405020304" pitchFamily="18" charset="0"/>
            </a:endParaRPr>
          </a:p>
          <a:p>
            <a:pPr eaLnBrk="1" hangingPunct="1">
              <a:buClrTx/>
              <a:buSzTx/>
              <a:buFontTx/>
              <a:buNone/>
            </a:pPr>
            <a:r>
              <a:rPr lang="en-US" altLang="zh-CN" sz="2000" b="1">
                <a:latin typeface="Times New Roman" panose="02020603050405020304" pitchFamily="18" charset="0"/>
                <a:hlinkClick r:id="rId12" action="ppaction://hlinksldjump"/>
              </a:rPr>
              <a:t>9.11</a:t>
            </a:r>
            <a:r>
              <a:rPr lang="zh-CN" altLang="en-US" sz="2000" b="1">
                <a:latin typeface="Times New Roman" panose="02020603050405020304" pitchFamily="18" charset="0"/>
                <a:hlinkClick r:id="rId12" action="ppaction://hlinksldjump"/>
              </a:rPr>
              <a:t>　链表</a:t>
            </a:r>
            <a:endParaRPr lang="zh-CN" altLang="en-US" sz="2000" b="1">
              <a:latin typeface="Times New Roman" panose="02020603050405020304" pitchFamily="18" charset="0"/>
            </a:endParaRPr>
          </a:p>
        </p:txBody>
      </p:sp>
      <p:sp>
        <p:nvSpPr>
          <p:cNvPr id="7173" name="Text Box 4">
            <a:extLst>
              <a:ext uri="{FF2B5EF4-FFF2-40B4-BE49-F238E27FC236}">
                <a16:creationId xmlns:a16="http://schemas.microsoft.com/office/drawing/2014/main" id="{F67D428B-E22F-4D21-AA50-6C79A7487BDA}"/>
              </a:ext>
            </a:extLst>
          </p:cNvPr>
          <p:cNvSpPr txBox="1">
            <a:spLocks noChangeArrowheads="1"/>
          </p:cNvSpPr>
          <p:nvPr/>
        </p:nvSpPr>
        <p:spPr bwMode="auto">
          <a:xfrm flipH="1">
            <a:off x="8480425" y="5999163"/>
            <a:ext cx="511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000" u="sng">
                <a:hlinkClick r:id="rId13" action="ppaction://hlinksldjump"/>
              </a:rPr>
              <a:t>小结</a:t>
            </a:r>
            <a:endParaRPr lang="zh-CN" altLang="en-US" sz="1000" u="sng"/>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1">
            <a:extLst>
              <a:ext uri="{FF2B5EF4-FFF2-40B4-BE49-F238E27FC236}">
                <a16:creationId xmlns:a16="http://schemas.microsoft.com/office/drawing/2014/main" id="{D9DB6D66-D2F4-4E96-B068-1207DDC6228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A107EB8-B9E8-4555-9E02-56C1741A9F1D}" type="slidenum">
              <a:rPr kumimoji="0" lang="en-US" altLang="zh-CN" sz="1800" smtClean="0">
                <a:solidFill>
                  <a:srgbClr val="009900"/>
                </a:solidFill>
              </a:rPr>
              <a:pPr>
                <a:spcBef>
                  <a:spcPct val="0"/>
                </a:spcBef>
                <a:buClrTx/>
                <a:buSzTx/>
                <a:buFontTx/>
                <a:buNone/>
              </a:pPr>
              <a:t>30</a:t>
            </a:fld>
            <a:endParaRPr kumimoji="0" lang="en-US" altLang="zh-CN" sz="1800">
              <a:solidFill>
                <a:srgbClr val="009900"/>
              </a:solidFill>
            </a:endParaRPr>
          </a:p>
        </p:txBody>
      </p:sp>
      <p:graphicFrame>
        <p:nvGraphicFramePr>
          <p:cNvPr id="156789" name="Group 117">
            <a:extLst>
              <a:ext uri="{FF2B5EF4-FFF2-40B4-BE49-F238E27FC236}">
                <a16:creationId xmlns:a16="http://schemas.microsoft.com/office/drawing/2014/main" id="{780E0433-C587-4689-8B15-49ECCB9353A6}"/>
              </a:ext>
            </a:extLst>
          </p:cNvPr>
          <p:cNvGraphicFramePr>
            <a:graphicFrameLocks noGrp="1"/>
          </p:cNvGraphicFramePr>
          <p:nvPr/>
        </p:nvGraphicFramePr>
        <p:xfrm>
          <a:off x="4965700" y="2847975"/>
          <a:ext cx="3278188" cy="365125"/>
        </p:xfrm>
        <a:graphic>
          <a:graphicData uri="http://schemas.openxmlformats.org/drawingml/2006/table">
            <a:tbl>
              <a:tblPr/>
              <a:tblGrid>
                <a:gridCol w="468313">
                  <a:extLst>
                    <a:ext uri="{9D8B030D-6E8A-4147-A177-3AD203B41FA5}">
                      <a16:colId xmlns:a16="http://schemas.microsoft.com/office/drawing/2014/main" val="20000"/>
                    </a:ext>
                  </a:extLst>
                </a:gridCol>
                <a:gridCol w="468312">
                  <a:extLst>
                    <a:ext uri="{9D8B030D-6E8A-4147-A177-3AD203B41FA5}">
                      <a16:colId xmlns:a16="http://schemas.microsoft.com/office/drawing/2014/main" val="20001"/>
                    </a:ext>
                  </a:extLst>
                </a:gridCol>
                <a:gridCol w="468313">
                  <a:extLst>
                    <a:ext uri="{9D8B030D-6E8A-4147-A177-3AD203B41FA5}">
                      <a16:colId xmlns:a16="http://schemas.microsoft.com/office/drawing/2014/main" val="20002"/>
                    </a:ext>
                  </a:extLst>
                </a:gridCol>
                <a:gridCol w="468312">
                  <a:extLst>
                    <a:ext uri="{9D8B030D-6E8A-4147-A177-3AD203B41FA5}">
                      <a16:colId xmlns:a16="http://schemas.microsoft.com/office/drawing/2014/main" val="20003"/>
                    </a:ext>
                  </a:extLst>
                </a:gridCol>
                <a:gridCol w="468313">
                  <a:extLst>
                    <a:ext uri="{9D8B030D-6E8A-4147-A177-3AD203B41FA5}">
                      <a16:colId xmlns:a16="http://schemas.microsoft.com/office/drawing/2014/main" val="20004"/>
                    </a:ext>
                  </a:extLst>
                </a:gridCol>
                <a:gridCol w="466725">
                  <a:extLst>
                    <a:ext uri="{9D8B030D-6E8A-4147-A177-3AD203B41FA5}">
                      <a16:colId xmlns:a16="http://schemas.microsoft.com/office/drawing/2014/main" val="20005"/>
                    </a:ext>
                  </a:extLst>
                </a:gridCol>
                <a:gridCol w="469900">
                  <a:extLst>
                    <a:ext uri="{9D8B030D-6E8A-4147-A177-3AD203B41FA5}">
                      <a16:colId xmlns:a16="http://schemas.microsoft.com/office/drawing/2014/main" val="20006"/>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a:t>
                      </a:r>
                      <a:r>
                        <a:rPr kumimoji="1" lang="en-US" altLang="zh-CN" sz="1800" b="0"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rPr>
                        <a:t>a</a:t>
                      </a:r>
                      <a:r>
                        <a:rPr kumimoji="1" lang="en-US" altLang="zh-CN" sz="1800" b="0" i="0" u="none" strike="noStrike" cap="none" normalizeH="0" baseline="0">
                          <a:ln>
                            <a:noFill/>
                          </a:ln>
                          <a:solidFill>
                            <a:schemeClr val="tx1"/>
                          </a:solidFill>
                          <a:effectLst/>
                          <a:latin typeface="Tahoma" pitchFamily="34" charset="0"/>
                          <a:ea typeface="宋体" pitchFamily="2" charset="-122"/>
                        </a:rPr>
                        <a:t>’</a:t>
                      </a:r>
                    </a:p>
                  </a:txBody>
                  <a:tcPr marT="45434" marB="4543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a:t>
                      </a:r>
                      <a:r>
                        <a:rPr kumimoji="1" lang="en-US" altLang="zh-CN" sz="1800" b="0"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rPr>
                        <a:t>b</a:t>
                      </a:r>
                      <a:r>
                        <a:rPr kumimoji="1" lang="en-US" altLang="zh-CN" sz="1800" b="0" i="0" u="none" strike="noStrike" cap="none" normalizeH="0" baseline="0">
                          <a:ln>
                            <a:noFill/>
                          </a:ln>
                          <a:solidFill>
                            <a:schemeClr val="tx1"/>
                          </a:solidFill>
                          <a:effectLst/>
                          <a:latin typeface="Tahoma" pitchFamily="34" charset="0"/>
                          <a:ea typeface="宋体" pitchFamily="2" charset="-122"/>
                        </a:rPr>
                        <a:t>’</a:t>
                      </a:r>
                    </a:p>
                  </a:txBody>
                  <a:tcPr marT="45434" marB="454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a:t>
                      </a:r>
                      <a:r>
                        <a:rPr kumimoji="1" lang="en-US" altLang="zh-CN" sz="1800" b="0"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rPr>
                        <a:t>c</a:t>
                      </a:r>
                      <a:r>
                        <a:rPr kumimoji="1" lang="en-US" altLang="zh-CN" sz="1800" b="0" i="0" u="none" strike="noStrike" cap="none" normalizeH="0" baseline="0">
                          <a:ln>
                            <a:noFill/>
                          </a:ln>
                          <a:solidFill>
                            <a:schemeClr val="tx1"/>
                          </a:solidFill>
                          <a:effectLst/>
                          <a:latin typeface="Tahoma" pitchFamily="34" charset="0"/>
                          <a:ea typeface="宋体" pitchFamily="2" charset="-122"/>
                        </a:rPr>
                        <a:t>’</a:t>
                      </a:r>
                    </a:p>
                  </a:txBody>
                  <a:tcPr marT="45434" marB="454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a:t>
                      </a:r>
                      <a:r>
                        <a:rPr kumimoji="1" lang="en-US" altLang="zh-CN" sz="1800" b="0"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rPr>
                        <a:t>d</a:t>
                      </a:r>
                      <a:r>
                        <a:rPr kumimoji="1" lang="en-US" altLang="zh-CN" sz="1800" b="0" i="0" u="none" strike="noStrike" cap="none" normalizeH="0" baseline="0">
                          <a:ln>
                            <a:noFill/>
                          </a:ln>
                          <a:solidFill>
                            <a:schemeClr val="tx1"/>
                          </a:solidFill>
                          <a:effectLst/>
                          <a:latin typeface="Tahoma" pitchFamily="34" charset="0"/>
                          <a:ea typeface="宋体" pitchFamily="2" charset="-122"/>
                        </a:rPr>
                        <a:t>’</a:t>
                      </a:r>
                    </a:p>
                  </a:txBody>
                  <a:tcPr marT="45434" marB="454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a:t>
                      </a:r>
                      <a:r>
                        <a:rPr kumimoji="1" lang="en-US" altLang="zh-CN" sz="1800" b="0"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rPr>
                        <a:t>e</a:t>
                      </a:r>
                      <a:r>
                        <a:rPr kumimoji="1" lang="en-US" altLang="zh-CN" sz="1800" b="0" i="0" u="none" strike="noStrike" cap="none" normalizeH="0" baseline="0">
                          <a:ln>
                            <a:noFill/>
                          </a:ln>
                          <a:solidFill>
                            <a:schemeClr val="tx1"/>
                          </a:solidFill>
                          <a:effectLst/>
                          <a:latin typeface="Tahoma" pitchFamily="34" charset="0"/>
                          <a:ea typeface="宋体" pitchFamily="2" charset="-122"/>
                        </a:rPr>
                        <a:t>’</a:t>
                      </a:r>
                    </a:p>
                  </a:txBody>
                  <a:tcPr marT="45434" marB="454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a:t>
                      </a:r>
                      <a:r>
                        <a:rPr kumimoji="1" lang="en-US" altLang="zh-CN" sz="1800" b="0"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rPr>
                        <a:t>f</a:t>
                      </a:r>
                      <a:r>
                        <a:rPr kumimoji="1" lang="en-US" altLang="zh-CN" sz="1800" b="0" i="0" u="none" strike="noStrike" cap="none" normalizeH="0" baseline="0">
                          <a:ln>
                            <a:noFill/>
                          </a:ln>
                          <a:solidFill>
                            <a:schemeClr val="tx1"/>
                          </a:solidFill>
                          <a:effectLst/>
                          <a:latin typeface="Tahoma" pitchFamily="34" charset="0"/>
                          <a:ea typeface="宋体" pitchFamily="2" charset="-122"/>
                        </a:rPr>
                        <a:t>’</a:t>
                      </a:r>
                    </a:p>
                  </a:txBody>
                  <a:tcPr marT="45434" marB="454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’\0’</a:t>
                      </a:r>
                    </a:p>
                  </a:txBody>
                  <a:tcPr marT="45434" marB="4543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56682" name="Rectangle 10">
            <a:extLst>
              <a:ext uri="{FF2B5EF4-FFF2-40B4-BE49-F238E27FC236}">
                <a16:creationId xmlns:a16="http://schemas.microsoft.com/office/drawing/2014/main" id="{19D0EBCF-2BE2-4F2F-B25D-7B977D3E41CE}"/>
              </a:ext>
            </a:extLst>
          </p:cNvPr>
          <p:cNvSpPr>
            <a:spLocks noChangeArrowheads="1"/>
          </p:cNvSpPr>
          <p:nvPr/>
        </p:nvSpPr>
        <p:spPr bwMode="auto">
          <a:xfrm>
            <a:off x="684213" y="863600"/>
            <a:ext cx="7958137" cy="396875"/>
          </a:xfrm>
          <a:prstGeom prst="rect">
            <a:avLst/>
          </a:prstGeom>
          <a:noFill/>
          <a:ln w="9525">
            <a:noFill/>
            <a:miter lim="800000"/>
            <a:headEnd/>
            <a:tailEnd/>
          </a:ln>
          <a:effectLst/>
        </p:spPr>
        <p:txBody>
          <a:bodyPr anchor="ctr">
            <a:spAutoFit/>
          </a:bodyPr>
          <a:lstStyle/>
          <a:p>
            <a:pPr eaLnBrk="1" hangingPunct="1">
              <a:defRPr/>
            </a:pPr>
            <a:r>
              <a:rPr lang="en-US" altLang="zh-CN" sz="2000" b="1">
                <a:effectLst>
                  <a:outerShdw blurRad="38100" dist="38100" dir="2700000" algn="tl">
                    <a:srgbClr val="C0C0C0"/>
                  </a:outerShdw>
                </a:effectLst>
                <a:latin typeface="宋体" pitchFamily="2" charset="-122"/>
              </a:rPr>
              <a:t>    </a:t>
            </a:r>
            <a:r>
              <a:rPr lang="zh-CN" altLang="en-US" sz="2000" b="1">
                <a:effectLst>
                  <a:outerShdw blurRad="38100" dist="38100" dir="2700000" algn="tl">
                    <a:srgbClr val="C0C0C0"/>
                  </a:outerShdw>
                </a:effectLst>
                <a:latin typeface="宋体" pitchFamily="2" charset="-122"/>
              </a:rPr>
              <a:t>假设定义如下，</a:t>
            </a:r>
            <a:r>
              <a:rPr lang="zh-CN" altLang="en-US" sz="2000" b="1">
                <a:effectLst>
                  <a:outerShdw blurRad="38100" dist="38100" dir="2700000" algn="tl">
                    <a:srgbClr val="C0C0C0"/>
                  </a:outerShdw>
                </a:effectLst>
              </a:rPr>
              <a:t>则表</a:t>
            </a:r>
            <a:r>
              <a:rPr lang="en-US" altLang="zh-CN" sz="2000" b="1">
                <a:effectLst>
                  <a:outerShdw blurRad="38100" dist="38100" dir="2700000" algn="tl">
                    <a:srgbClr val="C0C0C0"/>
                  </a:outerShdw>
                </a:effectLst>
              </a:rPr>
              <a:t>10.1</a:t>
            </a:r>
            <a:r>
              <a:rPr lang="zh-CN" altLang="en-US" sz="2000" b="1">
                <a:effectLst>
                  <a:outerShdw blurRad="38100" dist="38100" dir="2700000" algn="tl">
                    <a:srgbClr val="C0C0C0"/>
                  </a:outerShdw>
                </a:effectLst>
              </a:rPr>
              <a:t>给出了有关表达式及其等价表达式。</a:t>
            </a:r>
            <a:r>
              <a:rPr lang="zh-CN" altLang="en-US" sz="2000"/>
              <a:t> </a:t>
            </a:r>
          </a:p>
        </p:txBody>
      </p:sp>
      <p:sp>
        <p:nvSpPr>
          <p:cNvPr id="156683" name="Rectangle 11">
            <a:extLst>
              <a:ext uri="{FF2B5EF4-FFF2-40B4-BE49-F238E27FC236}">
                <a16:creationId xmlns:a16="http://schemas.microsoft.com/office/drawing/2014/main" id="{F9B9F39D-390B-4346-8FAE-DA3FA9529128}"/>
              </a:ext>
            </a:extLst>
          </p:cNvPr>
          <p:cNvSpPr>
            <a:spLocks noChangeArrowheads="1"/>
          </p:cNvSpPr>
          <p:nvPr/>
        </p:nvSpPr>
        <p:spPr bwMode="auto">
          <a:xfrm>
            <a:off x="1403350" y="1773238"/>
            <a:ext cx="3098800" cy="1311275"/>
          </a:xfrm>
          <a:prstGeom prst="rect">
            <a:avLst/>
          </a:prstGeom>
          <a:solidFill>
            <a:schemeClr val="accent1">
              <a:alpha val="10001"/>
            </a:schemeClr>
          </a:solidFill>
          <a:ln w="9525">
            <a:noFill/>
            <a:miter lim="800000"/>
            <a:headEnd/>
            <a:tailEnd/>
          </a:ln>
          <a:effectLst/>
        </p:spPr>
        <p:txBody>
          <a:bodyPr wrap="none" anchor="ctr">
            <a:spAutoFit/>
          </a:bodyPr>
          <a:lstStyle/>
          <a:p>
            <a:pPr eaLnBrk="1" hangingPunct="1">
              <a:defRPr/>
            </a:pPr>
            <a:r>
              <a:rPr lang="en-US" altLang="zh-CN" sz="2000"/>
              <a:t>struct T{</a:t>
            </a:r>
          </a:p>
          <a:p>
            <a:pPr eaLnBrk="1" hangingPunct="1">
              <a:defRPr/>
            </a:pPr>
            <a:r>
              <a:rPr lang="en-US" altLang="zh-CN" sz="2000"/>
              <a:t>   int  </a:t>
            </a:r>
            <a:r>
              <a:rPr lang="en-US" altLang="zh-CN" sz="2000" b="1">
                <a:solidFill>
                  <a:schemeClr val="tx2"/>
                </a:solidFill>
                <a:effectLst>
                  <a:outerShdw blurRad="38100" dist="38100" dir="2700000" algn="tl">
                    <a:srgbClr val="000000"/>
                  </a:outerShdw>
                </a:effectLst>
              </a:rPr>
              <a:t>n</a:t>
            </a:r>
            <a:r>
              <a:rPr lang="en-US" altLang="zh-CN" sz="2000"/>
              <a:t>;</a:t>
            </a:r>
          </a:p>
          <a:p>
            <a:pPr eaLnBrk="1" hangingPunct="1">
              <a:defRPr/>
            </a:pPr>
            <a:r>
              <a:rPr lang="en-US" altLang="zh-CN" sz="2000"/>
              <a:t>   char *</a:t>
            </a:r>
            <a:r>
              <a:rPr lang="en-US" altLang="zh-CN" sz="2000" b="1">
                <a:solidFill>
                  <a:schemeClr val="tx2"/>
                </a:solidFill>
                <a:effectLst>
                  <a:outerShdw blurRad="38100" dist="38100" dir="2700000" algn="tl">
                    <a:srgbClr val="000000"/>
                  </a:outerShdw>
                </a:effectLst>
              </a:rPr>
              <a:t>pm</a:t>
            </a:r>
            <a:r>
              <a:rPr lang="en-US" altLang="zh-CN" sz="2000"/>
              <a:t>;</a:t>
            </a:r>
          </a:p>
          <a:p>
            <a:pPr eaLnBrk="1" hangingPunct="1">
              <a:defRPr/>
            </a:pPr>
            <a:r>
              <a:rPr lang="en-US" altLang="zh-CN" sz="2000"/>
              <a:t>}</a:t>
            </a:r>
            <a:r>
              <a:rPr lang="en-US" altLang="zh-CN" sz="2000" b="1">
                <a:solidFill>
                  <a:schemeClr val="tx2"/>
                </a:solidFill>
                <a:effectLst>
                  <a:outerShdw blurRad="38100" dist="38100" dir="2700000" algn="tl">
                    <a:srgbClr val="000000"/>
                  </a:outerShdw>
                </a:effectLst>
              </a:rPr>
              <a:t>s</a:t>
            </a:r>
            <a:r>
              <a:rPr lang="en-US" altLang="zh-CN" sz="2000"/>
              <a:t>={10,"abcdef"},*</a:t>
            </a:r>
            <a:r>
              <a:rPr lang="en-US" altLang="zh-CN" sz="2000" b="1">
                <a:solidFill>
                  <a:schemeClr val="tx2"/>
                </a:solidFill>
                <a:effectLst>
                  <a:outerShdw blurRad="38100" dist="38100" dir="2700000" algn="tl">
                    <a:srgbClr val="000000"/>
                  </a:outerShdw>
                </a:effectLst>
              </a:rPr>
              <a:t>p</a:t>
            </a:r>
            <a:r>
              <a:rPr lang="en-US" altLang="zh-CN" sz="2000"/>
              <a:t>=&amp;s;</a:t>
            </a:r>
          </a:p>
        </p:txBody>
      </p:sp>
      <p:graphicFrame>
        <p:nvGraphicFramePr>
          <p:cNvPr id="156731" name="Group 59">
            <a:extLst>
              <a:ext uri="{FF2B5EF4-FFF2-40B4-BE49-F238E27FC236}">
                <a16:creationId xmlns:a16="http://schemas.microsoft.com/office/drawing/2014/main" id="{AEB9F50E-839F-49D2-91D6-9CC689F85165}"/>
              </a:ext>
            </a:extLst>
          </p:cNvPr>
          <p:cNvGraphicFramePr>
            <a:graphicFrameLocks noGrp="1"/>
          </p:cNvGraphicFramePr>
          <p:nvPr/>
        </p:nvGraphicFramePr>
        <p:xfrm>
          <a:off x="4975225" y="2060575"/>
          <a:ext cx="2333625" cy="365125"/>
        </p:xfrm>
        <a:graphic>
          <a:graphicData uri="http://schemas.openxmlformats.org/drawingml/2006/table">
            <a:tbl>
              <a:tblPr/>
              <a:tblGrid>
                <a:gridCol w="1163638">
                  <a:extLst>
                    <a:ext uri="{9D8B030D-6E8A-4147-A177-3AD203B41FA5}">
                      <a16:colId xmlns:a16="http://schemas.microsoft.com/office/drawing/2014/main" val="20000"/>
                    </a:ext>
                  </a:extLst>
                </a:gridCol>
                <a:gridCol w="1169987">
                  <a:extLst>
                    <a:ext uri="{9D8B030D-6E8A-4147-A177-3AD203B41FA5}">
                      <a16:colId xmlns:a16="http://schemas.microsoft.com/office/drawing/2014/main" val="20001"/>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宋体" pitchFamily="2" charset="-122"/>
                        </a:rPr>
                        <a:t>10</a:t>
                      </a:r>
                    </a:p>
                  </a:txBody>
                  <a:tcPr marT="45434" marB="4543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56692" name="Text Box 20">
            <a:extLst>
              <a:ext uri="{FF2B5EF4-FFF2-40B4-BE49-F238E27FC236}">
                <a16:creationId xmlns:a16="http://schemas.microsoft.com/office/drawing/2014/main" id="{D094FE09-F19B-4B9A-BC90-54F29537D1D7}"/>
              </a:ext>
            </a:extLst>
          </p:cNvPr>
          <p:cNvSpPr txBox="1">
            <a:spLocks noChangeArrowheads="1"/>
          </p:cNvSpPr>
          <p:nvPr/>
        </p:nvSpPr>
        <p:spPr bwMode="auto">
          <a:xfrm>
            <a:off x="4635500" y="1906588"/>
            <a:ext cx="358775"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defRPr/>
            </a:pPr>
            <a:r>
              <a:rPr lang="en-US" altLang="zh-CN" sz="2000" b="1">
                <a:solidFill>
                  <a:schemeClr val="tx2"/>
                </a:solidFill>
                <a:effectLst>
                  <a:outerShdw blurRad="38100" dist="38100" dir="2700000" algn="tl">
                    <a:srgbClr val="C0C0C0"/>
                  </a:outerShdw>
                </a:effectLst>
              </a:rPr>
              <a:t>s</a:t>
            </a:r>
          </a:p>
        </p:txBody>
      </p:sp>
      <p:graphicFrame>
        <p:nvGraphicFramePr>
          <p:cNvPr id="156729" name="Group 57">
            <a:extLst>
              <a:ext uri="{FF2B5EF4-FFF2-40B4-BE49-F238E27FC236}">
                <a16:creationId xmlns:a16="http://schemas.microsoft.com/office/drawing/2014/main" id="{DF13603B-EFC5-492D-B5E6-94757582B660}"/>
              </a:ext>
            </a:extLst>
          </p:cNvPr>
          <p:cNvGraphicFramePr>
            <a:graphicFrameLocks noGrp="1"/>
          </p:cNvGraphicFramePr>
          <p:nvPr/>
        </p:nvGraphicFramePr>
        <p:xfrm>
          <a:off x="4983163" y="1520825"/>
          <a:ext cx="1173162" cy="365125"/>
        </p:xfrm>
        <a:graphic>
          <a:graphicData uri="http://schemas.openxmlformats.org/drawingml/2006/table">
            <a:tbl>
              <a:tblPr/>
              <a:tblGrid>
                <a:gridCol w="1173162">
                  <a:extLst>
                    <a:ext uri="{9D8B030D-6E8A-4147-A177-3AD203B41FA5}">
                      <a16:colId xmlns:a16="http://schemas.microsoft.com/office/drawing/2014/main" val="20000"/>
                    </a:ext>
                  </a:extLst>
                </a:gridCol>
              </a:tblGrid>
              <a:tr h="365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56699" name="Text Box 27">
            <a:extLst>
              <a:ext uri="{FF2B5EF4-FFF2-40B4-BE49-F238E27FC236}">
                <a16:creationId xmlns:a16="http://schemas.microsoft.com/office/drawing/2014/main" id="{7C40588E-38B0-465E-BF7B-036E58ECFFCB}"/>
              </a:ext>
            </a:extLst>
          </p:cNvPr>
          <p:cNvSpPr txBox="1">
            <a:spLocks noChangeArrowheads="1"/>
          </p:cNvSpPr>
          <p:nvPr/>
        </p:nvSpPr>
        <p:spPr bwMode="auto">
          <a:xfrm>
            <a:off x="4643438" y="1360488"/>
            <a:ext cx="358775"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defRPr/>
            </a:pPr>
            <a:r>
              <a:rPr lang="en-US" altLang="zh-CN" sz="2000" b="1">
                <a:solidFill>
                  <a:schemeClr val="tx2"/>
                </a:solidFill>
                <a:effectLst>
                  <a:outerShdw blurRad="38100" dist="38100" dir="2700000" algn="tl">
                    <a:srgbClr val="C0C0C0"/>
                  </a:outerShdw>
                </a:effectLst>
              </a:rPr>
              <a:t>p</a:t>
            </a:r>
          </a:p>
        </p:txBody>
      </p:sp>
      <p:sp>
        <p:nvSpPr>
          <p:cNvPr id="156700" name="Line 28">
            <a:extLst>
              <a:ext uri="{FF2B5EF4-FFF2-40B4-BE49-F238E27FC236}">
                <a16:creationId xmlns:a16="http://schemas.microsoft.com/office/drawing/2014/main" id="{465CC01D-15B4-4910-9BBA-E3AC4C8B096A}"/>
              </a:ext>
            </a:extLst>
          </p:cNvPr>
          <p:cNvSpPr>
            <a:spLocks noChangeShapeType="1"/>
          </p:cNvSpPr>
          <p:nvPr/>
        </p:nvSpPr>
        <p:spPr bwMode="auto">
          <a:xfrm flipH="1">
            <a:off x="5003800" y="1700213"/>
            <a:ext cx="504825" cy="360362"/>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56701" name="Group 29">
            <a:extLst>
              <a:ext uri="{FF2B5EF4-FFF2-40B4-BE49-F238E27FC236}">
                <a16:creationId xmlns:a16="http://schemas.microsoft.com/office/drawing/2014/main" id="{E20EE4CC-22F9-4533-9DB5-A97C867E44C6}"/>
              </a:ext>
            </a:extLst>
          </p:cNvPr>
          <p:cNvGraphicFramePr>
            <a:graphicFrameLocks noGrp="1"/>
          </p:cNvGraphicFramePr>
          <p:nvPr/>
        </p:nvGraphicFramePr>
        <p:xfrm>
          <a:off x="4973638" y="2320925"/>
          <a:ext cx="2335212" cy="365125"/>
        </p:xfrm>
        <a:graphic>
          <a:graphicData uri="http://schemas.openxmlformats.org/drawingml/2006/table">
            <a:tbl>
              <a:tblPr/>
              <a:tblGrid>
                <a:gridCol w="1168400">
                  <a:extLst>
                    <a:ext uri="{9D8B030D-6E8A-4147-A177-3AD203B41FA5}">
                      <a16:colId xmlns:a16="http://schemas.microsoft.com/office/drawing/2014/main" val="20000"/>
                    </a:ext>
                  </a:extLst>
                </a:gridCol>
                <a:gridCol w="1166812">
                  <a:extLst>
                    <a:ext uri="{9D8B030D-6E8A-4147-A177-3AD203B41FA5}">
                      <a16:colId xmlns:a16="http://schemas.microsoft.com/office/drawing/2014/main" val="20001"/>
                    </a:ext>
                  </a:extLst>
                </a:gridCol>
              </a:tblGrid>
              <a:tr h="36512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rPr>
                        <a:t>n</a:t>
                      </a:r>
                    </a:p>
                  </a:txBody>
                  <a:tcPr marT="45445" marB="45445"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rPr>
                        <a:t>pm</a:t>
                      </a:r>
                    </a:p>
                  </a:txBody>
                  <a:tcPr marT="45445" marB="45445"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6825" name="Group 153">
            <a:extLst>
              <a:ext uri="{FF2B5EF4-FFF2-40B4-BE49-F238E27FC236}">
                <a16:creationId xmlns:a16="http://schemas.microsoft.com/office/drawing/2014/main" id="{E57AF961-129A-456B-B1E0-9BC45B31F9A6}"/>
              </a:ext>
            </a:extLst>
          </p:cNvPr>
          <p:cNvGraphicFramePr>
            <a:graphicFrameLocks noGrp="1"/>
          </p:cNvGraphicFramePr>
          <p:nvPr/>
        </p:nvGraphicFramePr>
        <p:xfrm>
          <a:off x="179388" y="3968750"/>
          <a:ext cx="8783637" cy="2103438"/>
        </p:xfrm>
        <a:graphic>
          <a:graphicData uri="http://schemas.openxmlformats.org/drawingml/2006/table">
            <a:tbl>
              <a:tblPr/>
              <a:tblGrid>
                <a:gridCol w="1263650">
                  <a:extLst>
                    <a:ext uri="{9D8B030D-6E8A-4147-A177-3AD203B41FA5}">
                      <a16:colId xmlns:a16="http://schemas.microsoft.com/office/drawing/2014/main" val="20000"/>
                    </a:ext>
                  </a:extLst>
                </a:gridCol>
                <a:gridCol w="1235075">
                  <a:extLst>
                    <a:ext uri="{9D8B030D-6E8A-4147-A177-3AD203B41FA5}">
                      <a16:colId xmlns:a16="http://schemas.microsoft.com/office/drawing/2014/main" val="20001"/>
                    </a:ext>
                  </a:extLst>
                </a:gridCol>
                <a:gridCol w="3836987">
                  <a:extLst>
                    <a:ext uri="{9D8B030D-6E8A-4147-A177-3AD203B41FA5}">
                      <a16:colId xmlns:a16="http://schemas.microsoft.com/office/drawing/2014/main" val="20002"/>
                    </a:ext>
                  </a:extLst>
                </a:gridCol>
                <a:gridCol w="2447925">
                  <a:extLst>
                    <a:ext uri="{9D8B030D-6E8A-4147-A177-3AD203B41FA5}">
                      <a16:colId xmlns:a16="http://schemas.microsoft.com/office/drawing/2014/main" val="20003"/>
                    </a:ext>
                  </a:extLst>
                </a:gridCol>
              </a:tblGrid>
              <a:tr h="36581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表达式</a:t>
                      </a:r>
                      <a:endParaRPr kumimoji="1" lang="zh-CN" altLang="en-US"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T="45727" marB="45727" horzOverflow="overflow">
                    <a:lnL w="28575" cap="flat" cmpd="sng" algn="ctr">
                      <a:solidFill>
                        <a:schemeClr val="tx1"/>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值与类型</a:t>
                      </a:r>
                      <a:endParaRPr kumimoji="1" lang="zh-CN" altLang="en-US"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T="45727" marB="4572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表达式执行的操作</a:t>
                      </a:r>
                      <a:endParaRPr kumimoji="1" lang="zh-CN" altLang="en-US"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T="45727" marB="4572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等价表达式</a:t>
                      </a:r>
                      <a:endParaRPr kumimoji="1" lang="zh-CN" altLang="en-US"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T="45727" marB="45727" horzOverflow="overflow">
                    <a:lnL w="12700" cap="flat" cmpd="sng" algn="ctr">
                      <a:solidFill>
                        <a:srgbClr val="000000"/>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3762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++p-&gt;n</a:t>
                      </a: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p-&gt;n++</a:t>
                      </a: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*p-&gt;pm</a:t>
                      </a: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*p-&gt;pm++</a:t>
                      </a: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*++p-&gt;pm</a:t>
                      </a: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T="45727" marB="45727" horzOverflow="overflow">
                    <a:lnL w="28575" cap="flat" cmpd="sng" algn="ctr">
                      <a:solidFill>
                        <a:schemeClr val="tx1"/>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11</a:t>
                      </a: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int</a:t>
                      </a: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10</a:t>
                      </a: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int</a:t>
                      </a: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cs typeface="Times New Roman" pitchFamily="18" charset="0"/>
                        </a:rPr>
                        <a:t>'</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a</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cs typeface="Times New Roman" pitchFamily="18" charset="0"/>
                        </a:rPr>
                        <a:t>'</a:t>
                      </a: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char</a:t>
                      </a: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cs typeface="Times New Roman" pitchFamily="18" charset="0"/>
                        </a:rPr>
                        <a:t>'</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a</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cs typeface="Times New Roman" pitchFamily="18" charset="0"/>
                        </a:rPr>
                        <a:t>'</a:t>
                      </a: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char</a:t>
                      </a: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cs typeface="Times New Roman" pitchFamily="18" charset="0"/>
                        </a:rPr>
                        <a:t>'</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b</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cs typeface="Times New Roman" pitchFamily="18" charset="0"/>
                        </a:rPr>
                        <a:t>'</a:t>
                      </a: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char</a:t>
                      </a: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T="45727" marB="4572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n</a:t>
                      </a: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增</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1</a:t>
                      </a: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n</a:t>
                      </a: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增</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1</a:t>
                      </a: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访问</a:t>
                      </a: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cs typeface="Times New Roman" pitchFamily="18" charset="0"/>
                        </a:rPr>
                        <a:t>’</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a</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cs typeface="Times New Roman" pitchFamily="18" charset="0"/>
                        </a:rPr>
                        <a:t>’</a:t>
                      </a: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cs typeface="Times New Roman" pitchFamily="18" charset="0"/>
                        </a:rPr>
                        <a:t>所在单元</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访问</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pm</a:t>
                      </a: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所指</a:t>
                      </a: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cs typeface="Times New Roman" pitchFamily="18" charset="0"/>
                        </a:rPr>
                        <a:t>’</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a</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cs typeface="Times New Roman" pitchFamily="18" charset="0"/>
                        </a:rPr>
                        <a:t>’</a:t>
                      </a: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cs typeface="Times New Roman" pitchFamily="18" charset="0"/>
                        </a:rPr>
                        <a:t>所在单元、</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pm</a:t>
                      </a: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增</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1</a:t>
                      </a: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访问</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pm</a:t>
                      </a: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增</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1</a:t>
                      </a: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、访问</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pm</a:t>
                      </a: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所指</a:t>
                      </a: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cs typeface="Times New Roman" pitchFamily="18" charset="0"/>
                        </a:rPr>
                        <a:t>’</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b</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cs typeface="Times New Roman" pitchFamily="18" charset="0"/>
                        </a:rPr>
                        <a:t>’</a:t>
                      </a: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cs typeface="Times New Roman" pitchFamily="18" charset="0"/>
                        </a:rPr>
                        <a:t>所在单元</a:t>
                      </a:r>
                      <a:endParaRPr kumimoji="1" lang="zh-CN" altLang="en-US"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727" marB="4572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++s.n </a:t>
                      </a: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和 </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++(*p).n</a:t>
                      </a: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s.n++ </a:t>
                      </a: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和 </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(*p).n++</a:t>
                      </a: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*s.pm </a:t>
                      </a: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和 *</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(*p).pm</a:t>
                      </a: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*s.pm++</a:t>
                      </a: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和*</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(*p).pm++</a:t>
                      </a: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*++s.pm</a:t>
                      </a: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和*</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++(*p).pm</a:t>
                      </a: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T="45727" marB="45727" horzOverflow="overflow">
                    <a:lnL w="12700" cap="flat" cmpd="sng" algn="ctr">
                      <a:solidFill>
                        <a:srgbClr val="000000"/>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56727" name="Text Box 55">
            <a:extLst>
              <a:ext uri="{FF2B5EF4-FFF2-40B4-BE49-F238E27FC236}">
                <a16:creationId xmlns:a16="http://schemas.microsoft.com/office/drawing/2014/main" id="{1524BF69-06A6-48BB-91BC-C82CF6E96482}"/>
              </a:ext>
            </a:extLst>
          </p:cNvPr>
          <p:cNvSpPr txBox="1">
            <a:spLocks noChangeArrowheads="1"/>
          </p:cNvSpPr>
          <p:nvPr/>
        </p:nvSpPr>
        <p:spPr bwMode="auto">
          <a:xfrm>
            <a:off x="1979613" y="3500438"/>
            <a:ext cx="5400675" cy="396875"/>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2000" b="1">
                <a:effectLst>
                  <a:outerShdw blurRad="38100" dist="38100" dir="2700000" algn="tl">
                    <a:srgbClr val="C0C0C0"/>
                  </a:outerShdw>
                </a:effectLst>
              </a:rPr>
              <a:t>表</a:t>
            </a:r>
            <a:r>
              <a:rPr lang="en-US" altLang="zh-CN" sz="2000" b="1">
                <a:effectLst>
                  <a:outerShdw blurRad="38100" dist="38100" dir="2700000" algn="tl">
                    <a:srgbClr val="C0C0C0"/>
                  </a:outerShdw>
                </a:effectLst>
              </a:rPr>
              <a:t>10.1  </a:t>
            </a:r>
            <a:r>
              <a:rPr lang="zh-CN" altLang="en-US" sz="2000" b="1">
                <a:effectLst>
                  <a:outerShdw blurRad="38100" dist="38100" dir="2700000" algn="tl">
                    <a:srgbClr val="C0C0C0"/>
                  </a:outerShdw>
                </a:effectLst>
              </a:rPr>
              <a:t>有关表达式的正确理解及等价表达式</a:t>
            </a:r>
          </a:p>
        </p:txBody>
      </p:sp>
      <p:sp>
        <p:nvSpPr>
          <p:cNvPr id="156728" name="Text Box 56">
            <a:extLst>
              <a:ext uri="{FF2B5EF4-FFF2-40B4-BE49-F238E27FC236}">
                <a16:creationId xmlns:a16="http://schemas.microsoft.com/office/drawing/2014/main" id="{0CF774AF-7601-4B18-BCA2-D886C812AAB3}"/>
              </a:ext>
            </a:extLst>
          </p:cNvPr>
          <p:cNvSpPr txBox="1">
            <a:spLocks noChangeArrowheads="1"/>
          </p:cNvSpPr>
          <p:nvPr/>
        </p:nvSpPr>
        <p:spPr bwMode="auto">
          <a:xfrm>
            <a:off x="7667625" y="442913"/>
            <a:ext cx="1368425" cy="336550"/>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1600" b="1">
                <a:solidFill>
                  <a:srgbClr val="DDDDDD"/>
                </a:solidFill>
                <a:effectLst>
                  <a:outerShdw blurRad="38100" dist="38100" dir="2700000" algn="tl">
                    <a:srgbClr val="C0C0C0"/>
                  </a:outerShdw>
                </a:effectLst>
                <a:hlinkClick r:id="rId2" action="ppaction://hlinkpres?slideindex=1&amp;slidetitle="/>
              </a:rPr>
              <a:t>运算符表</a:t>
            </a:r>
            <a:endParaRPr lang="zh-CN" altLang="en-US" sz="1600" b="1">
              <a:solidFill>
                <a:srgbClr val="DDDDDD"/>
              </a:solidFill>
              <a:effectLst>
                <a:outerShdw blurRad="38100" dist="38100" dir="2700000" algn="tl">
                  <a:srgbClr val="C0C0C0"/>
                </a:outerShdw>
              </a:effectLst>
            </a:endParaRPr>
          </a:p>
        </p:txBody>
      </p:sp>
      <p:sp>
        <p:nvSpPr>
          <p:cNvPr id="156792" name="Line 120">
            <a:extLst>
              <a:ext uri="{FF2B5EF4-FFF2-40B4-BE49-F238E27FC236}">
                <a16:creationId xmlns:a16="http://schemas.microsoft.com/office/drawing/2014/main" id="{BE28744E-7A3E-441A-A737-C614B07B9A2A}"/>
              </a:ext>
            </a:extLst>
          </p:cNvPr>
          <p:cNvSpPr>
            <a:spLocks noChangeShapeType="1"/>
          </p:cNvSpPr>
          <p:nvPr/>
        </p:nvSpPr>
        <p:spPr bwMode="auto">
          <a:xfrm flipH="1">
            <a:off x="4956175" y="2276475"/>
            <a:ext cx="1760538" cy="552450"/>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56789"/>
                                        </p:tgtEl>
                                        <p:attrNameLst>
                                          <p:attrName>style.visibility</p:attrName>
                                        </p:attrNameLst>
                                      </p:cBhvr>
                                      <p:to>
                                        <p:strVal val="visible"/>
                                      </p:to>
                                    </p:set>
                                    <p:anim calcmode="lin" valueType="num">
                                      <p:cBhvr>
                                        <p:cTn id="7" dur="1000" fill="hold"/>
                                        <p:tgtEl>
                                          <p:spTgt spid="156789"/>
                                        </p:tgtEl>
                                        <p:attrNameLst>
                                          <p:attrName>ppt_x</p:attrName>
                                        </p:attrNameLst>
                                      </p:cBhvr>
                                      <p:tavLst>
                                        <p:tav tm="0">
                                          <p:val>
                                            <p:strVal val="#ppt_x-.2"/>
                                          </p:val>
                                        </p:tav>
                                        <p:tav tm="100000">
                                          <p:val>
                                            <p:strVal val="#ppt_x"/>
                                          </p:val>
                                        </p:tav>
                                      </p:tavLst>
                                    </p:anim>
                                    <p:anim calcmode="lin" valueType="num">
                                      <p:cBhvr>
                                        <p:cTn id="8" dur="1000" fill="hold"/>
                                        <p:tgtEl>
                                          <p:spTgt spid="156789"/>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6789"/>
                                        </p:tgtEl>
                                      </p:cBhvr>
                                    </p:animEffect>
                                  </p:childTnLst>
                                </p:cTn>
                              </p:par>
                              <p:par>
                                <p:cTn id="10" presetID="29" presetClass="entr" presetSubtype="0" fill="hold" nodeType="withEffect">
                                  <p:stCondLst>
                                    <p:cond delay="0"/>
                                  </p:stCondLst>
                                  <p:childTnLst>
                                    <p:set>
                                      <p:cBhvr>
                                        <p:cTn id="11" dur="1" fill="hold">
                                          <p:stCondLst>
                                            <p:cond delay="0"/>
                                          </p:stCondLst>
                                        </p:cTn>
                                        <p:tgtEl>
                                          <p:spTgt spid="156731"/>
                                        </p:tgtEl>
                                        <p:attrNameLst>
                                          <p:attrName>style.visibility</p:attrName>
                                        </p:attrNameLst>
                                      </p:cBhvr>
                                      <p:to>
                                        <p:strVal val="visible"/>
                                      </p:to>
                                    </p:set>
                                    <p:anim calcmode="lin" valueType="num">
                                      <p:cBhvr>
                                        <p:cTn id="12" dur="1000" fill="hold"/>
                                        <p:tgtEl>
                                          <p:spTgt spid="156731"/>
                                        </p:tgtEl>
                                        <p:attrNameLst>
                                          <p:attrName>ppt_x</p:attrName>
                                        </p:attrNameLst>
                                      </p:cBhvr>
                                      <p:tavLst>
                                        <p:tav tm="0">
                                          <p:val>
                                            <p:strVal val="#ppt_x-.2"/>
                                          </p:val>
                                        </p:tav>
                                        <p:tav tm="100000">
                                          <p:val>
                                            <p:strVal val="#ppt_x"/>
                                          </p:val>
                                        </p:tav>
                                      </p:tavLst>
                                    </p:anim>
                                    <p:anim calcmode="lin" valueType="num">
                                      <p:cBhvr>
                                        <p:cTn id="13" dur="1000" fill="hold"/>
                                        <p:tgtEl>
                                          <p:spTgt spid="156731"/>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56731"/>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156692"/>
                                        </p:tgtEl>
                                        <p:attrNameLst>
                                          <p:attrName>style.visibility</p:attrName>
                                        </p:attrNameLst>
                                      </p:cBhvr>
                                      <p:to>
                                        <p:strVal val="visible"/>
                                      </p:to>
                                    </p:set>
                                    <p:anim calcmode="lin" valueType="num">
                                      <p:cBhvr>
                                        <p:cTn id="17" dur="1000" fill="hold"/>
                                        <p:tgtEl>
                                          <p:spTgt spid="156692"/>
                                        </p:tgtEl>
                                        <p:attrNameLst>
                                          <p:attrName>ppt_x</p:attrName>
                                        </p:attrNameLst>
                                      </p:cBhvr>
                                      <p:tavLst>
                                        <p:tav tm="0">
                                          <p:val>
                                            <p:strVal val="#ppt_x-.2"/>
                                          </p:val>
                                        </p:tav>
                                        <p:tav tm="100000">
                                          <p:val>
                                            <p:strVal val="#ppt_x"/>
                                          </p:val>
                                        </p:tav>
                                      </p:tavLst>
                                    </p:anim>
                                    <p:anim calcmode="lin" valueType="num">
                                      <p:cBhvr>
                                        <p:cTn id="18" dur="1000" fill="hold"/>
                                        <p:tgtEl>
                                          <p:spTgt spid="156692"/>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56692"/>
                                        </p:tgtEl>
                                      </p:cBhvr>
                                    </p:animEffect>
                                  </p:childTnLst>
                                </p:cTn>
                              </p:par>
                              <p:par>
                                <p:cTn id="20" presetID="29" presetClass="entr" presetSubtype="0" fill="hold" nodeType="withEffect">
                                  <p:stCondLst>
                                    <p:cond delay="0"/>
                                  </p:stCondLst>
                                  <p:childTnLst>
                                    <p:set>
                                      <p:cBhvr>
                                        <p:cTn id="21" dur="1" fill="hold">
                                          <p:stCondLst>
                                            <p:cond delay="0"/>
                                          </p:stCondLst>
                                        </p:cTn>
                                        <p:tgtEl>
                                          <p:spTgt spid="156729"/>
                                        </p:tgtEl>
                                        <p:attrNameLst>
                                          <p:attrName>style.visibility</p:attrName>
                                        </p:attrNameLst>
                                      </p:cBhvr>
                                      <p:to>
                                        <p:strVal val="visible"/>
                                      </p:to>
                                    </p:set>
                                    <p:anim calcmode="lin" valueType="num">
                                      <p:cBhvr>
                                        <p:cTn id="22" dur="1000" fill="hold"/>
                                        <p:tgtEl>
                                          <p:spTgt spid="156729"/>
                                        </p:tgtEl>
                                        <p:attrNameLst>
                                          <p:attrName>ppt_x</p:attrName>
                                        </p:attrNameLst>
                                      </p:cBhvr>
                                      <p:tavLst>
                                        <p:tav tm="0">
                                          <p:val>
                                            <p:strVal val="#ppt_x-.2"/>
                                          </p:val>
                                        </p:tav>
                                        <p:tav tm="100000">
                                          <p:val>
                                            <p:strVal val="#ppt_x"/>
                                          </p:val>
                                        </p:tav>
                                      </p:tavLst>
                                    </p:anim>
                                    <p:anim calcmode="lin" valueType="num">
                                      <p:cBhvr>
                                        <p:cTn id="23" dur="1000" fill="hold"/>
                                        <p:tgtEl>
                                          <p:spTgt spid="156729"/>
                                        </p:tgtEl>
                                        <p:attrNameLst>
                                          <p:attrName>ppt_y</p:attrName>
                                        </p:attrNameLst>
                                      </p:cBhvr>
                                      <p:tavLst>
                                        <p:tav tm="0">
                                          <p:val>
                                            <p:strVal val="#ppt_y"/>
                                          </p:val>
                                        </p:tav>
                                        <p:tav tm="100000">
                                          <p:val>
                                            <p:strVal val="#ppt_y"/>
                                          </p:val>
                                        </p:tav>
                                      </p:tavLst>
                                    </p:anim>
                                    <p:animEffect transition="in" filter="wipe(right)" prLst="gradientSize: 0.1">
                                      <p:cBhvr>
                                        <p:cTn id="24" dur="1000"/>
                                        <p:tgtEl>
                                          <p:spTgt spid="156729"/>
                                        </p:tgtEl>
                                      </p:cBhvr>
                                    </p:animEffect>
                                  </p:childTnLst>
                                </p:cTn>
                              </p:par>
                              <p:par>
                                <p:cTn id="25" presetID="29" presetClass="entr" presetSubtype="0" fill="hold" grpId="0" nodeType="withEffect">
                                  <p:stCondLst>
                                    <p:cond delay="0"/>
                                  </p:stCondLst>
                                  <p:childTnLst>
                                    <p:set>
                                      <p:cBhvr>
                                        <p:cTn id="26" dur="1" fill="hold">
                                          <p:stCondLst>
                                            <p:cond delay="0"/>
                                          </p:stCondLst>
                                        </p:cTn>
                                        <p:tgtEl>
                                          <p:spTgt spid="156699"/>
                                        </p:tgtEl>
                                        <p:attrNameLst>
                                          <p:attrName>style.visibility</p:attrName>
                                        </p:attrNameLst>
                                      </p:cBhvr>
                                      <p:to>
                                        <p:strVal val="visible"/>
                                      </p:to>
                                    </p:set>
                                    <p:anim calcmode="lin" valueType="num">
                                      <p:cBhvr>
                                        <p:cTn id="27" dur="1000" fill="hold"/>
                                        <p:tgtEl>
                                          <p:spTgt spid="156699"/>
                                        </p:tgtEl>
                                        <p:attrNameLst>
                                          <p:attrName>ppt_x</p:attrName>
                                        </p:attrNameLst>
                                      </p:cBhvr>
                                      <p:tavLst>
                                        <p:tav tm="0">
                                          <p:val>
                                            <p:strVal val="#ppt_x-.2"/>
                                          </p:val>
                                        </p:tav>
                                        <p:tav tm="100000">
                                          <p:val>
                                            <p:strVal val="#ppt_x"/>
                                          </p:val>
                                        </p:tav>
                                      </p:tavLst>
                                    </p:anim>
                                    <p:anim calcmode="lin" valueType="num">
                                      <p:cBhvr>
                                        <p:cTn id="28" dur="1000" fill="hold"/>
                                        <p:tgtEl>
                                          <p:spTgt spid="156699"/>
                                        </p:tgtEl>
                                        <p:attrNameLst>
                                          <p:attrName>ppt_y</p:attrName>
                                        </p:attrNameLst>
                                      </p:cBhvr>
                                      <p:tavLst>
                                        <p:tav tm="0">
                                          <p:val>
                                            <p:strVal val="#ppt_y"/>
                                          </p:val>
                                        </p:tav>
                                        <p:tav tm="100000">
                                          <p:val>
                                            <p:strVal val="#ppt_y"/>
                                          </p:val>
                                        </p:tav>
                                      </p:tavLst>
                                    </p:anim>
                                    <p:animEffect transition="in" filter="wipe(right)" prLst="gradientSize: 0.1">
                                      <p:cBhvr>
                                        <p:cTn id="29" dur="1000"/>
                                        <p:tgtEl>
                                          <p:spTgt spid="156699"/>
                                        </p:tgtEl>
                                      </p:cBhvr>
                                    </p:animEffect>
                                  </p:childTnLst>
                                </p:cTn>
                              </p:par>
                              <p:par>
                                <p:cTn id="30" presetID="29" presetClass="entr" presetSubtype="0" fill="hold" nodeType="withEffect">
                                  <p:stCondLst>
                                    <p:cond delay="0"/>
                                  </p:stCondLst>
                                  <p:childTnLst>
                                    <p:set>
                                      <p:cBhvr>
                                        <p:cTn id="31" dur="1" fill="hold">
                                          <p:stCondLst>
                                            <p:cond delay="0"/>
                                          </p:stCondLst>
                                        </p:cTn>
                                        <p:tgtEl>
                                          <p:spTgt spid="156700"/>
                                        </p:tgtEl>
                                        <p:attrNameLst>
                                          <p:attrName>style.visibility</p:attrName>
                                        </p:attrNameLst>
                                      </p:cBhvr>
                                      <p:to>
                                        <p:strVal val="visible"/>
                                      </p:to>
                                    </p:set>
                                    <p:anim calcmode="lin" valueType="num">
                                      <p:cBhvr>
                                        <p:cTn id="32" dur="1000" fill="hold"/>
                                        <p:tgtEl>
                                          <p:spTgt spid="156700"/>
                                        </p:tgtEl>
                                        <p:attrNameLst>
                                          <p:attrName>ppt_x</p:attrName>
                                        </p:attrNameLst>
                                      </p:cBhvr>
                                      <p:tavLst>
                                        <p:tav tm="0">
                                          <p:val>
                                            <p:strVal val="#ppt_x-.2"/>
                                          </p:val>
                                        </p:tav>
                                        <p:tav tm="100000">
                                          <p:val>
                                            <p:strVal val="#ppt_x"/>
                                          </p:val>
                                        </p:tav>
                                      </p:tavLst>
                                    </p:anim>
                                    <p:anim calcmode="lin" valueType="num">
                                      <p:cBhvr>
                                        <p:cTn id="33" dur="1000" fill="hold"/>
                                        <p:tgtEl>
                                          <p:spTgt spid="156700"/>
                                        </p:tgtEl>
                                        <p:attrNameLst>
                                          <p:attrName>ppt_y</p:attrName>
                                        </p:attrNameLst>
                                      </p:cBhvr>
                                      <p:tavLst>
                                        <p:tav tm="0">
                                          <p:val>
                                            <p:strVal val="#ppt_y"/>
                                          </p:val>
                                        </p:tav>
                                        <p:tav tm="100000">
                                          <p:val>
                                            <p:strVal val="#ppt_y"/>
                                          </p:val>
                                        </p:tav>
                                      </p:tavLst>
                                    </p:anim>
                                    <p:animEffect transition="in" filter="wipe(right)" prLst="gradientSize: 0.1">
                                      <p:cBhvr>
                                        <p:cTn id="34" dur="1000"/>
                                        <p:tgtEl>
                                          <p:spTgt spid="156700"/>
                                        </p:tgtEl>
                                      </p:cBhvr>
                                    </p:animEffect>
                                  </p:childTnLst>
                                </p:cTn>
                              </p:par>
                              <p:par>
                                <p:cTn id="35" presetID="29" presetClass="entr" presetSubtype="0" fill="hold" nodeType="withEffect">
                                  <p:stCondLst>
                                    <p:cond delay="0"/>
                                  </p:stCondLst>
                                  <p:childTnLst>
                                    <p:set>
                                      <p:cBhvr>
                                        <p:cTn id="36" dur="1" fill="hold">
                                          <p:stCondLst>
                                            <p:cond delay="0"/>
                                          </p:stCondLst>
                                        </p:cTn>
                                        <p:tgtEl>
                                          <p:spTgt spid="156701"/>
                                        </p:tgtEl>
                                        <p:attrNameLst>
                                          <p:attrName>style.visibility</p:attrName>
                                        </p:attrNameLst>
                                      </p:cBhvr>
                                      <p:to>
                                        <p:strVal val="visible"/>
                                      </p:to>
                                    </p:set>
                                    <p:anim calcmode="lin" valueType="num">
                                      <p:cBhvr>
                                        <p:cTn id="37" dur="1000" fill="hold"/>
                                        <p:tgtEl>
                                          <p:spTgt spid="156701"/>
                                        </p:tgtEl>
                                        <p:attrNameLst>
                                          <p:attrName>ppt_x</p:attrName>
                                        </p:attrNameLst>
                                      </p:cBhvr>
                                      <p:tavLst>
                                        <p:tav tm="0">
                                          <p:val>
                                            <p:strVal val="#ppt_x-.2"/>
                                          </p:val>
                                        </p:tav>
                                        <p:tav tm="100000">
                                          <p:val>
                                            <p:strVal val="#ppt_x"/>
                                          </p:val>
                                        </p:tav>
                                      </p:tavLst>
                                    </p:anim>
                                    <p:anim calcmode="lin" valueType="num">
                                      <p:cBhvr>
                                        <p:cTn id="38" dur="1000" fill="hold"/>
                                        <p:tgtEl>
                                          <p:spTgt spid="156701"/>
                                        </p:tgtEl>
                                        <p:attrNameLst>
                                          <p:attrName>ppt_y</p:attrName>
                                        </p:attrNameLst>
                                      </p:cBhvr>
                                      <p:tavLst>
                                        <p:tav tm="0">
                                          <p:val>
                                            <p:strVal val="#ppt_y"/>
                                          </p:val>
                                        </p:tav>
                                        <p:tav tm="100000">
                                          <p:val>
                                            <p:strVal val="#ppt_y"/>
                                          </p:val>
                                        </p:tav>
                                      </p:tavLst>
                                    </p:anim>
                                    <p:animEffect transition="in" filter="wipe(right)" prLst="gradientSize: 0.1">
                                      <p:cBhvr>
                                        <p:cTn id="39" dur="1000"/>
                                        <p:tgtEl>
                                          <p:spTgt spid="156701"/>
                                        </p:tgtEl>
                                      </p:cBhvr>
                                    </p:animEffect>
                                  </p:childTnLst>
                                </p:cTn>
                              </p:par>
                              <p:par>
                                <p:cTn id="40" presetID="29" presetClass="entr" presetSubtype="0" fill="hold" nodeType="withEffect">
                                  <p:stCondLst>
                                    <p:cond delay="0"/>
                                  </p:stCondLst>
                                  <p:childTnLst>
                                    <p:set>
                                      <p:cBhvr>
                                        <p:cTn id="41" dur="1" fill="hold">
                                          <p:stCondLst>
                                            <p:cond delay="0"/>
                                          </p:stCondLst>
                                        </p:cTn>
                                        <p:tgtEl>
                                          <p:spTgt spid="156792"/>
                                        </p:tgtEl>
                                        <p:attrNameLst>
                                          <p:attrName>style.visibility</p:attrName>
                                        </p:attrNameLst>
                                      </p:cBhvr>
                                      <p:to>
                                        <p:strVal val="visible"/>
                                      </p:to>
                                    </p:set>
                                    <p:anim calcmode="lin" valueType="num">
                                      <p:cBhvr>
                                        <p:cTn id="42" dur="1000" fill="hold"/>
                                        <p:tgtEl>
                                          <p:spTgt spid="156792"/>
                                        </p:tgtEl>
                                        <p:attrNameLst>
                                          <p:attrName>ppt_x</p:attrName>
                                        </p:attrNameLst>
                                      </p:cBhvr>
                                      <p:tavLst>
                                        <p:tav tm="0">
                                          <p:val>
                                            <p:strVal val="#ppt_x-.2"/>
                                          </p:val>
                                        </p:tav>
                                        <p:tav tm="100000">
                                          <p:val>
                                            <p:strVal val="#ppt_x"/>
                                          </p:val>
                                        </p:tav>
                                      </p:tavLst>
                                    </p:anim>
                                    <p:anim calcmode="lin" valueType="num">
                                      <p:cBhvr>
                                        <p:cTn id="43" dur="1000" fill="hold"/>
                                        <p:tgtEl>
                                          <p:spTgt spid="156792"/>
                                        </p:tgtEl>
                                        <p:attrNameLst>
                                          <p:attrName>ppt_y</p:attrName>
                                        </p:attrNameLst>
                                      </p:cBhvr>
                                      <p:tavLst>
                                        <p:tav tm="0">
                                          <p:val>
                                            <p:strVal val="#ppt_y"/>
                                          </p:val>
                                        </p:tav>
                                        <p:tav tm="100000">
                                          <p:val>
                                            <p:strVal val="#ppt_y"/>
                                          </p:val>
                                        </p:tav>
                                      </p:tavLst>
                                    </p:anim>
                                    <p:animEffect transition="in" filter="wipe(right)" prLst="gradientSize: 0.1">
                                      <p:cBhvr>
                                        <p:cTn id="44" dur="1000"/>
                                        <p:tgtEl>
                                          <p:spTgt spid="15679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9" presetClass="entr" presetSubtype="0" fill="hold" nodeType="clickEffect">
                                  <p:stCondLst>
                                    <p:cond delay="0"/>
                                  </p:stCondLst>
                                  <p:childTnLst>
                                    <p:set>
                                      <p:cBhvr>
                                        <p:cTn id="48" dur="1" fill="hold">
                                          <p:stCondLst>
                                            <p:cond delay="0"/>
                                          </p:stCondLst>
                                        </p:cTn>
                                        <p:tgtEl>
                                          <p:spTgt spid="156825"/>
                                        </p:tgtEl>
                                        <p:attrNameLst>
                                          <p:attrName>style.visibility</p:attrName>
                                        </p:attrNameLst>
                                      </p:cBhvr>
                                      <p:to>
                                        <p:strVal val="visible"/>
                                      </p:to>
                                    </p:set>
                                    <p:anim calcmode="lin" valueType="num">
                                      <p:cBhvr>
                                        <p:cTn id="49" dur="1000" fill="hold"/>
                                        <p:tgtEl>
                                          <p:spTgt spid="156825"/>
                                        </p:tgtEl>
                                        <p:attrNameLst>
                                          <p:attrName>ppt_x</p:attrName>
                                        </p:attrNameLst>
                                      </p:cBhvr>
                                      <p:tavLst>
                                        <p:tav tm="0">
                                          <p:val>
                                            <p:strVal val="#ppt_x-.2"/>
                                          </p:val>
                                        </p:tav>
                                        <p:tav tm="100000">
                                          <p:val>
                                            <p:strVal val="#ppt_x"/>
                                          </p:val>
                                        </p:tav>
                                      </p:tavLst>
                                    </p:anim>
                                    <p:anim calcmode="lin" valueType="num">
                                      <p:cBhvr>
                                        <p:cTn id="50" dur="1000" fill="hold"/>
                                        <p:tgtEl>
                                          <p:spTgt spid="156825"/>
                                        </p:tgtEl>
                                        <p:attrNameLst>
                                          <p:attrName>ppt_y</p:attrName>
                                        </p:attrNameLst>
                                      </p:cBhvr>
                                      <p:tavLst>
                                        <p:tav tm="0">
                                          <p:val>
                                            <p:strVal val="#ppt_y"/>
                                          </p:val>
                                        </p:tav>
                                        <p:tav tm="100000">
                                          <p:val>
                                            <p:strVal val="#ppt_y"/>
                                          </p:val>
                                        </p:tav>
                                      </p:tavLst>
                                    </p:anim>
                                    <p:animEffect transition="in" filter="wipe(right)" prLst="gradientSize: 0.1">
                                      <p:cBhvr>
                                        <p:cTn id="51" dur="1000"/>
                                        <p:tgtEl>
                                          <p:spTgt spid="156825"/>
                                        </p:tgtEl>
                                      </p:cBhvr>
                                    </p:animEffect>
                                  </p:childTnLst>
                                </p:cTn>
                              </p:par>
                              <p:par>
                                <p:cTn id="52" presetID="29" presetClass="entr" presetSubtype="0" fill="hold" grpId="0" nodeType="withEffect">
                                  <p:stCondLst>
                                    <p:cond delay="0"/>
                                  </p:stCondLst>
                                  <p:childTnLst>
                                    <p:set>
                                      <p:cBhvr>
                                        <p:cTn id="53" dur="1" fill="hold">
                                          <p:stCondLst>
                                            <p:cond delay="0"/>
                                          </p:stCondLst>
                                        </p:cTn>
                                        <p:tgtEl>
                                          <p:spTgt spid="156727"/>
                                        </p:tgtEl>
                                        <p:attrNameLst>
                                          <p:attrName>style.visibility</p:attrName>
                                        </p:attrNameLst>
                                      </p:cBhvr>
                                      <p:to>
                                        <p:strVal val="visible"/>
                                      </p:to>
                                    </p:set>
                                    <p:anim calcmode="lin" valueType="num">
                                      <p:cBhvr>
                                        <p:cTn id="54" dur="1000" fill="hold"/>
                                        <p:tgtEl>
                                          <p:spTgt spid="156727"/>
                                        </p:tgtEl>
                                        <p:attrNameLst>
                                          <p:attrName>ppt_x</p:attrName>
                                        </p:attrNameLst>
                                      </p:cBhvr>
                                      <p:tavLst>
                                        <p:tav tm="0">
                                          <p:val>
                                            <p:strVal val="#ppt_x-.2"/>
                                          </p:val>
                                        </p:tav>
                                        <p:tav tm="100000">
                                          <p:val>
                                            <p:strVal val="#ppt_x"/>
                                          </p:val>
                                        </p:tav>
                                      </p:tavLst>
                                    </p:anim>
                                    <p:anim calcmode="lin" valueType="num">
                                      <p:cBhvr>
                                        <p:cTn id="55" dur="1000" fill="hold"/>
                                        <p:tgtEl>
                                          <p:spTgt spid="156727"/>
                                        </p:tgtEl>
                                        <p:attrNameLst>
                                          <p:attrName>ppt_y</p:attrName>
                                        </p:attrNameLst>
                                      </p:cBhvr>
                                      <p:tavLst>
                                        <p:tav tm="0">
                                          <p:val>
                                            <p:strVal val="#ppt_y"/>
                                          </p:val>
                                        </p:tav>
                                        <p:tav tm="100000">
                                          <p:val>
                                            <p:strVal val="#ppt_y"/>
                                          </p:val>
                                        </p:tav>
                                      </p:tavLst>
                                    </p:anim>
                                    <p:animEffect transition="in" filter="wipe(right)" prLst="gradientSize: 0.1">
                                      <p:cBhvr>
                                        <p:cTn id="56" dur="1000"/>
                                        <p:tgtEl>
                                          <p:spTgt spid="1567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92" grpId="0"/>
      <p:bldP spid="156699" grpId="0"/>
      <p:bldP spid="15672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a:extLst>
              <a:ext uri="{FF2B5EF4-FFF2-40B4-BE49-F238E27FC236}">
                <a16:creationId xmlns:a16="http://schemas.microsoft.com/office/drawing/2014/main" id="{7854598E-93FE-4BDA-8F57-9EE0EDDC4FB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1DD436A-C500-4647-AE3A-381C0BBD75A3}" type="slidenum">
              <a:rPr kumimoji="0" lang="en-US" altLang="zh-CN" sz="1800" smtClean="0">
                <a:solidFill>
                  <a:srgbClr val="009900"/>
                </a:solidFill>
              </a:rPr>
              <a:pPr>
                <a:spcBef>
                  <a:spcPct val="0"/>
                </a:spcBef>
                <a:buClrTx/>
                <a:buSzTx/>
                <a:buFontTx/>
                <a:buNone/>
              </a:pPr>
              <a:t>31</a:t>
            </a:fld>
            <a:endParaRPr kumimoji="0" lang="en-US" altLang="zh-CN" sz="1800">
              <a:solidFill>
                <a:srgbClr val="009900"/>
              </a:solidFill>
            </a:endParaRPr>
          </a:p>
        </p:txBody>
      </p:sp>
      <p:sp>
        <p:nvSpPr>
          <p:cNvPr id="35843" name="AutoShape 191">
            <a:hlinkClick r:id="rId2" action="ppaction://hlinksldjump" highlightClick="1"/>
            <a:extLst>
              <a:ext uri="{FF2B5EF4-FFF2-40B4-BE49-F238E27FC236}">
                <a16:creationId xmlns:a16="http://schemas.microsoft.com/office/drawing/2014/main" id="{3423BB6F-F281-4956-A07D-CAEF4CAA5D27}"/>
              </a:ext>
            </a:extLst>
          </p:cNvPr>
          <p:cNvSpPr>
            <a:spLocks noChangeArrowheads="1"/>
          </p:cNvSpPr>
          <p:nvPr/>
        </p:nvSpPr>
        <p:spPr bwMode="auto">
          <a:xfrm>
            <a:off x="8829675" y="6477000"/>
            <a:ext cx="228600" cy="228600"/>
          </a:xfrm>
          <a:prstGeom prst="actionButtonBackPrevious">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44" name="Rectangle 40">
            <a:extLst>
              <a:ext uri="{FF2B5EF4-FFF2-40B4-BE49-F238E27FC236}">
                <a16:creationId xmlns:a16="http://schemas.microsoft.com/office/drawing/2014/main" id="{105F3E93-1DDC-4E09-82EE-A61E7CB2C966}"/>
              </a:ext>
            </a:extLst>
          </p:cNvPr>
          <p:cNvSpPr>
            <a:spLocks noChangeArrowheads="1"/>
          </p:cNvSpPr>
          <p:nvPr/>
        </p:nvSpPr>
        <p:spPr bwMode="auto">
          <a:xfrm>
            <a:off x="723900" y="765175"/>
            <a:ext cx="68722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rgbClr val="0000FF"/>
                </a:solidFill>
                <a:latin typeface="Times New Roman" panose="02020603050405020304" pitchFamily="18" charset="0"/>
                <a:ea typeface="黑体" panose="02010609060101010101" pitchFamily="49" charset="-122"/>
              </a:rPr>
              <a:t>9.5</a:t>
            </a:r>
            <a:r>
              <a:rPr lang="zh-CN" altLang="en-US" sz="2800" b="1">
                <a:solidFill>
                  <a:srgbClr val="0000FF"/>
                </a:solidFill>
                <a:latin typeface="Times New Roman" panose="02020603050405020304" pitchFamily="18" charset="0"/>
                <a:ea typeface="黑体" panose="02010609060101010101" pitchFamily="49" charset="-122"/>
              </a:rPr>
              <a:t>　结构类型作为函数的参数和返回值</a:t>
            </a:r>
            <a:r>
              <a:rPr lang="zh-CN" altLang="en-US" sz="4400">
                <a:solidFill>
                  <a:schemeClr val="tx2"/>
                </a:solidFill>
              </a:rPr>
              <a:t> </a:t>
            </a:r>
          </a:p>
        </p:txBody>
      </p:sp>
      <p:sp>
        <p:nvSpPr>
          <p:cNvPr id="35845" name="Text Box 48">
            <a:extLst>
              <a:ext uri="{FF2B5EF4-FFF2-40B4-BE49-F238E27FC236}">
                <a16:creationId xmlns:a16="http://schemas.microsoft.com/office/drawing/2014/main" id="{E29A3E1F-C098-4AC1-8BBA-0F1C1F99081C}"/>
              </a:ext>
            </a:extLst>
          </p:cNvPr>
          <p:cNvSpPr txBox="1">
            <a:spLocks noChangeArrowheads="1"/>
          </p:cNvSpPr>
          <p:nvPr/>
        </p:nvSpPr>
        <p:spPr bwMode="auto">
          <a:xfrm flipH="1">
            <a:off x="8480425" y="5999163"/>
            <a:ext cx="511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000" u="sng">
                <a:hlinkClick r:id="rId2" action="ppaction://hlinksldjump"/>
              </a:rPr>
              <a:t>目录</a:t>
            </a:r>
            <a:endParaRPr lang="zh-CN" altLang="en-US" sz="1000" u="sng"/>
          </a:p>
        </p:txBody>
      </p:sp>
      <p:sp>
        <p:nvSpPr>
          <p:cNvPr id="59441" name="Rectangle 49">
            <a:extLst>
              <a:ext uri="{FF2B5EF4-FFF2-40B4-BE49-F238E27FC236}">
                <a16:creationId xmlns:a16="http://schemas.microsoft.com/office/drawing/2014/main" id="{041C0B59-E554-49A2-8CB5-818A0810761C}"/>
              </a:ext>
            </a:extLst>
          </p:cNvPr>
          <p:cNvSpPr>
            <a:spLocks noChangeArrowheads="1"/>
          </p:cNvSpPr>
          <p:nvPr/>
        </p:nvSpPr>
        <p:spPr bwMode="auto">
          <a:xfrm>
            <a:off x="684213" y="1747838"/>
            <a:ext cx="7958137" cy="2041525"/>
          </a:xfrm>
          <a:prstGeom prst="rect">
            <a:avLst/>
          </a:prstGeom>
          <a:noFill/>
          <a:ln w="9525">
            <a:noFill/>
            <a:miter lim="800000"/>
            <a:headEnd/>
            <a:tailEnd/>
          </a:ln>
          <a:effectLst/>
        </p:spPr>
        <p:txBody>
          <a:bodyPr anchor="ctr">
            <a:spAutoFit/>
          </a:bodyPr>
          <a:lstStyle/>
          <a:p>
            <a:pPr eaLnBrk="1" hangingPunct="1">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数据类型为结构类型的函数参数，称为</a:t>
            </a:r>
            <a:r>
              <a:rPr lang="zh-CN" altLang="en-US" sz="2000" b="1">
                <a:solidFill>
                  <a:srgbClr val="FF9900"/>
                </a:solidFill>
                <a:effectLst>
                  <a:outerShdw blurRad="38100" dist="38100" dir="2700000" algn="tl">
                    <a:srgbClr val="C0C0C0"/>
                  </a:outerShdw>
                </a:effectLst>
              </a:rPr>
              <a:t>结构类型参数</a:t>
            </a:r>
            <a:r>
              <a:rPr lang="zh-CN" altLang="en-US" sz="2000" b="1">
                <a:effectLst>
                  <a:outerShdw blurRad="38100" dist="38100" dir="2700000" algn="tl">
                    <a:srgbClr val="C0C0C0"/>
                  </a:outerShdw>
                </a:effectLst>
              </a:rPr>
              <a:t>，亦简称</a:t>
            </a:r>
            <a:r>
              <a:rPr lang="zh-CN" altLang="en-US" sz="2000" b="1">
                <a:solidFill>
                  <a:srgbClr val="FF9900"/>
                </a:solidFill>
                <a:effectLst>
                  <a:outerShdw blurRad="38100" dist="38100" dir="2700000" algn="tl">
                    <a:srgbClr val="C0C0C0"/>
                  </a:outerShdw>
                </a:effectLst>
              </a:rPr>
              <a:t>结构参数</a:t>
            </a:r>
            <a:r>
              <a:rPr lang="zh-CN" altLang="en-US" sz="2000" b="1">
                <a:effectLst>
                  <a:outerShdw blurRad="38100" dist="38100" dir="2700000" algn="tl">
                    <a:srgbClr val="C0C0C0"/>
                  </a:outerShdw>
                </a:effectLst>
              </a:rPr>
              <a:t>。</a:t>
            </a:r>
          </a:p>
          <a:p>
            <a:pPr eaLnBrk="1" hangingPunct="1">
              <a:spcBef>
                <a:spcPct val="20000"/>
              </a:spcBef>
              <a:defRPr/>
            </a:pPr>
            <a:r>
              <a:rPr lang="zh-CN" altLang="en-US" sz="2000" b="1">
                <a:effectLst>
                  <a:outerShdw blurRad="38100" dist="38100" dir="2700000" algn="tl">
                    <a:srgbClr val="C0C0C0"/>
                  </a:outerShdw>
                </a:effectLst>
              </a:rPr>
              <a:t>       </a:t>
            </a:r>
            <a:r>
              <a:rPr lang="zh-CN" altLang="en-US" sz="2000" b="1">
                <a:solidFill>
                  <a:srgbClr val="008000"/>
                </a:solidFill>
                <a:effectLst>
                  <a:outerShdw blurRad="38100" dist="38100" dir="2700000" algn="tl">
                    <a:srgbClr val="C0C0C0"/>
                  </a:outerShdw>
                </a:effectLst>
              </a:rPr>
              <a:t>结构参数和与之成员类型一致的多个参数，其参数传递效果一样的。</a:t>
            </a:r>
          </a:p>
          <a:p>
            <a:pPr eaLnBrk="1" hangingPunct="1">
              <a:spcBef>
                <a:spcPct val="20000"/>
              </a:spcBef>
              <a:defRPr/>
            </a:pPr>
            <a:r>
              <a:rPr lang="zh-CN" altLang="en-US" sz="2000" b="1">
                <a:solidFill>
                  <a:srgbClr val="008000"/>
                </a:solidFill>
                <a:effectLst>
                  <a:outerShdw blurRad="38100" dist="38100" dir="2700000" algn="tl">
                    <a:srgbClr val="C0C0C0"/>
                  </a:outerShdw>
                </a:effectLst>
              </a:rPr>
              <a:t>       结构类型可以直接表示多个结构成员之间实际相互联系之意义。这也是采用结构参数之意义所在。</a:t>
            </a:r>
            <a:r>
              <a:rPr lang="zh-CN" altLang="en-US" sz="2000">
                <a:solidFill>
                  <a:srgbClr val="008000"/>
                </a:solidFill>
              </a:rPr>
              <a:t> </a:t>
            </a:r>
          </a:p>
        </p:txBody>
      </p:sp>
      <p:grpSp>
        <p:nvGrpSpPr>
          <p:cNvPr id="2" name="Group 54">
            <a:extLst>
              <a:ext uri="{FF2B5EF4-FFF2-40B4-BE49-F238E27FC236}">
                <a16:creationId xmlns:a16="http://schemas.microsoft.com/office/drawing/2014/main" id="{E22810E9-5C9C-437E-AAB8-6379C968AE31}"/>
              </a:ext>
            </a:extLst>
          </p:cNvPr>
          <p:cNvGrpSpPr>
            <a:grpSpLocks/>
          </p:cNvGrpSpPr>
          <p:nvPr/>
        </p:nvGrpSpPr>
        <p:grpSpPr bwMode="auto">
          <a:xfrm>
            <a:off x="684213" y="4002088"/>
            <a:ext cx="7958137" cy="2184400"/>
            <a:chOff x="407" y="2294"/>
            <a:chExt cx="5013" cy="1376"/>
          </a:xfrm>
        </p:grpSpPr>
        <p:sp>
          <p:nvSpPr>
            <p:cNvPr id="59447" name="Rectangle 55">
              <a:extLst>
                <a:ext uri="{FF2B5EF4-FFF2-40B4-BE49-F238E27FC236}">
                  <a16:creationId xmlns:a16="http://schemas.microsoft.com/office/drawing/2014/main" id="{BCFD84B5-6E50-46C8-8242-47F61ECAA019}"/>
                </a:ext>
              </a:extLst>
            </p:cNvPr>
            <p:cNvSpPr>
              <a:spLocks noChangeArrowheads="1"/>
            </p:cNvSpPr>
            <p:nvPr/>
          </p:nvSpPr>
          <p:spPr bwMode="auto">
            <a:xfrm>
              <a:off x="407" y="2294"/>
              <a:ext cx="5013" cy="446"/>
            </a:xfrm>
            <a:prstGeom prst="rect">
              <a:avLst/>
            </a:prstGeom>
            <a:solidFill>
              <a:schemeClr val="accent1">
                <a:alpha val="10001"/>
              </a:schemeClr>
            </a:solidFill>
            <a:ln w="9525">
              <a:noFill/>
              <a:miter lim="800000"/>
              <a:headEnd/>
              <a:tailEnd/>
            </a:ln>
            <a:effectLst/>
          </p:spPr>
          <p:txBody>
            <a:bodyPr anchor="ctr">
              <a:spAutoFit/>
            </a:bodyPr>
            <a:lstStyle/>
            <a:p>
              <a:pPr eaLnBrk="1" hangingPunct="1">
                <a:defRPr/>
              </a:pPr>
              <a:r>
                <a:rPr lang="en-US" altLang="zh-CN" sz="2000" b="1" dirty="0">
                  <a:effectLst>
                    <a:outerShdw blurRad="38100" dist="38100" dir="2700000" algn="tl">
                      <a:srgbClr val="FFFFFF"/>
                    </a:outerShdw>
                  </a:effectLst>
                </a:rPr>
                <a:t>       </a:t>
              </a:r>
              <a:r>
                <a:rPr lang="zh-CN" altLang="en-US" sz="2000" b="1" dirty="0">
                  <a:effectLst>
                    <a:outerShdw blurRad="38100" dist="38100" dir="2700000" algn="tl">
                      <a:srgbClr val="FFFFFF"/>
                    </a:outerShdw>
                  </a:effectLst>
                </a:rPr>
                <a:t>例如，对于一个复数而言，有实部和虚部两个部分，下面的结构声明描述复数的结构类型。</a:t>
              </a:r>
              <a:r>
                <a:rPr lang="zh-CN" altLang="en-US" sz="2000" dirty="0">
                  <a:solidFill>
                    <a:schemeClr val="bg2"/>
                  </a:solidFill>
                </a:rPr>
                <a:t> </a:t>
              </a:r>
            </a:p>
          </p:txBody>
        </p:sp>
        <p:sp>
          <p:nvSpPr>
            <p:cNvPr id="35850" name="Rectangle 56">
              <a:extLst>
                <a:ext uri="{FF2B5EF4-FFF2-40B4-BE49-F238E27FC236}">
                  <a16:creationId xmlns:a16="http://schemas.microsoft.com/office/drawing/2014/main" id="{8E6FCF47-A3B8-4852-9B7B-6B517F76A769}"/>
                </a:ext>
              </a:extLst>
            </p:cNvPr>
            <p:cNvSpPr>
              <a:spLocks noChangeArrowheads="1"/>
            </p:cNvSpPr>
            <p:nvPr/>
          </p:nvSpPr>
          <p:spPr bwMode="auto">
            <a:xfrm>
              <a:off x="1655" y="2836"/>
              <a:ext cx="1861" cy="834"/>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t>struct COMP{ </a:t>
              </a:r>
            </a:p>
            <a:p>
              <a:pPr eaLnBrk="1" hangingPunct="1">
                <a:spcBef>
                  <a:spcPct val="0"/>
                </a:spcBef>
                <a:buClrTx/>
                <a:buSzTx/>
                <a:buFontTx/>
                <a:buNone/>
              </a:pPr>
              <a:r>
                <a:rPr lang="en-US" altLang="zh-CN" sz="2000"/>
                <a:t>   double real; 		</a:t>
              </a:r>
            </a:p>
            <a:p>
              <a:pPr eaLnBrk="1" hangingPunct="1">
                <a:spcBef>
                  <a:spcPct val="0"/>
                </a:spcBef>
                <a:buClrTx/>
                <a:buSzTx/>
                <a:buFontTx/>
                <a:buNone/>
              </a:pPr>
              <a:r>
                <a:rPr lang="en-US" altLang="zh-CN" sz="2000"/>
                <a:t>   double imag;</a:t>
              </a:r>
            </a:p>
            <a:p>
              <a:pPr eaLnBrk="1" hangingPunct="1">
                <a:spcBef>
                  <a:spcPct val="0"/>
                </a:spcBef>
                <a:buClrTx/>
                <a:buSzTx/>
                <a:buFontTx/>
                <a:buNone/>
              </a:pPr>
              <a:r>
                <a:rPr lang="en-US" altLang="zh-CN" sz="2000"/>
                <a:t>};</a:t>
              </a:r>
            </a:p>
          </p:txBody>
        </p:sp>
      </p:grpSp>
      <p:sp>
        <p:nvSpPr>
          <p:cNvPr id="35848" name="Text Box 57">
            <a:extLst>
              <a:ext uri="{FF2B5EF4-FFF2-40B4-BE49-F238E27FC236}">
                <a16:creationId xmlns:a16="http://schemas.microsoft.com/office/drawing/2014/main" id="{028847E4-FD87-43F1-9CB8-A2C0F83716C5}"/>
              </a:ext>
            </a:extLst>
          </p:cNvPr>
          <p:cNvSpPr txBox="1">
            <a:spLocks noChangeArrowheads="1"/>
          </p:cNvSpPr>
          <p:nvPr/>
        </p:nvSpPr>
        <p:spPr bwMode="auto">
          <a:xfrm>
            <a:off x="762000" y="1316038"/>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CC0099"/>
                </a:solidFill>
                <a:latin typeface="Times New Roman" panose="02020603050405020304" pitchFamily="18" charset="0"/>
                <a:ea typeface="黑体" panose="02010609060101010101" pitchFamily="49" charset="-122"/>
              </a:rPr>
              <a:t>9.5.1</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结构类型作为函数的参数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9441">
                                            <p:txEl>
                                              <p:pRg st="1" end="1"/>
                                            </p:txEl>
                                          </p:spTgt>
                                        </p:tgtEl>
                                        <p:attrNameLst>
                                          <p:attrName>style.visibility</p:attrName>
                                        </p:attrNameLst>
                                      </p:cBhvr>
                                      <p:to>
                                        <p:strVal val="visible"/>
                                      </p:to>
                                    </p:set>
                                    <p:animEffect transition="in" filter="blinds(horizontal)">
                                      <p:cBhvr>
                                        <p:cTn id="7" dur="500"/>
                                        <p:tgtEl>
                                          <p:spTgt spid="5944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9441">
                                            <p:txEl>
                                              <p:pRg st="2" end="2"/>
                                            </p:txEl>
                                          </p:spTgt>
                                        </p:tgtEl>
                                        <p:attrNameLst>
                                          <p:attrName>style.visibility</p:attrName>
                                        </p:attrNameLst>
                                      </p:cBhvr>
                                      <p:to>
                                        <p:strVal val="visible"/>
                                      </p:to>
                                    </p:set>
                                    <p:animEffect transition="in" filter="blinds(horizontal)">
                                      <p:cBhvr>
                                        <p:cTn id="12" dur="500"/>
                                        <p:tgtEl>
                                          <p:spTgt spid="5944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1000" fill="hold"/>
                                        <p:tgtEl>
                                          <p:spTgt spid="2"/>
                                        </p:tgtEl>
                                        <p:attrNameLst>
                                          <p:attrName>ppt_x</p:attrName>
                                        </p:attrNameLst>
                                      </p:cBhvr>
                                      <p:tavLst>
                                        <p:tav tm="0">
                                          <p:val>
                                            <p:strVal val="#ppt_x-.2"/>
                                          </p:val>
                                        </p:tav>
                                        <p:tav tm="100000">
                                          <p:val>
                                            <p:strVal val="#ppt_x"/>
                                          </p:val>
                                        </p:tav>
                                      </p:tavLst>
                                    </p:anim>
                                    <p:anim calcmode="lin" valueType="num">
                                      <p:cBhvr>
                                        <p:cTn id="1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1">
            <a:extLst>
              <a:ext uri="{FF2B5EF4-FFF2-40B4-BE49-F238E27FC236}">
                <a16:creationId xmlns:a16="http://schemas.microsoft.com/office/drawing/2014/main" id="{4809321A-8BE3-45A8-BAB0-B0690E5591B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D9DA4FA-502C-4665-9A58-572D4CABE207}" type="slidenum">
              <a:rPr kumimoji="0" lang="en-US" altLang="zh-CN" sz="1800" smtClean="0">
                <a:solidFill>
                  <a:srgbClr val="009900"/>
                </a:solidFill>
              </a:rPr>
              <a:pPr>
                <a:spcBef>
                  <a:spcPct val="0"/>
                </a:spcBef>
                <a:buClrTx/>
                <a:buSzTx/>
                <a:buFontTx/>
                <a:buNone/>
              </a:pPr>
              <a:t>32</a:t>
            </a:fld>
            <a:endParaRPr kumimoji="0" lang="en-US" altLang="zh-CN" sz="1800">
              <a:solidFill>
                <a:srgbClr val="009900"/>
              </a:solidFill>
            </a:endParaRPr>
          </a:p>
        </p:txBody>
      </p:sp>
      <p:sp>
        <p:nvSpPr>
          <p:cNvPr id="158728" name="Rectangle 8">
            <a:extLst>
              <a:ext uri="{FF2B5EF4-FFF2-40B4-BE49-F238E27FC236}">
                <a16:creationId xmlns:a16="http://schemas.microsoft.com/office/drawing/2014/main" id="{B65A7022-9656-4521-AA7A-BC59C71EF04F}"/>
              </a:ext>
            </a:extLst>
          </p:cNvPr>
          <p:cNvSpPr>
            <a:spLocks noChangeArrowheads="1"/>
          </p:cNvSpPr>
          <p:nvPr/>
        </p:nvSpPr>
        <p:spPr bwMode="auto">
          <a:xfrm>
            <a:off x="684213" y="939800"/>
            <a:ext cx="7958137" cy="1371600"/>
          </a:xfrm>
          <a:prstGeom prst="rect">
            <a:avLst/>
          </a:prstGeom>
          <a:noFill/>
          <a:ln w="9525">
            <a:noFill/>
            <a:miter lim="800000"/>
            <a:headEnd/>
            <a:tailEnd/>
          </a:ln>
          <a:effectLst/>
        </p:spPr>
        <p:txBody>
          <a:bodyPr anchor="ctr">
            <a:spAutoFit/>
          </a:bodyPr>
          <a:lstStyle/>
          <a:p>
            <a:pPr eaLnBrk="1" hangingPunct="1">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返回值类型为结构类型的函数，称为</a:t>
            </a:r>
            <a:r>
              <a:rPr lang="zh-CN" altLang="en-US" sz="2000" b="1">
                <a:solidFill>
                  <a:srgbClr val="FF9900"/>
                </a:solidFill>
                <a:effectLst>
                  <a:outerShdw blurRad="38100" dist="38100" dir="2700000" algn="tl">
                    <a:srgbClr val="C0C0C0"/>
                  </a:outerShdw>
                </a:effectLst>
              </a:rPr>
              <a:t>结构类型函数</a:t>
            </a:r>
            <a:r>
              <a:rPr lang="zh-CN" altLang="en-US" sz="2000" b="1">
                <a:effectLst>
                  <a:outerShdw blurRad="38100" dist="38100" dir="2700000" algn="tl">
                    <a:srgbClr val="C0C0C0"/>
                  </a:outerShdw>
                </a:effectLst>
              </a:rPr>
              <a:t>，亦简称</a:t>
            </a:r>
            <a:r>
              <a:rPr lang="zh-CN" altLang="en-US" sz="2000" b="1">
                <a:solidFill>
                  <a:srgbClr val="FF9900"/>
                </a:solidFill>
                <a:effectLst>
                  <a:outerShdw blurRad="38100" dist="38100" dir="2700000" algn="tl">
                    <a:srgbClr val="C0C0C0"/>
                  </a:outerShdw>
                </a:effectLst>
              </a:rPr>
              <a:t>结构函数</a:t>
            </a:r>
            <a:r>
              <a:rPr lang="zh-CN" altLang="en-US" sz="2000" b="1">
                <a:effectLst>
                  <a:outerShdw blurRad="38100" dist="38100" dir="2700000" algn="tl">
                    <a:srgbClr val="C0C0C0"/>
                  </a:outerShdw>
                </a:effectLst>
              </a:rPr>
              <a:t>。</a:t>
            </a:r>
          </a:p>
          <a:p>
            <a:pPr eaLnBrk="1" hangingPunct="1">
              <a:spcBef>
                <a:spcPct val="20000"/>
              </a:spcBef>
              <a:defRPr/>
            </a:pPr>
            <a:r>
              <a:rPr lang="zh-CN" altLang="en-US" sz="2000" b="1">
                <a:effectLst>
                  <a:outerShdw blurRad="38100" dist="38100" dir="2700000" algn="tl">
                    <a:srgbClr val="C0C0C0"/>
                  </a:outerShdw>
                </a:effectLst>
              </a:rPr>
              <a:t>       </a:t>
            </a:r>
            <a:r>
              <a:rPr lang="zh-CN" altLang="en-US" sz="2000" b="1">
                <a:solidFill>
                  <a:srgbClr val="008000"/>
                </a:solidFill>
                <a:effectLst>
                  <a:outerShdw blurRad="38100" dist="38100" dir="2700000" algn="tl">
                    <a:srgbClr val="C0C0C0"/>
                  </a:outerShdw>
                </a:effectLst>
              </a:rPr>
              <a:t>结构函数之返回值，除了可以直接表示返回值的多个结构成员之间实际相互联系之意义之外，可以直接返回不同类型的多个值。</a:t>
            </a:r>
            <a:r>
              <a:rPr lang="zh-CN" altLang="en-US" sz="2000"/>
              <a:t> </a:t>
            </a:r>
          </a:p>
        </p:txBody>
      </p:sp>
      <p:grpSp>
        <p:nvGrpSpPr>
          <p:cNvPr id="2" name="Group 18">
            <a:extLst>
              <a:ext uri="{FF2B5EF4-FFF2-40B4-BE49-F238E27FC236}">
                <a16:creationId xmlns:a16="http://schemas.microsoft.com/office/drawing/2014/main" id="{5C5E4762-88A2-407F-BC12-9BA40356C8D1}"/>
              </a:ext>
            </a:extLst>
          </p:cNvPr>
          <p:cNvGrpSpPr>
            <a:grpSpLocks/>
          </p:cNvGrpSpPr>
          <p:nvPr/>
        </p:nvGrpSpPr>
        <p:grpSpPr bwMode="auto">
          <a:xfrm>
            <a:off x="665163" y="2378075"/>
            <a:ext cx="7958137" cy="3354388"/>
            <a:chOff x="419" y="1752"/>
            <a:chExt cx="5013" cy="2113"/>
          </a:xfrm>
        </p:grpSpPr>
        <p:sp>
          <p:nvSpPr>
            <p:cNvPr id="36871" name="Rectangle 12">
              <a:extLst>
                <a:ext uri="{FF2B5EF4-FFF2-40B4-BE49-F238E27FC236}">
                  <a16:creationId xmlns:a16="http://schemas.microsoft.com/office/drawing/2014/main" id="{96C1EB02-240A-4419-BBA5-1365C39900C7}"/>
                </a:ext>
              </a:extLst>
            </p:cNvPr>
            <p:cNvSpPr>
              <a:spLocks noChangeArrowheads="1"/>
            </p:cNvSpPr>
            <p:nvPr/>
          </p:nvSpPr>
          <p:spPr bwMode="auto">
            <a:xfrm>
              <a:off x="748" y="3230"/>
              <a:ext cx="953" cy="635"/>
            </a:xfrm>
            <a:prstGeom prst="rect">
              <a:avLst/>
            </a:prstGeom>
            <a:solidFill>
              <a:schemeClr val="bg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58724" name="Rectangle 4">
              <a:extLst>
                <a:ext uri="{FF2B5EF4-FFF2-40B4-BE49-F238E27FC236}">
                  <a16:creationId xmlns:a16="http://schemas.microsoft.com/office/drawing/2014/main" id="{398F0C43-FF79-4BD1-9A0A-CF6AEA0113FD}"/>
                </a:ext>
              </a:extLst>
            </p:cNvPr>
            <p:cNvSpPr>
              <a:spLocks noChangeArrowheads="1"/>
            </p:cNvSpPr>
            <p:nvPr/>
          </p:nvSpPr>
          <p:spPr bwMode="auto">
            <a:xfrm>
              <a:off x="441" y="2205"/>
              <a:ext cx="3392" cy="1183"/>
            </a:xfrm>
            <a:prstGeom prst="rect">
              <a:avLst/>
            </a:prstGeom>
            <a:solidFill>
              <a:schemeClr val="accent1">
                <a:alpha val="10001"/>
              </a:schemeClr>
            </a:solidFill>
            <a:ln w="57150">
              <a:noFill/>
              <a:miter lim="800000"/>
              <a:headEnd/>
              <a:tailEnd/>
            </a:ln>
            <a:effectLst/>
          </p:spPr>
          <p:txBody>
            <a:bodyPr wrap="none" anchor="ctr">
              <a:spAutoFit/>
            </a:bodyPr>
            <a:lstStyle/>
            <a:p>
              <a:pPr eaLnBrk="1" hangingPunct="1">
                <a:defRPr/>
              </a:pPr>
              <a:r>
                <a:rPr lang="en-US" altLang="zh-CN" sz="2000" dirty="0" err="1">
                  <a:solidFill>
                    <a:srgbClr val="FF00FF"/>
                  </a:solidFill>
                </a:rPr>
                <a:t>struct</a:t>
              </a:r>
              <a:r>
                <a:rPr lang="en-US" altLang="zh-CN" sz="2000" dirty="0">
                  <a:solidFill>
                    <a:srgbClr val="FF00FF"/>
                  </a:solidFill>
                </a:rPr>
                <a:t> COMP </a:t>
              </a:r>
              <a:r>
                <a:rPr lang="en-US" altLang="zh-CN" sz="2000" dirty="0"/>
                <a:t> </a:t>
              </a:r>
              <a:r>
                <a:rPr lang="en-US" altLang="zh-CN" sz="2000" dirty="0" err="1">
                  <a:solidFill>
                    <a:srgbClr val="008000"/>
                  </a:solidFill>
                </a:rPr>
                <a:t>createCOMP</a:t>
              </a:r>
              <a:r>
                <a:rPr lang="en-US" altLang="zh-CN" sz="2000" dirty="0"/>
                <a:t>(double </a:t>
              </a:r>
              <a:r>
                <a:rPr lang="en-US" altLang="zh-CN" sz="2000" dirty="0">
                  <a:solidFill>
                    <a:schemeClr val="tx2"/>
                  </a:solidFill>
                </a:rPr>
                <a:t>r</a:t>
              </a:r>
              <a:r>
                <a:rPr lang="en-US" altLang="zh-CN" sz="2000" dirty="0"/>
                <a:t>, double </a:t>
              </a:r>
              <a:r>
                <a:rPr lang="en-US" altLang="zh-CN" sz="2000" dirty="0">
                  <a:solidFill>
                    <a:schemeClr val="tx2"/>
                  </a:solidFill>
                </a:rPr>
                <a:t>i</a:t>
              </a:r>
              <a:r>
                <a:rPr lang="en-US" altLang="zh-CN" sz="2000" dirty="0"/>
                <a:t>){</a:t>
              </a:r>
            </a:p>
            <a:p>
              <a:pPr eaLnBrk="1" hangingPunct="1">
                <a:spcBef>
                  <a:spcPct val="20000"/>
                </a:spcBef>
                <a:defRPr/>
              </a:pPr>
              <a:r>
                <a:rPr lang="en-US" altLang="zh-CN" sz="2000" b="1" dirty="0" err="1">
                  <a:effectLst>
                    <a:outerShdw blurRad="38100" dist="38100" dir="2700000" algn="tl">
                      <a:srgbClr val="FFFFFF"/>
                    </a:outerShdw>
                  </a:effectLst>
                  <a:latin typeface="Times New Roman"/>
                </a:rPr>
                <a:t>struct</a:t>
              </a:r>
              <a:r>
                <a:rPr lang="en-US" altLang="zh-CN" sz="2000" b="1" dirty="0">
                  <a:effectLst>
                    <a:outerShdw blurRad="38100" dist="38100" dir="2700000" algn="tl">
                      <a:srgbClr val="FFFFFF"/>
                    </a:outerShdw>
                  </a:effectLst>
                  <a:latin typeface="Times New Roman"/>
                </a:rPr>
                <a:t> COMP  x</a:t>
              </a:r>
              <a:r>
                <a:rPr lang="zh-CN" altLang="en-US" sz="2000" b="1" dirty="0">
                  <a:effectLst>
                    <a:outerShdw blurRad="38100" dist="38100" dir="2700000" algn="tl">
                      <a:srgbClr val="FFFFFF"/>
                    </a:outerShdw>
                  </a:effectLst>
                  <a:latin typeface="Times New Roman"/>
                </a:rPr>
                <a:t>；</a:t>
              </a:r>
              <a:endParaRPr lang="en-US" altLang="zh-CN" sz="2000" b="1" dirty="0">
                <a:effectLst>
                  <a:outerShdw blurRad="38100" dist="38100" dir="2700000" algn="tl">
                    <a:srgbClr val="FFFFFF"/>
                  </a:outerShdw>
                </a:effectLst>
                <a:latin typeface="Times New Roman"/>
              </a:endParaRPr>
            </a:p>
            <a:p>
              <a:pPr eaLnBrk="1" hangingPunct="1">
                <a:spcBef>
                  <a:spcPct val="20000"/>
                </a:spcBef>
                <a:defRPr/>
              </a:pPr>
              <a:r>
                <a:rPr lang="en-US" altLang="zh-CN" sz="2000" b="1" dirty="0" err="1">
                  <a:effectLst>
                    <a:outerShdw blurRad="38100" dist="38100" dir="2700000" algn="tl">
                      <a:srgbClr val="FFFFFF"/>
                    </a:outerShdw>
                  </a:effectLst>
                  <a:latin typeface="Times New Roman"/>
                </a:rPr>
                <a:t>x.real</a:t>
              </a:r>
              <a:r>
                <a:rPr lang="en-US" altLang="zh-CN" sz="2000" b="1" dirty="0">
                  <a:effectLst>
                    <a:outerShdw blurRad="38100" dist="38100" dir="2700000" algn="tl">
                      <a:srgbClr val="FFFFFF"/>
                    </a:outerShdw>
                  </a:effectLst>
                  <a:latin typeface="Times New Roman"/>
                </a:rPr>
                <a:t>=r;  </a:t>
              </a:r>
              <a:r>
                <a:rPr lang="en-US" altLang="zh-CN" sz="2000" b="1" dirty="0" err="1">
                  <a:effectLst>
                    <a:outerShdw blurRad="38100" dist="38100" dir="2700000" algn="tl">
                      <a:srgbClr val="FFFFFF"/>
                    </a:outerShdw>
                  </a:effectLst>
                  <a:latin typeface="Times New Roman"/>
                </a:rPr>
                <a:t>x.imag</a:t>
              </a:r>
              <a:r>
                <a:rPr lang="en-US" altLang="zh-CN" sz="2000" b="1" dirty="0">
                  <a:effectLst>
                    <a:outerShdw blurRad="38100" dist="38100" dir="2700000" algn="tl">
                      <a:srgbClr val="FFFFFF"/>
                    </a:outerShdw>
                  </a:effectLst>
                  <a:latin typeface="Times New Roman"/>
                </a:rPr>
                <a:t>=</a:t>
              </a:r>
              <a:r>
                <a:rPr lang="en-US" altLang="zh-CN" sz="2000" b="1" dirty="0" err="1">
                  <a:effectLst>
                    <a:outerShdw blurRad="38100" dist="38100" dir="2700000" algn="tl">
                      <a:srgbClr val="FFFFFF"/>
                    </a:outerShdw>
                  </a:effectLst>
                  <a:latin typeface="Times New Roman"/>
                </a:rPr>
                <a:t>i</a:t>
              </a:r>
              <a:r>
                <a:rPr lang="en-US" altLang="zh-CN" sz="2000" b="1" dirty="0">
                  <a:effectLst>
                    <a:outerShdw blurRad="38100" dist="38100" dir="2700000" algn="tl">
                      <a:srgbClr val="FFFFFF"/>
                    </a:outerShdw>
                  </a:effectLst>
                  <a:latin typeface="Times New Roman"/>
                </a:rPr>
                <a:t>; </a:t>
              </a:r>
            </a:p>
            <a:p>
              <a:pPr eaLnBrk="1" hangingPunct="1">
                <a:defRPr/>
              </a:pPr>
              <a:r>
                <a:rPr lang="en-US" altLang="zh-CN" sz="2000" b="1" dirty="0">
                  <a:effectLst>
                    <a:outerShdw blurRad="38100" dist="38100" dir="2700000" algn="tl">
                      <a:srgbClr val="FFFFFF"/>
                    </a:outerShdw>
                  </a:effectLst>
                  <a:latin typeface="Times New Roman"/>
                </a:rPr>
                <a:t>return x;</a:t>
              </a:r>
              <a:endParaRPr lang="en-US" altLang="zh-CN" sz="2000" b="1" dirty="0">
                <a:effectLst>
                  <a:outerShdw blurRad="38100" dist="38100" dir="2700000" algn="tl">
                    <a:srgbClr val="FFFFFF"/>
                  </a:outerShdw>
                </a:effectLst>
              </a:endParaRPr>
            </a:p>
            <a:p>
              <a:pPr eaLnBrk="1" hangingPunct="1">
                <a:defRPr/>
              </a:pPr>
              <a:endParaRPr lang="en-US" altLang="zh-CN" sz="800" dirty="0"/>
            </a:p>
            <a:p>
              <a:pPr eaLnBrk="1" hangingPunct="1">
                <a:defRPr/>
              </a:pPr>
              <a:r>
                <a:rPr lang="en-US" altLang="zh-CN" sz="2000" dirty="0"/>
                <a:t>}; </a:t>
              </a:r>
            </a:p>
          </p:txBody>
        </p:sp>
        <p:sp>
          <p:nvSpPr>
            <p:cNvPr id="158730" name="Rectangle 10">
              <a:extLst>
                <a:ext uri="{FF2B5EF4-FFF2-40B4-BE49-F238E27FC236}">
                  <a16:creationId xmlns:a16="http://schemas.microsoft.com/office/drawing/2014/main" id="{295409D6-22B9-4B74-BA74-A84AB9C526FE}"/>
                </a:ext>
              </a:extLst>
            </p:cNvPr>
            <p:cNvSpPr>
              <a:spLocks noChangeArrowheads="1"/>
            </p:cNvSpPr>
            <p:nvPr/>
          </p:nvSpPr>
          <p:spPr bwMode="auto">
            <a:xfrm>
              <a:off x="419" y="1752"/>
              <a:ext cx="5013" cy="442"/>
            </a:xfrm>
            <a:prstGeom prst="rect">
              <a:avLst/>
            </a:prstGeom>
            <a:solidFill>
              <a:schemeClr val="accent1">
                <a:alpha val="10001"/>
              </a:schemeClr>
            </a:solidFill>
            <a:ln w="9525">
              <a:noFill/>
              <a:miter lim="800000"/>
              <a:headEnd/>
              <a:tailEnd/>
            </a:ln>
            <a:effectLst/>
          </p:spPr>
          <p:txBody>
            <a:bodyPr anchor="ctr">
              <a:spAutoFit/>
            </a:bodyPr>
            <a:lstStyle/>
            <a:p>
              <a:pPr eaLnBrk="1" hangingPunct="1">
                <a:defRPr/>
              </a:pPr>
              <a:r>
                <a:rPr lang="en-US" altLang="zh-CN" sz="2000" b="1" dirty="0">
                  <a:effectLst>
                    <a:outerShdw blurRad="38100" dist="38100" dir="2700000" algn="tl">
                      <a:srgbClr val="FFFFFF"/>
                    </a:outerShdw>
                  </a:effectLst>
                </a:rPr>
                <a:t>       </a:t>
              </a:r>
              <a:r>
                <a:rPr lang="zh-CN" altLang="en-US" sz="2000" b="1" dirty="0">
                  <a:effectLst>
                    <a:outerShdw blurRad="38100" dist="38100" dir="2700000" algn="tl">
                      <a:srgbClr val="FFFFFF"/>
                    </a:outerShdw>
                  </a:effectLst>
                </a:rPr>
                <a:t>例如，可以定义形参和返回值均为结构类型</a:t>
              </a:r>
              <a:r>
                <a:rPr lang="zh-CN" altLang="en-US" sz="1000" b="1" dirty="0">
                  <a:effectLst>
                    <a:outerShdw blurRad="38100" dist="38100" dir="2700000" algn="tl">
                      <a:srgbClr val="FFFFFF"/>
                    </a:outerShdw>
                  </a:effectLst>
                </a:rPr>
                <a:t> </a:t>
              </a:r>
              <a:r>
                <a:rPr lang="en-US" altLang="zh-CN" sz="2000" dirty="0" err="1">
                  <a:solidFill>
                    <a:srgbClr val="FF00FF"/>
                  </a:solidFill>
                </a:rPr>
                <a:t>struct</a:t>
              </a:r>
              <a:r>
                <a:rPr lang="en-US" altLang="zh-CN" sz="2000" dirty="0">
                  <a:solidFill>
                    <a:srgbClr val="FF00FF"/>
                  </a:solidFill>
                </a:rPr>
                <a:t> COMP</a:t>
              </a:r>
              <a:r>
                <a:rPr lang="zh-CN" altLang="en-US" sz="2000" b="1" dirty="0">
                  <a:effectLst>
                    <a:outerShdw blurRad="38100" dist="38100" dir="2700000" algn="tl">
                      <a:srgbClr val="FFFFFF"/>
                    </a:outerShdw>
                  </a:effectLst>
                </a:rPr>
                <a:t>的函数</a:t>
              </a:r>
              <a:r>
                <a:rPr lang="en-US" altLang="zh-CN" sz="2000" dirty="0" err="1">
                  <a:solidFill>
                    <a:srgbClr val="008000"/>
                  </a:solidFill>
                </a:rPr>
                <a:t>createCOMP</a:t>
              </a:r>
              <a:r>
                <a:rPr lang="zh-CN" altLang="en-US" sz="2000" b="1" dirty="0">
                  <a:effectLst>
                    <a:outerShdw blurRad="38100" dist="38100" dir="2700000" algn="tl">
                      <a:srgbClr val="FFFFFF"/>
                    </a:outerShdw>
                  </a:effectLst>
                </a:rPr>
                <a:t>，实现构造一个复数。</a:t>
              </a:r>
              <a:r>
                <a:rPr lang="zh-CN" altLang="en-US" sz="2000" dirty="0">
                  <a:solidFill>
                    <a:schemeClr val="bg2"/>
                  </a:solidFill>
                </a:rPr>
                <a:t> </a:t>
              </a:r>
            </a:p>
          </p:txBody>
        </p:sp>
      </p:grpSp>
      <p:sp>
        <p:nvSpPr>
          <p:cNvPr id="36869" name="Text Box 15">
            <a:extLst>
              <a:ext uri="{FF2B5EF4-FFF2-40B4-BE49-F238E27FC236}">
                <a16:creationId xmlns:a16="http://schemas.microsoft.com/office/drawing/2014/main" id="{11A9E127-9B57-4594-880B-B7119AEFEE2D}"/>
              </a:ext>
            </a:extLst>
          </p:cNvPr>
          <p:cNvSpPr txBox="1">
            <a:spLocks noChangeArrowheads="1"/>
          </p:cNvSpPr>
          <p:nvPr/>
        </p:nvSpPr>
        <p:spPr bwMode="auto">
          <a:xfrm>
            <a:off x="762000" y="482600"/>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CC0099"/>
                </a:solidFill>
                <a:latin typeface="Times New Roman" panose="02020603050405020304" pitchFamily="18" charset="0"/>
                <a:ea typeface="黑体" panose="02010609060101010101" pitchFamily="49" charset="-122"/>
              </a:rPr>
              <a:t>9.5.2</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结构类型作为函数的返回值 </a:t>
            </a:r>
          </a:p>
        </p:txBody>
      </p:sp>
      <p:sp>
        <p:nvSpPr>
          <p:cNvPr id="9" name="Rectangle 4">
            <a:extLst>
              <a:ext uri="{FF2B5EF4-FFF2-40B4-BE49-F238E27FC236}">
                <a16:creationId xmlns:a16="http://schemas.microsoft.com/office/drawing/2014/main" id="{8E47337D-0851-45D7-9A3A-0BA84108F71F}"/>
              </a:ext>
            </a:extLst>
          </p:cNvPr>
          <p:cNvSpPr>
            <a:spLocks noChangeArrowheads="1"/>
          </p:cNvSpPr>
          <p:nvPr/>
        </p:nvSpPr>
        <p:spPr bwMode="auto">
          <a:xfrm>
            <a:off x="2316163" y="4365625"/>
            <a:ext cx="6648450" cy="1938338"/>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t>struct </a:t>
            </a:r>
            <a:r>
              <a:rPr lang="en-US" altLang="zh-CN" sz="2000">
                <a:solidFill>
                  <a:srgbClr val="FF00FF"/>
                </a:solidFill>
              </a:rPr>
              <a:t>COMP</a:t>
            </a:r>
            <a:r>
              <a:rPr lang="en-US" altLang="zh-CN" sz="2000"/>
              <a:t>  addCOMP(struct </a:t>
            </a:r>
            <a:r>
              <a:rPr lang="en-US" altLang="zh-CN" sz="2000">
                <a:solidFill>
                  <a:srgbClr val="FF00FF"/>
                </a:solidFill>
              </a:rPr>
              <a:t>COMP</a:t>
            </a:r>
            <a:r>
              <a:rPr lang="en-US" altLang="zh-CN" sz="2000"/>
              <a:t>  x,struct </a:t>
            </a:r>
            <a:r>
              <a:rPr lang="en-US" altLang="zh-CN" sz="2000">
                <a:solidFill>
                  <a:srgbClr val="FF00FF"/>
                </a:solidFill>
              </a:rPr>
              <a:t>COMP</a:t>
            </a:r>
            <a:r>
              <a:rPr lang="en-US" altLang="zh-CN" sz="2000"/>
              <a:t>  y){	</a:t>
            </a:r>
          </a:p>
          <a:p>
            <a:pPr eaLnBrk="1" hangingPunct="1">
              <a:spcBef>
                <a:spcPct val="0"/>
              </a:spcBef>
              <a:buClrTx/>
              <a:buSzTx/>
              <a:buFontTx/>
              <a:buNone/>
            </a:pPr>
            <a:r>
              <a:rPr lang="en-US" altLang="zh-CN" sz="2000"/>
              <a:t>   struct </a:t>
            </a:r>
            <a:r>
              <a:rPr lang="en-US" altLang="zh-CN" sz="2000">
                <a:solidFill>
                  <a:srgbClr val="FF00FF"/>
                </a:solidFill>
              </a:rPr>
              <a:t>COMP</a:t>
            </a:r>
            <a:r>
              <a:rPr lang="en-US" altLang="zh-CN" sz="2000"/>
              <a:t> z;</a:t>
            </a:r>
          </a:p>
          <a:p>
            <a:pPr eaLnBrk="1" hangingPunct="1">
              <a:spcBef>
                <a:spcPct val="0"/>
              </a:spcBef>
              <a:buClrTx/>
              <a:buSzTx/>
              <a:buFontTx/>
              <a:buNone/>
            </a:pPr>
            <a:r>
              <a:rPr lang="en-US" altLang="zh-CN" sz="2000"/>
              <a:t>   z.real =x.real+y.real;</a:t>
            </a:r>
          </a:p>
          <a:p>
            <a:pPr eaLnBrk="1" hangingPunct="1">
              <a:spcBef>
                <a:spcPct val="0"/>
              </a:spcBef>
              <a:buClrTx/>
              <a:buSzTx/>
              <a:buFontTx/>
              <a:buNone/>
            </a:pPr>
            <a:r>
              <a:rPr lang="en-US" altLang="zh-CN" sz="2000"/>
              <a:t>   z.imag=x.image+y.imag;</a:t>
            </a:r>
          </a:p>
          <a:p>
            <a:pPr eaLnBrk="1" hangingPunct="1">
              <a:spcBef>
                <a:spcPct val="0"/>
              </a:spcBef>
              <a:buClrTx/>
              <a:buSzTx/>
              <a:buFontTx/>
              <a:buNone/>
            </a:pPr>
            <a:r>
              <a:rPr lang="en-US" altLang="zh-CN" sz="2000"/>
              <a:t>   return z;</a:t>
            </a:r>
          </a:p>
          <a:p>
            <a:pPr eaLnBrk="1" hangingPunct="1">
              <a:spcBef>
                <a:spcPct val="0"/>
              </a:spcBef>
              <a:buClrTx/>
              <a:buSzTx/>
              <a:buFontTx/>
              <a:buNone/>
            </a:pPr>
            <a:r>
              <a:rPr lang="en-US" altLang="zh-CN" sz="2000"/>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8728">
                                            <p:txEl>
                                              <p:pRg st="1" end="1"/>
                                            </p:txEl>
                                          </p:spTgt>
                                        </p:tgtEl>
                                        <p:attrNameLst>
                                          <p:attrName>style.visibility</p:attrName>
                                        </p:attrNameLst>
                                      </p:cBhvr>
                                      <p:to>
                                        <p:strVal val="visible"/>
                                      </p:to>
                                    </p:set>
                                    <p:animEffect transition="in" filter="blinds(horizontal)">
                                      <p:cBhvr>
                                        <p:cTn id="7" dur="500"/>
                                        <p:tgtEl>
                                          <p:spTgt spid="15872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ppt_x</p:attrName>
                                        </p:attrNameLst>
                                      </p:cBhvr>
                                      <p:tavLst>
                                        <p:tav tm="0">
                                          <p:val>
                                            <p:strVal val="#ppt_x-.2"/>
                                          </p:val>
                                        </p:tav>
                                        <p:tav tm="100000">
                                          <p:val>
                                            <p:strVal val="#ppt_x"/>
                                          </p:val>
                                        </p:tav>
                                      </p:tavLst>
                                    </p:anim>
                                    <p:anim calcmode="lin" valueType="num">
                                      <p:cBhvr>
                                        <p:cTn id="13"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ox(in)">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a:extLst>
              <a:ext uri="{FF2B5EF4-FFF2-40B4-BE49-F238E27FC236}">
                <a16:creationId xmlns:a16="http://schemas.microsoft.com/office/drawing/2014/main" id="{3DBA764E-DAA0-42CC-982E-B709194B615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99E1239-1046-4E78-B956-FC6B424CE270}" type="slidenum">
              <a:rPr kumimoji="0" lang="en-US" altLang="zh-CN" sz="1800" smtClean="0">
                <a:solidFill>
                  <a:srgbClr val="009900"/>
                </a:solidFill>
              </a:rPr>
              <a:pPr>
                <a:spcBef>
                  <a:spcPct val="0"/>
                </a:spcBef>
                <a:buClrTx/>
                <a:buSzTx/>
                <a:buFontTx/>
                <a:buNone/>
              </a:pPr>
              <a:t>33</a:t>
            </a:fld>
            <a:endParaRPr kumimoji="0" lang="en-US" altLang="zh-CN" sz="1800">
              <a:solidFill>
                <a:srgbClr val="009900"/>
              </a:solidFill>
            </a:endParaRPr>
          </a:p>
        </p:txBody>
      </p:sp>
      <p:sp>
        <p:nvSpPr>
          <p:cNvPr id="37891" name="AutoShape 51">
            <a:hlinkClick r:id="rId2" action="ppaction://hlinksldjump" highlightClick="1"/>
            <a:extLst>
              <a:ext uri="{FF2B5EF4-FFF2-40B4-BE49-F238E27FC236}">
                <a16:creationId xmlns:a16="http://schemas.microsoft.com/office/drawing/2014/main" id="{F1766505-14FD-48FB-BFB8-BBACA8D4D289}"/>
              </a:ext>
            </a:extLst>
          </p:cNvPr>
          <p:cNvSpPr>
            <a:spLocks noChangeArrowheads="1"/>
          </p:cNvSpPr>
          <p:nvPr/>
        </p:nvSpPr>
        <p:spPr bwMode="auto">
          <a:xfrm>
            <a:off x="8829675" y="6477000"/>
            <a:ext cx="228600" cy="228600"/>
          </a:xfrm>
          <a:prstGeom prst="actionButtonBackPrevious">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7892" name="Text Box 52">
            <a:extLst>
              <a:ext uri="{FF2B5EF4-FFF2-40B4-BE49-F238E27FC236}">
                <a16:creationId xmlns:a16="http://schemas.microsoft.com/office/drawing/2014/main" id="{E37494B8-7432-4894-A6D5-FC8BAA1132ED}"/>
              </a:ext>
            </a:extLst>
          </p:cNvPr>
          <p:cNvSpPr txBox="1">
            <a:spLocks noChangeArrowheads="1"/>
          </p:cNvSpPr>
          <p:nvPr/>
        </p:nvSpPr>
        <p:spPr bwMode="auto">
          <a:xfrm>
            <a:off x="762000" y="333375"/>
            <a:ext cx="6689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CC0099"/>
                </a:solidFill>
                <a:latin typeface="Times New Roman" panose="02020603050405020304" pitchFamily="18" charset="0"/>
                <a:ea typeface="黑体" panose="02010609060101010101" pitchFamily="49" charset="-122"/>
              </a:rPr>
              <a:t>9.5.3</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结构类型指针作为函数的参数或返回值</a:t>
            </a:r>
            <a:r>
              <a:rPr lang="zh-CN" altLang="en-US" sz="2400"/>
              <a:t> </a:t>
            </a:r>
            <a:r>
              <a:rPr lang="zh-CN" altLang="en-US" sz="2400" b="1">
                <a:solidFill>
                  <a:srgbClr val="CC0099"/>
                </a:solidFill>
                <a:latin typeface="Times New Roman" panose="02020603050405020304" pitchFamily="18" charset="0"/>
                <a:ea typeface="黑体" panose="02010609060101010101" pitchFamily="49" charset="-122"/>
              </a:rPr>
              <a:t> </a:t>
            </a:r>
          </a:p>
        </p:txBody>
      </p:sp>
      <p:sp>
        <p:nvSpPr>
          <p:cNvPr id="64567" name="Rectangle 55">
            <a:extLst>
              <a:ext uri="{FF2B5EF4-FFF2-40B4-BE49-F238E27FC236}">
                <a16:creationId xmlns:a16="http://schemas.microsoft.com/office/drawing/2014/main" id="{AA1B9B65-A0E0-4935-B88A-85A332BFA4B5}"/>
              </a:ext>
            </a:extLst>
          </p:cNvPr>
          <p:cNvSpPr>
            <a:spLocks noChangeArrowheads="1"/>
          </p:cNvSpPr>
          <p:nvPr/>
        </p:nvSpPr>
        <p:spPr bwMode="auto">
          <a:xfrm>
            <a:off x="684213" y="1871663"/>
            <a:ext cx="7958137" cy="701675"/>
          </a:xfrm>
          <a:prstGeom prst="rect">
            <a:avLst/>
          </a:prstGeom>
          <a:noFill/>
          <a:ln w="9525">
            <a:noFill/>
            <a:miter lim="800000"/>
            <a:headEnd/>
            <a:tailEnd/>
          </a:ln>
          <a:effectLst/>
        </p:spPr>
        <p:txBody>
          <a:bodyPr anchor="ctr">
            <a:spAutoFit/>
          </a:bodyPr>
          <a:lstStyle/>
          <a:p>
            <a:pPr eaLnBrk="1" hangingPunct="1">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返回值类型为结构类型指针的函数，称为</a:t>
            </a:r>
            <a:r>
              <a:rPr lang="zh-CN" altLang="en-US" sz="2000" b="1">
                <a:solidFill>
                  <a:srgbClr val="FF9900"/>
                </a:solidFill>
                <a:effectLst>
                  <a:outerShdw blurRad="38100" dist="38100" dir="2700000" algn="tl">
                    <a:srgbClr val="C0C0C0"/>
                  </a:outerShdw>
                </a:effectLst>
              </a:rPr>
              <a:t>结构类型指针函数</a:t>
            </a:r>
            <a:r>
              <a:rPr lang="zh-CN" altLang="en-US" sz="2000" b="1">
                <a:effectLst>
                  <a:outerShdw blurRad="38100" dist="38100" dir="2700000" algn="tl">
                    <a:srgbClr val="C0C0C0"/>
                  </a:outerShdw>
                </a:effectLst>
              </a:rPr>
              <a:t>，亦简称</a:t>
            </a:r>
            <a:r>
              <a:rPr lang="zh-CN" altLang="en-US" sz="2000" b="1">
                <a:solidFill>
                  <a:srgbClr val="FF9900"/>
                </a:solidFill>
                <a:effectLst>
                  <a:outerShdw blurRad="38100" dist="38100" dir="2700000" algn="tl">
                    <a:srgbClr val="C0C0C0"/>
                  </a:outerShdw>
                </a:effectLst>
              </a:rPr>
              <a:t>结构指针函数</a:t>
            </a:r>
            <a:r>
              <a:rPr lang="zh-CN" altLang="en-US" sz="2000" b="1">
                <a:effectLst>
                  <a:outerShdw blurRad="38100" dist="38100" dir="2700000" algn="tl">
                    <a:srgbClr val="C0C0C0"/>
                  </a:outerShdw>
                </a:effectLst>
              </a:rPr>
              <a:t>。</a:t>
            </a:r>
            <a:endParaRPr lang="zh-CN" altLang="en-US" sz="2000"/>
          </a:p>
        </p:txBody>
      </p:sp>
      <p:sp>
        <p:nvSpPr>
          <p:cNvPr id="64568" name="Rectangle 56">
            <a:extLst>
              <a:ext uri="{FF2B5EF4-FFF2-40B4-BE49-F238E27FC236}">
                <a16:creationId xmlns:a16="http://schemas.microsoft.com/office/drawing/2014/main" id="{1866470B-2751-4119-8F80-FE6D91C1A62A}"/>
              </a:ext>
            </a:extLst>
          </p:cNvPr>
          <p:cNvSpPr>
            <a:spLocks noChangeArrowheads="1"/>
          </p:cNvSpPr>
          <p:nvPr/>
        </p:nvSpPr>
        <p:spPr bwMode="auto">
          <a:xfrm>
            <a:off x="684213" y="790575"/>
            <a:ext cx="7958137" cy="1066800"/>
          </a:xfrm>
          <a:prstGeom prst="rect">
            <a:avLst/>
          </a:prstGeom>
          <a:noFill/>
          <a:ln w="9525">
            <a:noFill/>
            <a:miter lim="800000"/>
            <a:headEnd/>
            <a:tailEnd/>
          </a:ln>
          <a:effectLst/>
        </p:spPr>
        <p:txBody>
          <a:bodyPr anchor="ctr">
            <a:spAutoFit/>
          </a:bodyPr>
          <a:lstStyle/>
          <a:p>
            <a:pPr eaLnBrk="1" hangingPunct="1">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数据类型为结构类型指针的函数参数，称为</a:t>
            </a:r>
            <a:r>
              <a:rPr lang="zh-CN" altLang="en-US" sz="2000" b="1">
                <a:solidFill>
                  <a:srgbClr val="FF9900"/>
                </a:solidFill>
                <a:effectLst>
                  <a:outerShdw blurRad="38100" dist="38100" dir="2700000" algn="tl">
                    <a:srgbClr val="C0C0C0"/>
                  </a:outerShdw>
                </a:effectLst>
              </a:rPr>
              <a:t>结构类型指针参数</a:t>
            </a:r>
            <a:r>
              <a:rPr lang="zh-CN" altLang="en-US" sz="2000" b="1">
                <a:effectLst>
                  <a:outerShdw blurRad="38100" dist="38100" dir="2700000" algn="tl">
                    <a:srgbClr val="C0C0C0"/>
                  </a:outerShdw>
                </a:effectLst>
              </a:rPr>
              <a:t>，亦简称</a:t>
            </a:r>
            <a:r>
              <a:rPr lang="zh-CN" altLang="en-US" sz="2000" b="1">
                <a:solidFill>
                  <a:srgbClr val="FF9900"/>
                </a:solidFill>
                <a:effectLst>
                  <a:outerShdw blurRad="38100" dist="38100" dir="2700000" algn="tl">
                    <a:srgbClr val="C0C0C0"/>
                  </a:outerShdw>
                </a:effectLst>
              </a:rPr>
              <a:t>结构指针参数</a:t>
            </a:r>
            <a:r>
              <a:rPr lang="zh-CN" altLang="en-US" sz="2000" b="1">
                <a:effectLst>
                  <a:outerShdw blurRad="38100" dist="38100" dir="2700000" algn="tl">
                    <a:srgbClr val="C0C0C0"/>
                  </a:outerShdw>
                </a:effectLst>
              </a:rPr>
              <a:t>。</a:t>
            </a:r>
          </a:p>
          <a:p>
            <a:pPr eaLnBrk="1" hangingPunct="1">
              <a:spcBef>
                <a:spcPct val="20000"/>
              </a:spcBef>
              <a:defRPr/>
            </a:pPr>
            <a:r>
              <a:rPr lang="zh-CN" altLang="en-US" sz="2000" b="1">
                <a:effectLst>
                  <a:outerShdw blurRad="38100" dist="38100" dir="2700000" algn="tl">
                    <a:srgbClr val="C0C0C0"/>
                  </a:outerShdw>
                </a:effectLst>
              </a:rPr>
              <a:t>       </a:t>
            </a:r>
            <a:r>
              <a:rPr lang="zh-CN" altLang="en-US" sz="2000" b="1">
                <a:solidFill>
                  <a:srgbClr val="008000"/>
                </a:solidFill>
                <a:effectLst>
                  <a:outerShdw blurRad="38100" dist="38100" dir="2700000" algn="tl">
                    <a:srgbClr val="C0C0C0"/>
                  </a:outerShdw>
                </a:effectLst>
              </a:rPr>
              <a:t>结构指针参数，其作用与好处与其它类型指针一致。</a:t>
            </a:r>
            <a:r>
              <a:rPr lang="zh-CN" altLang="en-US" sz="2000">
                <a:solidFill>
                  <a:srgbClr val="008000"/>
                </a:solidFill>
              </a:rPr>
              <a:t> </a:t>
            </a:r>
          </a:p>
        </p:txBody>
      </p:sp>
      <p:sp>
        <p:nvSpPr>
          <p:cNvPr id="37895" name="Rectangle 59">
            <a:extLst>
              <a:ext uri="{FF2B5EF4-FFF2-40B4-BE49-F238E27FC236}">
                <a16:creationId xmlns:a16="http://schemas.microsoft.com/office/drawing/2014/main" id="{EBB4F519-3954-4699-B464-29C371196828}"/>
              </a:ext>
            </a:extLst>
          </p:cNvPr>
          <p:cNvSpPr>
            <a:spLocks noChangeArrowheads="1"/>
          </p:cNvSpPr>
          <p:nvPr/>
        </p:nvSpPr>
        <p:spPr bwMode="auto">
          <a:xfrm>
            <a:off x="827088" y="4749800"/>
            <a:ext cx="1512887" cy="1152525"/>
          </a:xfrm>
          <a:prstGeom prst="rect">
            <a:avLst/>
          </a:prstGeom>
          <a:solidFill>
            <a:schemeClr val="bg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64572" name="Rectangle 60">
            <a:extLst>
              <a:ext uri="{FF2B5EF4-FFF2-40B4-BE49-F238E27FC236}">
                <a16:creationId xmlns:a16="http://schemas.microsoft.com/office/drawing/2014/main" id="{620D3105-FB08-4861-81D8-D31AC26CA630}"/>
              </a:ext>
            </a:extLst>
          </p:cNvPr>
          <p:cNvSpPr>
            <a:spLocks noChangeArrowheads="1"/>
          </p:cNvSpPr>
          <p:nvPr/>
        </p:nvSpPr>
        <p:spPr bwMode="auto">
          <a:xfrm>
            <a:off x="2417763" y="5038725"/>
            <a:ext cx="5840412" cy="1285875"/>
          </a:xfrm>
          <a:prstGeom prst="rect">
            <a:avLst/>
          </a:prstGeom>
          <a:solidFill>
            <a:schemeClr val="accent1">
              <a:alpha val="10001"/>
            </a:schemeClr>
          </a:solidFill>
          <a:ln w="57150">
            <a:noFill/>
            <a:miter lim="800000"/>
            <a:headEnd/>
            <a:tailEnd/>
          </a:ln>
          <a:effectLst/>
        </p:spPr>
        <p:txBody>
          <a:bodyPr anchor="ctr">
            <a:spAutoFit/>
          </a:bodyPr>
          <a:lstStyle/>
          <a:p>
            <a:pPr eaLnBrk="1" hangingPunct="1">
              <a:spcBef>
                <a:spcPct val="20000"/>
              </a:spcBef>
              <a:defRPr/>
            </a:pPr>
            <a:r>
              <a:rPr lang="en-US" altLang="zh-CN" sz="2000" dirty="0" err="1">
                <a:solidFill>
                  <a:srgbClr val="FF00FF"/>
                </a:solidFill>
              </a:rPr>
              <a:t>struct</a:t>
            </a:r>
            <a:r>
              <a:rPr lang="en-US" altLang="zh-CN" sz="2000" dirty="0">
                <a:solidFill>
                  <a:srgbClr val="FF00FF"/>
                </a:solidFill>
              </a:rPr>
              <a:t> COMP </a:t>
            </a:r>
            <a:r>
              <a:rPr lang="en-US" altLang="zh-CN" sz="2000" dirty="0"/>
              <a:t> </a:t>
            </a:r>
            <a:r>
              <a:rPr lang="en-US" altLang="zh-CN" sz="2000" dirty="0" err="1">
                <a:solidFill>
                  <a:srgbClr val="008000"/>
                </a:solidFill>
              </a:rPr>
              <a:t>displayCOMP</a:t>
            </a:r>
            <a:r>
              <a:rPr lang="en-US" altLang="zh-CN" sz="2000" dirty="0"/>
              <a:t>(</a:t>
            </a:r>
            <a:r>
              <a:rPr lang="en-US" altLang="zh-CN" sz="2000" dirty="0" err="1">
                <a:solidFill>
                  <a:srgbClr val="FF00FF"/>
                </a:solidFill>
              </a:rPr>
              <a:t>struct</a:t>
            </a:r>
            <a:r>
              <a:rPr lang="en-US" altLang="zh-CN" sz="2000" dirty="0"/>
              <a:t> </a:t>
            </a:r>
            <a:r>
              <a:rPr lang="en-US" altLang="zh-CN" sz="2000" dirty="0">
                <a:solidFill>
                  <a:srgbClr val="FF00FF"/>
                </a:solidFill>
              </a:rPr>
              <a:t>COMP</a:t>
            </a:r>
            <a:r>
              <a:rPr lang="en-US" altLang="zh-CN" sz="2000" dirty="0"/>
              <a:t> </a:t>
            </a:r>
            <a:r>
              <a:rPr lang="en-US" altLang="zh-CN" sz="2000" dirty="0">
                <a:solidFill>
                  <a:srgbClr val="FF00FF"/>
                </a:solidFill>
              </a:rPr>
              <a:t>*</a:t>
            </a:r>
            <a:r>
              <a:rPr lang="en-US" altLang="zh-CN" sz="2000" dirty="0">
                <a:solidFill>
                  <a:schemeClr val="tx2"/>
                </a:solidFill>
              </a:rPr>
              <a:t>u</a:t>
            </a:r>
            <a:r>
              <a:rPr lang="en-US" altLang="zh-CN" sz="2000" dirty="0"/>
              <a:t>){</a:t>
            </a:r>
          </a:p>
          <a:p>
            <a:pPr eaLnBrk="1" hangingPunct="1">
              <a:spcBef>
                <a:spcPct val="20000"/>
              </a:spcBef>
              <a:defRPr/>
            </a:pPr>
            <a:endParaRPr lang="en-US" altLang="zh-CN" sz="800" dirty="0"/>
          </a:p>
          <a:p>
            <a:pPr eaLnBrk="1" hangingPunct="1">
              <a:defRPr/>
            </a:pPr>
            <a:r>
              <a:rPr lang="en-US" altLang="zh-CN" sz="2000" dirty="0"/>
              <a:t>     </a:t>
            </a:r>
            <a:r>
              <a:rPr lang="en-US" altLang="zh-CN" sz="2000" dirty="0" err="1"/>
              <a:t>printf</a:t>
            </a:r>
            <a:r>
              <a:rPr lang="en-US" altLang="zh-CN" sz="2000" dirty="0"/>
              <a:t>(“%.2f+%.2f </a:t>
            </a:r>
            <a:r>
              <a:rPr lang="en-US" altLang="zh-CN" sz="2000" dirty="0" err="1"/>
              <a:t>i</a:t>
            </a:r>
            <a:r>
              <a:rPr lang="en-US" altLang="zh-CN" sz="2000" dirty="0"/>
              <a:t>”, u-&gt;real, u-&gt;</a:t>
            </a:r>
            <a:r>
              <a:rPr lang="en-US" altLang="zh-CN" sz="2000" dirty="0" err="1"/>
              <a:t>imag</a:t>
            </a:r>
            <a:r>
              <a:rPr lang="en-US" altLang="zh-CN" sz="2000" dirty="0"/>
              <a:t>);</a:t>
            </a:r>
            <a:endParaRPr lang="en-US" altLang="zh-CN" sz="2000" b="1" dirty="0">
              <a:effectLst>
                <a:outerShdw blurRad="38100" dist="38100" dir="2700000" algn="tl">
                  <a:srgbClr val="FFFFFF"/>
                </a:outerShdw>
              </a:effectLst>
            </a:endParaRPr>
          </a:p>
          <a:p>
            <a:pPr eaLnBrk="1" hangingPunct="1">
              <a:defRPr/>
            </a:pPr>
            <a:endParaRPr lang="en-US" altLang="zh-CN" sz="800" dirty="0"/>
          </a:p>
          <a:p>
            <a:pPr eaLnBrk="1" hangingPunct="1">
              <a:defRPr/>
            </a:pPr>
            <a:r>
              <a:rPr lang="en-US" altLang="zh-CN" sz="2000" dirty="0"/>
              <a:t>}; </a:t>
            </a:r>
          </a:p>
        </p:txBody>
      </p:sp>
      <p:sp>
        <p:nvSpPr>
          <p:cNvPr id="64573" name="Rectangle 61">
            <a:extLst>
              <a:ext uri="{FF2B5EF4-FFF2-40B4-BE49-F238E27FC236}">
                <a16:creationId xmlns:a16="http://schemas.microsoft.com/office/drawing/2014/main" id="{C5F8F3F4-B118-443F-92AC-123AF87CFD46}"/>
              </a:ext>
            </a:extLst>
          </p:cNvPr>
          <p:cNvSpPr>
            <a:spLocks noChangeArrowheads="1"/>
          </p:cNvSpPr>
          <p:nvPr/>
        </p:nvSpPr>
        <p:spPr bwMode="auto">
          <a:xfrm>
            <a:off x="684213" y="2668588"/>
            <a:ext cx="7559675" cy="400050"/>
          </a:xfrm>
          <a:prstGeom prst="rect">
            <a:avLst/>
          </a:prstGeom>
          <a:solidFill>
            <a:schemeClr val="accent1">
              <a:alpha val="10001"/>
            </a:schemeClr>
          </a:solidFill>
          <a:ln w="9525">
            <a:noFill/>
            <a:miter lim="800000"/>
            <a:headEnd/>
            <a:tailEnd/>
          </a:ln>
          <a:effectLst/>
        </p:spPr>
        <p:txBody>
          <a:bodyPr anchor="ctr">
            <a:spAutoFit/>
          </a:bodyPr>
          <a:lstStyle/>
          <a:p>
            <a:pPr eaLnBrk="1" hangingPunct="1">
              <a:defRPr/>
            </a:pPr>
            <a:r>
              <a:rPr lang="en-US" altLang="zh-CN" sz="2000" b="1" dirty="0">
                <a:effectLst>
                  <a:outerShdw blurRad="38100" dist="38100" dir="2700000" algn="tl">
                    <a:srgbClr val="FFFFFF"/>
                  </a:outerShdw>
                </a:effectLst>
              </a:rPr>
              <a:t>       </a:t>
            </a:r>
            <a:r>
              <a:rPr lang="zh-CN" altLang="en-US" sz="2000" b="1" dirty="0">
                <a:effectLst>
                  <a:outerShdw blurRad="38100" dist="38100" dir="2700000" algn="tl">
                    <a:srgbClr val="FFFFFF"/>
                  </a:outerShdw>
                </a:effectLst>
              </a:rPr>
              <a:t>可以定义参数和返回值均为结构指针</a:t>
            </a:r>
            <a:r>
              <a:rPr lang="en-US" altLang="zh-CN" sz="2000" dirty="0" err="1">
                <a:solidFill>
                  <a:srgbClr val="FF00FF"/>
                </a:solidFill>
              </a:rPr>
              <a:t>struct</a:t>
            </a:r>
            <a:r>
              <a:rPr lang="en-US" altLang="zh-CN" sz="1000" dirty="0">
                <a:solidFill>
                  <a:srgbClr val="FF00FF"/>
                </a:solidFill>
              </a:rPr>
              <a:t>  </a:t>
            </a:r>
            <a:r>
              <a:rPr lang="en-US" altLang="zh-CN" sz="2000" dirty="0">
                <a:solidFill>
                  <a:srgbClr val="FF00FF"/>
                </a:solidFill>
              </a:rPr>
              <a:t>COMP</a:t>
            </a:r>
            <a:r>
              <a:rPr lang="en-US" altLang="zh-CN" sz="800" dirty="0">
                <a:solidFill>
                  <a:srgbClr val="FF00FF"/>
                </a:solidFill>
              </a:rPr>
              <a:t> </a:t>
            </a:r>
            <a:r>
              <a:rPr lang="en-US" altLang="zh-CN" sz="2000" dirty="0">
                <a:solidFill>
                  <a:srgbClr val="FF00FF"/>
                </a:solidFill>
              </a:rPr>
              <a:t>*</a:t>
            </a:r>
            <a:r>
              <a:rPr lang="zh-CN" altLang="en-US" sz="2000" b="1" dirty="0">
                <a:effectLst>
                  <a:outerShdw blurRad="38100" dist="38100" dir="2700000" algn="tl">
                    <a:srgbClr val="FFFFFF"/>
                  </a:outerShdw>
                </a:effectLst>
              </a:rPr>
              <a:t>的函数</a:t>
            </a:r>
            <a:endParaRPr lang="zh-CN" altLang="en-US" sz="2000" dirty="0">
              <a:solidFill>
                <a:schemeClr val="bg2"/>
              </a:solidFill>
            </a:endParaRPr>
          </a:p>
        </p:txBody>
      </p:sp>
      <p:sp>
        <p:nvSpPr>
          <p:cNvPr id="11" name="Rectangle 4">
            <a:extLst>
              <a:ext uri="{FF2B5EF4-FFF2-40B4-BE49-F238E27FC236}">
                <a16:creationId xmlns:a16="http://schemas.microsoft.com/office/drawing/2014/main" id="{BE27D5A3-F6F6-495D-850E-9922C5AF5ABD}"/>
              </a:ext>
            </a:extLst>
          </p:cNvPr>
          <p:cNvSpPr>
            <a:spLocks noChangeArrowheads="1"/>
          </p:cNvSpPr>
          <p:nvPr/>
        </p:nvSpPr>
        <p:spPr bwMode="auto">
          <a:xfrm>
            <a:off x="684213" y="3084513"/>
            <a:ext cx="7570787" cy="1938337"/>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t>struct </a:t>
            </a:r>
            <a:r>
              <a:rPr lang="en-US" altLang="zh-CN" sz="2000">
                <a:solidFill>
                  <a:srgbClr val="FF00FF"/>
                </a:solidFill>
              </a:rPr>
              <a:t>COMP</a:t>
            </a:r>
            <a:r>
              <a:rPr lang="en-US" altLang="zh-CN" sz="2000"/>
              <a:t> *mulCOMP(struct </a:t>
            </a:r>
            <a:r>
              <a:rPr lang="en-US" altLang="zh-CN" sz="2000">
                <a:solidFill>
                  <a:srgbClr val="FF00FF"/>
                </a:solidFill>
              </a:rPr>
              <a:t>COMP</a:t>
            </a:r>
            <a:r>
              <a:rPr lang="en-US" altLang="zh-CN" sz="2000"/>
              <a:t> *px,struct </a:t>
            </a:r>
            <a:r>
              <a:rPr lang="en-US" altLang="zh-CN" sz="2000">
                <a:solidFill>
                  <a:srgbClr val="FF00FF"/>
                </a:solidFill>
              </a:rPr>
              <a:t>COMP</a:t>
            </a:r>
            <a:r>
              <a:rPr lang="en-US" altLang="zh-CN" sz="2000"/>
              <a:t> *py){	</a:t>
            </a:r>
          </a:p>
          <a:p>
            <a:pPr eaLnBrk="1" hangingPunct="1">
              <a:spcBef>
                <a:spcPct val="0"/>
              </a:spcBef>
              <a:buClrTx/>
              <a:buSzTx/>
              <a:buFontTx/>
              <a:buNone/>
            </a:pPr>
            <a:r>
              <a:rPr lang="en-US" altLang="zh-CN" sz="2000"/>
              <a:t>   static struct </a:t>
            </a:r>
            <a:r>
              <a:rPr lang="en-US" altLang="zh-CN" sz="2000">
                <a:solidFill>
                  <a:srgbClr val="FF00FF"/>
                </a:solidFill>
              </a:rPr>
              <a:t>COMP</a:t>
            </a:r>
            <a:r>
              <a:rPr lang="en-US" altLang="zh-CN" sz="2000"/>
              <a:t> z;</a:t>
            </a:r>
          </a:p>
          <a:p>
            <a:pPr eaLnBrk="1" hangingPunct="1">
              <a:spcBef>
                <a:spcPct val="0"/>
              </a:spcBef>
              <a:buClrTx/>
              <a:buSzTx/>
              <a:buFontTx/>
              <a:buNone/>
            </a:pPr>
            <a:r>
              <a:rPr lang="en-US" altLang="zh-CN" sz="2000"/>
              <a:t>   z.real =px-&gt;real*py-&gt;real-px-&gt;image*py-&gt;imag;</a:t>
            </a:r>
          </a:p>
          <a:p>
            <a:pPr eaLnBrk="1" hangingPunct="1">
              <a:spcBef>
                <a:spcPct val="0"/>
              </a:spcBef>
              <a:buClrTx/>
              <a:buSzTx/>
              <a:buFontTx/>
              <a:buNone/>
            </a:pPr>
            <a:r>
              <a:rPr lang="en-US" altLang="zh-CN" sz="2000"/>
              <a:t>   z.imag=px-&gt;real*py-&gt;image+px-&gt;imag*py-&gt;real;</a:t>
            </a:r>
          </a:p>
          <a:p>
            <a:pPr eaLnBrk="1" hangingPunct="1">
              <a:spcBef>
                <a:spcPct val="0"/>
              </a:spcBef>
              <a:buClrTx/>
              <a:buSzTx/>
              <a:buFontTx/>
              <a:buNone/>
            </a:pPr>
            <a:r>
              <a:rPr lang="en-US" altLang="zh-CN" sz="2000"/>
              <a:t>   return &amp;z;</a:t>
            </a:r>
          </a:p>
          <a:p>
            <a:pPr eaLnBrk="1" hangingPunct="1">
              <a:spcBef>
                <a:spcPct val="0"/>
              </a:spcBef>
              <a:buClrTx/>
              <a:buSzTx/>
              <a:buFontTx/>
              <a:buNone/>
            </a:pPr>
            <a:r>
              <a:rPr lang="en-US" altLang="zh-CN" sz="2000"/>
              <a:t>}</a:t>
            </a:r>
          </a:p>
        </p:txBody>
      </p:sp>
      <p:sp>
        <p:nvSpPr>
          <p:cNvPr id="12" name="AutoShape 7">
            <a:extLst>
              <a:ext uri="{FF2B5EF4-FFF2-40B4-BE49-F238E27FC236}">
                <a16:creationId xmlns:a16="http://schemas.microsoft.com/office/drawing/2014/main" id="{E5FB23A3-3693-46FD-93A6-CD5D744C26A0}"/>
              </a:ext>
            </a:extLst>
          </p:cNvPr>
          <p:cNvSpPr>
            <a:spLocks noChangeArrowheads="1"/>
          </p:cNvSpPr>
          <p:nvPr/>
        </p:nvSpPr>
        <p:spPr bwMode="auto">
          <a:xfrm>
            <a:off x="-107950" y="2492375"/>
            <a:ext cx="1871663" cy="720725"/>
          </a:xfrm>
          <a:prstGeom prst="wedgeRoundRectCallout">
            <a:avLst>
              <a:gd name="adj1" fmla="val 20796"/>
              <a:gd name="adj2" fmla="val 90212"/>
              <a:gd name="adj3" fmla="val 16667"/>
            </a:avLst>
          </a:prstGeom>
          <a:solidFill>
            <a:srgbClr val="FFFF00"/>
          </a:solidFill>
          <a:ln w="19050">
            <a:solidFill>
              <a:srgbClr val="008080"/>
            </a:solidFill>
            <a:miter lim="800000"/>
            <a:headEnd/>
            <a:tailEnd/>
          </a:ln>
          <a:effectLst/>
        </p:spPr>
        <p:txBody>
          <a:bodyPr/>
          <a:lstStyle/>
          <a:p>
            <a:pPr algn="ctr" eaLnBrk="1" hangingPunct="1">
              <a:defRPr/>
            </a:pPr>
            <a:r>
              <a:rPr lang="zh-CN" altLang="en-US" sz="1800" b="1" dirty="0">
                <a:solidFill>
                  <a:srgbClr val="006600"/>
                </a:solidFill>
                <a:effectLst>
                  <a:outerShdw blurRad="38100" dist="38100" dir="2700000" algn="tl">
                    <a:srgbClr val="C0C0C0"/>
                  </a:outerShdw>
                </a:effectLst>
              </a:rPr>
              <a:t>思考一下为什么这里需要</a:t>
            </a:r>
            <a:r>
              <a:rPr lang="en-US" altLang="zh-CN" sz="1800" b="1" dirty="0">
                <a:solidFill>
                  <a:srgbClr val="006600"/>
                </a:solidFill>
                <a:effectLst>
                  <a:outerShdw blurRad="38100" dist="38100" dir="2700000" algn="tl">
                    <a:srgbClr val="C0C0C0"/>
                  </a:outerShdw>
                </a:effectLst>
              </a:rPr>
              <a:t>static</a:t>
            </a:r>
            <a:endParaRPr lang="zh-CN" altLang="en-US" sz="1800" b="1" dirty="0">
              <a:solidFill>
                <a:srgbClr val="006600"/>
              </a:solidFill>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4568">
                                            <p:txEl>
                                              <p:pRg st="1" end="1"/>
                                            </p:txEl>
                                          </p:spTgt>
                                        </p:tgtEl>
                                        <p:attrNameLst>
                                          <p:attrName>style.visibility</p:attrName>
                                        </p:attrNameLst>
                                      </p:cBhvr>
                                      <p:to>
                                        <p:strVal val="visible"/>
                                      </p:to>
                                    </p:set>
                                    <p:animEffect transition="in" filter="blinds(horizontal)">
                                      <p:cBhvr>
                                        <p:cTn id="7" dur="500"/>
                                        <p:tgtEl>
                                          <p:spTgt spid="6456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64567"/>
                                        </p:tgtEl>
                                        <p:attrNameLst>
                                          <p:attrName>style.visibility</p:attrName>
                                        </p:attrNameLst>
                                      </p:cBhvr>
                                      <p:to>
                                        <p:strVal val="visible"/>
                                      </p:to>
                                    </p:set>
                                    <p:anim calcmode="lin" valueType="num">
                                      <p:cBhvr>
                                        <p:cTn id="12" dur="1000" fill="hold"/>
                                        <p:tgtEl>
                                          <p:spTgt spid="64567"/>
                                        </p:tgtEl>
                                        <p:attrNameLst>
                                          <p:attrName>ppt_x</p:attrName>
                                        </p:attrNameLst>
                                      </p:cBhvr>
                                      <p:tavLst>
                                        <p:tav tm="0">
                                          <p:val>
                                            <p:strVal val="#ppt_x-.2"/>
                                          </p:val>
                                        </p:tav>
                                        <p:tav tm="100000">
                                          <p:val>
                                            <p:strVal val="#ppt_x"/>
                                          </p:val>
                                        </p:tav>
                                      </p:tavLst>
                                    </p:anim>
                                    <p:anim calcmode="lin" valueType="num">
                                      <p:cBhvr>
                                        <p:cTn id="13" dur="1000" fill="hold"/>
                                        <p:tgtEl>
                                          <p:spTgt spid="64567"/>
                                        </p:tgtEl>
                                        <p:attrNameLst>
                                          <p:attrName>ppt_y</p:attrName>
                                        </p:attrNameLst>
                                      </p:cBhvr>
                                      <p:tavLst>
                                        <p:tav tm="0">
                                          <p:val>
                                            <p:strVal val="#ppt_y"/>
                                          </p:val>
                                        </p:tav>
                                        <p:tav tm="100000">
                                          <p:val>
                                            <p:strVal val="#ppt_y"/>
                                          </p:val>
                                        </p:tav>
                                      </p:tavLst>
                                    </p:anim>
                                    <p:animEffect transition="in" filter="wipe(right)" prLst="gradientSize: 0.1">
                                      <p:cBhvr>
                                        <p:cTn id="14" dur="1000"/>
                                        <p:tgtEl>
                                          <p:spTgt spid="6456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64573"/>
                                        </p:tgtEl>
                                        <p:attrNameLst>
                                          <p:attrName>style.visibility</p:attrName>
                                        </p:attrNameLst>
                                      </p:cBhvr>
                                      <p:to>
                                        <p:strVal val="visible"/>
                                      </p:to>
                                    </p:set>
                                    <p:animEffect transition="in" filter="box(in)">
                                      <p:cBhvr>
                                        <p:cTn id="19" dur="500"/>
                                        <p:tgtEl>
                                          <p:spTgt spid="6457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ox(in)">
                                      <p:cBhvr>
                                        <p:cTn id="24" dur="500"/>
                                        <p:tgtEl>
                                          <p:spTgt spid="1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9"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1000" fill="hold"/>
                                        <p:tgtEl>
                                          <p:spTgt spid="12"/>
                                        </p:tgtEl>
                                        <p:attrNameLst>
                                          <p:attrName>ppt_x</p:attrName>
                                        </p:attrNameLst>
                                      </p:cBhvr>
                                      <p:tavLst>
                                        <p:tav tm="0">
                                          <p:val>
                                            <p:strVal val="#ppt_x-.2"/>
                                          </p:val>
                                        </p:tav>
                                        <p:tav tm="100000">
                                          <p:val>
                                            <p:strVal val="#ppt_x"/>
                                          </p:val>
                                        </p:tav>
                                      </p:tavLst>
                                    </p:anim>
                                    <p:anim calcmode="lin" valueType="num">
                                      <p:cBhvr>
                                        <p:cTn id="30"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31" dur="1000"/>
                                        <p:tgtEl>
                                          <p:spTgt spid="1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64572"/>
                                        </p:tgtEl>
                                        <p:attrNameLst>
                                          <p:attrName>style.visibility</p:attrName>
                                        </p:attrNameLst>
                                      </p:cBhvr>
                                      <p:to>
                                        <p:strVal val="visible"/>
                                      </p:to>
                                    </p:set>
                                    <p:animEffect transition="in" filter="box(in)">
                                      <p:cBhvr>
                                        <p:cTn id="36" dur="500"/>
                                        <p:tgtEl>
                                          <p:spTgt spid="64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67" grpId="0"/>
      <p:bldP spid="64572" grpId="0" animBg="1"/>
      <p:bldP spid="64573" grpId="0" animBg="1"/>
      <p:bldP spid="11" grpId="0" animBg="1"/>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a:extLst>
              <a:ext uri="{FF2B5EF4-FFF2-40B4-BE49-F238E27FC236}">
                <a16:creationId xmlns:a16="http://schemas.microsoft.com/office/drawing/2014/main" id="{16C504AC-41F7-4F1C-B516-3AF9DAC761D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1A62C1B-7F1C-4BC9-BEE8-E0E7B3EB7364}" type="slidenum">
              <a:rPr kumimoji="0" lang="en-US" altLang="zh-CN" sz="1800" smtClean="0">
                <a:solidFill>
                  <a:srgbClr val="009900"/>
                </a:solidFill>
              </a:rPr>
              <a:pPr>
                <a:spcBef>
                  <a:spcPct val="0"/>
                </a:spcBef>
                <a:buClrTx/>
                <a:buSzTx/>
                <a:buFontTx/>
                <a:buNone/>
              </a:pPr>
              <a:t>34</a:t>
            </a:fld>
            <a:endParaRPr kumimoji="0" lang="en-US" altLang="zh-CN" sz="1800">
              <a:solidFill>
                <a:srgbClr val="009900"/>
              </a:solidFill>
            </a:endParaRPr>
          </a:p>
        </p:txBody>
      </p:sp>
      <p:sp>
        <p:nvSpPr>
          <p:cNvPr id="67680" name="Rectangle 96">
            <a:extLst>
              <a:ext uri="{FF2B5EF4-FFF2-40B4-BE49-F238E27FC236}">
                <a16:creationId xmlns:a16="http://schemas.microsoft.com/office/drawing/2014/main" id="{DB20B91A-FC9F-4934-AE2C-72EA30942793}"/>
              </a:ext>
            </a:extLst>
          </p:cNvPr>
          <p:cNvSpPr>
            <a:spLocks noChangeArrowheads="1"/>
          </p:cNvSpPr>
          <p:nvPr/>
        </p:nvSpPr>
        <p:spPr bwMode="auto">
          <a:xfrm>
            <a:off x="1062038" y="3860800"/>
            <a:ext cx="7091362" cy="30003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8916" name="AutoShape 11">
            <a:hlinkClick r:id="rId2" action="ppaction://hlinksldjump" highlightClick="1"/>
            <a:extLst>
              <a:ext uri="{FF2B5EF4-FFF2-40B4-BE49-F238E27FC236}">
                <a16:creationId xmlns:a16="http://schemas.microsoft.com/office/drawing/2014/main" id="{46B0928A-5180-4A6F-B188-32E6DE6964A0}"/>
              </a:ext>
            </a:extLst>
          </p:cNvPr>
          <p:cNvSpPr>
            <a:spLocks noChangeArrowheads="1"/>
          </p:cNvSpPr>
          <p:nvPr/>
        </p:nvSpPr>
        <p:spPr bwMode="auto">
          <a:xfrm>
            <a:off x="8829675" y="6477000"/>
            <a:ext cx="228600" cy="228600"/>
          </a:xfrm>
          <a:prstGeom prst="actionButtonBackPrevious">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8917" name="Rectangle 12">
            <a:extLst>
              <a:ext uri="{FF2B5EF4-FFF2-40B4-BE49-F238E27FC236}">
                <a16:creationId xmlns:a16="http://schemas.microsoft.com/office/drawing/2014/main" id="{FA0BBA6D-A1D4-4B1D-AD9B-F8B3B4098661}"/>
              </a:ext>
            </a:extLst>
          </p:cNvPr>
          <p:cNvSpPr>
            <a:spLocks noChangeArrowheads="1"/>
          </p:cNvSpPr>
          <p:nvPr/>
        </p:nvSpPr>
        <p:spPr bwMode="auto">
          <a:xfrm>
            <a:off x="723900" y="620713"/>
            <a:ext cx="68722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rgbClr val="0000FF"/>
                </a:solidFill>
                <a:latin typeface="Times New Roman" panose="02020603050405020304" pitchFamily="18" charset="0"/>
                <a:ea typeface="黑体" panose="02010609060101010101" pitchFamily="49" charset="-122"/>
              </a:rPr>
              <a:t>6.6</a:t>
            </a:r>
            <a:r>
              <a:rPr lang="zh-CN" altLang="en-US" sz="2800" b="1">
                <a:solidFill>
                  <a:srgbClr val="0000FF"/>
                </a:solidFill>
                <a:latin typeface="Times New Roman" panose="02020603050405020304" pitchFamily="18" charset="0"/>
                <a:ea typeface="黑体" panose="02010609060101010101" pitchFamily="49" charset="-122"/>
              </a:rPr>
              <a:t>　</a:t>
            </a:r>
            <a:r>
              <a:rPr lang="zh-CN" altLang="en-US" sz="2800" b="1">
                <a:solidFill>
                  <a:srgbClr val="0000FF"/>
                </a:solidFill>
                <a:ea typeface="黑体" panose="02010609060101010101" pitchFamily="49" charset="-122"/>
              </a:rPr>
              <a:t>结构数组</a:t>
            </a:r>
            <a:endParaRPr lang="zh-CN" altLang="en-US" sz="2800" b="1">
              <a:solidFill>
                <a:srgbClr val="0000FF"/>
              </a:solidFill>
              <a:latin typeface="Times New Roman" panose="02020603050405020304" pitchFamily="18" charset="0"/>
              <a:ea typeface="黑体" panose="02010609060101010101" pitchFamily="49" charset="-122"/>
            </a:endParaRPr>
          </a:p>
        </p:txBody>
      </p:sp>
      <p:sp>
        <p:nvSpPr>
          <p:cNvPr id="38918" name="Text Box 17">
            <a:extLst>
              <a:ext uri="{FF2B5EF4-FFF2-40B4-BE49-F238E27FC236}">
                <a16:creationId xmlns:a16="http://schemas.microsoft.com/office/drawing/2014/main" id="{3C20662A-E5B4-4117-900F-BB5B9DF1473D}"/>
              </a:ext>
            </a:extLst>
          </p:cNvPr>
          <p:cNvSpPr txBox="1">
            <a:spLocks noChangeArrowheads="1"/>
          </p:cNvSpPr>
          <p:nvPr/>
        </p:nvSpPr>
        <p:spPr bwMode="auto">
          <a:xfrm flipH="1">
            <a:off x="8480425" y="5999163"/>
            <a:ext cx="511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000" u="sng">
                <a:hlinkClick r:id="rId2" action="ppaction://hlinksldjump"/>
              </a:rPr>
              <a:t>目录</a:t>
            </a:r>
            <a:endParaRPr lang="zh-CN" altLang="en-US" sz="1000" u="sng"/>
          </a:p>
        </p:txBody>
      </p:sp>
      <p:sp>
        <p:nvSpPr>
          <p:cNvPr id="67602" name="Rectangle 18">
            <a:extLst>
              <a:ext uri="{FF2B5EF4-FFF2-40B4-BE49-F238E27FC236}">
                <a16:creationId xmlns:a16="http://schemas.microsoft.com/office/drawing/2014/main" id="{C58780D2-EE18-4142-955E-6F1F8ACDB1FC}"/>
              </a:ext>
            </a:extLst>
          </p:cNvPr>
          <p:cNvSpPr>
            <a:spLocks noChangeArrowheads="1"/>
          </p:cNvSpPr>
          <p:nvPr/>
        </p:nvSpPr>
        <p:spPr bwMode="auto">
          <a:xfrm>
            <a:off x="684213" y="1628775"/>
            <a:ext cx="7958137" cy="1676400"/>
          </a:xfrm>
          <a:prstGeom prst="rect">
            <a:avLst/>
          </a:prstGeom>
          <a:noFill/>
          <a:ln w="9525">
            <a:noFill/>
            <a:miter lim="800000"/>
            <a:headEnd/>
            <a:tailEnd/>
          </a:ln>
          <a:effectLst/>
        </p:spPr>
        <p:txBody>
          <a:bodyPr anchor="ctr">
            <a:spAutoFit/>
          </a:bodyPr>
          <a:lstStyle/>
          <a:p>
            <a:pPr eaLnBrk="1" hangingPunct="1">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数组元素类型为结构类型的数组，称为</a:t>
            </a:r>
            <a:r>
              <a:rPr lang="zh-CN" altLang="en-US" sz="2000" b="1">
                <a:solidFill>
                  <a:srgbClr val="FF9900"/>
                </a:solidFill>
                <a:effectLst>
                  <a:outerShdw blurRad="38100" dist="38100" dir="2700000" algn="tl">
                    <a:srgbClr val="C0C0C0"/>
                  </a:outerShdw>
                </a:effectLst>
              </a:rPr>
              <a:t>结构类型数组</a:t>
            </a:r>
            <a:r>
              <a:rPr lang="zh-CN" altLang="en-US" sz="2000" b="1">
                <a:effectLst>
                  <a:outerShdw blurRad="38100" dist="38100" dir="2700000" algn="tl">
                    <a:srgbClr val="C0C0C0"/>
                  </a:outerShdw>
                </a:effectLst>
              </a:rPr>
              <a:t>，亦简称</a:t>
            </a:r>
            <a:r>
              <a:rPr lang="zh-CN" altLang="en-US" sz="2000" b="1">
                <a:solidFill>
                  <a:srgbClr val="FF9900"/>
                </a:solidFill>
                <a:effectLst>
                  <a:outerShdw blurRad="38100" dist="38100" dir="2700000" algn="tl">
                    <a:srgbClr val="C0C0C0"/>
                  </a:outerShdw>
                </a:effectLst>
              </a:rPr>
              <a:t>结构数组</a:t>
            </a:r>
            <a:r>
              <a:rPr lang="zh-CN" altLang="en-US" sz="2000" b="1">
                <a:effectLst>
                  <a:outerShdw blurRad="38100" dist="38100" dir="2700000" algn="tl">
                    <a:srgbClr val="C0C0C0"/>
                  </a:outerShdw>
                </a:effectLst>
              </a:rPr>
              <a:t>。</a:t>
            </a:r>
          </a:p>
          <a:p>
            <a:pPr eaLnBrk="1" hangingPunct="1">
              <a:spcBef>
                <a:spcPct val="20000"/>
              </a:spcBef>
              <a:defRPr/>
            </a:pPr>
            <a:r>
              <a:rPr lang="zh-CN" altLang="en-US" sz="2000" b="1">
                <a:effectLst>
                  <a:outerShdw blurRad="38100" dist="38100" dir="2700000" algn="tl">
                    <a:srgbClr val="C0C0C0"/>
                  </a:outerShdw>
                </a:effectLst>
              </a:rPr>
              <a:t>       </a:t>
            </a:r>
            <a:r>
              <a:rPr lang="zh-CN" altLang="en-US" sz="2000" b="1">
                <a:solidFill>
                  <a:srgbClr val="008000"/>
                </a:solidFill>
                <a:effectLst>
                  <a:outerShdw blurRad="38100" dist="38100" dir="2700000" algn="tl">
                    <a:srgbClr val="C0C0C0"/>
                  </a:outerShdw>
                </a:effectLst>
              </a:rPr>
              <a:t>结构数组是可以存储一组结构类型相同的数据之数据类型，其中该组数据构成具有实际应用意义之数据集。如，通信录、登记表、成绩单、销售表和库存表等。  </a:t>
            </a:r>
          </a:p>
        </p:txBody>
      </p:sp>
      <p:sp>
        <p:nvSpPr>
          <p:cNvPr id="38920" name="Text Box 19">
            <a:extLst>
              <a:ext uri="{FF2B5EF4-FFF2-40B4-BE49-F238E27FC236}">
                <a16:creationId xmlns:a16="http://schemas.microsoft.com/office/drawing/2014/main" id="{BC9C3BEF-A3C5-4669-9123-A8C3BB088FC9}"/>
              </a:ext>
            </a:extLst>
          </p:cNvPr>
          <p:cNvSpPr txBox="1">
            <a:spLocks noChangeArrowheads="1"/>
          </p:cNvSpPr>
          <p:nvPr/>
        </p:nvSpPr>
        <p:spPr bwMode="auto">
          <a:xfrm>
            <a:off x="762000" y="1171575"/>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CC0099"/>
                </a:solidFill>
                <a:latin typeface="Times New Roman" panose="02020603050405020304" pitchFamily="18" charset="0"/>
                <a:ea typeface="黑体" panose="02010609060101010101" pitchFamily="49" charset="-122"/>
              </a:rPr>
              <a:t>9.6.1</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结构数组的声明及初始化 </a:t>
            </a:r>
          </a:p>
        </p:txBody>
      </p:sp>
      <p:sp>
        <p:nvSpPr>
          <p:cNvPr id="67604" name="Rectangle 20">
            <a:extLst>
              <a:ext uri="{FF2B5EF4-FFF2-40B4-BE49-F238E27FC236}">
                <a16:creationId xmlns:a16="http://schemas.microsoft.com/office/drawing/2014/main" id="{65198708-9EDD-44A8-AA8A-1EE0696F7455}"/>
              </a:ext>
            </a:extLst>
          </p:cNvPr>
          <p:cNvSpPr>
            <a:spLocks noChangeArrowheads="1"/>
          </p:cNvSpPr>
          <p:nvPr/>
        </p:nvSpPr>
        <p:spPr bwMode="auto">
          <a:xfrm>
            <a:off x="684213" y="2305050"/>
            <a:ext cx="7958137" cy="701675"/>
          </a:xfrm>
          <a:prstGeom prst="rect">
            <a:avLst/>
          </a:prstGeom>
          <a:noFill/>
          <a:ln w="9525">
            <a:noFill/>
            <a:miter lim="800000"/>
            <a:headEnd/>
            <a:tailEnd/>
          </a:ln>
          <a:effectLst/>
        </p:spPr>
        <p:txBody>
          <a:bodyPr anchor="ctr">
            <a:spAutoFit/>
          </a:bodyPr>
          <a:lstStyle/>
          <a:p>
            <a:pPr eaLnBrk="1" hangingPunct="1">
              <a:defRPr/>
            </a:pPr>
            <a:r>
              <a:rPr lang="en-US" altLang="zh-CN" sz="2000" b="1">
                <a:solidFill>
                  <a:srgbClr val="FF9900"/>
                </a:solidFill>
                <a:effectLst>
                  <a:outerShdw blurRad="38100" dist="38100" dir="2700000" algn="tl">
                    <a:srgbClr val="C0C0C0"/>
                  </a:outerShdw>
                </a:effectLst>
              </a:rPr>
              <a:t>       </a:t>
            </a:r>
            <a:r>
              <a:rPr lang="zh-CN" altLang="en-US" sz="2000" b="1">
                <a:effectLst>
                  <a:outerShdw blurRad="38100" dist="38100" dir="2700000" algn="tl">
                    <a:srgbClr val="C0C0C0"/>
                  </a:outerShdw>
                </a:effectLst>
              </a:rPr>
              <a:t>结构数组的声明及初始化，除了数组元素声明为结构类型之外，其它与数组声明完全一致。</a:t>
            </a:r>
            <a:endParaRPr lang="zh-CN" altLang="en-US" sz="2000" b="1">
              <a:solidFill>
                <a:srgbClr val="008000"/>
              </a:solidFill>
              <a:effectLst>
                <a:outerShdw blurRad="38100" dist="38100" dir="2700000" algn="tl">
                  <a:srgbClr val="C0C0C0"/>
                </a:outerShdw>
              </a:effectLst>
            </a:endParaRPr>
          </a:p>
        </p:txBody>
      </p:sp>
      <p:graphicFrame>
        <p:nvGraphicFramePr>
          <p:cNvPr id="67605" name="Group 21">
            <a:extLst>
              <a:ext uri="{FF2B5EF4-FFF2-40B4-BE49-F238E27FC236}">
                <a16:creationId xmlns:a16="http://schemas.microsoft.com/office/drawing/2014/main" id="{9C1A3D8F-1E51-400A-B794-999749FA57D2}"/>
              </a:ext>
            </a:extLst>
          </p:cNvPr>
          <p:cNvGraphicFramePr>
            <a:graphicFrameLocks noGrp="1"/>
          </p:cNvGraphicFramePr>
          <p:nvPr/>
        </p:nvGraphicFramePr>
        <p:xfrm>
          <a:off x="1060450" y="3500438"/>
          <a:ext cx="7112000" cy="2682875"/>
        </p:xfrm>
        <a:graphic>
          <a:graphicData uri="http://schemas.openxmlformats.org/drawingml/2006/table">
            <a:tbl>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gridCol w="1016000">
                  <a:extLst>
                    <a:ext uri="{9D8B030D-6E8A-4147-A177-3AD203B41FA5}">
                      <a16:colId xmlns:a16="http://schemas.microsoft.com/office/drawing/2014/main" val="20006"/>
                    </a:ext>
                  </a:extLst>
                </a:gridCol>
              </a:tblGrid>
              <a:tr h="33535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000066"/>
                          </a:solidFill>
                          <a:effectLst>
                            <a:outerShdw blurRad="38100" dist="38100" dir="2700000" algn="tl">
                              <a:srgbClr val="C0C0C0"/>
                            </a:outerShdw>
                          </a:effectLst>
                          <a:latin typeface="Tahoma" pitchFamily="34" charset="0"/>
                          <a:ea typeface="宋体" pitchFamily="2" charset="-122"/>
                        </a:rPr>
                        <a:t>学号</a:t>
                      </a:r>
                    </a:p>
                  </a:txBody>
                  <a:tcPr marT="45731" marB="45731" horzOverflow="overflow">
                    <a:lnL w="28575"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000066"/>
                          </a:solidFill>
                          <a:effectLst>
                            <a:outerShdw blurRad="38100" dist="38100" dir="2700000" algn="tl">
                              <a:srgbClr val="C0C0C0"/>
                            </a:outerShdw>
                          </a:effectLst>
                          <a:latin typeface="Tahoma" pitchFamily="34" charset="0"/>
                          <a:ea typeface="宋体" pitchFamily="2" charset="-122"/>
                        </a:rPr>
                        <a:t>姓名</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000066"/>
                          </a:solidFill>
                          <a:effectLst>
                            <a:outerShdw blurRad="38100" dist="38100" dir="2700000" algn="tl">
                              <a:srgbClr val="C0C0C0"/>
                            </a:outerShdw>
                          </a:effectLst>
                          <a:latin typeface="Tahoma" pitchFamily="34" charset="0"/>
                          <a:ea typeface="宋体" pitchFamily="2" charset="-122"/>
                        </a:rPr>
                        <a:t>离散数学</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000066"/>
                          </a:solidFill>
                          <a:effectLst>
                            <a:outerShdw blurRad="38100" dist="38100" dir="2700000" algn="tl">
                              <a:srgbClr val="C0C0C0"/>
                            </a:outerShdw>
                          </a:effectLst>
                          <a:latin typeface="Tahoma" pitchFamily="34" charset="0"/>
                          <a:ea typeface="宋体" pitchFamily="2" charset="-122"/>
                        </a:rPr>
                        <a:t>数字逻辑</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000066"/>
                          </a:solidFill>
                          <a:effectLst>
                            <a:outerShdw blurRad="38100" dist="38100" dir="2700000" algn="tl">
                              <a:srgbClr val="C0C0C0"/>
                            </a:outerShdw>
                          </a:effectLst>
                          <a:latin typeface="Tahoma" pitchFamily="34" charset="0"/>
                          <a:ea typeface="宋体" pitchFamily="2" charset="-122"/>
                        </a:rPr>
                        <a:t>数据结构</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000066"/>
                          </a:solidFill>
                          <a:effectLst>
                            <a:outerShdw blurRad="38100" dist="38100" dir="2700000" algn="tl">
                              <a:srgbClr val="C0C0C0"/>
                            </a:outerShdw>
                          </a:effectLst>
                          <a:latin typeface="Tahoma" pitchFamily="34" charset="0"/>
                          <a:ea typeface="宋体" pitchFamily="2" charset="-122"/>
                        </a:rPr>
                        <a:t>操作系统</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000066"/>
                          </a:solidFill>
                          <a:effectLst>
                            <a:outerShdw blurRad="38100" dist="38100" dir="2700000" algn="tl">
                              <a:srgbClr val="C0C0C0"/>
                            </a:outerShdw>
                          </a:effectLst>
                          <a:latin typeface="Tahoma" pitchFamily="34" charset="0"/>
                          <a:ea typeface="宋体" pitchFamily="2" charset="-122"/>
                        </a:rPr>
                        <a:t>编译原理</a:t>
                      </a:r>
                    </a:p>
                  </a:txBody>
                  <a:tcPr marT="45731" marB="45731" horzOverflow="overflow">
                    <a:lnL w="12700" cap="flat" cmpd="sng" algn="ctr">
                      <a:solidFill>
                        <a:srgbClr val="000066"/>
                      </a:solidFill>
                      <a:prstDash val="solid"/>
                      <a:miter lim="800000"/>
                      <a:headEnd type="none" w="med" len="med"/>
                      <a:tailEnd type="none" w="med" len="med"/>
                    </a:lnL>
                    <a:lnR w="28575"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0"/>
                  </a:ext>
                </a:extLst>
              </a:tr>
              <a:tr h="33535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060101</a:t>
                      </a:r>
                    </a:p>
                  </a:txBody>
                  <a:tcPr marT="45731" marB="45731" horzOverflow="overflow">
                    <a:lnL w="28575"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白    月 </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95</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90</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88</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78</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89</a:t>
                      </a:r>
                    </a:p>
                  </a:txBody>
                  <a:tcPr marT="45731" marB="45731" horzOverflow="overflow">
                    <a:lnL w="12700" cap="flat" cmpd="sng" algn="ctr">
                      <a:solidFill>
                        <a:srgbClr val="000066"/>
                      </a:solidFill>
                      <a:prstDash val="solid"/>
                      <a:miter lim="800000"/>
                      <a:headEnd type="none" w="med" len="med"/>
                      <a:tailEnd type="none" w="med" len="med"/>
                    </a:lnL>
                    <a:lnR w="28575"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1"/>
                  </a:ext>
                </a:extLst>
              </a:tr>
              <a:tr h="33535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060102</a:t>
                      </a:r>
                    </a:p>
                  </a:txBody>
                  <a:tcPr marT="45731" marB="45731" horzOverflow="overflow">
                    <a:lnL w="28575"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叶慧敏</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80</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95</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85</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75</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90</a:t>
                      </a:r>
                    </a:p>
                  </a:txBody>
                  <a:tcPr marT="45731" marB="45731" horzOverflow="overflow">
                    <a:lnL w="12700" cap="flat" cmpd="sng" algn="ctr">
                      <a:solidFill>
                        <a:srgbClr val="000066"/>
                      </a:solidFill>
                      <a:prstDash val="solid"/>
                      <a:miter lim="800000"/>
                      <a:headEnd type="none" w="med" len="med"/>
                      <a:tailEnd type="none" w="med" len="med"/>
                    </a:lnL>
                    <a:lnR w="28575"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2"/>
                  </a:ext>
                </a:extLst>
              </a:tr>
              <a:tr h="33535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060103</a:t>
                      </a:r>
                    </a:p>
                  </a:txBody>
                  <a:tcPr marT="45731" marB="45731" horzOverflow="overflow">
                    <a:lnL w="28575"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于红兵</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86</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80</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91</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90</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75</a:t>
                      </a:r>
                    </a:p>
                  </a:txBody>
                  <a:tcPr marT="45731" marB="45731" horzOverflow="overflow">
                    <a:lnL w="12700" cap="flat" cmpd="sng" algn="ctr">
                      <a:solidFill>
                        <a:srgbClr val="000066"/>
                      </a:solidFill>
                      <a:prstDash val="solid"/>
                      <a:miter lim="800000"/>
                      <a:headEnd type="none" w="med" len="med"/>
                      <a:tailEnd type="none" w="med" len="med"/>
                    </a:lnL>
                    <a:lnR w="28575"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3"/>
                  </a:ext>
                </a:extLst>
              </a:tr>
              <a:tr h="33535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060104</a:t>
                      </a:r>
                    </a:p>
                  </a:txBody>
                  <a:tcPr marT="45731" marB="45731" horzOverflow="overflow">
                    <a:lnL w="28575"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梁    丹</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85</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90</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80</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79</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80</a:t>
                      </a:r>
                    </a:p>
                  </a:txBody>
                  <a:tcPr marT="45731" marB="45731" horzOverflow="overflow">
                    <a:lnL w="12700" cap="flat" cmpd="sng" algn="ctr">
                      <a:solidFill>
                        <a:srgbClr val="000066"/>
                      </a:solidFill>
                      <a:prstDash val="solid"/>
                      <a:miter lim="800000"/>
                      <a:headEnd type="none" w="med" len="med"/>
                      <a:tailEnd type="none" w="med" len="med"/>
                    </a:lnL>
                    <a:lnR w="28575"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4"/>
                  </a:ext>
                </a:extLst>
              </a:tr>
              <a:tr h="33535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060105</a:t>
                      </a:r>
                    </a:p>
                  </a:txBody>
                  <a:tcPr marT="45731" marB="45731" horzOverflow="overflow">
                    <a:lnL w="28575"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桂    娟</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90</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85</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89</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82</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91</a:t>
                      </a:r>
                    </a:p>
                  </a:txBody>
                  <a:tcPr marT="45731" marB="45731" horzOverflow="overflow">
                    <a:lnL w="12700" cap="flat" cmpd="sng" algn="ctr">
                      <a:solidFill>
                        <a:srgbClr val="000066"/>
                      </a:solidFill>
                      <a:prstDash val="solid"/>
                      <a:miter lim="800000"/>
                      <a:headEnd type="none" w="med" len="med"/>
                      <a:tailEnd type="none" w="med" len="med"/>
                    </a:lnL>
                    <a:lnR w="28575"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5"/>
                  </a:ext>
                </a:extLst>
              </a:tr>
              <a:tr h="33535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060106</a:t>
                      </a:r>
                    </a:p>
                  </a:txBody>
                  <a:tcPr marT="45731" marB="45731" horzOverflow="overflow">
                    <a:lnL w="28575"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吴    磊</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88</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90</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80</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85</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70</a:t>
                      </a:r>
                    </a:p>
                  </a:txBody>
                  <a:tcPr marT="45731" marB="45731" horzOverflow="overflow">
                    <a:lnL w="12700" cap="flat" cmpd="sng" algn="ctr">
                      <a:solidFill>
                        <a:srgbClr val="000066"/>
                      </a:solidFill>
                      <a:prstDash val="solid"/>
                      <a:miter lim="800000"/>
                      <a:headEnd type="none" w="med" len="med"/>
                      <a:tailEnd type="none" w="med" len="med"/>
                    </a:lnL>
                    <a:lnR w="28575"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6"/>
                  </a:ext>
                </a:extLst>
              </a:tr>
              <a:tr h="33535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060107</a:t>
                      </a:r>
                    </a:p>
                  </a:txBody>
                  <a:tcPr marT="45731" marB="45731" horzOverflow="overflow">
                    <a:lnL w="28575"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尹文甲</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92</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88</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82</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90</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80</a:t>
                      </a:r>
                    </a:p>
                  </a:txBody>
                  <a:tcPr marT="45731" marB="45731" horzOverflow="overflow">
                    <a:lnL w="12700" cap="flat" cmpd="sng" algn="ctr">
                      <a:solidFill>
                        <a:srgbClr val="000066"/>
                      </a:solidFill>
                      <a:prstDash val="solid"/>
                      <a:miter lim="800000"/>
                      <a:headEnd type="none" w="med" len="med"/>
                      <a:tailEnd type="none" w="med" len="med"/>
                    </a:lnL>
                    <a:lnR w="28575"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7"/>
                  </a:ext>
                </a:extLst>
              </a:tr>
            </a:tbl>
          </a:graphicData>
        </a:graphic>
      </p:graphicFrame>
      <p:sp>
        <p:nvSpPr>
          <p:cNvPr id="67679" name="Rectangle 95">
            <a:extLst>
              <a:ext uri="{FF2B5EF4-FFF2-40B4-BE49-F238E27FC236}">
                <a16:creationId xmlns:a16="http://schemas.microsoft.com/office/drawing/2014/main" id="{EB11B4F9-7F13-459D-91FC-0581024E2A05}"/>
              </a:ext>
            </a:extLst>
          </p:cNvPr>
          <p:cNvSpPr>
            <a:spLocks noChangeArrowheads="1"/>
          </p:cNvSpPr>
          <p:nvPr/>
        </p:nvSpPr>
        <p:spPr bwMode="auto">
          <a:xfrm>
            <a:off x="755650" y="3032125"/>
            <a:ext cx="7920038" cy="396875"/>
          </a:xfrm>
          <a:prstGeom prst="rect">
            <a:avLst/>
          </a:prstGeom>
          <a:noFill/>
          <a:ln w="9525">
            <a:noFill/>
            <a:miter lim="800000"/>
            <a:headEnd/>
            <a:tailEnd/>
          </a:ln>
          <a:effectLst/>
        </p:spPr>
        <p:txBody>
          <a:bodyPr anchor="ctr">
            <a:spAutoFit/>
          </a:bodyPr>
          <a:lstStyle/>
          <a:p>
            <a:pPr eaLnBrk="1" hangingPunct="1">
              <a:defRPr/>
            </a:pPr>
            <a:r>
              <a:rPr lang="en-US" altLang="zh-CN" sz="2000" b="1" dirty="0"/>
              <a:t>       </a:t>
            </a:r>
            <a:r>
              <a:rPr lang="zh-CN" altLang="en-US" sz="2000" b="1" dirty="0"/>
              <a:t>在</a:t>
            </a:r>
            <a:r>
              <a:rPr lang="en-US" altLang="zh-CN" sz="2000" b="1" dirty="0"/>
              <a:t>9.1</a:t>
            </a:r>
            <a:r>
              <a:rPr lang="zh-CN" altLang="en-US" sz="2000" b="1" dirty="0"/>
              <a:t>节中的</a:t>
            </a:r>
            <a:r>
              <a:rPr lang="zh-CN" altLang="en-US" sz="2000" b="1" dirty="0">
                <a:effectLst>
                  <a:outerShdw blurRad="38100" dist="38100" dir="2700000" algn="tl">
                    <a:srgbClr val="C0C0C0"/>
                  </a:outerShdw>
                </a:effectLst>
              </a:rPr>
              <a:t>应用问题</a:t>
            </a:r>
            <a:r>
              <a:rPr lang="en-US" altLang="en-US" sz="2000" b="1" dirty="0">
                <a:effectLst>
                  <a:outerShdw blurRad="38100" dist="38100" dir="2700000" algn="tl">
                    <a:srgbClr val="C0C0C0"/>
                  </a:outerShdw>
                </a:effectLst>
              </a:rPr>
              <a:t>㈡</a:t>
            </a:r>
            <a:r>
              <a:rPr lang="zh-CN" altLang="en-US" sz="2000" b="1" dirty="0">
                <a:effectLst>
                  <a:outerShdw blurRad="38100" dist="38100" dir="2700000" algn="tl">
                    <a:srgbClr val="C0C0C0"/>
                  </a:outerShdw>
                </a:effectLst>
              </a:rPr>
              <a:t> ：存储下列多一门课程的考试成绩单。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7602">
                                            <p:txEl>
                                              <p:pRg st="1" end="1"/>
                                            </p:txEl>
                                          </p:spTgt>
                                        </p:tgtEl>
                                        <p:attrNameLst>
                                          <p:attrName>style.visibility</p:attrName>
                                        </p:attrNameLst>
                                      </p:cBhvr>
                                      <p:to>
                                        <p:strVal val="visible"/>
                                      </p:to>
                                    </p:set>
                                    <p:animEffect transition="in" filter="blinds(horizontal)">
                                      <p:cBhvr>
                                        <p:cTn id="7" dur="500"/>
                                        <p:tgtEl>
                                          <p:spTgt spid="6760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xit" presetSubtype="16" fill="hold" nodeType="clickEffect">
                                  <p:stCondLst>
                                    <p:cond delay="0"/>
                                  </p:stCondLst>
                                  <p:childTnLst>
                                    <p:animEffect transition="out" filter="diamond(in)">
                                      <p:cBhvr>
                                        <p:cTn id="11" dur="2000"/>
                                        <p:tgtEl>
                                          <p:spTgt spid="67602">
                                            <p:txEl>
                                              <p:pRg st="1" end="1"/>
                                            </p:txEl>
                                          </p:spTgt>
                                        </p:tgtEl>
                                      </p:cBhvr>
                                    </p:animEffect>
                                    <p:set>
                                      <p:cBhvr>
                                        <p:cTn id="12" dur="1" fill="hold">
                                          <p:stCondLst>
                                            <p:cond delay="1999"/>
                                          </p:stCondLst>
                                        </p:cTn>
                                        <p:tgtEl>
                                          <p:spTgt spid="67602">
                                            <p:txEl>
                                              <p:pRg st="1" end="1"/>
                                            </p:txEl>
                                          </p:spTgt>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7604"/>
                                        </p:tgtEl>
                                        <p:attrNameLst>
                                          <p:attrName>style.visibility</p:attrName>
                                        </p:attrNameLst>
                                      </p:cBhvr>
                                      <p:to>
                                        <p:strVal val="visible"/>
                                      </p:to>
                                    </p:set>
                                    <p:animEffect transition="in" filter="blinds(horizontal)">
                                      <p:cBhvr>
                                        <p:cTn id="17" dur="500"/>
                                        <p:tgtEl>
                                          <p:spTgt spid="676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9" presetClass="entr" presetSubtype="0" fill="hold" grpId="0" nodeType="clickEffect">
                                  <p:stCondLst>
                                    <p:cond delay="0"/>
                                  </p:stCondLst>
                                  <p:childTnLst>
                                    <p:set>
                                      <p:cBhvr>
                                        <p:cTn id="21" dur="1" fill="hold">
                                          <p:stCondLst>
                                            <p:cond delay="0"/>
                                          </p:stCondLst>
                                        </p:cTn>
                                        <p:tgtEl>
                                          <p:spTgt spid="67679"/>
                                        </p:tgtEl>
                                        <p:attrNameLst>
                                          <p:attrName>style.visibility</p:attrName>
                                        </p:attrNameLst>
                                      </p:cBhvr>
                                      <p:to>
                                        <p:strVal val="visible"/>
                                      </p:to>
                                    </p:set>
                                    <p:anim calcmode="lin" valueType="num">
                                      <p:cBhvr>
                                        <p:cTn id="22" dur="1000" fill="hold"/>
                                        <p:tgtEl>
                                          <p:spTgt spid="67679"/>
                                        </p:tgtEl>
                                        <p:attrNameLst>
                                          <p:attrName>ppt_x</p:attrName>
                                        </p:attrNameLst>
                                      </p:cBhvr>
                                      <p:tavLst>
                                        <p:tav tm="0">
                                          <p:val>
                                            <p:strVal val="#ppt_x-.2"/>
                                          </p:val>
                                        </p:tav>
                                        <p:tav tm="100000">
                                          <p:val>
                                            <p:strVal val="#ppt_x"/>
                                          </p:val>
                                        </p:tav>
                                      </p:tavLst>
                                    </p:anim>
                                    <p:anim calcmode="lin" valueType="num">
                                      <p:cBhvr>
                                        <p:cTn id="23" dur="1000" fill="hold"/>
                                        <p:tgtEl>
                                          <p:spTgt spid="67679"/>
                                        </p:tgtEl>
                                        <p:attrNameLst>
                                          <p:attrName>ppt_y</p:attrName>
                                        </p:attrNameLst>
                                      </p:cBhvr>
                                      <p:tavLst>
                                        <p:tav tm="0">
                                          <p:val>
                                            <p:strVal val="#ppt_y"/>
                                          </p:val>
                                        </p:tav>
                                        <p:tav tm="100000">
                                          <p:val>
                                            <p:strVal val="#ppt_y"/>
                                          </p:val>
                                        </p:tav>
                                      </p:tavLst>
                                    </p:anim>
                                    <p:animEffect transition="in" filter="wipe(right)" prLst="gradientSize: 0.1">
                                      <p:cBhvr>
                                        <p:cTn id="24" dur="1000"/>
                                        <p:tgtEl>
                                          <p:spTgt spid="6767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7" presetClass="entr" presetSubtype="0" fill="hold" nodeType="clickEffect">
                                  <p:stCondLst>
                                    <p:cond delay="0"/>
                                  </p:stCondLst>
                                  <p:childTnLst>
                                    <p:set>
                                      <p:cBhvr>
                                        <p:cTn id="28" dur="1" fill="hold">
                                          <p:stCondLst>
                                            <p:cond delay="0"/>
                                          </p:stCondLst>
                                        </p:cTn>
                                        <p:tgtEl>
                                          <p:spTgt spid="67605"/>
                                        </p:tgtEl>
                                        <p:attrNameLst>
                                          <p:attrName>style.visibility</p:attrName>
                                        </p:attrNameLst>
                                      </p:cBhvr>
                                      <p:to>
                                        <p:strVal val="visible"/>
                                      </p:to>
                                    </p:set>
                                    <p:animEffect transition="in" filter="fade">
                                      <p:cBhvr>
                                        <p:cTn id="29" dur="1000"/>
                                        <p:tgtEl>
                                          <p:spTgt spid="67605"/>
                                        </p:tgtEl>
                                      </p:cBhvr>
                                    </p:animEffect>
                                    <p:anim calcmode="lin" valueType="num">
                                      <p:cBhvr>
                                        <p:cTn id="30" dur="1000" fill="hold"/>
                                        <p:tgtEl>
                                          <p:spTgt spid="67605"/>
                                        </p:tgtEl>
                                        <p:attrNameLst>
                                          <p:attrName>ppt_x</p:attrName>
                                        </p:attrNameLst>
                                      </p:cBhvr>
                                      <p:tavLst>
                                        <p:tav tm="0">
                                          <p:val>
                                            <p:strVal val="#ppt_x"/>
                                          </p:val>
                                        </p:tav>
                                        <p:tav tm="100000">
                                          <p:val>
                                            <p:strVal val="#ppt_x"/>
                                          </p:val>
                                        </p:tav>
                                      </p:tavLst>
                                    </p:anim>
                                    <p:anim calcmode="lin" valueType="num">
                                      <p:cBhvr>
                                        <p:cTn id="31" dur="1000" fill="hold"/>
                                        <p:tgtEl>
                                          <p:spTgt spid="67605"/>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9" presetClass="entr" presetSubtype="0" fill="hold" grpId="0" nodeType="clickEffect">
                                  <p:stCondLst>
                                    <p:cond delay="0"/>
                                  </p:stCondLst>
                                  <p:childTnLst>
                                    <p:set>
                                      <p:cBhvr>
                                        <p:cTn id="35" dur="1" fill="hold">
                                          <p:stCondLst>
                                            <p:cond delay="0"/>
                                          </p:stCondLst>
                                        </p:cTn>
                                        <p:tgtEl>
                                          <p:spTgt spid="67680"/>
                                        </p:tgtEl>
                                        <p:attrNameLst>
                                          <p:attrName>style.visibility</p:attrName>
                                        </p:attrNameLst>
                                      </p:cBhvr>
                                      <p:to>
                                        <p:strVal val="visible"/>
                                      </p:to>
                                    </p:set>
                                    <p:anim calcmode="lin" valueType="num">
                                      <p:cBhvr>
                                        <p:cTn id="36" dur="1000" fill="hold"/>
                                        <p:tgtEl>
                                          <p:spTgt spid="67680"/>
                                        </p:tgtEl>
                                        <p:attrNameLst>
                                          <p:attrName>ppt_x</p:attrName>
                                        </p:attrNameLst>
                                      </p:cBhvr>
                                      <p:tavLst>
                                        <p:tav tm="0">
                                          <p:val>
                                            <p:strVal val="#ppt_x-.2"/>
                                          </p:val>
                                        </p:tav>
                                        <p:tav tm="100000">
                                          <p:val>
                                            <p:strVal val="#ppt_x"/>
                                          </p:val>
                                        </p:tav>
                                      </p:tavLst>
                                    </p:anim>
                                    <p:anim calcmode="lin" valueType="num">
                                      <p:cBhvr>
                                        <p:cTn id="37" dur="1000" fill="hold"/>
                                        <p:tgtEl>
                                          <p:spTgt spid="67680"/>
                                        </p:tgtEl>
                                        <p:attrNameLst>
                                          <p:attrName>ppt_y</p:attrName>
                                        </p:attrNameLst>
                                      </p:cBhvr>
                                      <p:tavLst>
                                        <p:tav tm="0">
                                          <p:val>
                                            <p:strVal val="#ppt_y"/>
                                          </p:val>
                                        </p:tav>
                                        <p:tav tm="100000">
                                          <p:val>
                                            <p:strVal val="#ppt_y"/>
                                          </p:val>
                                        </p:tav>
                                      </p:tavLst>
                                    </p:anim>
                                    <p:animEffect transition="in" filter="wipe(right)" prLst="gradientSize: 0.1">
                                      <p:cBhvr>
                                        <p:cTn id="38" dur="1000"/>
                                        <p:tgtEl>
                                          <p:spTgt spid="6768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4" presetClass="emph" presetSubtype="0" fill="hold" grpId="1" nodeType="clickEffect">
                                  <p:stCondLst>
                                    <p:cond delay="0"/>
                                  </p:stCondLst>
                                  <p:childTnLst>
                                    <p:animClr clrSpc="hsl" dir="cw">
                                      <p:cBhvr override="childStyle">
                                        <p:cTn id="42" dur="500" fill="hold"/>
                                        <p:tgtEl>
                                          <p:spTgt spid="67680"/>
                                        </p:tgtEl>
                                        <p:attrNameLst>
                                          <p:attrName>style.color</p:attrName>
                                        </p:attrNameLst>
                                      </p:cBhvr>
                                      <p:by>
                                        <p:hsl h="0" s="-12549" l="-25098"/>
                                      </p:by>
                                    </p:animClr>
                                    <p:animClr clrSpc="hsl" dir="cw">
                                      <p:cBhvr>
                                        <p:cTn id="43" dur="500" fill="hold"/>
                                        <p:tgtEl>
                                          <p:spTgt spid="67680"/>
                                        </p:tgtEl>
                                        <p:attrNameLst>
                                          <p:attrName>fillcolor</p:attrName>
                                        </p:attrNameLst>
                                      </p:cBhvr>
                                      <p:by>
                                        <p:hsl h="0" s="-12549" l="-25098"/>
                                      </p:by>
                                    </p:animClr>
                                    <p:animClr clrSpc="hsl" dir="cw">
                                      <p:cBhvr>
                                        <p:cTn id="44" dur="500" fill="hold"/>
                                        <p:tgtEl>
                                          <p:spTgt spid="67680"/>
                                        </p:tgtEl>
                                        <p:attrNameLst>
                                          <p:attrName>stroke.color</p:attrName>
                                        </p:attrNameLst>
                                      </p:cBhvr>
                                      <p:by>
                                        <p:hsl h="0" s="-12549" l="-25098"/>
                                      </p:by>
                                    </p:animClr>
                                    <p:set>
                                      <p:cBhvr>
                                        <p:cTn id="45" dur="500" fill="hold"/>
                                        <p:tgtEl>
                                          <p:spTgt spid="6768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80" grpId="0" animBg="1"/>
      <p:bldP spid="67680" grpId="1" animBg="1"/>
      <p:bldP spid="67604" grpId="0"/>
      <p:bldP spid="6767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1">
            <a:extLst>
              <a:ext uri="{FF2B5EF4-FFF2-40B4-BE49-F238E27FC236}">
                <a16:creationId xmlns:a16="http://schemas.microsoft.com/office/drawing/2014/main" id="{A872D8CA-6171-4165-9594-42EA7B67F2A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7208209-8208-42CB-9CB9-0B0BA16CAA6E}" type="slidenum">
              <a:rPr kumimoji="0" lang="en-US" altLang="zh-CN" sz="1800" smtClean="0">
                <a:solidFill>
                  <a:srgbClr val="009900"/>
                </a:solidFill>
              </a:rPr>
              <a:pPr>
                <a:spcBef>
                  <a:spcPct val="0"/>
                </a:spcBef>
                <a:buClrTx/>
                <a:buSzTx/>
                <a:buFontTx/>
                <a:buNone/>
              </a:pPr>
              <a:t>35</a:t>
            </a:fld>
            <a:endParaRPr kumimoji="0" lang="en-US" altLang="zh-CN" sz="1800">
              <a:solidFill>
                <a:srgbClr val="009900"/>
              </a:solidFill>
            </a:endParaRPr>
          </a:p>
        </p:txBody>
      </p:sp>
      <p:sp>
        <p:nvSpPr>
          <p:cNvPr id="160773" name="Text Box 5">
            <a:extLst>
              <a:ext uri="{FF2B5EF4-FFF2-40B4-BE49-F238E27FC236}">
                <a16:creationId xmlns:a16="http://schemas.microsoft.com/office/drawing/2014/main" id="{4D8DBD1F-C6DE-4955-BD87-E1138C30F029}"/>
              </a:ext>
            </a:extLst>
          </p:cNvPr>
          <p:cNvSpPr txBox="1">
            <a:spLocks noChangeArrowheads="1"/>
          </p:cNvSpPr>
          <p:nvPr/>
        </p:nvSpPr>
        <p:spPr bwMode="auto">
          <a:xfrm>
            <a:off x="508000" y="549275"/>
            <a:ext cx="8385175" cy="2838450"/>
          </a:xfrm>
          <a:prstGeom prst="rect">
            <a:avLst/>
          </a:prstGeom>
          <a:solidFill>
            <a:schemeClr val="accent1">
              <a:alpha val="10001"/>
            </a:schemeClr>
          </a:solidFill>
          <a:ln w="9525">
            <a:noFill/>
            <a:miter lim="800000"/>
            <a:headEnd/>
            <a:tailEnd/>
          </a:ln>
          <a:effectLst/>
        </p:spPr>
        <p:txBody>
          <a:bodyPr>
            <a:spAutoFit/>
          </a:bodyPr>
          <a:lstStyle/>
          <a:p>
            <a:pPr eaLnBrk="1" hangingPunct="1">
              <a:defRPr/>
            </a:pPr>
            <a:r>
              <a:rPr lang="en-US" altLang="zh-CN" sz="1800" b="1">
                <a:solidFill>
                  <a:srgbClr val="FF0000"/>
                </a:solidFill>
              </a:rPr>
              <a:t>struct  scoretype</a:t>
            </a:r>
            <a:r>
              <a:rPr lang="en-US" altLang="zh-CN" sz="1800" b="1">
                <a:solidFill>
                  <a:srgbClr val="0066CC"/>
                </a:solidFill>
              </a:rPr>
              <a:t> </a:t>
            </a:r>
            <a:r>
              <a:rPr lang="en-US" altLang="zh-CN" sz="1800" b="1">
                <a:solidFill>
                  <a:srgbClr val="FF00FF"/>
                </a:solidFill>
              </a:rPr>
              <a:t>{</a:t>
            </a:r>
          </a:p>
          <a:p>
            <a:pPr eaLnBrk="1" hangingPunct="1">
              <a:defRPr/>
            </a:pPr>
            <a:r>
              <a:rPr lang="en-US" altLang="zh-CN" sz="1800" b="1">
                <a:solidFill>
                  <a:srgbClr val="FF00FF"/>
                </a:solidFill>
              </a:rPr>
              <a:t>     char </a:t>
            </a:r>
            <a:r>
              <a:rPr lang="en-US" altLang="zh-CN" sz="1800" b="1">
                <a:solidFill>
                  <a:srgbClr val="000066"/>
                </a:solidFill>
              </a:rPr>
              <a:t>number</a:t>
            </a:r>
            <a:r>
              <a:rPr lang="en-US" altLang="zh-CN" sz="1800" b="1">
                <a:solidFill>
                  <a:srgbClr val="FF00FF"/>
                </a:solidFill>
              </a:rPr>
              <a:t>[7];</a:t>
            </a:r>
          </a:p>
          <a:p>
            <a:pPr eaLnBrk="1" hangingPunct="1">
              <a:defRPr/>
            </a:pPr>
            <a:r>
              <a:rPr lang="en-US" altLang="zh-CN" sz="1800" b="1">
                <a:solidFill>
                  <a:srgbClr val="FF00FF"/>
                </a:solidFill>
              </a:rPr>
              <a:t>     char </a:t>
            </a:r>
            <a:r>
              <a:rPr lang="en-US" altLang="zh-CN" sz="1800" b="1">
                <a:solidFill>
                  <a:srgbClr val="000066"/>
                </a:solidFill>
              </a:rPr>
              <a:t>name</a:t>
            </a:r>
            <a:r>
              <a:rPr lang="en-US" altLang="zh-CN" sz="1800" b="1">
                <a:solidFill>
                  <a:srgbClr val="FF00FF"/>
                </a:solidFill>
              </a:rPr>
              <a:t>[9];</a:t>
            </a:r>
          </a:p>
          <a:p>
            <a:pPr eaLnBrk="1" hangingPunct="1">
              <a:defRPr/>
            </a:pPr>
            <a:r>
              <a:rPr lang="en-US" altLang="zh-CN" sz="1800" b="1">
                <a:solidFill>
                  <a:srgbClr val="FF00FF"/>
                </a:solidFill>
              </a:rPr>
              <a:t>     int </a:t>
            </a:r>
            <a:r>
              <a:rPr lang="en-US" altLang="zh-CN" sz="1800" b="1">
                <a:solidFill>
                  <a:srgbClr val="000066"/>
                </a:solidFill>
              </a:rPr>
              <a:t>math</a:t>
            </a:r>
            <a:r>
              <a:rPr lang="en-US" altLang="zh-CN" sz="1800" b="1">
                <a:solidFill>
                  <a:srgbClr val="FF00FF"/>
                </a:solidFill>
              </a:rPr>
              <a:t>;</a:t>
            </a:r>
          </a:p>
          <a:p>
            <a:pPr eaLnBrk="1" hangingPunct="1">
              <a:defRPr/>
            </a:pPr>
            <a:r>
              <a:rPr lang="en-US" altLang="zh-CN" sz="1800" b="1">
                <a:solidFill>
                  <a:srgbClr val="FF00FF"/>
                </a:solidFill>
              </a:rPr>
              <a:t>     int </a:t>
            </a:r>
            <a:r>
              <a:rPr lang="en-US" altLang="zh-CN" sz="1800" b="1">
                <a:solidFill>
                  <a:srgbClr val="000066"/>
                </a:solidFill>
              </a:rPr>
              <a:t>logicdesign</a:t>
            </a:r>
            <a:r>
              <a:rPr lang="en-US" altLang="zh-CN" sz="1800" b="1">
                <a:solidFill>
                  <a:srgbClr val="FF00FF"/>
                </a:solidFill>
              </a:rPr>
              <a:t>;</a:t>
            </a:r>
          </a:p>
          <a:p>
            <a:pPr eaLnBrk="1" hangingPunct="1">
              <a:defRPr/>
            </a:pPr>
            <a:r>
              <a:rPr lang="en-US" altLang="zh-CN" sz="1800" b="1">
                <a:solidFill>
                  <a:srgbClr val="FF00FF"/>
                </a:solidFill>
              </a:rPr>
              <a:t>    </a:t>
            </a:r>
            <a:r>
              <a:rPr lang="en-US" altLang="zh-CN" sz="1800">
                <a:solidFill>
                  <a:srgbClr val="FF00FF"/>
                </a:solidFill>
              </a:rPr>
              <a:t> </a:t>
            </a:r>
            <a:r>
              <a:rPr lang="en-US" altLang="zh-CN" sz="1800" b="1">
                <a:solidFill>
                  <a:srgbClr val="FF00FF"/>
                </a:solidFill>
              </a:rPr>
              <a:t>int </a:t>
            </a:r>
            <a:r>
              <a:rPr lang="en-US" altLang="zh-CN" sz="1800" b="1">
                <a:solidFill>
                  <a:srgbClr val="000066"/>
                </a:solidFill>
              </a:rPr>
              <a:t>datastructure</a:t>
            </a:r>
            <a:r>
              <a:rPr lang="en-US" altLang="zh-CN" sz="1800" b="1">
                <a:solidFill>
                  <a:srgbClr val="FF00FF"/>
                </a:solidFill>
              </a:rPr>
              <a:t>;</a:t>
            </a:r>
          </a:p>
          <a:p>
            <a:pPr eaLnBrk="1" hangingPunct="1">
              <a:defRPr/>
            </a:pPr>
            <a:r>
              <a:rPr lang="en-US" altLang="zh-CN" sz="1800" b="1">
                <a:solidFill>
                  <a:srgbClr val="FF00FF"/>
                </a:solidFill>
              </a:rPr>
              <a:t>     int </a:t>
            </a:r>
            <a:r>
              <a:rPr lang="en-US" altLang="zh-CN" sz="1800" b="1">
                <a:solidFill>
                  <a:srgbClr val="000066"/>
                </a:solidFill>
              </a:rPr>
              <a:t>operatingsystem</a:t>
            </a:r>
            <a:r>
              <a:rPr lang="en-US" altLang="zh-CN" sz="1800" b="1">
                <a:solidFill>
                  <a:srgbClr val="FF00FF"/>
                </a:solidFill>
              </a:rPr>
              <a:t>;</a:t>
            </a:r>
          </a:p>
          <a:p>
            <a:pPr eaLnBrk="1" hangingPunct="1">
              <a:defRPr/>
            </a:pPr>
            <a:r>
              <a:rPr lang="en-US" altLang="zh-CN" sz="1800" b="1">
                <a:solidFill>
                  <a:srgbClr val="FF00FF"/>
                </a:solidFill>
              </a:rPr>
              <a:t>     int </a:t>
            </a:r>
            <a:r>
              <a:rPr lang="en-US" altLang="zh-CN" sz="1800" b="1">
                <a:solidFill>
                  <a:srgbClr val="000066"/>
                </a:solidFill>
              </a:rPr>
              <a:t>compiler</a:t>
            </a:r>
            <a:r>
              <a:rPr lang="en-US" altLang="zh-CN" sz="1800" b="1">
                <a:solidFill>
                  <a:srgbClr val="FF00FF"/>
                </a:solidFill>
              </a:rPr>
              <a:t>;</a:t>
            </a:r>
          </a:p>
          <a:p>
            <a:pPr eaLnBrk="1" hangingPunct="1">
              <a:defRPr/>
            </a:pPr>
            <a:r>
              <a:rPr lang="en-US" altLang="zh-CN" sz="1800" b="1">
                <a:solidFill>
                  <a:srgbClr val="FF00FF"/>
                </a:solidFill>
              </a:rPr>
              <a:t>};</a:t>
            </a:r>
          </a:p>
          <a:p>
            <a:pPr eaLnBrk="1" hangingPunct="1">
              <a:defRPr/>
            </a:pPr>
            <a:r>
              <a:rPr lang="en-US" altLang="zh-CN" sz="1800" b="1">
                <a:solidFill>
                  <a:srgbClr val="FF0000"/>
                </a:solidFill>
              </a:rPr>
              <a:t>struct scoretype</a:t>
            </a:r>
            <a:r>
              <a:rPr lang="en-US" altLang="zh-CN" sz="1800" b="1">
                <a:solidFill>
                  <a:srgbClr val="FF00FF"/>
                </a:solidFill>
              </a:rPr>
              <a:t> scoretable[30]={{</a:t>
            </a:r>
            <a:r>
              <a:rPr lang="en-US" altLang="zh-CN" sz="1800" b="1">
                <a:solidFill>
                  <a:schemeClr val="folHlink"/>
                </a:solidFill>
                <a:effectLst>
                  <a:outerShdw blurRad="38100" dist="38100" dir="2700000" algn="tl">
                    <a:srgbClr val="000000"/>
                  </a:outerShdw>
                </a:effectLst>
              </a:rPr>
              <a:t>”060101”,”</a:t>
            </a:r>
            <a:r>
              <a:rPr lang="zh-CN" altLang="en-US" sz="1800" b="1">
                <a:solidFill>
                  <a:schemeClr val="folHlink"/>
                </a:solidFill>
                <a:effectLst>
                  <a:outerShdw blurRad="38100" dist="38100" dir="2700000" algn="tl">
                    <a:srgbClr val="000000"/>
                  </a:outerShdw>
                </a:effectLst>
              </a:rPr>
              <a:t>白月”</a:t>
            </a:r>
            <a:r>
              <a:rPr lang="en-US" altLang="zh-CN" sz="1800" b="1">
                <a:solidFill>
                  <a:schemeClr val="folHlink"/>
                </a:solidFill>
                <a:effectLst>
                  <a:outerShdw blurRad="38100" dist="38100" dir="2700000" algn="tl">
                    <a:srgbClr val="000000"/>
                  </a:outerShdw>
                </a:effectLst>
              </a:rPr>
              <a:t>,95,90,88,78,89</a:t>
            </a:r>
            <a:r>
              <a:rPr lang="en-US" altLang="zh-CN" sz="1800" b="1">
                <a:solidFill>
                  <a:srgbClr val="FF00FF"/>
                </a:solidFill>
              </a:rPr>
              <a:t>}};</a:t>
            </a:r>
          </a:p>
        </p:txBody>
      </p:sp>
      <p:sp>
        <p:nvSpPr>
          <p:cNvPr id="39940" name="Rectangle 7">
            <a:extLst>
              <a:ext uri="{FF2B5EF4-FFF2-40B4-BE49-F238E27FC236}">
                <a16:creationId xmlns:a16="http://schemas.microsoft.com/office/drawing/2014/main" id="{23C17361-557E-4E47-8910-7A70000F4432}"/>
              </a:ext>
            </a:extLst>
          </p:cNvPr>
          <p:cNvSpPr>
            <a:spLocks noChangeArrowheads="1"/>
          </p:cNvSpPr>
          <p:nvPr/>
        </p:nvSpPr>
        <p:spPr bwMode="auto">
          <a:xfrm>
            <a:off x="1062038" y="3860800"/>
            <a:ext cx="7091362" cy="30003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160776" name="Group 8">
            <a:extLst>
              <a:ext uri="{FF2B5EF4-FFF2-40B4-BE49-F238E27FC236}">
                <a16:creationId xmlns:a16="http://schemas.microsoft.com/office/drawing/2014/main" id="{0DDD79C8-BE2E-499E-85E7-96D82185C179}"/>
              </a:ext>
            </a:extLst>
          </p:cNvPr>
          <p:cNvGraphicFramePr>
            <a:graphicFrameLocks noGrp="1"/>
          </p:cNvGraphicFramePr>
          <p:nvPr/>
        </p:nvGraphicFramePr>
        <p:xfrm>
          <a:off x="1060450" y="3500438"/>
          <a:ext cx="7112000" cy="2682875"/>
        </p:xfrm>
        <a:graphic>
          <a:graphicData uri="http://schemas.openxmlformats.org/drawingml/2006/table">
            <a:tbl>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gridCol w="1016000">
                  <a:extLst>
                    <a:ext uri="{9D8B030D-6E8A-4147-A177-3AD203B41FA5}">
                      <a16:colId xmlns:a16="http://schemas.microsoft.com/office/drawing/2014/main" val="20006"/>
                    </a:ext>
                  </a:extLst>
                </a:gridCol>
              </a:tblGrid>
              <a:tr h="33535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000066"/>
                          </a:solidFill>
                          <a:effectLst>
                            <a:outerShdw blurRad="38100" dist="38100" dir="2700000" algn="tl">
                              <a:srgbClr val="C0C0C0"/>
                            </a:outerShdw>
                          </a:effectLst>
                          <a:latin typeface="Tahoma" pitchFamily="34" charset="0"/>
                          <a:ea typeface="宋体" pitchFamily="2" charset="-122"/>
                        </a:rPr>
                        <a:t>学号</a:t>
                      </a:r>
                    </a:p>
                  </a:txBody>
                  <a:tcPr marT="45731" marB="45731" horzOverflow="overflow">
                    <a:lnL w="28575"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000066"/>
                          </a:solidFill>
                          <a:effectLst>
                            <a:outerShdw blurRad="38100" dist="38100" dir="2700000" algn="tl">
                              <a:srgbClr val="C0C0C0"/>
                            </a:outerShdw>
                          </a:effectLst>
                          <a:latin typeface="Tahoma" pitchFamily="34" charset="0"/>
                          <a:ea typeface="宋体" pitchFamily="2" charset="-122"/>
                        </a:rPr>
                        <a:t>姓名</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000066"/>
                          </a:solidFill>
                          <a:effectLst>
                            <a:outerShdw blurRad="38100" dist="38100" dir="2700000" algn="tl">
                              <a:srgbClr val="C0C0C0"/>
                            </a:outerShdw>
                          </a:effectLst>
                          <a:latin typeface="Tahoma" pitchFamily="34" charset="0"/>
                          <a:ea typeface="宋体" pitchFamily="2" charset="-122"/>
                        </a:rPr>
                        <a:t>离散数学</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000066"/>
                          </a:solidFill>
                          <a:effectLst>
                            <a:outerShdw blurRad="38100" dist="38100" dir="2700000" algn="tl">
                              <a:srgbClr val="C0C0C0"/>
                            </a:outerShdw>
                          </a:effectLst>
                          <a:latin typeface="Tahoma" pitchFamily="34" charset="0"/>
                          <a:ea typeface="宋体" pitchFamily="2" charset="-122"/>
                        </a:rPr>
                        <a:t>数字逻辑</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000066"/>
                          </a:solidFill>
                          <a:effectLst>
                            <a:outerShdw blurRad="38100" dist="38100" dir="2700000" algn="tl">
                              <a:srgbClr val="C0C0C0"/>
                            </a:outerShdw>
                          </a:effectLst>
                          <a:latin typeface="Tahoma" pitchFamily="34" charset="0"/>
                          <a:ea typeface="宋体" pitchFamily="2" charset="-122"/>
                        </a:rPr>
                        <a:t>数据结构</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000066"/>
                          </a:solidFill>
                          <a:effectLst>
                            <a:outerShdw blurRad="38100" dist="38100" dir="2700000" algn="tl">
                              <a:srgbClr val="C0C0C0"/>
                            </a:outerShdw>
                          </a:effectLst>
                          <a:latin typeface="Tahoma" pitchFamily="34" charset="0"/>
                          <a:ea typeface="宋体" pitchFamily="2" charset="-122"/>
                        </a:rPr>
                        <a:t>操作系统</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000066"/>
                          </a:solidFill>
                          <a:effectLst>
                            <a:outerShdw blurRad="38100" dist="38100" dir="2700000" algn="tl">
                              <a:srgbClr val="C0C0C0"/>
                            </a:outerShdw>
                          </a:effectLst>
                          <a:latin typeface="Tahoma" pitchFamily="34" charset="0"/>
                          <a:ea typeface="宋体" pitchFamily="2" charset="-122"/>
                        </a:rPr>
                        <a:t>编译原理</a:t>
                      </a:r>
                    </a:p>
                  </a:txBody>
                  <a:tcPr marT="45731" marB="45731" horzOverflow="overflow">
                    <a:lnL w="12700" cap="flat" cmpd="sng" algn="ctr">
                      <a:solidFill>
                        <a:srgbClr val="000066"/>
                      </a:solidFill>
                      <a:prstDash val="solid"/>
                      <a:miter lim="800000"/>
                      <a:headEnd type="none" w="med" len="med"/>
                      <a:tailEnd type="none" w="med" len="med"/>
                    </a:lnL>
                    <a:lnR w="28575"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0"/>
                  </a:ext>
                </a:extLst>
              </a:tr>
              <a:tr h="33535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060101</a:t>
                      </a:r>
                    </a:p>
                  </a:txBody>
                  <a:tcPr marT="45731" marB="45731" horzOverflow="overflow">
                    <a:lnL w="28575"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白    月 </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95</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90</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88</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78</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89</a:t>
                      </a:r>
                    </a:p>
                  </a:txBody>
                  <a:tcPr marT="45731" marB="45731" horzOverflow="overflow">
                    <a:lnL w="12700" cap="flat" cmpd="sng" algn="ctr">
                      <a:solidFill>
                        <a:srgbClr val="000066"/>
                      </a:solidFill>
                      <a:prstDash val="solid"/>
                      <a:miter lim="800000"/>
                      <a:headEnd type="none" w="med" len="med"/>
                      <a:tailEnd type="none" w="med" len="med"/>
                    </a:lnL>
                    <a:lnR w="28575"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1"/>
                  </a:ext>
                </a:extLst>
              </a:tr>
              <a:tr h="33535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060102</a:t>
                      </a:r>
                    </a:p>
                  </a:txBody>
                  <a:tcPr marT="45731" marB="45731" horzOverflow="overflow">
                    <a:lnL w="28575"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叶慧敏</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80</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95</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85</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75</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90</a:t>
                      </a:r>
                    </a:p>
                  </a:txBody>
                  <a:tcPr marT="45731" marB="45731" horzOverflow="overflow">
                    <a:lnL w="12700" cap="flat" cmpd="sng" algn="ctr">
                      <a:solidFill>
                        <a:srgbClr val="000066"/>
                      </a:solidFill>
                      <a:prstDash val="solid"/>
                      <a:miter lim="800000"/>
                      <a:headEnd type="none" w="med" len="med"/>
                      <a:tailEnd type="none" w="med" len="med"/>
                    </a:lnL>
                    <a:lnR w="28575"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2"/>
                  </a:ext>
                </a:extLst>
              </a:tr>
              <a:tr h="33535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060103</a:t>
                      </a:r>
                    </a:p>
                  </a:txBody>
                  <a:tcPr marT="45731" marB="45731" horzOverflow="overflow">
                    <a:lnL w="28575"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于红兵</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86</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80</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91</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90</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75</a:t>
                      </a:r>
                    </a:p>
                  </a:txBody>
                  <a:tcPr marT="45731" marB="45731" horzOverflow="overflow">
                    <a:lnL w="12700" cap="flat" cmpd="sng" algn="ctr">
                      <a:solidFill>
                        <a:srgbClr val="000066"/>
                      </a:solidFill>
                      <a:prstDash val="solid"/>
                      <a:miter lim="800000"/>
                      <a:headEnd type="none" w="med" len="med"/>
                      <a:tailEnd type="none" w="med" len="med"/>
                    </a:lnL>
                    <a:lnR w="28575"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3"/>
                  </a:ext>
                </a:extLst>
              </a:tr>
              <a:tr h="33535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060104</a:t>
                      </a:r>
                    </a:p>
                  </a:txBody>
                  <a:tcPr marT="45731" marB="45731" horzOverflow="overflow">
                    <a:lnL w="28575"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梁    丹</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85</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90</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80</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79</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80</a:t>
                      </a:r>
                    </a:p>
                  </a:txBody>
                  <a:tcPr marT="45731" marB="45731" horzOverflow="overflow">
                    <a:lnL w="12700" cap="flat" cmpd="sng" algn="ctr">
                      <a:solidFill>
                        <a:srgbClr val="000066"/>
                      </a:solidFill>
                      <a:prstDash val="solid"/>
                      <a:miter lim="800000"/>
                      <a:headEnd type="none" w="med" len="med"/>
                      <a:tailEnd type="none" w="med" len="med"/>
                    </a:lnL>
                    <a:lnR w="28575"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4"/>
                  </a:ext>
                </a:extLst>
              </a:tr>
              <a:tr h="33535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060105</a:t>
                      </a:r>
                    </a:p>
                  </a:txBody>
                  <a:tcPr marT="45731" marB="45731" horzOverflow="overflow">
                    <a:lnL w="28575"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桂    娟</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90</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85</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89</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82</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91</a:t>
                      </a:r>
                    </a:p>
                  </a:txBody>
                  <a:tcPr marT="45731" marB="45731" horzOverflow="overflow">
                    <a:lnL w="12700" cap="flat" cmpd="sng" algn="ctr">
                      <a:solidFill>
                        <a:srgbClr val="000066"/>
                      </a:solidFill>
                      <a:prstDash val="solid"/>
                      <a:miter lim="800000"/>
                      <a:headEnd type="none" w="med" len="med"/>
                      <a:tailEnd type="none" w="med" len="med"/>
                    </a:lnL>
                    <a:lnR w="28575"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5"/>
                  </a:ext>
                </a:extLst>
              </a:tr>
              <a:tr h="33535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060106</a:t>
                      </a:r>
                    </a:p>
                  </a:txBody>
                  <a:tcPr marT="45731" marB="45731" horzOverflow="overflow">
                    <a:lnL w="28575"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吴    磊</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88</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90</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80</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85</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70</a:t>
                      </a:r>
                    </a:p>
                  </a:txBody>
                  <a:tcPr marT="45731" marB="45731" horzOverflow="overflow">
                    <a:lnL w="12700" cap="flat" cmpd="sng" algn="ctr">
                      <a:solidFill>
                        <a:srgbClr val="000066"/>
                      </a:solidFill>
                      <a:prstDash val="solid"/>
                      <a:miter lim="800000"/>
                      <a:headEnd type="none" w="med" len="med"/>
                      <a:tailEnd type="none" w="med" len="med"/>
                    </a:lnL>
                    <a:lnR w="28575"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6"/>
                  </a:ext>
                </a:extLst>
              </a:tr>
              <a:tr h="33535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060107</a:t>
                      </a:r>
                    </a:p>
                  </a:txBody>
                  <a:tcPr marT="45731" marB="45731" horzOverflow="overflow">
                    <a:lnL w="28575"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尹文甲</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92</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88</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82</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90</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80</a:t>
                      </a:r>
                    </a:p>
                  </a:txBody>
                  <a:tcPr marT="45731" marB="45731" horzOverflow="overflow">
                    <a:lnL w="12700" cap="flat" cmpd="sng" algn="ctr">
                      <a:solidFill>
                        <a:srgbClr val="000066"/>
                      </a:solidFill>
                      <a:prstDash val="solid"/>
                      <a:miter lim="800000"/>
                      <a:headEnd type="none" w="med" len="med"/>
                      <a:tailEnd type="none" w="med" len="med"/>
                    </a:lnL>
                    <a:lnR w="28575"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7"/>
                  </a:ext>
                </a:extLst>
              </a:tr>
            </a:tbl>
          </a:graphicData>
        </a:graphic>
      </p:graphicFrame>
      <p:graphicFrame>
        <p:nvGraphicFramePr>
          <p:cNvPr id="161078" name="Group 310">
            <a:extLst>
              <a:ext uri="{FF2B5EF4-FFF2-40B4-BE49-F238E27FC236}">
                <a16:creationId xmlns:a16="http://schemas.microsoft.com/office/drawing/2014/main" id="{BD0DC183-7ED5-49E8-B34C-C1C145DD7AC2}"/>
              </a:ext>
            </a:extLst>
          </p:cNvPr>
          <p:cNvGraphicFramePr>
            <a:graphicFrameLocks noGrp="1"/>
          </p:cNvGraphicFramePr>
          <p:nvPr/>
        </p:nvGraphicFramePr>
        <p:xfrm>
          <a:off x="3060700" y="1339850"/>
          <a:ext cx="5688013" cy="334963"/>
        </p:xfrm>
        <a:graphic>
          <a:graphicData uri="http://schemas.openxmlformats.org/drawingml/2006/table">
            <a:tbl>
              <a:tblPr/>
              <a:tblGrid>
                <a:gridCol w="271463">
                  <a:extLst>
                    <a:ext uri="{9D8B030D-6E8A-4147-A177-3AD203B41FA5}">
                      <a16:colId xmlns:a16="http://schemas.microsoft.com/office/drawing/2014/main" val="20000"/>
                    </a:ext>
                  </a:extLst>
                </a:gridCol>
                <a:gridCol w="269875">
                  <a:extLst>
                    <a:ext uri="{9D8B030D-6E8A-4147-A177-3AD203B41FA5}">
                      <a16:colId xmlns:a16="http://schemas.microsoft.com/office/drawing/2014/main" val="20001"/>
                    </a:ext>
                  </a:extLst>
                </a:gridCol>
                <a:gridCol w="273050">
                  <a:extLst>
                    <a:ext uri="{9D8B030D-6E8A-4147-A177-3AD203B41FA5}">
                      <a16:colId xmlns:a16="http://schemas.microsoft.com/office/drawing/2014/main" val="20002"/>
                    </a:ext>
                  </a:extLst>
                </a:gridCol>
                <a:gridCol w="268287">
                  <a:extLst>
                    <a:ext uri="{9D8B030D-6E8A-4147-A177-3AD203B41FA5}">
                      <a16:colId xmlns:a16="http://schemas.microsoft.com/office/drawing/2014/main" val="20003"/>
                    </a:ext>
                  </a:extLst>
                </a:gridCol>
                <a:gridCol w="271463">
                  <a:extLst>
                    <a:ext uri="{9D8B030D-6E8A-4147-A177-3AD203B41FA5}">
                      <a16:colId xmlns:a16="http://schemas.microsoft.com/office/drawing/2014/main" val="20004"/>
                    </a:ext>
                  </a:extLst>
                </a:gridCol>
                <a:gridCol w="269875">
                  <a:extLst>
                    <a:ext uri="{9D8B030D-6E8A-4147-A177-3AD203B41FA5}">
                      <a16:colId xmlns:a16="http://schemas.microsoft.com/office/drawing/2014/main" val="20005"/>
                    </a:ext>
                  </a:extLst>
                </a:gridCol>
                <a:gridCol w="273050">
                  <a:extLst>
                    <a:ext uri="{9D8B030D-6E8A-4147-A177-3AD203B41FA5}">
                      <a16:colId xmlns:a16="http://schemas.microsoft.com/office/drawing/2014/main" val="20006"/>
                    </a:ext>
                  </a:extLst>
                </a:gridCol>
                <a:gridCol w="269875">
                  <a:extLst>
                    <a:ext uri="{9D8B030D-6E8A-4147-A177-3AD203B41FA5}">
                      <a16:colId xmlns:a16="http://schemas.microsoft.com/office/drawing/2014/main" val="20007"/>
                    </a:ext>
                  </a:extLst>
                </a:gridCol>
                <a:gridCol w="271462">
                  <a:extLst>
                    <a:ext uri="{9D8B030D-6E8A-4147-A177-3AD203B41FA5}">
                      <a16:colId xmlns:a16="http://schemas.microsoft.com/office/drawing/2014/main" val="20008"/>
                    </a:ext>
                  </a:extLst>
                </a:gridCol>
                <a:gridCol w="269875">
                  <a:extLst>
                    <a:ext uri="{9D8B030D-6E8A-4147-A177-3AD203B41FA5}">
                      <a16:colId xmlns:a16="http://schemas.microsoft.com/office/drawing/2014/main" val="20009"/>
                    </a:ext>
                  </a:extLst>
                </a:gridCol>
                <a:gridCol w="271463">
                  <a:extLst>
                    <a:ext uri="{9D8B030D-6E8A-4147-A177-3AD203B41FA5}">
                      <a16:colId xmlns:a16="http://schemas.microsoft.com/office/drawing/2014/main" val="20010"/>
                    </a:ext>
                  </a:extLst>
                </a:gridCol>
                <a:gridCol w="269875">
                  <a:extLst>
                    <a:ext uri="{9D8B030D-6E8A-4147-A177-3AD203B41FA5}">
                      <a16:colId xmlns:a16="http://schemas.microsoft.com/office/drawing/2014/main" val="20011"/>
                    </a:ext>
                  </a:extLst>
                </a:gridCol>
                <a:gridCol w="271462">
                  <a:extLst>
                    <a:ext uri="{9D8B030D-6E8A-4147-A177-3AD203B41FA5}">
                      <a16:colId xmlns:a16="http://schemas.microsoft.com/office/drawing/2014/main" val="20012"/>
                    </a:ext>
                  </a:extLst>
                </a:gridCol>
                <a:gridCol w="269875">
                  <a:extLst>
                    <a:ext uri="{9D8B030D-6E8A-4147-A177-3AD203B41FA5}">
                      <a16:colId xmlns:a16="http://schemas.microsoft.com/office/drawing/2014/main" val="20013"/>
                    </a:ext>
                  </a:extLst>
                </a:gridCol>
                <a:gridCol w="273050">
                  <a:extLst>
                    <a:ext uri="{9D8B030D-6E8A-4147-A177-3AD203B41FA5}">
                      <a16:colId xmlns:a16="http://schemas.microsoft.com/office/drawing/2014/main" val="20014"/>
                    </a:ext>
                  </a:extLst>
                </a:gridCol>
                <a:gridCol w="269875">
                  <a:extLst>
                    <a:ext uri="{9D8B030D-6E8A-4147-A177-3AD203B41FA5}">
                      <a16:colId xmlns:a16="http://schemas.microsoft.com/office/drawing/2014/main" val="20015"/>
                    </a:ext>
                  </a:extLst>
                </a:gridCol>
                <a:gridCol w="271463">
                  <a:extLst>
                    <a:ext uri="{9D8B030D-6E8A-4147-A177-3AD203B41FA5}">
                      <a16:colId xmlns:a16="http://schemas.microsoft.com/office/drawing/2014/main" val="20016"/>
                    </a:ext>
                  </a:extLst>
                </a:gridCol>
                <a:gridCol w="268287">
                  <a:extLst>
                    <a:ext uri="{9D8B030D-6E8A-4147-A177-3AD203B41FA5}">
                      <a16:colId xmlns:a16="http://schemas.microsoft.com/office/drawing/2014/main" val="20017"/>
                    </a:ext>
                  </a:extLst>
                </a:gridCol>
                <a:gridCol w="273050">
                  <a:extLst>
                    <a:ext uri="{9D8B030D-6E8A-4147-A177-3AD203B41FA5}">
                      <a16:colId xmlns:a16="http://schemas.microsoft.com/office/drawing/2014/main" val="20018"/>
                    </a:ext>
                  </a:extLst>
                </a:gridCol>
                <a:gridCol w="269875">
                  <a:extLst>
                    <a:ext uri="{9D8B030D-6E8A-4147-A177-3AD203B41FA5}">
                      <a16:colId xmlns:a16="http://schemas.microsoft.com/office/drawing/2014/main" val="20019"/>
                    </a:ext>
                  </a:extLst>
                </a:gridCol>
                <a:gridCol w="271463">
                  <a:extLst>
                    <a:ext uri="{9D8B030D-6E8A-4147-A177-3AD203B41FA5}">
                      <a16:colId xmlns:a16="http://schemas.microsoft.com/office/drawing/2014/main" val="20020"/>
                    </a:ext>
                  </a:extLst>
                </a:gridCol>
              </a:tblGrid>
              <a:tr h="33496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579" marB="45579" horzOverflow="overflow">
                    <a:lnL w="28575" cap="flat" cmpd="sng" algn="ctr">
                      <a:solidFill>
                        <a:srgbClr val="292929"/>
                      </a:solidFill>
                      <a:prstDash val="solid"/>
                      <a:miter lim="800000"/>
                      <a:headEnd type="none" w="med" len="med"/>
                      <a:tailEnd type="none" w="med" len="med"/>
                    </a:lnL>
                    <a:lnR w="12700" cap="flat" cmpd="sng" algn="ctr">
                      <a:solidFill>
                        <a:srgbClr val="5F5F5F"/>
                      </a:solidFill>
                      <a:prstDash val="sysDot"/>
                      <a:miter lim="800000"/>
                      <a:headEnd type="none" w="med" len="med"/>
                      <a:tailEnd type="none" w="med" len="med"/>
                    </a:lnR>
                    <a:lnT w="28575" cap="flat" cmpd="sng" algn="ctr">
                      <a:solidFill>
                        <a:srgbClr val="292929"/>
                      </a:solidFill>
                      <a:prstDash val="solid"/>
                      <a:miter lim="800000"/>
                      <a:headEnd type="none" w="med" len="med"/>
                      <a:tailEnd type="none" w="med" len="med"/>
                    </a:lnT>
                    <a:lnB w="28575" cap="flat" cmpd="sng" algn="ctr">
                      <a:solidFill>
                        <a:srgbClr val="292929"/>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579" marB="45579" horzOverflow="overflow">
                    <a:lnL w="12700" cap="flat" cmpd="sng" algn="ctr">
                      <a:solidFill>
                        <a:srgbClr val="5F5F5F"/>
                      </a:solidFill>
                      <a:prstDash val="sysDot"/>
                      <a:miter lim="800000"/>
                      <a:headEnd type="none" w="med" len="med"/>
                      <a:tailEnd type="none" w="med" len="med"/>
                    </a:lnL>
                    <a:lnR w="12700" cap="flat" cmpd="sng" algn="ctr">
                      <a:solidFill>
                        <a:srgbClr val="5F5F5F"/>
                      </a:solidFill>
                      <a:prstDash val="sysDot"/>
                      <a:miter lim="800000"/>
                      <a:headEnd type="none" w="med" len="med"/>
                      <a:tailEnd type="none" w="med" len="med"/>
                    </a:lnR>
                    <a:lnT w="28575" cap="flat" cmpd="sng" algn="ctr">
                      <a:solidFill>
                        <a:srgbClr val="292929"/>
                      </a:solidFill>
                      <a:prstDash val="solid"/>
                      <a:miter lim="800000"/>
                      <a:headEnd type="none" w="med" len="med"/>
                      <a:tailEnd type="none" w="med" len="med"/>
                    </a:lnT>
                    <a:lnB w="28575" cap="flat" cmpd="sng" algn="ctr">
                      <a:solidFill>
                        <a:srgbClr val="292929"/>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579" marB="45579" horzOverflow="overflow">
                    <a:lnL w="12700" cap="flat" cmpd="sng" algn="ctr">
                      <a:solidFill>
                        <a:srgbClr val="5F5F5F"/>
                      </a:solidFill>
                      <a:prstDash val="sysDot"/>
                      <a:miter lim="800000"/>
                      <a:headEnd type="none" w="med" len="med"/>
                      <a:tailEnd type="none" w="med" len="med"/>
                    </a:lnL>
                    <a:lnR w="12700" cap="flat" cmpd="sng" algn="ctr">
                      <a:solidFill>
                        <a:srgbClr val="5F5F5F"/>
                      </a:solidFill>
                      <a:prstDash val="sysDot"/>
                      <a:miter lim="800000"/>
                      <a:headEnd type="none" w="med" len="med"/>
                      <a:tailEnd type="none" w="med" len="med"/>
                    </a:lnR>
                    <a:lnT w="28575" cap="flat" cmpd="sng" algn="ctr">
                      <a:solidFill>
                        <a:srgbClr val="292929"/>
                      </a:solidFill>
                      <a:prstDash val="solid"/>
                      <a:miter lim="800000"/>
                      <a:headEnd type="none" w="med" len="med"/>
                      <a:tailEnd type="none" w="med" len="med"/>
                    </a:lnT>
                    <a:lnB w="28575" cap="flat" cmpd="sng" algn="ctr">
                      <a:solidFill>
                        <a:srgbClr val="292929"/>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579" marB="45579" horzOverflow="overflow">
                    <a:lnL w="12700" cap="flat" cmpd="sng" algn="ctr">
                      <a:solidFill>
                        <a:srgbClr val="5F5F5F"/>
                      </a:solidFill>
                      <a:prstDash val="sysDot"/>
                      <a:miter lim="800000"/>
                      <a:headEnd type="none" w="med" len="med"/>
                      <a:tailEnd type="none" w="med" len="med"/>
                    </a:lnL>
                    <a:lnR w="12700" cap="flat" cmpd="sng" algn="ctr">
                      <a:solidFill>
                        <a:srgbClr val="5F5F5F"/>
                      </a:solidFill>
                      <a:prstDash val="sysDot"/>
                      <a:miter lim="800000"/>
                      <a:headEnd type="none" w="med" len="med"/>
                      <a:tailEnd type="none" w="med" len="med"/>
                    </a:lnR>
                    <a:lnT w="28575" cap="flat" cmpd="sng" algn="ctr">
                      <a:solidFill>
                        <a:srgbClr val="292929"/>
                      </a:solidFill>
                      <a:prstDash val="solid"/>
                      <a:miter lim="800000"/>
                      <a:headEnd type="none" w="med" len="med"/>
                      <a:tailEnd type="none" w="med" len="med"/>
                    </a:lnT>
                    <a:lnB w="28575" cap="flat" cmpd="sng" algn="ctr">
                      <a:solidFill>
                        <a:srgbClr val="292929"/>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579" marB="45579" horzOverflow="overflow">
                    <a:lnL w="12700" cap="flat" cmpd="sng" algn="ctr">
                      <a:solidFill>
                        <a:srgbClr val="5F5F5F"/>
                      </a:solidFill>
                      <a:prstDash val="sysDot"/>
                      <a:miter lim="800000"/>
                      <a:headEnd type="none" w="med" len="med"/>
                      <a:tailEnd type="none" w="med" len="med"/>
                    </a:lnL>
                    <a:lnR w="12700" cap="flat" cmpd="sng" algn="ctr">
                      <a:solidFill>
                        <a:srgbClr val="5F5F5F"/>
                      </a:solidFill>
                      <a:prstDash val="sysDot"/>
                      <a:miter lim="800000"/>
                      <a:headEnd type="none" w="med" len="med"/>
                      <a:tailEnd type="none" w="med" len="med"/>
                    </a:lnR>
                    <a:lnT w="28575" cap="flat" cmpd="sng" algn="ctr">
                      <a:solidFill>
                        <a:srgbClr val="292929"/>
                      </a:solidFill>
                      <a:prstDash val="solid"/>
                      <a:miter lim="800000"/>
                      <a:headEnd type="none" w="med" len="med"/>
                      <a:tailEnd type="none" w="med" len="med"/>
                    </a:lnT>
                    <a:lnB w="28575" cap="flat" cmpd="sng" algn="ctr">
                      <a:solidFill>
                        <a:srgbClr val="292929"/>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579" marB="45579" horzOverflow="overflow">
                    <a:lnL w="12700" cap="flat" cmpd="sng" algn="ctr">
                      <a:solidFill>
                        <a:srgbClr val="5F5F5F"/>
                      </a:solidFill>
                      <a:prstDash val="sysDot"/>
                      <a:miter lim="800000"/>
                      <a:headEnd type="none" w="med" len="med"/>
                      <a:tailEnd type="none" w="med" len="med"/>
                    </a:lnL>
                    <a:lnR w="12700" cap="flat" cmpd="sng" algn="ctr">
                      <a:solidFill>
                        <a:srgbClr val="5F5F5F"/>
                      </a:solidFill>
                      <a:prstDash val="sysDot"/>
                      <a:miter lim="800000"/>
                      <a:headEnd type="none" w="med" len="med"/>
                      <a:tailEnd type="none" w="med" len="med"/>
                    </a:lnR>
                    <a:lnT w="28575" cap="flat" cmpd="sng" algn="ctr">
                      <a:solidFill>
                        <a:srgbClr val="292929"/>
                      </a:solidFill>
                      <a:prstDash val="solid"/>
                      <a:miter lim="800000"/>
                      <a:headEnd type="none" w="med" len="med"/>
                      <a:tailEnd type="none" w="med" len="med"/>
                    </a:lnT>
                    <a:lnB w="28575" cap="flat" cmpd="sng" algn="ctr">
                      <a:solidFill>
                        <a:srgbClr val="292929"/>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579" marB="45579" horzOverflow="overflow">
                    <a:lnL w="12700" cap="flat" cmpd="sng" algn="ctr">
                      <a:solidFill>
                        <a:srgbClr val="5F5F5F"/>
                      </a:solidFill>
                      <a:prstDash val="sysDot"/>
                      <a:miter lim="800000"/>
                      <a:headEnd type="none" w="med" len="med"/>
                      <a:tailEnd type="none" w="med" len="med"/>
                    </a:lnL>
                    <a:lnR w="19050" cap="flat" cmpd="sng" algn="ctr">
                      <a:solidFill>
                        <a:schemeClr val="tx1"/>
                      </a:solidFill>
                      <a:prstDash val="solid"/>
                      <a:miter lim="800000"/>
                      <a:headEnd type="none" w="med" len="med"/>
                      <a:tailEnd type="none" w="med" len="med"/>
                    </a:lnR>
                    <a:lnT w="28575" cap="flat" cmpd="sng" algn="ctr">
                      <a:solidFill>
                        <a:srgbClr val="292929"/>
                      </a:solidFill>
                      <a:prstDash val="solid"/>
                      <a:miter lim="800000"/>
                      <a:headEnd type="none" w="med" len="med"/>
                      <a:tailEnd type="none" w="med" len="med"/>
                    </a:lnT>
                    <a:lnB w="28575" cap="flat" cmpd="sng" algn="ctr">
                      <a:solidFill>
                        <a:srgbClr val="292929"/>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579" marB="45579" horzOverflow="overflow">
                    <a:lnL w="19050" cap="flat" cmpd="sng" algn="ctr">
                      <a:solidFill>
                        <a:schemeClr val="tx1"/>
                      </a:solidFill>
                      <a:prstDash val="solid"/>
                      <a:miter lim="800000"/>
                      <a:headEnd type="none" w="med" len="med"/>
                      <a:tailEnd type="none" w="med" len="med"/>
                    </a:lnL>
                    <a:lnR>
                      <a:noFill/>
                    </a:lnR>
                    <a:lnT w="28575" cap="flat" cmpd="sng" algn="ctr">
                      <a:solidFill>
                        <a:srgbClr val="292929"/>
                      </a:solidFill>
                      <a:prstDash val="solid"/>
                      <a:miter lim="800000"/>
                      <a:headEnd type="none" w="med" len="med"/>
                      <a:tailEnd type="none" w="med" len="med"/>
                    </a:lnT>
                    <a:lnB w="28575" cap="flat" cmpd="sng" algn="ctr">
                      <a:solidFill>
                        <a:srgbClr val="292929"/>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579" marB="45579" horzOverflow="overflow">
                    <a:lnL>
                      <a:noFill/>
                    </a:lnL>
                    <a:lnR>
                      <a:noFill/>
                    </a:lnR>
                    <a:lnT w="28575" cap="flat" cmpd="sng" algn="ctr">
                      <a:solidFill>
                        <a:srgbClr val="292929"/>
                      </a:solidFill>
                      <a:prstDash val="solid"/>
                      <a:miter lim="800000"/>
                      <a:headEnd type="none" w="med" len="med"/>
                      <a:tailEnd type="none" w="med" len="med"/>
                    </a:lnT>
                    <a:lnB w="28575" cap="flat" cmpd="sng" algn="ctr">
                      <a:solidFill>
                        <a:srgbClr val="292929"/>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marT="45579" marB="45579" horzOverflow="overflow">
                    <a:lnL>
                      <a:noFill/>
                    </a:lnL>
                    <a:lnR>
                      <a:noFill/>
                    </a:lnR>
                    <a:lnT w="28575" cap="flat" cmpd="sng" algn="ctr">
                      <a:solidFill>
                        <a:srgbClr val="292929"/>
                      </a:solidFill>
                      <a:prstDash val="solid"/>
                      <a:miter lim="800000"/>
                      <a:headEnd type="none" w="med" len="med"/>
                      <a:tailEnd type="none" w="med" len="med"/>
                    </a:lnT>
                    <a:lnB w="28575" cap="flat" cmpd="sng" algn="ctr">
                      <a:solidFill>
                        <a:srgbClr val="292929"/>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marT="45579" marB="45579" horzOverflow="overflow">
                    <a:lnL>
                      <a:noFill/>
                    </a:lnL>
                    <a:lnR>
                      <a:noFill/>
                    </a:lnR>
                    <a:lnT w="28575" cap="flat" cmpd="sng" algn="ctr">
                      <a:solidFill>
                        <a:srgbClr val="292929"/>
                      </a:solidFill>
                      <a:prstDash val="solid"/>
                      <a:miter lim="800000"/>
                      <a:headEnd type="none" w="med" len="med"/>
                      <a:tailEnd type="none" w="med" len="med"/>
                    </a:lnT>
                    <a:lnB w="28575" cap="flat" cmpd="sng" algn="ctr">
                      <a:solidFill>
                        <a:srgbClr val="292929"/>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marT="45579" marB="45579" horzOverflow="overflow">
                    <a:lnL>
                      <a:noFill/>
                    </a:lnL>
                    <a:lnR>
                      <a:noFill/>
                    </a:lnR>
                    <a:lnT w="28575" cap="flat" cmpd="sng" algn="ctr">
                      <a:solidFill>
                        <a:srgbClr val="292929"/>
                      </a:solidFill>
                      <a:prstDash val="solid"/>
                      <a:miter lim="800000"/>
                      <a:headEnd type="none" w="med" len="med"/>
                      <a:tailEnd type="none" w="med" len="med"/>
                    </a:lnT>
                    <a:lnB w="28575" cap="flat" cmpd="sng" algn="ctr">
                      <a:solidFill>
                        <a:srgbClr val="292929"/>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579" marB="45579" horzOverflow="overflow">
                    <a:lnL>
                      <a:noFill/>
                    </a:lnL>
                    <a:lnR>
                      <a:noFill/>
                    </a:lnR>
                    <a:lnT w="28575" cap="flat" cmpd="sng" algn="ctr">
                      <a:solidFill>
                        <a:srgbClr val="292929"/>
                      </a:solidFill>
                      <a:prstDash val="solid"/>
                      <a:miter lim="800000"/>
                      <a:headEnd type="none" w="med" len="med"/>
                      <a:tailEnd type="none" w="med" len="med"/>
                    </a:lnT>
                    <a:lnB w="28575" cap="flat" cmpd="sng" algn="ctr">
                      <a:solidFill>
                        <a:srgbClr val="292929"/>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579" marB="45579" horzOverflow="overflow">
                    <a:lnL>
                      <a:noFill/>
                    </a:lnL>
                    <a:lnR w="19050" cap="flat" cmpd="sng" algn="ctr">
                      <a:solidFill>
                        <a:schemeClr val="tx1"/>
                      </a:solidFill>
                      <a:prstDash val="solid"/>
                      <a:miter lim="800000"/>
                      <a:headEnd type="none" w="med" len="med"/>
                      <a:tailEnd type="none" w="med" len="med"/>
                    </a:lnR>
                    <a:lnT w="28575" cap="flat" cmpd="sng" algn="ctr">
                      <a:solidFill>
                        <a:srgbClr val="292929"/>
                      </a:solidFill>
                      <a:prstDash val="solid"/>
                      <a:miter lim="800000"/>
                      <a:headEnd type="none" w="med" len="med"/>
                      <a:tailEnd type="none" w="med" len="med"/>
                    </a:lnT>
                    <a:lnB w="28575" cap="flat" cmpd="sng" algn="ctr">
                      <a:solidFill>
                        <a:srgbClr val="292929"/>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579" marB="45579" horzOverflow="overflow">
                    <a:lnL w="19050" cap="flat" cmpd="sng" algn="ctr">
                      <a:solidFill>
                        <a:schemeClr val="tx1"/>
                      </a:solidFill>
                      <a:prstDash val="solid"/>
                      <a:miter lim="800000"/>
                      <a:headEnd type="none" w="med" len="med"/>
                      <a:tailEnd type="none" w="med" len="med"/>
                    </a:lnL>
                    <a:lnR w="12700" cap="flat" cmpd="sng" algn="ctr">
                      <a:solidFill>
                        <a:srgbClr val="5F5F5F"/>
                      </a:solidFill>
                      <a:prstDash val="sysDot"/>
                      <a:miter lim="800000"/>
                      <a:headEnd type="none" w="med" len="med"/>
                      <a:tailEnd type="none" w="med" len="med"/>
                    </a:lnR>
                    <a:lnT w="28575" cap="flat" cmpd="sng" algn="ctr">
                      <a:solidFill>
                        <a:srgbClr val="292929"/>
                      </a:solidFill>
                      <a:prstDash val="solid"/>
                      <a:miter lim="800000"/>
                      <a:headEnd type="none" w="med" len="med"/>
                      <a:tailEnd type="none" w="med" len="med"/>
                    </a:lnT>
                    <a:lnB w="28575" cap="flat" cmpd="sng" algn="ctr">
                      <a:solidFill>
                        <a:srgbClr val="292929"/>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579" marB="45579" horzOverflow="overflow">
                    <a:lnL w="12700" cap="flat" cmpd="sng" algn="ctr">
                      <a:solidFill>
                        <a:srgbClr val="5F5F5F"/>
                      </a:solidFill>
                      <a:prstDash val="sysDot"/>
                      <a:miter lim="800000"/>
                      <a:headEnd type="none" w="med" len="med"/>
                      <a:tailEnd type="none" w="med" len="med"/>
                    </a:lnL>
                    <a:lnR w="12700" cap="flat" cmpd="sng" algn="ctr">
                      <a:solidFill>
                        <a:srgbClr val="5F5F5F"/>
                      </a:solidFill>
                      <a:prstDash val="sysDot"/>
                      <a:miter lim="800000"/>
                      <a:headEnd type="none" w="med" len="med"/>
                      <a:tailEnd type="none" w="med" len="med"/>
                    </a:lnR>
                    <a:lnT w="28575" cap="flat" cmpd="sng" algn="ctr">
                      <a:solidFill>
                        <a:srgbClr val="292929"/>
                      </a:solidFill>
                      <a:prstDash val="solid"/>
                      <a:miter lim="800000"/>
                      <a:headEnd type="none" w="med" len="med"/>
                      <a:tailEnd type="none" w="med" len="med"/>
                    </a:lnT>
                    <a:lnB w="28575" cap="flat" cmpd="sng" algn="ctr">
                      <a:solidFill>
                        <a:srgbClr val="292929"/>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579" marB="45579" horzOverflow="overflow">
                    <a:lnL w="12700" cap="flat" cmpd="sng" algn="ctr">
                      <a:solidFill>
                        <a:srgbClr val="5F5F5F"/>
                      </a:solidFill>
                      <a:prstDash val="sysDot"/>
                      <a:miter lim="800000"/>
                      <a:headEnd type="none" w="med" len="med"/>
                      <a:tailEnd type="none" w="med" len="med"/>
                    </a:lnL>
                    <a:lnR w="12700" cap="flat" cmpd="sng" algn="ctr">
                      <a:solidFill>
                        <a:srgbClr val="5F5F5F"/>
                      </a:solidFill>
                      <a:prstDash val="sysDot"/>
                      <a:miter lim="800000"/>
                      <a:headEnd type="none" w="med" len="med"/>
                      <a:tailEnd type="none" w="med" len="med"/>
                    </a:lnR>
                    <a:lnT w="28575" cap="flat" cmpd="sng" algn="ctr">
                      <a:solidFill>
                        <a:srgbClr val="292929"/>
                      </a:solidFill>
                      <a:prstDash val="solid"/>
                      <a:miter lim="800000"/>
                      <a:headEnd type="none" w="med" len="med"/>
                      <a:tailEnd type="none" w="med" len="med"/>
                    </a:lnT>
                    <a:lnB w="28575" cap="flat" cmpd="sng" algn="ctr">
                      <a:solidFill>
                        <a:srgbClr val="292929"/>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579" marB="45579" horzOverflow="overflow">
                    <a:lnL w="12700" cap="flat" cmpd="sng" algn="ctr">
                      <a:solidFill>
                        <a:srgbClr val="5F5F5F"/>
                      </a:solidFill>
                      <a:prstDash val="sysDot"/>
                      <a:miter lim="800000"/>
                      <a:headEnd type="none" w="med" len="med"/>
                      <a:tailEnd type="none" w="med" len="med"/>
                    </a:lnL>
                    <a:lnR w="12700" cap="flat" cmpd="sng" algn="ctr">
                      <a:solidFill>
                        <a:srgbClr val="5F5F5F"/>
                      </a:solidFill>
                      <a:prstDash val="sysDot"/>
                      <a:miter lim="800000"/>
                      <a:headEnd type="none" w="med" len="med"/>
                      <a:tailEnd type="none" w="med" len="med"/>
                    </a:lnR>
                    <a:lnT w="28575" cap="flat" cmpd="sng" algn="ctr">
                      <a:solidFill>
                        <a:srgbClr val="292929"/>
                      </a:solidFill>
                      <a:prstDash val="solid"/>
                      <a:miter lim="800000"/>
                      <a:headEnd type="none" w="med" len="med"/>
                      <a:tailEnd type="none" w="med" len="med"/>
                    </a:lnT>
                    <a:lnB w="28575" cap="flat" cmpd="sng" algn="ctr">
                      <a:solidFill>
                        <a:srgbClr val="292929"/>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579" marB="45579" horzOverflow="overflow">
                    <a:lnL w="12700" cap="flat" cmpd="sng" algn="ctr">
                      <a:solidFill>
                        <a:srgbClr val="5F5F5F"/>
                      </a:solidFill>
                      <a:prstDash val="sysDot"/>
                      <a:miter lim="800000"/>
                      <a:headEnd type="none" w="med" len="med"/>
                      <a:tailEnd type="none" w="med" len="med"/>
                    </a:lnL>
                    <a:lnR w="12700" cap="flat" cmpd="sng" algn="ctr">
                      <a:solidFill>
                        <a:srgbClr val="5F5F5F"/>
                      </a:solidFill>
                      <a:prstDash val="sysDot"/>
                      <a:miter lim="800000"/>
                      <a:headEnd type="none" w="med" len="med"/>
                      <a:tailEnd type="none" w="med" len="med"/>
                    </a:lnR>
                    <a:lnT w="28575" cap="flat" cmpd="sng" algn="ctr">
                      <a:solidFill>
                        <a:srgbClr val="292929"/>
                      </a:solidFill>
                      <a:prstDash val="solid"/>
                      <a:miter lim="800000"/>
                      <a:headEnd type="none" w="med" len="med"/>
                      <a:tailEnd type="none" w="med" len="med"/>
                    </a:lnT>
                    <a:lnB w="28575" cap="flat" cmpd="sng" algn="ctr">
                      <a:solidFill>
                        <a:srgbClr val="292929"/>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579" marB="45579" horzOverflow="overflow">
                    <a:lnL w="12700" cap="flat" cmpd="sng" algn="ctr">
                      <a:solidFill>
                        <a:srgbClr val="5F5F5F"/>
                      </a:solidFill>
                      <a:prstDash val="sysDot"/>
                      <a:miter lim="800000"/>
                      <a:headEnd type="none" w="med" len="med"/>
                      <a:tailEnd type="none" w="med" len="med"/>
                    </a:lnL>
                    <a:lnR w="12700" cap="flat" cmpd="sng" algn="ctr">
                      <a:solidFill>
                        <a:srgbClr val="5F5F5F"/>
                      </a:solidFill>
                      <a:prstDash val="sysDot"/>
                      <a:miter lim="800000"/>
                      <a:headEnd type="none" w="med" len="med"/>
                      <a:tailEnd type="none" w="med" len="med"/>
                    </a:lnR>
                    <a:lnT w="28575" cap="flat" cmpd="sng" algn="ctr">
                      <a:solidFill>
                        <a:srgbClr val="292929"/>
                      </a:solidFill>
                      <a:prstDash val="solid"/>
                      <a:miter lim="800000"/>
                      <a:headEnd type="none" w="med" len="med"/>
                      <a:tailEnd type="none" w="med" len="med"/>
                    </a:lnT>
                    <a:lnB w="28575" cap="flat" cmpd="sng" algn="ctr">
                      <a:solidFill>
                        <a:srgbClr val="292929"/>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579" marB="45579" horzOverflow="overflow">
                    <a:lnL w="12700" cap="flat" cmpd="sng" algn="ctr">
                      <a:solidFill>
                        <a:srgbClr val="5F5F5F"/>
                      </a:solidFill>
                      <a:prstDash val="sysDot"/>
                      <a:miter lim="800000"/>
                      <a:headEnd type="none" w="med" len="med"/>
                      <a:tailEnd type="none" w="med" len="med"/>
                    </a:lnL>
                    <a:lnR w="28575" cap="flat" cmpd="sng" algn="ctr">
                      <a:solidFill>
                        <a:srgbClr val="292929"/>
                      </a:solidFill>
                      <a:prstDash val="solid"/>
                      <a:miter lim="800000"/>
                      <a:headEnd type="none" w="med" len="med"/>
                      <a:tailEnd type="none" w="med" len="med"/>
                    </a:lnR>
                    <a:lnT w="28575" cap="flat" cmpd="sng" algn="ctr">
                      <a:solidFill>
                        <a:srgbClr val="292929"/>
                      </a:solidFill>
                      <a:prstDash val="solid"/>
                      <a:miter lim="800000"/>
                      <a:headEnd type="none" w="med" len="med"/>
                      <a:tailEnd type="none" w="med" len="med"/>
                    </a:lnT>
                    <a:lnB w="28575" cap="flat" cmpd="sng" algn="ctr">
                      <a:solidFill>
                        <a:srgbClr val="29292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61032" name="Text Box 264">
            <a:extLst>
              <a:ext uri="{FF2B5EF4-FFF2-40B4-BE49-F238E27FC236}">
                <a16:creationId xmlns:a16="http://schemas.microsoft.com/office/drawing/2014/main" id="{22CF9FDA-BF8A-4ECC-B9C5-2AD4F99B6EBA}"/>
              </a:ext>
            </a:extLst>
          </p:cNvPr>
          <p:cNvSpPr txBox="1">
            <a:spLocks noChangeArrowheads="1"/>
          </p:cNvSpPr>
          <p:nvPr/>
        </p:nvSpPr>
        <p:spPr bwMode="auto">
          <a:xfrm>
            <a:off x="2897188" y="965200"/>
            <a:ext cx="1368425" cy="336550"/>
          </a:xfrm>
          <a:prstGeom prst="rect">
            <a:avLst/>
          </a:prstGeom>
          <a:noFill/>
          <a:ln w="9525">
            <a:noFill/>
            <a:miter lim="800000"/>
            <a:headEnd/>
            <a:tailEnd/>
          </a:ln>
          <a:effectLst/>
        </p:spPr>
        <p:txBody>
          <a:bodyPr>
            <a:spAutoFit/>
          </a:bodyPr>
          <a:lstStyle/>
          <a:p>
            <a:pPr algn="ctr" eaLnBrk="1" hangingPunct="1">
              <a:spcBef>
                <a:spcPct val="50000"/>
              </a:spcBef>
              <a:defRPr/>
            </a:pPr>
            <a:r>
              <a:rPr lang="en-US" altLang="zh-CN" sz="1600" b="1">
                <a:solidFill>
                  <a:schemeClr val="tx2"/>
                </a:solidFill>
                <a:effectLst>
                  <a:outerShdw blurRad="38100" dist="38100" dir="2700000" algn="tl">
                    <a:srgbClr val="C0C0C0"/>
                  </a:outerShdw>
                </a:effectLst>
              </a:rPr>
              <a:t>scoretable:</a:t>
            </a:r>
          </a:p>
        </p:txBody>
      </p:sp>
      <p:sp>
        <p:nvSpPr>
          <p:cNvPr id="161033" name="Text Box 265">
            <a:extLst>
              <a:ext uri="{FF2B5EF4-FFF2-40B4-BE49-F238E27FC236}">
                <a16:creationId xmlns:a16="http://schemas.microsoft.com/office/drawing/2014/main" id="{EF03CA0E-1506-44AF-B6AB-0E0DF390A060}"/>
              </a:ext>
            </a:extLst>
          </p:cNvPr>
          <p:cNvSpPr txBox="1">
            <a:spLocks noChangeArrowheads="1"/>
          </p:cNvSpPr>
          <p:nvPr/>
        </p:nvSpPr>
        <p:spPr bwMode="auto">
          <a:xfrm>
            <a:off x="3060700" y="1620838"/>
            <a:ext cx="1871663" cy="336550"/>
          </a:xfrm>
          <a:prstGeom prst="rect">
            <a:avLst/>
          </a:prstGeom>
          <a:noFill/>
          <a:ln w="9525">
            <a:noFill/>
            <a:miter lim="800000"/>
            <a:headEnd/>
            <a:tailEnd/>
          </a:ln>
          <a:effectLst/>
        </p:spPr>
        <p:txBody>
          <a:bodyPr>
            <a:spAutoFit/>
          </a:bodyPr>
          <a:lstStyle/>
          <a:p>
            <a:pPr algn="ctr" eaLnBrk="1" hangingPunct="1">
              <a:spcBef>
                <a:spcPct val="50000"/>
              </a:spcBef>
              <a:defRPr/>
            </a:pPr>
            <a:r>
              <a:rPr lang="en-US" altLang="zh-CN" sz="1600" b="1">
                <a:solidFill>
                  <a:schemeClr val="tx2"/>
                </a:solidFill>
                <a:effectLst>
                  <a:outerShdw blurRad="38100" dist="38100" dir="2700000" algn="tl">
                    <a:srgbClr val="C0C0C0"/>
                  </a:outerShdw>
                </a:effectLst>
              </a:rPr>
              <a:t>scoretable[0]</a:t>
            </a:r>
          </a:p>
        </p:txBody>
      </p:sp>
      <p:sp>
        <p:nvSpPr>
          <p:cNvPr id="161034" name="Text Box 266">
            <a:extLst>
              <a:ext uri="{FF2B5EF4-FFF2-40B4-BE49-F238E27FC236}">
                <a16:creationId xmlns:a16="http://schemas.microsoft.com/office/drawing/2014/main" id="{C693A847-C916-44FA-91B5-0EF497C114AB}"/>
              </a:ext>
            </a:extLst>
          </p:cNvPr>
          <p:cNvSpPr txBox="1">
            <a:spLocks noChangeArrowheads="1"/>
          </p:cNvSpPr>
          <p:nvPr/>
        </p:nvSpPr>
        <p:spPr bwMode="auto">
          <a:xfrm>
            <a:off x="6877050" y="1624013"/>
            <a:ext cx="1800225" cy="336550"/>
          </a:xfrm>
          <a:prstGeom prst="rect">
            <a:avLst/>
          </a:prstGeom>
          <a:noFill/>
          <a:ln w="9525">
            <a:noFill/>
            <a:miter lim="800000"/>
            <a:headEnd/>
            <a:tailEnd/>
          </a:ln>
          <a:effectLst/>
        </p:spPr>
        <p:txBody>
          <a:bodyPr>
            <a:spAutoFit/>
          </a:bodyPr>
          <a:lstStyle/>
          <a:p>
            <a:pPr algn="ctr" eaLnBrk="1" hangingPunct="1">
              <a:spcBef>
                <a:spcPct val="50000"/>
              </a:spcBef>
              <a:defRPr/>
            </a:pPr>
            <a:r>
              <a:rPr lang="en-US" altLang="zh-CN" sz="1600" b="1">
                <a:solidFill>
                  <a:schemeClr val="tx2"/>
                </a:solidFill>
                <a:effectLst>
                  <a:outerShdw blurRad="38100" dist="38100" dir="2700000" algn="tl">
                    <a:srgbClr val="C0C0C0"/>
                  </a:outerShdw>
                </a:effectLst>
              </a:rPr>
              <a:t>scoretable[29]</a:t>
            </a:r>
          </a:p>
        </p:txBody>
      </p:sp>
      <p:sp>
        <p:nvSpPr>
          <p:cNvPr id="161035" name="Text Box 267">
            <a:extLst>
              <a:ext uri="{FF2B5EF4-FFF2-40B4-BE49-F238E27FC236}">
                <a16:creationId xmlns:a16="http://schemas.microsoft.com/office/drawing/2014/main" id="{A129ECCC-1A27-40B0-8B78-29EA216E2890}"/>
              </a:ext>
            </a:extLst>
          </p:cNvPr>
          <p:cNvSpPr txBox="1">
            <a:spLocks noChangeArrowheads="1"/>
          </p:cNvSpPr>
          <p:nvPr/>
        </p:nvSpPr>
        <p:spPr bwMode="auto">
          <a:xfrm>
            <a:off x="3079750" y="1306513"/>
            <a:ext cx="18526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rgbClr val="FF66FF"/>
                </a:solidFill>
              </a:rPr>
              <a:t>scoretype</a:t>
            </a:r>
          </a:p>
        </p:txBody>
      </p:sp>
      <p:sp>
        <p:nvSpPr>
          <p:cNvPr id="161036" name="Text Box 268">
            <a:extLst>
              <a:ext uri="{FF2B5EF4-FFF2-40B4-BE49-F238E27FC236}">
                <a16:creationId xmlns:a16="http://schemas.microsoft.com/office/drawing/2014/main" id="{461C7DB0-C528-4568-B4A4-572459B934D1}"/>
              </a:ext>
            </a:extLst>
          </p:cNvPr>
          <p:cNvSpPr txBox="1">
            <a:spLocks noChangeArrowheads="1"/>
          </p:cNvSpPr>
          <p:nvPr/>
        </p:nvSpPr>
        <p:spPr bwMode="auto">
          <a:xfrm>
            <a:off x="6877050" y="1306513"/>
            <a:ext cx="1871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rgbClr val="FF66FF"/>
                </a:solidFill>
              </a:rPr>
              <a:t>scoretype</a:t>
            </a:r>
          </a:p>
        </p:txBody>
      </p:sp>
      <p:sp>
        <p:nvSpPr>
          <p:cNvPr id="161037" name="Rectangle 269">
            <a:extLst>
              <a:ext uri="{FF2B5EF4-FFF2-40B4-BE49-F238E27FC236}">
                <a16:creationId xmlns:a16="http://schemas.microsoft.com/office/drawing/2014/main" id="{B4D54191-1DFF-400A-AE88-3966802AB526}"/>
              </a:ext>
            </a:extLst>
          </p:cNvPr>
          <p:cNvSpPr>
            <a:spLocks noChangeArrowheads="1"/>
          </p:cNvSpPr>
          <p:nvPr/>
        </p:nvSpPr>
        <p:spPr bwMode="auto">
          <a:xfrm>
            <a:off x="2916238" y="979488"/>
            <a:ext cx="5976937" cy="1008062"/>
          </a:xfrm>
          <a:prstGeom prst="rect">
            <a:avLst/>
          </a:prstGeom>
          <a:noFill/>
          <a:ln w="762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61078"/>
                                        </p:tgtEl>
                                        <p:attrNameLst>
                                          <p:attrName>style.visibility</p:attrName>
                                        </p:attrNameLst>
                                      </p:cBhvr>
                                      <p:to>
                                        <p:strVal val="visible"/>
                                      </p:to>
                                    </p:set>
                                    <p:anim calcmode="lin" valueType="num">
                                      <p:cBhvr>
                                        <p:cTn id="7" dur="1000" fill="hold"/>
                                        <p:tgtEl>
                                          <p:spTgt spid="161078"/>
                                        </p:tgtEl>
                                        <p:attrNameLst>
                                          <p:attrName>ppt_x</p:attrName>
                                        </p:attrNameLst>
                                      </p:cBhvr>
                                      <p:tavLst>
                                        <p:tav tm="0">
                                          <p:val>
                                            <p:strVal val="#ppt_x-.2"/>
                                          </p:val>
                                        </p:tav>
                                        <p:tav tm="100000">
                                          <p:val>
                                            <p:strVal val="#ppt_x"/>
                                          </p:val>
                                        </p:tav>
                                      </p:tavLst>
                                    </p:anim>
                                    <p:anim calcmode="lin" valueType="num">
                                      <p:cBhvr>
                                        <p:cTn id="8" dur="1000" fill="hold"/>
                                        <p:tgtEl>
                                          <p:spTgt spid="161078"/>
                                        </p:tgtEl>
                                        <p:attrNameLst>
                                          <p:attrName>ppt_y</p:attrName>
                                        </p:attrNameLst>
                                      </p:cBhvr>
                                      <p:tavLst>
                                        <p:tav tm="0">
                                          <p:val>
                                            <p:strVal val="#ppt_y"/>
                                          </p:val>
                                        </p:tav>
                                        <p:tav tm="100000">
                                          <p:val>
                                            <p:strVal val="#ppt_y"/>
                                          </p:val>
                                        </p:tav>
                                      </p:tavLst>
                                    </p:anim>
                                    <p:animEffect transition="in" filter="wipe(right)" prLst="gradientSize: 0.1">
                                      <p:cBhvr>
                                        <p:cTn id="9" dur="1000"/>
                                        <p:tgtEl>
                                          <p:spTgt spid="161078"/>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61032"/>
                                        </p:tgtEl>
                                        <p:attrNameLst>
                                          <p:attrName>style.visibility</p:attrName>
                                        </p:attrNameLst>
                                      </p:cBhvr>
                                      <p:to>
                                        <p:strVal val="visible"/>
                                      </p:to>
                                    </p:set>
                                    <p:anim calcmode="lin" valueType="num">
                                      <p:cBhvr>
                                        <p:cTn id="12" dur="1000" fill="hold"/>
                                        <p:tgtEl>
                                          <p:spTgt spid="161032"/>
                                        </p:tgtEl>
                                        <p:attrNameLst>
                                          <p:attrName>ppt_x</p:attrName>
                                        </p:attrNameLst>
                                      </p:cBhvr>
                                      <p:tavLst>
                                        <p:tav tm="0">
                                          <p:val>
                                            <p:strVal val="#ppt_x-.2"/>
                                          </p:val>
                                        </p:tav>
                                        <p:tav tm="100000">
                                          <p:val>
                                            <p:strVal val="#ppt_x"/>
                                          </p:val>
                                        </p:tav>
                                      </p:tavLst>
                                    </p:anim>
                                    <p:anim calcmode="lin" valueType="num">
                                      <p:cBhvr>
                                        <p:cTn id="13" dur="1000" fill="hold"/>
                                        <p:tgtEl>
                                          <p:spTgt spid="161032"/>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61032"/>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161033"/>
                                        </p:tgtEl>
                                        <p:attrNameLst>
                                          <p:attrName>style.visibility</p:attrName>
                                        </p:attrNameLst>
                                      </p:cBhvr>
                                      <p:to>
                                        <p:strVal val="visible"/>
                                      </p:to>
                                    </p:set>
                                    <p:anim calcmode="lin" valueType="num">
                                      <p:cBhvr>
                                        <p:cTn id="17" dur="1000" fill="hold"/>
                                        <p:tgtEl>
                                          <p:spTgt spid="161033"/>
                                        </p:tgtEl>
                                        <p:attrNameLst>
                                          <p:attrName>ppt_x</p:attrName>
                                        </p:attrNameLst>
                                      </p:cBhvr>
                                      <p:tavLst>
                                        <p:tav tm="0">
                                          <p:val>
                                            <p:strVal val="#ppt_x-.2"/>
                                          </p:val>
                                        </p:tav>
                                        <p:tav tm="100000">
                                          <p:val>
                                            <p:strVal val="#ppt_x"/>
                                          </p:val>
                                        </p:tav>
                                      </p:tavLst>
                                    </p:anim>
                                    <p:anim calcmode="lin" valueType="num">
                                      <p:cBhvr>
                                        <p:cTn id="18" dur="1000" fill="hold"/>
                                        <p:tgtEl>
                                          <p:spTgt spid="161033"/>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61033"/>
                                        </p:tgtEl>
                                      </p:cBhvr>
                                    </p:animEffect>
                                  </p:childTnLst>
                                </p:cTn>
                              </p:par>
                              <p:par>
                                <p:cTn id="20" presetID="29" presetClass="entr" presetSubtype="0" fill="hold" grpId="0" nodeType="withEffect">
                                  <p:stCondLst>
                                    <p:cond delay="0"/>
                                  </p:stCondLst>
                                  <p:childTnLst>
                                    <p:set>
                                      <p:cBhvr>
                                        <p:cTn id="21" dur="1" fill="hold">
                                          <p:stCondLst>
                                            <p:cond delay="0"/>
                                          </p:stCondLst>
                                        </p:cTn>
                                        <p:tgtEl>
                                          <p:spTgt spid="161034"/>
                                        </p:tgtEl>
                                        <p:attrNameLst>
                                          <p:attrName>style.visibility</p:attrName>
                                        </p:attrNameLst>
                                      </p:cBhvr>
                                      <p:to>
                                        <p:strVal val="visible"/>
                                      </p:to>
                                    </p:set>
                                    <p:anim calcmode="lin" valueType="num">
                                      <p:cBhvr>
                                        <p:cTn id="22" dur="1000" fill="hold"/>
                                        <p:tgtEl>
                                          <p:spTgt spid="161034"/>
                                        </p:tgtEl>
                                        <p:attrNameLst>
                                          <p:attrName>ppt_x</p:attrName>
                                        </p:attrNameLst>
                                      </p:cBhvr>
                                      <p:tavLst>
                                        <p:tav tm="0">
                                          <p:val>
                                            <p:strVal val="#ppt_x-.2"/>
                                          </p:val>
                                        </p:tav>
                                        <p:tav tm="100000">
                                          <p:val>
                                            <p:strVal val="#ppt_x"/>
                                          </p:val>
                                        </p:tav>
                                      </p:tavLst>
                                    </p:anim>
                                    <p:anim calcmode="lin" valueType="num">
                                      <p:cBhvr>
                                        <p:cTn id="23" dur="1000" fill="hold"/>
                                        <p:tgtEl>
                                          <p:spTgt spid="161034"/>
                                        </p:tgtEl>
                                        <p:attrNameLst>
                                          <p:attrName>ppt_y</p:attrName>
                                        </p:attrNameLst>
                                      </p:cBhvr>
                                      <p:tavLst>
                                        <p:tav tm="0">
                                          <p:val>
                                            <p:strVal val="#ppt_y"/>
                                          </p:val>
                                        </p:tav>
                                        <p:tav tm="100000">
                                          <p:val>
                                            <p:strVal val="#ppt_y"/>
                                          </p:val>
                                        </p:tav>
                                      </p:tavLst>
                                    </p:anim>
                                    <p:animEffect transition="in" filter="wipe(right)" prLst="gradientSize: 0.1">
                                      <p:cBhvr>
                                        <p:cTn id="24" dur="1000"/>
                                        <p:tgtEl>
                                          <p:spTgt spid="161034"/>
                                        </p:tgtEl>
                                      </p:cBhvr>
                                    </p:animEffect>
                                  </p:childTnLst>
                                </p:cTn>
                              </p:par>
                              <p:par>
                                <p:cTn id="25" presetID="29" presetClass="entr" presetSubtype="0" fill="hold" grpId="0" nodeType="withEffect">
                                  <p:stCondLst>
                                    <p:cond delay="0"/>
                                  </p:stCondLst>
                                  <p:childTnLst>
                                    <p:set>
                                      <p:cBhvr>
                                        <p:cTn id="26" dur="1" fill="hold">
                                          <p:stCondLst>
                                            <p:cond delay="0"/>
                                          </p:stCondLst>
                                        </p:cTn>
                                        <p:tgtEl>
                                          <p:spTgt spid="161035"/>
                                        </p:tgtEl>
                                        <p:attrNameLst>
                                          <p:attrName>style.visibility</p:attrName>
                                        </p:attrNameLst>
                                      </p:cBhvr>
                                      <p:to>
                                        <p:strVal val="visible"/>
                                      </p:to>
                                    </p:set>
                                    <p:anim calcmode="lin" valueType="num">
                                      <p:cBhvr>
                                        <p:cTn id="27" dur="1000" fill="hold"/>
                                        <p:tgtEl>
                                          <p:spTgt spid="161035"/>
                                        </p:tgtEl>
                                        <p:attrNameLst>
                                          <p:attrName>ppt_x</p:attrName>
                                        </p:attrNameLst>
                                      </p:cBhvr>
                                      <p:tavLst>
                                        <p:tav tm="0">
                                          <p:val>
                                            <p:strVal val="#ppt_x-.2"/>
                                          </p:val>
                                        </p:tav>
                                        <p:tav tm="100000">
                                          <p:val>
                                            <p:strVal val="#ppt_x"/>
                                          </p:val>
                                        </p:tav>
                                      </p:tavLst>
                                    </p:anim>
                                    <p:anim calcmode="lin" valueType="num">
                                      <p:cBhvr>
                                        <p:cTn id="28" dur="1000" fill="hold"/>
                                        <p:tgtEl>
                                          <p:spTgt spid="161035"/>
                                        </p:tgtEl>
                                        <p:attrNameLst>
                                          <p:attrName>ppt_y</p:attrName>
                                        </p:attrNameLst>
                                      </p:cBhvr>
                                      <p:tavLst>
                                        <p:tav tm="0">
                                          <p:val>
                                            <p:strVal val="#ppt_y"/>
                                          </p:val>
                                        </p:tav>
                                        <p:tav tm="100000">
                                          <p:val>
                                            <p:strVal val="#ppt_y"/>
                                          </p:val>
                                        </p:tav>
                                      </p:tavLst>
                                    </p:anim>
                                    <p:animEffect transition="in" filter="wipe(right)" prLst="gradientSize: 0.1">
                                      <p:cBhvr>
                                        <p:cTn id="29" dur="1000"/>
                                        <p:tgtEl>
                                          <p:spTgt spid="161035"/>
                                        </p:tgtEl>
                                      </p:cBhvr>
                                    </p:animEffect>
                                  </p:childTnLst>
                                </p:cTn>
                              </p:par>
                              <p:par>
                                <p:cTn id="30" presetID="29" presetClass="entr" presetSubtype="0" fill="hold" grpId="0" nodeType="withEffect">
                                  <p:stCondLst>
                                    <p:cond delay="0"/>
                                  </p:stCondLst>
                                  <p:childTnLst>
                                    <p:set>
                                      <p:cBhvr>
                                        <p:cTn id="31" dur="1" fill="hold">
                                          <p:stCondLst>
                                            <p:cond delay="0"/>
                                          </p:stCondLst>
                                        </p:cTn>
                                        <p:tgtEl>
                                          <p:spTgt spid="161036"/>
                                        </p:tgtEl>
                                        <p:attrNameLst>
                                          <p:attrName>style.visibility</p:attrName>
                                        </p:attrNameLst>
                                      </p:cBhvr>
                                      <p:to>
                                        <p:strVal val="visible"/>
                                      </p:to>
                                    </p:set>
                                    <p:anim calcmode="lin" valueType="num">
                                      <p:cBhvr>
                                        <p:cTn id="32" dur="1000" fill="hold"/>
                                        <p:tgtEl>
                                          <p:spTgt spid="161036"/>
                                        </p:tgtEl>
                                        <p:attrNameLst>
                                          <p:attrName>ppt_x</p:attrName>
                                        </p:attrNameLst>
                                      </p:cBhvr>
                                      <p:tavLst>
                                        <p:tav tm="0">
                                          <p:val>
                                            <p:strVal val="#ppt_x-.2"/>
                                          </p:val>
                                        </p:tav>
                                        <p:tav tm="100000">
                                          <p:val>
                                            <p:strVal val="#ppt_x"/>
                                          </p:val>
                                        </p:tav>
                                      </p:tavLst>
                                    </p:anim>
                                    <p:anim calcmode="lin" valueType="num">
                                      <p:cBhvr>
                                        <p:cTn id="33" dur="1000" fill="hold"/>
                                        <p:tgtEl>
                                          <p:spTgt spid="161036"/>
                                        </p:tgtEl>
                                        <p:attrNameLst>
                                          <p:attrName>ppt_y</p:attrName>
                                        </p:attrNameLst>
                                      </p:cBhvr>
                                      <p:tavLst>
                                        <p:tav tm="0">
                                          <p:val>
                                            <p:strVal val="#ppt_y"/>
                                          </p:val>
                                        </p:tav>
                                        <p:tav tm="100000">
                                          <p:val>
                                            <p:strVal val="#ppt_y"/>
                                          </p:val>
                                        </p:tav>
                                      </p:tavLst>
                                    </p:anim>
                                    <p:animEffect transition="in" filter="wipe(right)" prLst="gradientSize: 0.1">
                                      <p:cBhvr>
                                        <p:cTn id="34" dur="1000"/>
                                        <p:tgtEl>
                                          <p:spTgt spid="161036"/>
                                        </p:tgtEl>
                                      </p:cBhvr>
                                    </p:animEffect>
                                  </p:childTnLst>
                                </p:cTn>
                              </p:par>
                              <p:par>
                                <p:cTn id="35" presetID="29" presetClass="entr" presetSubtype="0" fill="hold" grpId="0" nodeType="withEffect">
                                  <p:stCondLst>
                                    <p:cond delay="0"/>
                                  </p:stCondLst>
                                  <p:childTnLst>
                                    <p:set>
                                      <p:cBhvr>
                                        <p:cTn id="36" dur="1" fill="hold">
                                          <p:stCondLst>
                                            <p:cond delay="0"/>
                                          </p:stCondLst>
                                        </p:cTn>
                                        <p:tgtEl>
                                          <p:spTgt spid="161037"/>
                                        </p:tgtEl>
                                        <p:attrNameLst>
                                          <p:attrName>style.visibility</p:attrName>
                                        </p:attrNameLst>
                                      </p:cBhvr>
                                      <p:to>
                                        <p:strVal val="visible"/>
                                      </p:to>
                                    </p:set>
                                    <p:anim calcmode="lin" valueType="num">
                                      <p:cBhvr>
                                        <p:cTn id="37" dur="1000" fill="hold"/>
                                        <p:tgtEl>
                                          <p:spTgt spid="161037"/>
                                        </p:tgtEl>
                                        <p:attrNameLst>
                                          <p:attrName>ppt_x</p:attrName>
                                        </p:attrNameLst>
                                      </p:cBhvr>
                                      <p:tavLst>
                                        <p:tav tm="0">
                                          <p:val>
                                            <p:strVal val="#ppt_x-.2"/>
                                          </p:val>
                                        </p:tav>
                                        <p:tav tm="100000">
                                          <p:val>
                                            <p:strVal val="#ppt_x"/>
                                          </p:val>
                                        </p:tav>
                                      </p:tavLst>
                                    </p:anim>
                                    <p:anim calcmode="lin" valueType="num">
                                      <p:cBhvr>
                                        <p:cTn id="38" dur="1000" fill="hold"/>
                                        <p:tgtEl>
                                          <p:spTgt spid="161037"/>
                                        </p:tgtEl>
                                        <p:attrNameLst>
                                          <p:attrName>ppt_y</p:attrName>
                                        </p:attrNameLst>
                                      </p:cBhvr>
                                      <p:tavLst>
                                        <p:tav tm="0">
                                          <p:val>
                                            <p:strVal val="#ppt_y"/>
                                          </p:val>
                                        </p:tav>
                                        <p:tav tm="100000">
                                          <p:val>
                                            <p:strVal val="#ppt_y"/>
                                          </p:val>
                                        </p:tav>
                                      </p:tavLst>
                                    </p:anim>
                                    <p:animEffect transition="in" filter="wipe(right)" prLst="gradientSize: 0.1">
                                      <p:cBhvr>
                                        <p:cTn id="39" dur="1000"/>
                                        <p:tgtEl>
                                          <p:spTgt spid="161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032" grpId="0"/>
      <p:bldP spid="161033" grpId="0"/>
      <p:bldP spid="161034" grpId="0"/>
      <p:bldP spid="161035" grpId="0"/>
      <p:bldP spid="161036" grpId="0"/>
      <p:bldP spid="16103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1">
            <a:extLst>
              <a:ext uri="{FF2B5EF4-FFF2-40B4-BE49-F238E27FC236}">
                <a16:creationId xmlns:a16="http://schemas.microsoft.com/office/drawing/2014/main" id="{62B7CFE6-2203-4A91-BD2F-A7A49CBCDF9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2E46C20-E36D-4316-AAF4-3F10338C565B}" type="slidenum">
              <a:rPr kumimoji="0" lang="en-US" altLang="zh-CN" sz="1800" smtClean="0">
                <a:solidFill>
                  <a:srgbClr val="009900"/>
                </a:solidFill>
              </a:rPr>
              <a:pPr>
                <a:spcBef>
                  <a:spcPct val="0"/>
                </a:spcBef>
                <a:buClrTx/>
                <a:buSzTx/>
                <a:buFontTx/>
                <a:buNone/>
              </a:pPr>
              <a:t>36</a:t>
            </a:fld>
            <a:endParaRPr kumimoji="0" lang="en-US" altLang="zh-CN" sz="1800">
              <a:solidFill>
                <a:srgbClr val="009900"/>
              </a:solidFill>
            </a:endParaRPr>
          </a:p>
        </p:txBody>
      </p:sp>
      <p:sp>
        <p:nvSpPr>
          <p:cNvPr id="40963" name="Text Box 125">
            <a:extLst>
              <a:ext uri="{FF2B5EF4-FFF2-40B4-BE49-F238E27FC236}">
                <a16:creationId xmlns:a16="http://schemas.microsoft.com/office/drawing/2014/main" id="{BFC718FD-AE2E-404B-9494-6A321A56A8D7}"/>
              </a:ext>
            </a:extLst>
          </p:cNvPr>
          <p:cNvSpPr txBox="1">
            <a:spLocks noChangeArrowheads="1"/>
          </p:cNvSpPr>
          <p:nvPr/>
        </p:nvSpPr>
        <p:spPr bwMode="auto">
          <a:xfrm>
            <a:off x="762000" y="692150"/>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CC0099"/>
                </a:solidFill>
                <a:latin typeface="Times New Roman" panose="02020603050405020304" pitchFamily="18" charset="0"/>
                <a:ea typeface="黑体" panose="02010609060101010101" pitchFamily="49" charset="-122"/>
              </a:rPr>
              <a:t>9.6.2</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结构数组的使用 </a:t>
            </a:r>
          </a:p>
        </p:txBody>
      </p:sp>
      <p:sp>
        <p:nvSpPr>
          <p:cNvPr id="161918" name="Rectangle 126">
            <a:extLst>
              <a:ext uri="{FF2B5EF4-FFF2-40B4-BE49-F238E27FC236}">
                <a16:creationId xmlns:a16="http://schemas.microsoft.com/office/drawing/2014/main" id="{2F982278-7AEC-4BE7-A8E9-8B8746A4053A}"/>
              </a:ext>
            </a:extLst>
          </p:cNvPr>
          <p:cNvSpPr>
            <a:spLocks noChangeArrowheads="1"/>
          </p:cNvSpPr>
          <p:nvPr/>
        </p:nvSpPr>
        <p:spPr bwMode="auto">
          <a:xfrm>
            <a:off x="3192463" y="1254125"/>
            <a:ext cx="3378200" cy="369888"/>
          </a:xfrm>
          <a:prstGeom prst="rect">
            <a:avLst/>
          </a:prstGeom>
          <a:noFill/>
          <a:ln w="9525">
            <a:noFill/>
            <a:miter lim="800000"/>
            <a:headEnd/>
            <a:tailEnd/>
          </a:ln>
          <a:effectLst/>
        </p:spPr>
        <p:txBody>
          <a:bodyPr wrap="none" anchor="ctr">
            <a:spAutoFit/>
          </a:bodyPr>
          <a:lstStyle/>
          <a:p>
            <a:pPr algn="ctr" eaLnBrk="1" hangingPunct="1">
              <a:defRPr/>
            </a:pPr>
            <a:r>
              <a:rPr lang="zh-CN" altLang="en-US" sz="1800" b="1" dirty="0">
                <a:solidFill>
                  <a:schemeClr val="tx2"/>
                </a:solidFill>
                <a:effectLst>
                  <a:outerShdw blurRad="38100" dist="38100" dir="2700000" algn="tl">
                    <a:srgbClr val="C0C0C0"/>
                  </a:outerShdw>
                </a:effectLst>
                <a:latin typeface="Times New Roman" pitchFamily="18" charset="0"/>
                <a:ea typeface="黑体" pitchFamily="49" charset="-122"/>
              </a:rPr>
              <a:t>表</a:t>
            </a:r>
            <a:r>
              <a:rPr lang="en-US" altLang="zh-CN" sz="1800" b="1" dirty="0">
                <a:solidFill>
                  <a:schemeClr val="tx2"/>
                </a:solidFill>
                <a:effectLst>
                  <a:outerShdw blurRad="38100" dist="38100" dir="2700000" algn="tl">
                    <a:srgbClr val="C0C0C0"/>
                  </a:outerShdw>
                </a:effectLst>
                <a:latin typeface="Times New Roman" pitchFamily="18" charset="0"/>
                <a:ea typeface="黑体" pitchFamily="49" charset="-122"/>
              </a:rPr>
              <a:t>9.2  </a:t>
            </a:r>
            <a:r>
              <a:rPr lang="zh-CN" altLang="en-US" sz="1800" b="1" dirty="0">
                <a:solidFill>
                  <a:schemeClr val="tx2"/>
                </a:solidFill>
                <a:effectLst>
                  <a:outerShdw blurRad="38100" dist="38100" dir="2700000" algn="tl">
                    <a:srgbClr val="C0C0C0"/>
                  </a:outerShdw>
                </a:effectLst>
                <a:latin typeface="Times New Roman" pitchFamily="18" charset="0"/>
                <a:ea typeface="黑体" pitchFamily="49" charset="-122"/>
              </a:rPr>
              <a:t>班级学生基本信息登记表</a:t>
            </a:r>
            <a:endParaRPr lang="zh-CN" altLang="en-US" sz="1800" b="1" dirty="0">
              <a:solidFill>
                <a:schemeClr val="tx2"/>
              </a:solidFill>
              <a:effectLst>
                <a:outerShdw blurRad="38100" dist="38100" dir="2700000" algn="tl">
                  <a:srgbClr val="C0C0C0"/>
                </a:outerShdw>
              </a:effectLst>
              <a:latin typeface="Times New Roman" pitchFamily="18" charset="0"/>
            </a:endParaRPr>
          </a:p>
        </p:txBody>
      </p:sp>
      <p:graphicFrame>
        <p:nvGraphicFramePr>
          <p:cNvPr id="162273" name="Group 481">
            <a:extLst>
              <a:ext uri="{FF2B5EF4-FFF2-40B4-BE49-F238E27FC236}">
                <a16:creationId xmlns:a16="http://schemas.microsoft.com/office/drawing/2014/main" id="{89B35A1B-40EA-4502-A2FD-8B36ABE10DF1}"/>
              </a:ext>
            </a:extLst>
          </p:cNvPr>
          <p:cNvGraphicFramePr>
            <a:graphicFrameLocks noGrp="1"/>
          </p:cNvGraphicFramePr>
          <p:nvPr/>
        </p:nvGraphicFramePr>
        <p:xfrm>
          <a:off x="414338" y="1616075"/>
          <a:ext cx="8353425" cy="1524000"/>
        </p:xfrm>
        <a:graphic>
          <a:graphicData uri="http://schemas.openxmlformats.org/drawingml/2006/table">
            <a:tbl>
              <a:tblPr/>
              <a:tblGrid>
                <a:gridCol w="1389062">
                  <a:extLst>
                    <a:ext uri="{9D8B030D-6E8A-4147-A177-3AD203B41FA5}">
                      <a16:colId xmlns:a16="http://schemas.microsoft.com/office/drawing/2014/main" val="20000"/>
                    </a:ext>
                  </a:extLst>
                </a:gridCol>
                <a:gridCol w="696913">
                  <a:extLst>
                    <a:ext uri="{9D8B030D-6E8A-4147-A177-3AD203B41FA5}">
                      <a16:colId xmlns:a16="http://schemas.microsoft.com/office/drawing/2014/main" val="20001"/>
                    </a:ext>
                  </a:extLst>
                </a:gridCol>
                <a:gridCol w="498475">
                  <a:extLst>
                    <a:ext uri="{9D8B030D-6E8A-4147-A177-3AD203B41FA5}">
                      <a16:colId xmlns:a16="http://schemas.microsoft.com/office/drawing/2014/main" val="20002"/>
                    </a:ext>
                  </a:extLst>
                </a:gridCol>
                <a:gridCol w="696912">
                  <a:extLst>
                    <a:ext uri="{9D8B030D-6E8A-4147-A177-3AD203B41FA5}">
                      <a16:colId xmlns:a16="http://schemas.microsoft.com/office/drawing/2014/main" val="20003"/>
                    </a:ext>
                  </a:extLst>
                </a:gridCol>
                <a:gridCol w="498475">
                  <a:extLst>
                    <a:ext uri="{9D8B030D-6E8A-4147-A177-3AD203B41FA5}">
                      <a16:colId xmlns:a16="http://schemas.microsoft.com/office/drawing/2014/main" val="20004"/>
                    </a:ext>
                  </a:extLst>
                </a:gridCol>
                <a:gridCol w="600075">
                  <a:extLst>
                    <a:ext uri="{9D8B030D-6E8A-4147-A177-3AD203B41FA5}">
                      <a16:colId xmlns:a16="http://schemas.microsoft.com/office/drawing/2014/main" val="20005"/>
                    </a:ext>
                  </a:extLst>
                </a:gridCol>
                <a:gridCol w="893763">
                  <a:extLst>
                    <a:ext uri="{9D8B030D-6E8A-4147-A177-3AD203B41FA5}">
                      <a16:colId xmlns:a16="http://schemas.microsoft.com/office/drawing/2014/main" val="20006"/>
                    </a:ext>
                  </a:extLst>
                </a:gridCol>
                <a:gridCol w="796925">
                  <a:extLst>
                    <a:ext uri="{9D8B030D-6E8A-4147-A177-3AD203B41FA5}">
                      <a16:colId xmlns:a16="http://schemas.microsoft.com/office/drawing/2014/main" val="20007"/>
                    </a:ext>
                  </a:extLst>
                </a:gridCol>
                <a:gridCol w="1389062">
                  <a:extLst>
                    <a:ext uri="{9D8B030D-6E8A-4147-A177-3AD203B41FA5}">
                      <a16:colId xmlns:a16="http://schemas.microsoft.com/office/drawing/2014/main" val="20008"/>
                    </a:ext>
                  </a:extLst>
                </a:gridCol>
                <a:gridCol w="893763">
                  <a:extLst>
                    <a:ext uri="{9D8B030D-6E8A-4147-A177-3AD203B41FA5}">
                      <a16:colId xmlns:a16="http://schemas.microsoft.com/office/drawing/2014/main" val="20009"/>
                    </a:ext>
                  </a:extLst>
                </a:gridCol>
              </a:tblGrid>
              <a:tr h="228600">
                <a:tc rowSpan="2">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1" lang="en-US" altLang="zh-CN" sz="1400" b="1" i="0" u="none" strike="noStrike" cap="none" normalizeH="0" baseline="0" dirty="0">
                          <a:ln>
                            <a:noFill/>
                          </a:ln>
                          <a:solidFill>
                            <a:schemeClr val="folHlink"/>
                          </a:solidFill>
                          <a:effectLst>
                            <a:outerShdw blurRad="38100" dist="38100" dir="2700000" algn="tl">
                              <a:srgbClr val="C0C0C0"/>
                            </a:outerShdw>
                          </a:effectLst>
                          <a:latin typeface="宋体" pitchFamily="2" charset="-122"/>
                          <a:ea typeface="宋体" pitchFamily="2" charset="-122"/>
                          <a:cs typeface="Times New Roman" pitchFamily="18" charset="0"/>
                        </a:rPr>
                        <a:t>num</a:t>
                      </a:r>
                      <a:endParaRPr kumimoji="1" lang="en-US" altLang="zh-CN" sz="1400" b="1" i="0" u="none" strike="noStrike" cap="none" normalizeH="0" baseline="0" dirty="0">
                        <a:ln>
                          <a:noFill/>
                        </a:ln>
                        <a:solidFill>
                          <a:schemeClr val="folHlink"/>
                        </a:solidFill>
                        <a:effectLst>
                          <a:outerShdw blurRad="38100" dist="38100" dir="2700000" algn="tl">
                            <a:srgbClr val="C0C0C0"/>
                          </a:outerShdw>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1" lang="en-US" altLang="zh-CN" sz="1400" b="1" i="0" u="none" strike="noStrike" cap="none" normalizeH="0" baseline="0" dirty="0">
                          <a:ln>
                            <a:noFill/>
                          </a:ln>
                          <a:solidFill>
                            <a:schemeClr val="folHlink"/>
                          </a:solidFill>
                          <a:effectLst>
                            <a:outerShdw blurRad="38100" dist="38100" dir="2700000" algn="tl">
                              <a:srgbClr val="C0C0C0"/>
                            </a:outerShdw>
                          </a:effectLst>
                          <a:latin typeface="宋体" pitchFamily="2" charset="-122"/>
                          <a:ea typeface="宋体" pitchFamily="2" charset="-122"/>
                          <a:cs typeface="Times New Roman" pitchFamily="18" charset="0"/>
                        </a:rPr>
                        <a:t>Name</a:t>
                      </a:r>
                      <a:endParaRPr kumimoji="1" lang="en-US" altLang="zh-CN" sz="1400" b="1" i="0" u="none" strike="noStrike" cap="none" normalizeH="0" baseline="0" dirty="0">
                        <a:ln>
                          <a:noFill/>
                        </a:ln>
                        <a:solidFill>
                          <a:schemeClr val="folHlink"/>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1" lang="en-US" altLang="zh-CN" sz="1400" b="1" i="0" u="none" strike="noStrike" cap="none" normalizeH="0" baseline="0" dirty="0">
                          <a:ln>
                            <a:noFill/>
                          </a:ln>
                          <a:solidFill>
                            <a:schemeClr val="folHlink"/>
                          </a:solidFill>
                          <a:effectLst>
                            <a:outerShdw blurRad="38100" dist="38100" dir="2700000" algn="tl">
                              <a:srgbClr val="C0C0C0"/>
                            </a:outerShdw>
                          </a:effectLst>
                          <a:latin typeface="宋体" pitchFamily="2" charset="-122"/>
                          <a:ea typeface="宋体" pitchFamily="2" charset="-122"/>
                          <a:cs typeface="Times New Roman" pitchFamily="18" charset="0"/>
                        </a:rPr>
                        <a:t>Sex</a:t>
                      </a:r>
                      <a:endParaRPr kumimoji="1" lang="en-US" altLang="zh-CN" sz="1400" b="1" i="0" u="none" strike="noStrike" cap="none" normalizeH="0" baseline="0" dirty="0">
                        <a:ln>
                          <a:noFill/>
                        </a:ln>
                        <a:solidFill>
                          <a:schemeClr val="folHlink"/>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folHlink"/>
                          </a:solidFill>
                          <a:effectLst>
                            <a:outerShdw blurRad="38100" dist="38100" dir="2700000" algn="tl">
                              <a:srgbClr val="C0C0C0"/>
                            </a:outerShdw>
                          </a:effectLst>
                          <a:latin typeface="宋体" pitchFamily="2" charset="-122"/>
                          <a:ea typeface="宋体" pitchFamily="2" charset="-122"/>
                          <a:cs typeface="Times New Roman" pitchFamily="18" charset="0"/>
                        </a:rPr>
                        <a:t>Birthday</a:t>
                      </a:r>
                      <a:endParaRPr kumimoji="1" lang="en-US" altLang="zh-CN" sz="1400" b="1" i="0" u="none" strike="noStrike" cap="none" normalizeH="0" baseline="0" dirty="0">
                        <a:ln>
                          <a:noFill/>
                        </a:ln>
                        <a:solidFill>
                          <a:schemeClr val="folHlink"/>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rowSpan="2">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宋体" pitchFamily="2" charset="-122"/>
                          <a:ea typeface="宋体" pitchFamily="2" charset="-122"/>
                          <a:cs typeface="Times New Roman" pitchFamily="18" charset="0"/>
                        </a:rPr>
                        <a:t>address</a:t>
                      </a:r>
                      <a:endPar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宋体" pitchFamily="2" charset="-122"/>
                          <a:ea typeface="宋体" pitchFamily="2" charset="-122"/>
                          <a:cs typeface="Times New Roman" pitchFamily="18" charset="0"/>
                        </a:rPr>
                        <a:t>income</a:t>
                      </a:r>
                      <a:endPar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宋体" pitchFamily="2" charset="-122"/>
                          <a:ea typeface="宋体" pitchFamily="2" charset="-122"/>
                          <a:cs typeface="Times New Roman" pitchFamily="18" charset="0"/>
                        </a:rPr>
                        <a:t>phone_number</a:t>
                      </a:r>
                      <a:endPar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宋体" pitchFamily="2" charset="-122"/>
                          <a:ea typeface="宋体" pitchFamily="2" charset="-122"/>
                          <a:cs typeface="Times New Roman" pitchFamily="18" charset="0"/>
                        </a:rPr>
                        <a:t>email</a:t>
                      </a:r>
                      <a:endPar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860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folHlink"/>
                          </a:solidFill>
                          <a:effectLst>
                            <a:outerShdw blurRad="38100" dist="38100" dir="2700000" algn="tl">
                              <a:srgbClr val="C0C0C0"/>
                            </a:outerShdw>
                          </a:effectLst>
                          <a:latin typeface="宋体" pitchFamily="2" charset="-122"/>
                          <a:ea typeface="宋体" pitchFamily="2" charset="-122"/>
                          <a:cs typeface="Times New Roman" pitchFamily="18" charset="0"/>
                        </a:rPr>
                        <a:t>Month</a:t>
                      </a:r>
                      <a:endParaRPr kumimoji="1" lang="en-US" altLang="zh-CN" sz="1400" b="1" i="0" u="none" strike="noStrike" cap="none" normalizeH="0" baseline="0" dirty="0">
                        <a:ln>
                          <a:noFill/>
                        </a:ln>
                        <a:solidFill>
                          <a:schemeClr val="folHlink"/>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宋体" pitchFamily="2" charset="-122"/>
                          <a:ea typeface="宋体" pitchFamily="2" charset="-122"/>
                          <a:cs typeface="Times New Roman" pitchFamily="18" charset="0"/>
                        </a:rPr>
                        <a:t>day</a:t>
                      </a:r>
                      <a:endPar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宋体" pitchFamily="2" charset="-122"/>
                          <a:ea typeface="宋体" pitchFamily="2" charset="-122"/>
                          <a:cs typeface="Times New Roman" pitchFamily="18" charset="0"/>
                        </a:rPr>
                        <a:t>year</a:t>
                      </a:r>
                      <a:endPar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1"/>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rgbClr val="FF00FF"/>
                          </a:solidFill>
                          <a:effectLst>
                            <a:outerShdw blurRad="38100" dist="38100" dir="2700000" algn="tl">
                              <a:srgbClr val="C0C0C0"/>
                            </a:outerShdw>
                          </a:effectLst>
                          <a:latin typeface="宋体" pitchFamily="2" charset="-122"/>
                          <a:ea typeface="宋体" pitchFamily="2" charset="-122"/>
                          <a:cs typeface="Times New Roman" pitchFamily="18" charset="0"/>
                        </a:rPr>
                        <a:t>20070805001</a:t>
                      </a:r>
                      <a:endParaRPr kumimoji="1" lang="en-US" altLang="zh-CN" sz="1400" b="1" i="0" u="none" strike="noStrike" cap="none" normalizeH="0" baseline="0" dirty="0">
                        <a:ln>
                          <a:noFill/>
                        </a:ln>
                        <a:solidFill>
                          <a:srgbClr val="FF00FF"/>
                        </a:solidFill>
                        <a:effectLst>
                          <a:outerShdw blurRad="38100" dist="38100" dir="2700000" algn="tl">
                            <a:srgbClr val="C0C0C0"/>
                          </a:outerShdw>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rgbClr val="FF00FF"/>
                          </a:solidFill>
                          <a:effectLst>
                            <a:outerShdw blurRad="38100" dist="38100" dir="2700000" algn="tl">
                              <a:srgbClr val="C0C0C0"/>
                            </a:outerShdw>
                          </a:effectLst>
                          <a:latin typeface="宋体" pitchFamily="2" charset="-122"/>
                          <a:ea typeface="宋体" pitchFamily="2" charset="-122"/>
                          <a:cs typeface="Times New Roman" pitchFamily="18" charset="0"/>
                        </a:rPr>
                        <a:t>Zhang</a:t>
                      </a:r>
                      <a:endParaRPr kumimoji="1" lang="en-US" altLang="zh-CN" sz="1400" b="1" i="0" u="none" strike="noStrike" cap="none" normalizeH="0" baseline="0" dirty="0">
                        <a:ln>
                          <a:noFill/>
                        </a:ln>
                        <a:solidFill>
                          <a:srgbClr val="FF00FF"/>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rgbClr val="FF00FF"/>
                          </a:solidFill>
                          <a:effectLst>
                            <a:outerShdw blurRad="38100" dist="38100" dir="2700000" algn="tl">
                              <a:srgbClr val="C0C0C0"/>
                            </a:outerShdw>
                          </a:effectLst>
                          <a:latin typeface="宋体" pitchFamily="2" charset="-122"/>
                          <a:ea typeface="宋体" pitchFamily="2" charset="-122"/>
                          <a:cs typeface="Times New Roman" pitchFamily="18" charset="0"/>
                        </a:rPr>
                        <a:t>M</a:t>
                      </a:r>
                      <a:endParaRPr kumimoji="1" lang="en-US" altLang="zh-CN" sz="1400" b="1" i="0" u="none" strike="noStrike" cap="none" normalizeH="0" baseline="0" dirty="0">
                        <a:ln>
                          <a:noFill/>
                        </a:ln>
                        <a:solidFill>
                          <a:srgbClr val="FF00FF"/>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rgbClr val="FF00FF"/>
                          </a:solidFill>
                          <a:effectLst>
                            <a:outerShdw blurRad="38100" dist="38100" dir="2700000" algn="tl">
                              <a:srgbClr val="C0C0C0"/>
                            </a:outerShdw>
                          </a:effectLst>
                          <a:latin typeface="宋体" pitchFamily="2" charset="-122"/>
                          <a:ea typeface="宋体" pitchFamily="2" charset="-122"/>
                          <a:cs typeface="Times New Roman" pitchFamily="18" charset="0"/>
                        </a:rPr>
                        <a:t>May</a:t>
                      </a:r>
                      <a:endParaRPr kumimoji="1" lang="en-US" altLang="zh-CN" sz="1400" b="1" i="0" u="none" strike="noStrike" cap="none" normalizeH="0" baseline="0" dirty="0">
                        <a:ln>
                          <a:noFill/>
                        </a:ln>
                        <a:solidFill>
                          <a:srgbClr val="FF00FF"/>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宋体" pitchFamily="2" charset="-122"/>
                          <a:ea typeface="宋体" pitchFamily="2" charset="-122"/>
                          <a:cs typeface="Times New Roman" pitchFamily="18" charset="0"/>
                        </a:rPr>
                        <a:t>6</a:t>
                      </a:r>
                      <a:endParaRPr kumimoji="1" lang="en-US" altLang="zh-CN" sz="1400" b="1" i="0" u="none" strike="noStrike" cap="none" normalizeH="0" baseline="0">
                        <a:ln>
                          <a:noFill/>
                        </a:ln>
                        <a:solidFill>
                          <a:srgbClr val="FF00FF"/>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宋体" pitchFamily="2" charset="-122"/>
                          <a:ea typeface="宋体" pitchFamily="2" charset="-122"/>
                          <a:cs typeface="Times New Roman" pitchFamily="18" charset="0"/>
                        </a:rPr>
                        <a:t>1988</a:t>
                      </a:r>
                      <a:endParaRPr kumimoji="1" lang="en-US" altLang="zh-CN" sz="1400" b="1" i="0" u="none" strike="noStrike" cap="none" normalizeH="0" baseline="0">
                        <a:ln>
                          <a:noFill/>
                        </a:ln>
                        <a:solidFill>
                          <a:srgbClr val="FF00FF"/>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宋体" pitchFamily="2" charset="-122"/>
                          <a:ea typeface="宋体" pitchFamily="2" charset="-122"/>
                          <a:cs typeface="Times New Roman" pitchFamily="18" charset="0"/>
                        </a:rPr>
                        <a:t>Hubei</a:t>
                      </a: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imes New Roman"/>
                          <a:ea typeface="宋体" pitchFamily="2" charset="-122"/>
                          <a:cs typeface="Times New Roman" pitchFamily="18" charset="0"/>
                        </a:rPr>
                        <a:t>…</a:t>
                      </a:r>
                      <a:endParaRPr kumimoji="1" lang="en-US" altLang="zh-CN" sz="1400" b="1" i="0" u="none" strike="noStrike" cap="none" normalizeH="0" baseline="0">
                        <a:ln>
                          <a:noFill/>
                        </a:ln>
                        <a:solidFill>
                          <a:srgbClr val="FF00FF"/>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宋体" pitchFamily="2" charset="-122"/>
                          <a:ea typeface="宋体" pitchFamily="2" charset="-122"/>
                          <a:cs typeface="Times New Roman" pitchFamily="18" charset="0"/>
                        </a:rPr>
                        <a:t>30000</a:t>
                      </a:r>
                      <a:endParaRPr kumimoji="1" lang="en-US" altLang="zh-CN" sz="1400" b="1" i="0" u="none" strike="noStrike" cap="none" normalizeH="0" baseline="0">
                        <a:ln>
                          <a:noFill/>
                        </a:ln>
                        <a:solidFill>
                          <a:srgbClr val="FF00FF"/>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宋体" pitchFamily="2" charset="-122"/>
                          <a:ea typeface="宋体" pitchFamily="2" charset="-122"/>
                          <a:cs typeface="Times New Roman" pitchFamily="18" charset="0"/>
                        </a:rPr>
                        <a:t>12345678</a:t>
                      </a:r>
                      <a:endParaRPr kumimoji="1" lang="en-US" altLang="zh-CN" sz="1400" b="1" i="0" u="none" strike="noStrike" cap="none" normalizeH="0" baseline="0">
                        <a:ln>
                          <a:noFill/>
                        </a:ln>
                        <a:solidFill>
                          <a:srgbClr val="FF00FF"/>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宋体" pitchFamily="2" charset="-122"/>
                          <a:ea typeface="宋体" pitchFamily="2" charset="-122"/>
                          <a:cs typeface="Times New Roman" pitchFamily="18" charset="0"/>
                        </a:rPr>
                        <a:t>zxx@...</a:t>
                      </a:r>
                      <a:endParaRPr kumimoji="1" lang="en-US" altLang="zh-CN" sz="1400" b="1" i="0" u="none" strike="noStrike" cap="none" normalizeH="0" baseline="0">
                        <a:ln>
                          <a:noFill/>
                        </a:ln>
                        <a:solidFill>
                          <a:srgbClr val="FF00FF"/>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8600">
                <a:tc gridSpan="10">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rgbClr val="FF00FF"/>
                          </a:solidFill>
                          <a:effectLst>
                            <a:outerShdw blurRad="38100" dist="38100" dir="2700000" algn="tl">
                              <a:srgbClr val="C0C0C0"/>
                            </a:outerShdw>
                          </a:effectLst>
                          <a:latin typeface="Times New Roman"/>
                          <a:ea typeface="宋体" pitchFamily="2" charset="-122"/>
                          <a:cs typeface="Times New Roman" pitchFamily="18" charset="0"/>
                        </a:rPr>
                        <a:t>…</a:t>
                      </a:r>
                      <a:endParaRPr kumimoji="1" lang="en-US" altLang="zh-CN" sz="1400" b="1" i="0" u="none" strike="noStrike" cap="none" normalizeH="0" baseline="0" dirty="0">
                        <a:ln>
                          <a:noFill/>
                        </a:ln>
                        <a:solidFill>
                          <a:srgbClr val="FF00FF"/>
                        </a:solidFill>
                        <a:effectLst>
                          <a:outerShdw blurRad="38100" dist="38100" dir="2700000" algn="tl">
                            <a:srgbClr val="C0C0C0"/>
                          </a:outerShdw>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rgbClr val="FF00FF"/>
                          </a:solidFill>
                          <a:effectLst>
                            <a:outerShdw blurRad="38100" dist="38100" dir="2700000" algn="tl">
                              <a:srgbClr val="C0C0C0"/>
                            </a:outerShdw>
                          </a:effectLst>
                          <a:latin typeface="宋体" pitchFamily="2" charset="-122"/>
                          <a:ea typeface="宋体" pitchFamily="2" charset="-122"/>
                          <a:cs typeface="Times New Roman" pitchFamily="18" charset="0"/>
                        </a:rPr>
                        <a:t>20070805030</a:t>
                      </a:r>
                      <a:endParaRPr kumimoji="1" lang="en-US" altLang="zh-CN" sz="1400" b="1" i="0" u="none" strike="noStrike" cap="none" normalizeH="0" baseline="0" dirty="0">
                        <a:ln>
                          <a:noFill/>
                        </a:ln>
                        <a:solidFill>
                          <a:srgbClr val="FF00FF"/>
                        </a:solidFill>
                        <a:effectLst>
                          <a:outerShdw blurRad="38100" dist="38100" dir="2700000" algn="tl">
                            <a:srgbClr val="C0C0C0"/>
                          </a:outerShdw>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rgbClr val="FF00FF"/>
                          </a:solidFill>
                          <a:effectLst>
                            <a:outerShdw blurRad="38100" dist="38100" dir="2700000" algn="tl">
                              <a:srgbClr val="C0C0C0"/>
                            </a:outerShdw>
                          </a:effectLst>
                          <a:latin typeface="宋体" pitchFamily="2" charset="-122"/>
                          <a:ea typeface="宋体" pitchFamily="2" charset="-122"/>
                          <a:cs typeface="Times New Roman" pitchFamily="18" charset="0"/>
                        </a:rPr>
                        <a:t>Li</a:t>
                      </a:r>
                      <a:endParaRPr kumimoji="1" lang="en-US" altLang="zh-CN" sz="1400" b="1" i="0" u="none" strike="noStrike" cap="none" normalizeH="0" baseline="0" dirty="0">
                        <a:ln>
                          <a:noFill/>
                        </a:ln>
                        <a:solidFill>
                          <a:srgbClr val="FF00FF"/>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rgbClr val="FF00FF"/>
                          </a:solidFill>
                          <a:effectLst>
                            <a:outerShdw blurRad="38100" dist="38100" dir="2700000" algn="tl">
                              <a:srgbClr val="C0C0C0"/>
                            </a:outerShdw>
                          </a:effectLst>
                          <a:latin typeface="宋体" pitchFamily="2" charset="-122"/>
                          <a:ea typeface="宋体" pitchFamily="2" charset="-122"/>
                          <a:cs typeface="Times New Roman" pitchFamily="18" charset="0"/>
                        </a:rPr>
                        <a:t>M</a:t>
                      </a:r>
                      <a:endParaRPr kumimoji="1" lang="en-US" altLang="zh-CN" sz="1400" b="1" i="0" u="none" strike="noStrike" cap="none" normalizeH="0" baseline="0" dirty="0">
                        <a:ln>
                          <a:noFill/>
                        </a:ln>
                        <a:solidFill>
                          <a:srgbClr val="FF00FF"/>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rgbClr val="FF00FF"/>
                          </a:solidFill>
                          <a:effectLst>
                            <a:outerShdw blurRad="38100" dist="38100" dir="2700000" algn="tl">
                              <a:srgbClr val="C0C0C0"/>
                            </a:outerShdw>
                          </a:effectLst>
                          <a:latin typeface="宋体" pitchFamily="2" charset="-122"/>
                          <a:ea typeface="宋体" pitchFamily="2" charset="-122"/>
                          <a:cs typeface="Times New Roman" pitchFamily="18" charset="0"/>
                        </a:rPr>
                        <a:t>June</a:t>
                      </a:r>
                      <a:endParaRPr kumimoji="1" lang="en-US" altLang="zh-CN" sz="1400" b="1" i="0" u="none" strike="noStrike" cap="none" normalizeH="0" baseline="0" dirty="0">
                        <a:ln>
                          <a:noFill/>
                        </a:ln>
                        <a:solidFill>
                          <a:srgbClr val="FF00FF"/>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rgbClr val="FF00FF"/>
                          </a:solidFill>
                          <a:effectLst>
                            <a:outerShdw blurRad="38100" dist="38100" dir="2700000" algn="tl">
                              <a:srgbClr val="C0C0C0"/>
                            </a:outerShdw>
                          </a:effectLst>
                          <a:latin typeface="宋体" pitchFamily="2" charset="-122"/>
                          <a:ea typeface="宋体" pitchFamily="2" charset="-122"/>
                          <a:cs typeface="Times New Roman" pitchFamily="18" charset="0"/>
                        </a:rPr>
                        <a:t>21</a:t>
                      </a:r>
                      <a:endParaRPr kumimoji="1" lang="en-US" altLang="zh-CN" sz="1400" b="1" i="0" u="none" strike="noStrike" cap="none" normalizeH="0" baseline="0" dirty="0">
                        <a:ln>
                          <a:noFill/>
                        </a:ln>
                        <a:solidFill>
                          <a:srgbClr val="FF00FF"/>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宋体" pitchFamily="2" charset="-122"/>
                          <a:ea typeface="宋体" pitchFamily="2" charset="-122"/>
                          <a:cs typeface="Times New Roman" pitchFamily="18" charset="0"/>
                        </a:rPr>
                        <a:t>1987</a:t>
                      </a:r>
                      <a:endParaRPr kumimoji="1" lang="en-US" altLang="zh-CN" sz="1400" b="1" i="0" u="none" strike="noStrike" cap="none" normalizeH="0" baseline="0">
                        <a:ln>
                          <a:noFill/>
                        </a:ln>
                        <a:solidFill>
                          <a:srgbClr val="FF00FF"/>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宋体" pitchFamily="2" charset="-122"/>
                          <a:ea typeface="宋体" pitchFamily="2" charset="-122"/>
                          <a:cs typeface="Times New Roman" pitchFamily="18" charset="0"/>
                        </a:rPr>
                        <a:t>Hebei</a:t>
                      </a: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imes New Roman"/>
                          <a:ea typeface="宋体" pitchFamily="2" charset="-122"/>
                          <a:cs typeface="Times New Roman" pitchFamily="18" charset="0"/>
                        </a:rPr>
                        <a:t>…</a:t>
                      </a:r>
                      <a:endParaRPr kumimoji="1" lang="en-US" altLang="zh-CN" sz="1400" b="1" i="0" u="none" strike="noStrike" cap="none" normalizeH="0" baseline="0">
                        <a:ln>
                          <a:noFill/>
                        </a:ln>
                        <a:solidFill>
                          <a:srgbClr val="FF00FF"/>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rgbClr val="FF00FF"/>
                          </a:solidFill>
                          <a:effectLst>
                            <a:outerShdw blurRad="38100" dist="38100" dir="2700000" algn="tl">
                              <a:srgbClr val="C0C0C0"/>
                            </a:outerShdw>
                          </a:effectLst>
                          <a:latin typeface="宋体" pitchFamily="2" charset="-122"/>
                          <a:ea typeface="宋体" pitchFamily="2" charset="-122"/>
                          <a:cs typeface="Times New Roman" pitchFamily="18" charset="0"/>
                        </a:rPr>
                        <a:t>70000</a:t>
                      </a:r>
                      <a:endParaRPr kumimoji="1" lang="en-US" altLang="zh-CN" sz="1400" b="1" i="0" u="none" strike="noStrike" cap="none" normalizeH="0" baseline="0" dirty="0">
                        <a:ln>
                          <a:noFill/>
                        </a:ln>
                        <a:solidFill>
                          <a:srgbClr val="FF00FF"/>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宋体" pitchFamily="2" charset="-122"/>
                          <a:ea typeface="宋体" pitchFamily="2" charset="-122"/>
                          <a:cs typeface="Times New Roman" pitchFamily="18" charset="0"/>
                        </a:rPr>
                        <a:t>87654321</a:t>
                      </a:r>
                      <a:endParaRPr kumimoji="1" lang="en-US" altLang="zh-CN" sz="1400" b="1" i="0" u="none" strike="noStrike" cap="none" normalizeH="0" baseline="0">
                        <a:ln>
                          <a:noFill/>
                        </a:ln>
                        <a:solidFill>
                          <a:srgbClr val="FF00FF"/>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err="1">
                          <a:ln>
                            <a:noFill/>
                          </a:ln>
                          <a:solidFill>
                            <a:srgbClr val="FF00FF"/>
                          </a:solidFill>
                          <a:effectLst>
                            <a:outerShdw blurRad="38100" dist="38100" dir="2700000" algn="tl">
                              <a:srgbClr val="C0C0C0"/>
                            </a:outerShdw>
                          </a:effectLst>
                          <a:latin typeface="宋体" pitchFamily="2" charset="-122"/>
                          <a:ea typeface="宋体" pitchFamily="2" charset="-122"/>
                          <a:cs typeface="Times New Roman" pitchFamily="18" charset="0"/>
                        </a:rPr>
                        <a:t>lxx</a:t>
                      </a:r>
                      <a:r>
                        <a:rPr kumimoji="1" lang="en-US" altLang="zh-CN" sz="1400" b="1" i="0" u="none" strike="noStrike" cap="none" normalizeH="0" baseline="0" dirty="0">
                          <a:ln>
                            <a:noFill/>
                          </a:ln>
                          <a:solidFill>
                            <a:srgbClr val="FF00FF"/>
                          </a:solidFill>
                          <a:effectLst>
                            <a:outerShdw blurRad="38100" dist="38100" dir="2700000" algn="tl">
                              <a:srgbClr val="C0C0C0"/>
                            </a:outerShdw>
                          </a:effectLst>
                          <a:latin typeface="宋体" pitchFamily="2" charset="-122"/>
                          <a:ea typeface="宋体" pitchFamily="2" charset="-122"/>
                          <a:cs typeface="Times New Roman" pitchFamily="18" charset="0"/>
                        </a:rPr>
                        <a:t>@...</a:t>
                      </a:r>
                      <a:endParaRPr kumimoji="1" lang="en-US" altLang="zh-CN" sz="1400" b="1" i="0" u="none" strike="noStrike" cap="none" normalizeH="0" baseline="0" dirty="0">
                        <a:ln>
                          <a:noFill/>
                        </a:ln>
                        <a:solidFill>
                          <a:srgbClr val="FF00FF"/>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62274" name="Rectangle 482">
            <a:extLst>
              <a:ext uri="{FF2B5EF4-FFF2-40B4-BE49-F238E27FC236}">
                <a16:creationId xmlns:a16="http://schemas.microsoft.com/office/drawing/2014/main" id="{83EB6227-B420-4411-8F57-8207CCDE2F3E}"/>
              </a:ext>
            </a:extLst>
          </p:cNvPr>
          <p:cNvSpPr>
            <a:spLocks noChangeArrowheads="1"/>
          </p:cNvSpPr>
          <p:nvPr/>
        </p:nvSpPr>
        <p:spPr bwMode="auto">
          <a:xfrm>
            <a:off x="420688" y="3308350"/>
            <a:ext cx="8351837" cy="2573338"/>
          </a:xfrm>
          <a:prstGeom prst="rect">
            <a:avLst/>
          </a:prstGeom>
          <a:solidFill>
            <a:schemeClr val="bg1">
              <a:alpha val="70000"/>
            </a:schemeClr>
          </a:solidFill>
          <a:ln w="9525" cap="rnd">
            <a:solidFill>
              <a:srgbClr val="808080"/>
            </a:solidFill>
            <a:prstDash val="sysDot"/>
            <a:miter lim="800000"/>
            <a:headEnd/>
            <a:tailEnd/>
          </a:ln>
          <a:effectLst/>
        </p:spPr>
        <p:txBody>
          <a:bodyPr anchor="ctr">
            <a:spAutoFit/>
          </a:bodyPr>
          <a:lstStyle/>
          <a:p>
            <a:pPr eaLnBrk="1" hangingPunct="1">
              <a:defRPr/>
            </a:pPr>
            <a:r>
              <a:rPr lang="en-US" altLang="zh-CN" sz="1800"/>
              <a:t>struct date{</a:t>
            </a:r>
          </a:p>
          <a:p>
            <a:pPr eaLnBrk="1" hangingPunct="1">
              <a:defRPr/>
            </a:pPr>
            <a:r>
              <a:rPr lang="en-US" altLang="zh-CN" sz="1800"/>
              <a:t>   char  </a:t>
            </a:r>
            <a:r>
              <a:rPr lang="en-US" altLang="zh-CN" sz="1800">
                <a:solidFill>
                  <a:schemeClr val="folHlink"/>
                </a:solidFill>
                <a:effectLst>
                  <a:outerShdw blurRad="38100" dist="38100" dir="2700000" algn="tl">
                    <a:srgbClr val="C0C0C0"/>
                  </a:outerShdw>
                </a:effectLst>
              </a:rPr>
              <a:t>month</a:t>
            </a:r>
            <a:r>
              <a:rPr lang="en-US" altLang="zh-CN" sz="1800"/>
              <a:t>[10]; int  day, year;</a:t>
            </a:r>
          </a:p>
          <a:p>
            <a:pPr eaLnBrk="1" hangingPunct="1">
              <a:defRPr/>
            </a:pPr>
            <a:r>
              <a:rPr lang="en-US" altLang="zh-CN" sz="1800"/>
              <a:t>}; </a:t>
            </a:r>
          </a:p>
          <a:p>
            <a:pPr eaLnBrk="1" hangingPunct="1">
              <a:defRPr/>
            </a:pPr>
            <a:r>
              <a:rPr lang="en-US" altLang="zh-CN" sz="1800"/>
              <a:t>struct stu_info{ 		</a:t>
            </a:r>
          </a:p>
          <a:p>
            <a:pPr eaLnBrk="1" hangingPunct="1">
              <a:defRPr/>
            </a:pPr>
            <a:r>
              <a:rPr lang="en-US" altLang="zh-CN" sz="1800"/>
              <a:t>   char </a:t>
            </a:r>
            <a:r>
              <a:rPr lang="en-US" altLang="zh-CN" sz="1800">
                <a:solidFill>
                  <a:schemeClr val="folHlink"/>
                </a:solidFill>
                <a:effectLst>
                  <a:outerShdw blurRad="38100" dist="38100" dir="2700000" algn="tl">
                    <a:srgbClr val="C0C0C0"/>
                  </a:outerShdw>
                </a:effectLst>
              </a:rPr>
              <a:t>num</a:t>
            </a:r>
            <a:r>
              <a:rPr lang="en-US" altLang="zh-CN" sz="1800"/>
              <a:t>[12];                </a:t>
            </a:r>
            <a:r>
              <a:rPr lang="en-US" altLang="zh-CN" sz="900"/>
              <a:t> </a:t>
            </a:r>
            <a:r>
              <a:rPr lang="en-US" altLang="zh-CN" sz="1800">
                <a:solidFill>
                  <a:srgbClr val="5F5F5F"/>
                </a:solidFill>
              </a:rPr>
              <a:t>/* </a:t>
            </a:r>
            <a:r>
              <a:rPr lang="zh-CN" altLang="en-US" sz="1800">
                <a:solidFill>
                  <a:srgbClr val="5F5F5F"/>
                </a:solidFill>
              </a:rPr>
              <a:t>学号      </a:t>
            </a:r>
            <a:r>
              <a:rPr lang="zh-CN" altLang="en-US" sz="1400">
                <a:solidFill>
                  <a:srgbClr val="5F5F5F"/>
                </a:solidFill>
              </a:rPr>
              <a:t>  </a:t>
            </a:r>
            <a:r>
              <a:rPr lang="zh-CN" altLang="en-US" sz="1800">
                <a:solidFill>
                  <a:srgbClr val="5F5F5F"/>
                </a:solidFill>
              </a:rPr>
              <a:t>*</a:t>
            </a:r>
            <a:r>
              <a:rPr lang="en-US" altLang="zh-CN" sz="1800">
                <a:solidFill>
                  <a:srgbClr val="5F5F5F"/>
                </a:solidFill>
              </a:rPr>
              <a:t>/ </a:t>
            </a:r>
            <a:r>
              <a:rPr lang="en-US" altLang="zh-CN" sz="1800"/>
              <a:t>char </a:t>
            </a:r>
            <a:r>
              <a:rPr lang="en-US" altLang="zh-CN" sz="1800">
                <a:solidFill>
                  <a:schemeClr val="folHlink"/>
                </a:solidFill>
                <a:effectLst>
                  <a:outerShdw blurRad="38100" dist="38100" dir="2700000" algn="tl">
                    <a:srgbClr val="C0C0C0"/>
                  </a:outerShdw>
                </a:effectLst>
              </a:rPr>
              <a:t>name</a:t>
            </a:r>
            <a:r>
              <a:rPr lang="en-US" altLang="zh-CN" sz="1800"/>
              <a:t>[9];        </a:t>
            </a:r>
            <a:r>
              <a:rPr lang="en-US" altLang="zh-CN" sz="1800">
                <a:solidFill>
                  <a:srgbClr val="5F5F5F"/>
                </a:solidFill>
              </a:rPr>
              <a:t>/* </a:t>
            </a:r>
            <a:r>
              <a:rPr lang="zh-CN" altLang="en-US" sz="1800">
                <a:solidFill>
                  <a:srgbClr val="5F5F5F"/>
                </a:solidFill>
              </a:rPr>
              <a:t>姓名       </a:t>
            </a:r>
            <a:r>
              <a:rPr lang="zh-CN" altLang="en-US" sz="900">
                <a:solidFill>
                  <a:srgbClr val="5F5F5F"/>
                </a:solidFill>
              </a:rPr>
              <a:t> </a:t>
            </a:r>
            <a:r>
              <a:rPr lang="zh-CN" altLang="en-US" sz="1800">
                <a:solidFill>
                  <a:srgbClr val="5F5F5F"/>
                </a:solidFill>
              </a:rPr>
              <a:t>*</a:t>
            </a:r>
            <a:r>
              <a:rPr lang="en-US" altLang="zh-CN" sz="1800">
                <a:solidFill>
                  <a:srgbClr val="5F5F5F"/>
                </a:solidFill>
              </a:rPr>
              <a:t>/</a:t>
            </a:r>
          </a:p>
          <a:p>
            <a:pPr eaLnBrk="1" hangingPunct="1">
              <a:defRPr/>
            </a:pPr>
            <a:r>
              <a:rPr lang="en-US" altLang="zh-CN" sz="1800"/>
              <a:t>   char </a:t>
            </a:r>
            <a:r>
              <a:rPr lang="en-US" altLang="zh-CN" sz="1800">
                <a:solidFill>
                  <a:schemeClr val="folHlink"/>
                </a:solidFill>
                <a:effectLst>
                  <a:outerShdw blurRad="38100" dist="38100" dir="2700000" algn="tl">
                    <a:srgbClr val="C0C0C0"/>
                  </a:outerShdw>
                </a:effectLst>
              </a:rPr>
              <a:t>sex</a:t>
            </a:r>
            <a:r>
              <a:rPr lang="en-US" altLang="zh-CN" sz="1800"/>
              <a:t>;                      </a:t>
            </a:r>
            <a:r>
              <a:rPr lang="en-US" altLang="zh-CN" sz="1600"/>
              <a:t>  </a:t>
            </a:r>
            <a:r>
              <a:rPr lang="en-US" altLang="zh-CN" sz="1800">
                <a:solidFill>
                  <a:srgbClr val="5F5F5F"/>
                </a:solidFill>
              </a:rPr>
              <a:t>/* </a:t>
            </a:r>
            <a:r>
              <a:rPr lang="zh-CN" altLang="en-US" sz="1800">
                <a:solidFill>
                  <a:srgbClr val="5F5F5F"/>
                </a:solidFill>
              </a:rPr>
              <a:t>性别      </a:t>
            </a:r>
            <a:r>
              <a:rPr lang="zh-CN" altLang="en-US" sz="1400">
                <a:solidFill>
                  <a:srgbClr val="5F5F5F"/>
                </a:solidFill>
              </a:rPr>
              <a:t>  </a:t>
            </a:r>
            <a:r>
              <a:rPr lang="zh-CN" altLang="en-US" sz="1800">
                <a:solidFill>
                  <a:srgbClr val="5F5F5F"/>
                </a:solidFill>
              </a:rPr>
              <a:t>*</a:t>
            </a:r>
            <a:r>
              <a:rPr lang="en-US" altLang="zh-CN" sz="1800">
                <a:solidFill>
                  <a:srgbClr val="5F5F5F"/>
                </a:solidFill>
              </a:rPr>
              <a:t>/ </a:t>
            </a:r>
            <a:r>
              <a:rPr lang="en-US" altLang="zh-CN" sz="1800"/>
              <a:t>struct date </a:t>
            </a:r>
            <a:r>
              <a:rPr lang="en-US" altLang="zh-CN" sz="1800">
                <a:solidFill>
                  <a:schemeClr val="folHlink"/>
                </a:solidFill>
                <a:effectLst>
                  <a:outerShdw blurRad="38100" dist="38100" dir="2700000" algn="tl">
                    <a:srgbClr val="C0C0C0"/>
                  </a:outerShdw>
                </a:effectLst>
              </a:rPr>
              <a:t>birthday</a:t>
            </a:r>
            <a:r>
              <a:rPr lang="en-US" altLang="zh-CN" sz="1800"/>
              <a:t>;</a:t>
            </a:r>
            <a:r>
              <a:rPr lang="en-US" altLang="zh-CN" sz="1800">
                <a:solidFill>
                  <a:srgbClr val="5F5F5F"/>
                </a:solidFill>
              </a:rPr>
              <a:t>/* </a:t>
            </a:r>
            <a:r>
              <a:rPr lang="zh-CN" altLang="en-US" sz="1800">
                <a:solidFill>
                  <a:srgbClr val="5F5F5F"/>
                </a:solidFill>
              </a:rPr>
              <a:t>出生日期 *</a:t>
            </a:r>
            <a:r>
              <a:rPr lang="en-US" altLang="zh-CN" sz="1800">
                <a:solidFill>
                  <a:srgbClr val="5F5F5F"/>
                </a:solidFill>
              </a:rPr>
              <a:t>/</a:t>
            </a:r>
          </a:p>
          <a:p>
            <a:pPr eaLnBrk="1" hangingPunct="1">
              <a:defRPr/>
            </a:pPr>
            <a:r>
              <a:rPr lang="en-US" altLang="zh-CN" sz="1800"/>
              <a:t>   char </a:t>
            </a:r>
            <a:r>
              <a:rPr lang="en-US" altLang="zh-CN" sz="1800">
                <a:solidFill>
                  <a:schemeClr val="folHlink"/>
                </a:solidFill>
                <a:effectLst>
                  <a:outerShdw blurRad="38100" dist="38100" dir="2700000" algn="tl">
                    <a:srgbClr val="C0C0C0"/>
                  </a:outerShdw>
                </a:effectLst>
              </a:rPr>
              <a:t>address</a:t>
            </a:r>
            <a:r>
              <a:rPr lang="en-US" altLang="zh-CN" sz="1800"/>
              <a:t>[60];           </a:t>
            </a:r>
            <a:r>
              <a:rPr lang="en-US" altLang="zh-CN" sz="900"/>
              <a:t> </a:t>
            </a:r>
            <a:r>
              <a:rPr lang="en-US" altLang="zh-CN" sz="1800">
                <a:solidFill>
                  <a:srgbClr val="5F5F5F"/>
                </a:solidFill>
              </a:rPr>
              <a:t>/* </a:t>
            </a:r>
            <a:r>
              <a:rPr lang="zh-CN" altLang="en-US" sz="1800">
                <a:solidFill>
                  <a:srgbClr val="5F5F5F"/>
                </a:solidFill>
              </a:rPr>
              <a:t>家庭住址 *</a:t>
            </a:r>
            <a:r>
              <a:rPr lang="en-US" altLang="zh-CN" sz="1800">
                <a:solidFill>
                  <a:srgbClr val="5F5F5F"/>
                </a:solidFill>
              </a:rPr>
              <a:t>/ </a:t>
            </a:r>
            <a:r>
              <a:rPr lang="en-US" altLang="zh-CN" sz="1800"/>
              <a:t>double </a:t>
            </a:r>
            <a:r>
              <a:rPr lang="en-US" altLang="zh-CN" sz="1800">
                <a:solidFill>
                  <a:schemeClr val="folHlink"/>
                </a:solidFill>
                <a:effectLst>
                  <a:outerShdw blurRad="38100" dist="38100" dir="2700000" algn="tl">
                    <a:srgbClr val="C0C0C0"/>
                  </a:outerShdw>
                </a:effectLst>
              </a:rPr>
              <a:t>income</a:t>
            </a:r>
            <a:r>
              <a:rPr lang="en-US" altLang="zh-CN" sz="1800"/>
              <a:t>;       </a:t>
            </a:r>
            <a:r>
              <a:rPr lang="en-US" altLang="zh-CN" sz="1800">
                <a:solidFill>
                  <a:srgbClr val="5F5F5F"/>
                </a:solidFill>
              </a:rPr>
              <a:t>/* </a:t>
            </a:r>
            <a:r>
              <a:rPr lang="zh-CN" altLang="en-US" sz="1800">
                <a:solidFill>
                  <a:srgbClr val="5F5F5F"/>
                </a:solidFill>
              </a:rPr>
              <a:t>家庭收入 *</a:t>
            </a:r>
            <a:r>
              <a:rPr lang="en-US" altLang="zh-CN" sz="1800">
                <a:solidFill>
                  <a:srgbClr val="5F5F5F"/>
                </a:solidFill>
              </a:rPr>
              <a:t>/</a:t>
            </a:r>
            <a:r>
              <a:rPr lang="en-US" altLang="zh-CN" sz="1800"/>
              <a:t> </a:t>
            </a:r>
          </a:p>
          <a:p>
            <a:pPr eaLnBrk="1" hangingPunct="1">
              <a:defRPr/>
            </a:pPr>
            <a:r>
              <a:rPr lang="en-US" altLang="zh-CN" sz="1800"/>
              <a:t>   char </a:t>
            </a:r>
            <a:r>
              <a:rPr lang="en-US" altLang="zh-CN" sz="1800">
                <a:solidFill>
                  <a:schemeClr val="folHlink"/>
                </a:solidFill>
                <a:effectLst>
                  <a:outerShdw blurRad="38100" dist="38100" dir="2700000" algn="tl">
                    <a:srgbClr val="C0C0C0"/>
                  </a:outerShdw>
                </a:effectLst>
              </a:rPr>
              <a:t>phone_number</a:t>
            </a:r>
            <a:r>
              <a:rPr lang="en-US" altLang="zh-CN" sz="1800"/>
              <a:t>[16]; </a:t>
            </a:r>
            <a:r>
              <a:rPr lang="en-US" altLang="zh-CN" sz="1800">
                <a:solidFill>
                  <a:srgbClr val="5F5F5F"/>
                </a:solidFill>
              </a:rPr>
              <a:t>/* </a:t>
            </a:r>
            <a:r>
              <a:rPr lang="zh-CN" altLang="en-US" sz="1800">
                <a:solidFill>
                  <a:srgbClr val="5F5F5F"/>
                </a:solidFill>
              </a:rPr>
              <a:t>联系电话 *</a:t>
            </a:r>
            <a:r>
              <a:rPr lang="en-US" altLang="zh-CN" sz="1800">
                <a:solidFill>
                  <a:srgbClr val="5F5F5F"/>
                </a:solidFill>
              </a:rPr>
              <a:t>/ </a:t>
            </a:r>
            <a:r>
              <a:rPr lang="en-US" altLang="zh-CN" sz="1800"/>
              <a:t>char </a:t>
            </a:r>
            <a:r>
              <a:rPr lang="en-US" altLang="zh-CN" sz="1800">
                <a:solidFill>
                  <a:schemeClr val="folHlink"/>
                </a:solidFill>
                <a:effectLst>
                  <a:outerShdw blurRad="38100" dist="38100" dir="2700000" algn="tl">
                    <a:srgbClr val="C0C0C0"/>
                  </a:outerShdw>
                </a:effectLst>
              </a:rPr>
              <a:t>email</a:t>
            </a:r>
            <a:r>
              <a:rPr lang="en-US" altLang="zh-CN" sz="1800"/>
              <a:t>[40];       </a:t>
            </a:r>
            <a:r>
              <a:rPr lang="en-US" altLang="zh-CN" sz="1800">
                <a:solidFill>
                  <a:srgbClr val="5F5F5F"/>
                </a:solidFill>
              </a:rPr>
              <a:t>/* </a:t>
            </a:r>
            <a:r>
              <a:rPr lang="zh-CN" altLang="pt-BR" sz="1800">
                <a:solidFill>
                  <a:srgbClr val="5F5F5F"/>
                </a:solidFill>
              </a:rPr>
              <a:t>电子邮箱 </a:t>
            </a:r>
            <a:r>
              <a:rPr lang="zh-CN" altLang="en-US" sz="1800">
                <a:solidFill>
                  <a:srgbClr val="5F5F5F"/>
                </a:solidFill>
              </a:rPr>
              <a:t>*</a:t>
            </a:r>
            <a:r>
              <a:rPr lang="en-US" altLang="zh-CN" sz="1800">
                <a:solidFill>
                  <a:srgbClr val="5F5F5F"/>
                </a:solidFill>
              </a:rPr>
              <a:t>/</a:t>
            </a:r>
          </a:p>
          <a:p>
            <a:pPr eaLnBrk="1" hangingPunct="1">
              <a:defRPr/>
            </a:pPr>
            <a:r>
              <a:rPr lang="en-US" altLang="zh-CN" sz="1800"/>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62274"/>
                                        </p:tgtEl>
                                        <p:attrNameLst>
                                          <p:attrName>style.visibility</p:attrName>
                                        </p:attrNameLst>
                                      </p:cBhvr>
                                      <p:to>
                                        <p:strVal val="visible"/>
                                      </p:to>
                                    </p:set>
                                    <p:anim calcmode="lin" valueType="num">
                                      <p:cBhvr>
                                        <p:cTn id="7" dur="1000" fill="hold"/>
                                        <p:tgtEl>
                                          <p:spTgt spid="162274"/>
                                        </p:tgtEl>
                                        <p:attrNameLst>
                                          <p:attrName>ppt_x</p:attrName>
                                        </p:attrNameLst>
                                      </p:cBhvr>
                                      <p:tavLst>
                                        <p:tav tm="0">
                                          <p:val>
                                            <p:strVal val="#ppt_x-.2"/>
                                          </p:val>
                                        </p:tav>
                                        <p:tav tm="100000">
                                          <p:val>
                                            <p:strVal val="#ppt_x"/>
                                          </p:val>
                                        </p:tav>
                                      </p:tavLst>
                                    </p:anim>
                                    <p:anim calcmode="lin" valueType="num">
                                      <p:cBhvr>
                                        <p:cTn id="8" dur="1000" fill="hold"/>
                                        <p:tgtEl>
                                          <p:spTgt spid="16227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62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27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1">
            <a:extLst>
              <a:ext uri="{FF2B5EF4-FFF2-40B4-BE49-F238E27FC236}">
                <a16:creationId xmlns:a16="http://schemas.microsoft.com/office/drawing/2014/main" id="{C8BBFBF5-C0DC-4587-89D2-0CA3729D47D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6D73A95-6D64-4E3B-88D1-85CC0DDBB7B4}" type="slidenum">
              <a:rPr kumimoji="0" lang="en-US" altLang="zh-CN" sz="1800" smtClean="0">
                <a:solidFill>
                  <a:srgbClr val="009900"/>
                </a:solidFill>
              </a:rPr>
              <a:pPr>
                <a:spcBef>
                  <a:spcPct val="0"/>
                </a:spcBef>
                <a:buClrTx/>
                <a:buSzTx/>
                <a:buFontTx/>
                <a:buNone/>
              </a:pPr>
              <a:t>37</a:t>
            </a:fld>
            <a:endParaRPr kumimoji="0" lang="en-US" altLang="zh-CN" sz="1800">
              <a:solidFill>
                <a:srgbClr val="009900"/>
              </a:solidFill>
            </a:endParaRPr>
          </a:p>
        </p:txBody>
      </p:sp>
      <p:sp>
        <p:nvSpPr>
          <p:cNvPr id="162820" name="Rectangle 4">
            <a:extLst>
              <a:ext uri="{FF2B5EF4-FFF2-40B4-BE49-F238E27FC236}">
                <a16:creationId xmlns:a16="http://schemas.microsoft.com/office/drawing/2014/main" id="{385E88C9-1B29-45E9-A107-2821058D4ECE}"/>
              </a:ext>
            </a:extLst>
          </p:cNvPr>
          <p:cNvSpPr>
            <a:spLocks noChangeArrowheads="1"/>
          </p:cNvSpPr>
          <p:nvPr/>
        </p:nvSpPr>
        <p:spPr bwMode="auto">
          <a:xfrm>
            <a:off x="446088" y="3392488"/>
            <a:ext cx="8312150" cy="2292350"/>
          </a:xfrm>
          <a:prstGeom prst="rect">
            <a:avLst/>
          </a:prstGeom>
          <a:solidFill>
            <a:schemeClr val="bg1">
              <a:alpha val="60001"/>
            </a:schemeClr>
          </a:solidFill>
          <a:ln w="9525" cap="rnd">
            <a:solidFill>
              <a:srgbClr val="777777"/>
            </a:solidFill>
            <a:prstDash val="sysDot"/>
            <a:miter lim="800000"/>
            <a:headEnd/>
            <a:tailEnd/>
          </a:ln>
          <a:effectLst/>
        </p:spPr>
        <p:txBody>
          <a:bodyPr wrap="none" anchor="ctr">
            <a:spAutoFit/>
          </a:bodyPr>
          <a:lstStyle/>
          <a:p>
            <a:pPr eaLnBrk="1" hangingPunct="1">
              <a:lnSpc>
                <a:spcPct val="120000"/>
              </a:lnSpc>
              <a:defRPr/>
            </a:pPr>
            <a:r>
              <a:rPr lang="en-US" altLang="zh-CN" sz="2000"/>
              <a:t>struct stu_info </a:t>
            </a:r>
            <a:r>
              <a:rPr lang="en-US" altLang="zh-CN" sz="2000" b="1">
                <a:solidFill>
                  <a:schemeClr val="tx2"/>
                </a:solidFill>
                <a:effectLst>
                  <a:outerShdw blurRad="38100" dist="38100" dir="2700000" algn="tl">
                    <a:srgbClr val="C0C0C0"/>
                  </a:outerShdw>
                </a:effectLst>
              </a:rPr>
              <a:t>registration_form1</a:t>
            </a:r>
            <a:r>
              <a:rPr lang="en-US" altLang="zh-CN" sz="2000"/>
              <a:t>[]={</a:t>
            </a:r>
          </a:p>
          <a:p>
            <a:pPr eaLnBrk="1" hangingPunct="1">
              <a:lnSpc>
                <a:spcPct val="120000"/>
              </a:lnSpc>
              <a:defRPr/>
            </a:pPr>
            <a:r>
              <a:rPr lang="en-US" altLang="zh-CN" sz="2000"/>
              <a:t>		{</a:t>
            </a:r>
            <a:r>
              <a:rPr lang="en-US" altLang="zh-CN" sz="2000">
                <a:solidFill>
                  <a:srgbClr val="FF00FF"/>
                </a:solidFill>
              </a:rPr>
              <a:t>"20070805001"</a:t>
            </a:r>
            <a:r>
              <a:rPr lang="en-US" altLang="zh-CN" sz="2000"/>
              <a:t>,</a:t>
            </a:r>
            <a:r>
              <a:rPr lang="en-US" altLang="zh-CN" sz="2000">
                <a:solidFill>
                  <a:srgbClr val="FF00FF"/>
                </a:solidFill>
              </a:rPr>
              <a:t>"Zhang"</a:t>
            </a:r>
            <a:r>
              <a:rPr lang="en-US" altLang="zh-CN" sz="2000"/>
              <a:t>,</a:t>
            </a:r>
            <a:r>
              <a:rPr lang="en-US" altLang="zh-CN" sz="2000">
                <a:solidFill>
                  <a:srgbClr val="FF00FF"/>
                </a:solidFill>
              </a:rPr>
              <a:t>’m’</a:t>
            </a:r>
            <a:r>
              <a:rPr lang="en-US" altLang="zh-CN" sz="2000"/>
              <a:t>,</a:t>
            </a:r>
            <a:r>
              <a:rPr lang="en-US" altLang="zh-CN" sz="2000">
                <a:solidFill>
                  <a:srgbClr val="FF00FF"/>
                </a:solidFill>
              </a:rPr>
              <a:t>"May"</a:t>
            </a:r>
            <a:r>
              <a:rPr lang="en-US" altLang="zh-CN" sz="2000"/>
              <a:t>,</a:t>
            </a:r>
            <a:r>
              <a:rPr lang="en-US" altLang="zh-CN" sz="2000">
                <a:solidFill>
                  <a:srgbClr val="FF00FF"/>
                </a:solidFill>
              </a:rPr>
              <a:t>6</a:t>
            </a:r>
            <a:r>
              <a:rPr lang="en-US" altLang="zh-CN" sz="2000"/>
              <a:t>,</a:t>
            </a:r>
            <a:r>
              <a:rPr lang="en-US" altLang="zh-CN" sz="2000">
                <a:solidFill>
                  <a:srgbClr val="FF00FF"/>
                </a:solidFill>
              </a:rPr>
              <a:t>1988</a:t>
            </a:r>
            <a:r>
              <a:rPr lang="en-US" altLang="zh-CN" sz="2000"/>
              <a:t>,	</a:t>
            </a:r>
          </a:p>
          <a:p>
            <a:pPr eaLnBrk="1" hangingPunct="1">
              <a:lnSpc>
                <a:spcPct val="120000"/>
              </a:lnSpc>
              <a:defRPr/>
            </a:pPr>
            <a:r>
              <a:rPr lang="en-US" altLang="zh-CN" sz="2000"/>
              <a:t>		</a:t>
            </a:r>
            <a:r>
              <a:rPr lang="en-US" altLang="zh-CN" sz="2000">
                <a:solidFill>
                  <a:srgbClr val="FF00FF"/>
                </a:solidFill>
              </a:rPr>
              <a:t>"Hubei Wuhan"</a:t>
            </a:r>
            <a:r>
              <a:rPr lang="en-US" altLang="zh-CN" sz="2000"/>
              <a:t>,</a:t>
            </a:r>
            <a:r>
              <a:rPr lang="en-US" altLang="zh-CN" sz="2000">
                <a:solidFill>
                  <a:srgbClr val="FF00FF"/>
                </a:solidFill>
              </a:rPr>
              <a:t>30000</a:t>
            </a:r>
            <a:r>
              <a:rPr lang="en-US" altLang="zh-CN" sz="2000"/>
              <a:t>,</a:t>
            </a:r>
            <a:r>
              <a:rPr lang="en-US" altLang="zh-CN" sz="2000">
                <a:solidFill>
                  <a:srgbClr val="FF00FF"/>
                </a:solidFill>
              </a:rPr>
              <a:t>"12345678"</a:t>
            </a:r>
            <a:r>
              <a:rPr lang="en-US" altLang="zh-CN" sz="2000"/>
              <a:t>,</a:t>
            </a:r>
            <a:r>
              <a:rPr lang="en-US" altLang="zh-CN" sz="2000">
                <a:solidFill>
                  <a:srgbClr val="FF00FF"/>
                </a:solidFill>
              </a:rPr>
              <a:t>"zxx@163.com"</a:t>
            </a:r>
            <a:r>
              <a:rPr lang="en-US" altLang="zh-CN" sz="2000"/>
              <a:t>},</a:t>
            </a:r>
          </a:p>
          <a:p>
            <a:pPr eaLnBrk="1" hangingPunct="1">
              <a:lnSpc>
                <a:spcPct val="120000"/>
              </a:lnSpc>
              <a:defRPr/>
            </a:pPr>
            <a:r>
              <a:rPr lang="en-US" altLang="zh-CN" sz="2000"/>
              <a:t>		{</a:t>
            </a:r>
            <a:r>
              <a:rPr lang="en-US" altLang="zh-CN" sz="2000">
                <a:solidFill>
                  <a:srgbClr val="FF00FF"/>
                </a:solidFill>
              </a:rPr>
              <a:t>"20070805002"</a:t>
            </a:r>
            <a:r>
              <a:rPr lang="en-US" altLang="zh-CN" sz="2000"/>
              <a:t>,</a:t>
            </a:r>
            <a:r>
              <a:rPr lang="en-US" altLang="zh-CN" sz="2000">
                <a:solidFill>
                  <a:srgbClr val="FF00FF"/>
                </a:solidFill>
              </a:rPr>
              <a:t>"Wang"</a:t>
            </a:r>
            <a:r>
              <a:rPr lang="en-US" altLang="zh-CN" sz="2000"/>
              <a:t>,</a:t>
            </a:r>
            <a:r>
              <a:rPr lang="en-US" altLang="zh-CN" sz="2000">
                <a:solidFill>
                  <a:srgbClr val="FF00FF"/>
                </a:solidFill>
              </a:rPr>
              <a:t>’ f ’</a:t>
            </a:r>
            <a:r>
              <a:rPr lang="en-US" altLang="zh-CN" sz="2000"/>
              <a:t>, </a:t>
            </a:r>
            <a:r>
              <a:rPr lang="en-US" altLang="zh-CN" sz="2000">
                <a:solidFill>
                  <a:srgbClr val="FF0000"/>
                </a:solidFill>
              </a:rPr>
              <a:t>{"June",12,1988}</a:t>
            </a:r>
            <a:r>
              <a:rPr lang="en-US" altLang="zh-CN" sz="2000"/>
              <a:t>,	</a:t>
            </a:r>
          </a:p>
          <a:p>
            <a:pPr eaLnBrk="1" hangingPunct="1">
              <a:lnSpc>
                <a:spcPct val="120000"/>
              </a:lnSpc>
              <a:defRPr/>
            </a:pPr>
            <a:r>
              <a:rPr lang="en-US" altLang="zh-CN" sz="2000"/>
              <a:t>		</a:t>
            </a:r>
            <a:r>
              <a:rPr lang="en-US" altLang="zh-CN" sz="2000">
                <a:solidFill>
                  <a:srgbClr val="FF00FF"/>
                </a:solidFill>
              </a:rPr>
              <a:t>"Hubei Xianling"</a:t>
            </a:r>
            <a:r>
              <a:rPr lang="en-US" altLang="zh-CN" sz="2000"/>
              <a:t>,</a:t>
            </a:r>
            <a:r>
              <a:rPr lang="en-US" altLang="zh-CN" sz="2000">
                <a:solidFill>
                  <a:srgbClr val="FF00FF"/>
                </a:solidFill>
              </a:rPr>
              <a:t>50000</a:t>
            </a:r>
            <a:r>
              <a:rPr lang="en-US" altLang="zh-CN" sz="2000"/>
              <a:t>,</a:t>
            </a:r>
            <a:r>
              <a:rPr lang="en-US" altLang="zh-CN" sz="2000">
                <a:solidFill>
                  <a:srgbClr val="FF00FF"/>
                </a:solidFill>
              </a:rPr>
              <a:t>"7562335"</a:t>
            </a:r>
            <a:r>
              <a:rPr lang="en-US" altLang="zh-CN" sz="2000"/>
              <a:t>,</a:t>
            </a:r>
            <a:r>
              <a:rPr lang="en-US" altLang="zh-CN" sz="2000">
                <a:solidFill>
                  <a:srgbClr val="FF00FF"/>
                </a:solidFill>
              </a:rPr>
              <a:t>"wang88@126.com"</a:t>
            </a:r>
            <a:r>
              <a:rPr lang="en-US" altLang="zh-CN" sz="2000"/>
              <a:t>}</a:t>
            </a:r>
          </a:p>
          <a:p>
            <a:pPr eaLnBrk="1" hangingPunct="1">
              <a:lnSpc>
                <a:spcPct val="120000"/>
              </a:lnSpc>
              <a:defRPr/>
            </a:pPr>
            <a:r>
              <a:rPr lang="en-US" altLang="zh-CN" sz="2000"/>
              <a:t>};</a:t>
            </a:r>
          </a:p>
        </p:txBody>
      </p:sp>
      <p:sp>
        <p:nvSpPr>
          <p:cNvPr id="41988" name="Text Box 5">
            <a:extLst>
              <a:ext uri="{FF2B5EF4-FFF2-40B4-BE49-F238E27FC236}">
                <a16:creationId xmlns:a16="http://schemas.microsoft.com/office/drawing/2014/main" id="{4BCE6C66-7C60-4A40-B8B4-A96FD67A7F82}"/>
              </a:ext>
            </a:extLst>
          </p:cNvPr>
          <p:cNvSpPr txBox="1">
            <a:spLocks noChangeArrowheads="1"/>
          </p:cNvSpPr>
          <p:nvPr/>
        </p:nvSpPr>
        <p:spPr bwMode="auto">
          <a:xfrm>
            <a:off x="762000" y="692150"/>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CC0099"/>
                </a:solidFill>
                <a:latin typeface="Times New Roman" panose="02020603050405020304" pitchFamily="18" charset="0"/>
                <a:ea typeface="黑体" panose="02010609060101010101" pitchFamily="49" charset="-122"/>
              </a:rPr>
              <a:t>9.6.2</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结构数组的使用 </a:t>
            </a:r>
          </a:p>
        </p:txBody>
      </p:sp>
      <p:sp>
        <p:nvSpPr>
          <p:cNvPr id="162822" name="Rectangle 6">
            <a:extLst>
              <a:ext uri="{FF2B5EF4-FFF2-40B4-BE49-F238E27FC236}">
                <a16:creationId xmlns:a16="http://schemas.microsoft.com/office/drawing/2014/main" id="{0E9A0C8F-922A-4DA7-AA0E-75C6441A6349}"/>
              </a:ext>
            </a:extLst>
          </p:cNvPr>
          <p:cNvSpPr>
            <a:spLocks noChangeArrowheads="1"/>
          </p:cNvSpPr>
          <p:nvPr/>
        </p:nvSpPr>
        <p:spPr bwMode="auto">
          <a:xfrm>
            <a:off x="3192463" y="1254125"/>
            <a:ext cx="3378200" cy="369888"/>
          </a:xfrm>
          <a:prstGeom prst="rect">
            <a:avLst/>
          </a:prstGeom>
          <a:noFill/>
          <a:ln w="9525">
            <a:noFill/>
            <a:miter lim="800000"/>
            <a:headEnd/>
            <a:tailEnd/>
          </a:ln>
          <a:effectLst/>
        </p:spPr>
        <p:txBody>
          <a:bodyPr wrap="none" anchor="ctr">
            <a:spAutoFit/>
          </a:bodyPr>
          <a:lstStyle/>
          <a:p>
            <a:pPr algn="ctr" eaLnBrk="1" hangingPunct="1">
              <a:defRPr/>
            </a:pPr>
            <a:r>
              <a:rPr lang="zh-CN" altLang="en-US" sz="1800" b="1" dirty="0">
                <a:solidFill>
                  <a:schemeClr val="tx2"/>
                </a:solidFill>
                <a:effectLst>
                  <a:outerShdw blurRad="38100" dist="38100" dir="2700000" algn="tl">
                    <a:srgbClr val="C0C0C0"/>
                  </a:outerShdw>
                </a:effectLst>
                <a:latin typeface="Times New Roman" pitchFamily="18" charset="0"/>
                <a:ea typeface="黑体" pitchFamily="49" charset="-122"/>
              </a:rPr>
              <a:t>表</a:t>
            </a:r>
            <a:r>
              <a:rPr lang="en-US" altLang="zh-CN" sz="1800" b="1" dirty="0">
                <a:solidFill>
                  <a:schemeClr val="tx2"/>
                </a:solidFill>
                <a:effectLst>
                  <a:outerShdw blurRad="38100" dist="38100" dir="2700000" algn="tl">
                    <a:srgbClr val="C0C0C0"/>
                  </a:outerShdw>
                </a:effectLst>
                <a:latin typeface="Times New Roman" pitchFamily="18" charset="0"/>
                <a:ea typeface="黑体" pitchFamily="49" charset="-122"/>
              </a:rPr>
              <a:t>9.2  </a:t>
            </a:r>
            <a:r>
              <a:rPr lang="zh-CN" altLang="en-US" sz="1800" b="1" dirty="0">
                <a:solidFill>
                  <a:schemeClr val="tx2"/>
                </a:solidFill>
                <a:effectLst>
                  <a:outerShdw blurRad="38100" dist="38100" dir="2700000" algn="tl">
                    <a:srgbClr val="C0C0C0"/>
                  </a:outerShdw>
                </a:effectLst>
                <a:latin typeface="Times New Roman" pitchFamily="18" charset="0"/>
                <a:ea typeface="黑体" pitchFamily="49" charset="-122"/>
              </a:rPr>
              <a:t>班级学生基本信息登记表</a:t>
            </a:r>
            <a:endParaRPr lang="zh-CN" altLang="en-US" sz="1800" b="1" dirty="0">
              <a:solidFill>
                <a:schemeClr val="tx2"/>
              </a:solidFill>
              <a:effectLst>
                <a:outerShdw blurRad="38100" dist="38100" dir="2700000" algn="tl">
                  <a:srgbClr val="C0C0C0"/>
                </a:outerShdw>
              </a:effectLst>
              <a:latin typeface="Times New Roman" pitchFamily="18" charset="0"/>
            </a:endParaRPr>
          </a:p>
        </p:txBody>
      </p:sp>
      <p:graphicFrame>
        <p:nvGraphicFramePr>
          <p:cNvPr id="162823" name="Group 7">
            <a:extLst>
              <a:ext uri="{FF2B5EF4-FFF2-40B4-BE49-F238E27FC236}">
                <a16:creationId xmlns:a16="http://schemas.microsoft.com/office/drawing/2014/main" id="{51A19501-3EAA-4FAE-B0C7-BDF458BFF0C0}"/>
              </a:ext>
            </a:extLst>
          </p:cNvPr>
          <p:cNvGraphicFramePr>
            <a:graphicFrameLocks noGrp="1"/>
          </p:cNvGraphicFramePr>
          <p:nvPr/>
        </p:nvGraphicFramePr>
        <p:xfrm>
          <a:off x="414338" y="1616075"/>
          <a:ext cx="8353425" cy="1524000"/>
        </p:xfrm>
        <a:graphic>
          <a:graphicData uri="http://schemas.openxmlformats.org/drawingml/2006/table">
            <a:tbl>
              <a:tblPr/>
              <a:tblGrid>
                <a:gridCol w="1389062">
                  <a:extLst>
                    <a:ext uri="{9D8B030D-6E8A-4147-A177-3AD203B41FA5}">
                      <a16:colId xmlns:a16="http://schemas.microsoft.com/office/drawing/2014/main" val="20000"/>
                    </a:ext>
                  </a:extLst>
                </a:gridCol>
                <a:gridCol w="696913">
                  <a:extLst>
                    <a:ext uri="{9D8B030D-6E8A-4147-A177-3AD203B41FA5}">
                      <a16:colId xmlns:a16="http://schemas.microsoft.com/office/drawing/2014/main" val="20001"/>
                    </a:ext>
                  </a:extLst>
                </a:gridCol>
                <a:gridCol w="498475">
                  <a:extLst>
                    <a:ext uri="{9D8B030D-6E8A-4147-A177-3AD203B41FA5}">
                      <a16:colId xmlns:a16="http://schemas.microsoft.com/office/drawing/2014/main" val="20002"/>
                    </a:ext>
                  </a:extLst>
                </a:gridCol>
                <a:gridCol w="696912">
                  <a:extLst>
                    <a:ext uri="{9D8B030D-6E8A-4147-A177-3AD203B41FA5}">
                      <a16:colId xmlns:a16="http://schemas.microsoft.com/office/drawing/2014/main" val="20003"/>
                    </a:ext>
                  </a:extLst>
                </a:gridCol>
                <a:gridCol w="498475">
                  <a:extLst>
                    <a:ext uri="{9D8B030D-6E8A-4147-A177-3AD203B41FA5}">
                      <a16:colId xmlns:a16="http://schemas.microsoft.com/office/drawing/2014/main" val="20004"/>
                    </a:ext>
                  </a:extLst>
                </a:gridCol>
                <a:gridCol w="600075">
                  <a:extLst>
                    <a:ext uri="{9D8B030D-6E8A-4147-A177-3AD203B41FA5}">
                      <a16:colId xmlns:a16="http://schemas.microsoft.com/office/drawing/2014/main" val="20005"/>
                    </a:ext>
                  </a:extLst>
                </a:gridCol>
                <a:gridCol w="893763">
                  <a:extLst>
                    <a:ext uri="{9D8B030D-6E8A-4147-A177-3AD203B41FA5}">
                      <a16:colId xmlns:a16="http://schemas.microsoft.com/office/drawing/2014/main" val="20006"/>
                    </a:ext>
                  </a:extLst>
                </a:gridCol>
                <a:gridCol w="796925">
                  <a:extLst>
                    <a:ext uri="{9D8B030D-6E8A-4147-A177-3AD203B41FA5}">
                      <a16:colId xmlns:a16="http://schemas.microsoft.com/office/drawing/2014/main" val="20007"/>
                    </a:ext>
                  </a:extLst>
                </a:gridCol>
                <a:gridCol w="1389062">
                  <a:extLst>
                    <a:ext uri="{9D8B030D-6E8A-4147-A177-3AD203B41FA5}">
                      <a16:colId xmlns:a16="http://schemas.microsoft.com/office/drawing/2014/main" val="20008"/>
                    </a:ext>
                  </a:extLst>
                </a:gridCol>
                <a:gridCol w="893763">
                  <a:extLst>
                    <a:ext uri="{9D8B030D-6E8A-4147-A177-3AD203B41FA5}">
                      <a16:colId xmlns:a16="http://schemas.microsoft.com/office/drawing/2014/main" val="20009"/>
                    </a:ext>
                  </a:extLst>
                </a:gridCol>
              </a:tblGrid>
              <a:tr h="228600">
                <a:tc rowSpan="2">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1" lang="en-US" altLang="zh-CN" sz="1400" b="1" i="0" u="none" strike="noStrike" cap="none" normalizeH="0" baseline="0" dirty="0">
                          <a:ln>
                            <a:noFill/>
                          </a:ln>
                          <a:solidFill>
                            <a:schemeClr val="folHlink"/>
                          </a:solidFill>
                          <a:effectLst>
                            <a:outerShdw blurRad="38100" dist="38100" dir="2700000" algn="tl">
                              <a:srgbClr val="C0C0C0"/>
                            </a:outerShdw>
                          </a:effectLst>
                          <a:latin typeface="宋体" pitchFamily="2" charset="-122"/>
                          <a:ea typeface="宋体" pitchFamily="2" charset="-122"/>
                          <a:cs typeface="Times New Roman" pitchFamily="18" charset="0"/>
                        </a:rPr>
                        <a:t>num</a:t>
                      </a:r>
                      <a:endParaRPr kumimoji="1" lang="en-US" altLang="zh-CN" sz="1400" b="1" i="0" u="none" strike="noStrike" cap="none" normalizeH="0" baseline="0" dirty="0">
                        <a:ln>
                          <a:noFill/>
                        </a:ln>
                        <a:solidFill>
                          <a:schemeClr val="folHlink"/>
                        </a:solidFill>
                        <a:effectLst>
                          <a:outerShdw blurRad="38100" dist="38100" dir="2700000" algn="tl">
                            <a:srgbClr val="C0C0C0"/>
                          </a:outerShdw>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宋体" pitchFamily="2" charset="-122"/>
                          <a:ea typeface="宋体" pitchFamily="2" charset="-122"/>
                          <a:cs typeface="Times New Roman" pitchFamily="18" charset="0"/>
                        </a:rPr>
                        <a:t>name</a:t>
                      </a:r>
                      <a:endPar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宋体" pitchFamily="2" charset="-122"/>
                          <a:ea typeface="宋体" pitchFamily="2" charset="-122"/>
                          <a:cs typeface="Times New Roman" pitchFamily="18" charset="0"/>
                        </a:rPr>
                        <a:t>sex</a:t>
                      </a:r>
                      <a:endPar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宋体" pitchFamily="2" charset="-122"/>
                          <a:ea typeface="宋体" pitchFamily="2" charset="-122"/>
                          <a:cs typeface="Times New Roman" pitchFamily="18" charset="0"/>
                        </a:rPr>
                        <a:t>birthday</a:t>
                      </a:r>
                      <a:endPar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rowSpan="2">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宋体" pitchFamily="2" charset="-122"/>
                          <a:ea typeface="宋体" pitchFamily="2" charset="-122"/>
                          <a:cs typeface="Times New Roman" pitchFamily="18" charset="0"/>
                        </a:rPr>
                        <a:t>address</a:t>
                      </a:r>
                      <a:endPar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宋体" pitchFamily="2" charset="-122"/>
                          <a:ea typeface="宋体" pitchFamily="2" charset="-122"/>
                          <a:cs typeface="Times New Roman" pitchFamily="18" charset="0"/>
                        </a:rPr>
                        <a:t>income</a:t>
                      </a:r>
                      <a:endPar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宋体" pitchFamily="2" charset="-122"/>
                          <a:ea typeface="宋体" pitchFamily="2" charset="-122"/>
                          <a:cs typeface="Times New Roman" pitchFamily="18" charset="0"/>
                        </a:rPr>
                        <a:t>phone_number</a:t>
                      </a:r>
                      <a:endPar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宋体" pitchFamily="2" charset="-122"/>
                          <a:ea typeface="宋体" pitchFamily="2" charset="-122"/>
                          <a:cs typeface="Times New Roman" pitchFamily="18" charset="0"/>
                        </a:rPr>
                        <a:t>email</a:t>
                      </a:r>
                      <a:endPar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860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宋体" pitchFamily="2" charset="-122"/>
                          <a:ea typeface="宋体" pitchFamily="2" charset="-122"/>
                          <a:cs typeface="Times New Roman" pitchFamily="18" charset="0"/>
                        </a:rPr>
                        <a:t>month</a:t>
                      </a:r>
                      <a:endPar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宋体" pitchFamily="2" charset="-122"/>
                          <a:ea typeface="宋体" pitchFamily="2" charset="-122"/>
                          <a:cs typeface="Times New Roman" pitchFamily="18" charset="0"/>
                        </a:rPr>
                        <a:t>day</a:t>
                      </a:r>
                      <a:endPar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宋体" pitchFamily="2" charset="-122"/>
                          <a:ea typeface="宋体" pitchFamily="2" charset="-122"/>
                          <a:cs typeface="Times New Roman" pitchFamily="18" charset="0"/>
                        </a:rPr>
                        <a:t>year</a:t>
                      </a:r>
                      <a:endPar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1"/>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宋体" pitchFamily="2" charset="-122"/>
                          <a:ea typeface="宋体" pitchFamily="2" charset="-122"/>
                          <a:cs typeface="Times New Roman" pitchFamily="18" charset="0"/>
                        </a:rPr>
                        <a:t>20070805001</a:t>
                      </a:r>
                      <a:endParaRPr kumimoji="1" lang="en-US" altLang="zh-CN" sz="1400" b="1" i="0" u="none" strike="noStrike" cap="none" normalizeH="0" baseline="0">
                        <a:ln>
                          <a:noFill/>
                        </a:ln>
                        <a:solidFill>
                          <a:srgbClr val="FF00FF"/>
                        </a:solidFill>
                        <a:effectLst>
                          <a:outerShdw blurRad="38100" dist="38100" dir="2700000" algn="tl">
                            <a:srgbClr val="C0C0C0"/>
                          </a:outerShdw>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宋体" pitchFamily="2" charset="-122"/>
                          <a:ea typeface="宋体" pitchFamily="2" charset="-122"/>
                          <a:cs typeface="Times New Roman" pitchFamily="18" charset="0"/>
                        </a:rPr>
                        <a:t>Zhang</a:t>
                      </a:r>
                      <a:endParaRPr kumimoji="1" lang="en-US" altLang="zh-CN" sz="1400" b="1" i="0" u="none" strike="noStrike" cap="none" normalizeH="0" baseline="0">
                        <a:ln>
                          <a:noFill/>
                        </a:ln>
                        <a:solidFill>
                          <a:srgbClr val="FF00FF"/>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宋体" pitchFamily="2" charset="-122"/>
                          <a:ea typeface="宋体" pitchFamily="2" charset="-122"/>
                          <a:cs typeface="Times New Roman" pitchFamily="18" charset="0"/>
                        </a:rPr>
                        <a:t>m</a:t>
                      </a:r>
                      <a:endParaRPr kumimoji="1" lang="en-US" altLang="zh-CN" sz="1400" b="1" i="0" u="none" strike="noStrike" cap="none" normalizeH="0" baseline="0">
                        <a:ln>
                          <a:noFill/>
                        </a:ln>
                        <a:solidFill>
                          <a:srgbClr val="FF00FF"/>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宋体" pitchFamily="2" charset="-122"/>
                          <a:ea typeface="宋体" pitchFamily="2" charset="-122"/>
                          <a:cs typeface="Times New Roman" pitchFamily="18" charset="0"/>
                        </a:rPr>
                        <a:t>May</a:t>
                      </a:r>
                      <a:endParaRPr kumimoji="1" lang="en-US" altLang="zh-CN" sz="1400" b="1" i="0" u="none" strike="noStrike" cap="none" normalizeH="0" baseline="0">
                        <a:ln>
                          <a:noFill/>
                        </a:ln>
                        <a:solidFill>
                          <a:srgbClr val="FF00FF"/>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宋体" pitchFamily="2" charset="-122"/>
                          <a:ea typeface="宋体" pitchFamily="2" charset="-122"/>
                          <a:cs typeface="Times New Roman" pitchFamily="18" charset="0"/>
                        </a:rPr>
                        <a:t>6</a:t>
                      </a:r>
                      <a:endParaRPr kumimoji="1" lang="en-US" altLang="zh-CN" sz="1400" b="1" i="0" u="none" strike="noStrike" cap="none" normalizeH="0" baseline="0">
                        <a:ln>
                          <a:noFill/>
                        </a:ln>
                        <a:solidFill>
                          <a:srgbClr val="FF00FF"/>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宋体" pitchFamily="2" charset="-122"/>
                          <a:ea typeface="宋体" pitchFamily="2" charset="-122"/>
                          <a:cs typeface="Times New Roman" pitchFamily="18" charset="0"/>
                        </a:rPr>
                        <a:t>1988</a:t>
                      </a:r>
                      <a:endParaRPr kumimoji="1" lang="en-US" altLang="zh-CN" sz="1400" b="1" i="0" u="none" strike="noStrike" cap="none" normalizeH="0" baseline="0">
                        <a:ln>
                          <a:noFill/>
                        </a:ln>
                        <a:solidFill>
                          <a:srgbClr val="FF00FF"/>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宋体" pitchFamily="2" charset="-122"/>
                          <a:ea typeface="宋体" pitchFamily="2" charset="-122"/>
                          <a:cs typeface="Times New Roman" pitchFamily="18" charset="0"/>
                        </a:rPr>
                        <a:t>Hubei</a:t>
                      </a: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imes New Roman"/>
                          <a:ea typeface="宋体" pitchFamily="2" charset="-122"/>
                          <a:cs typeface="Times New Roman" pitchFamily="18" charset="0"/>
                        </a:rPr>
                        <a:t>…</a:t>
                      </a:r>
                      <a:endParaRPr kumimoji="1" lang="en-US" altLang="zh-CN" sz="1400" b="1" i="0" u="none" strike="noStrike" cap="none" normalizeH="0" baseline="0">
                        <a:ln>
                          <a:noFill/>
                        </a:ln>
                        <a:solidFill>
                          <a:srgbClr val="FF00FF"/>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宋体" pitchFamily="2" charset="-122"/>
                          <a:ea typeface="宋体" pitchFamily="2" charset="-122"/>
                          <a:cs typeface="Times New Roman" pitchFamily="18" charset="0"/>
                        </a:rPr>
                        <a:t>30000</a:t>
                      </a:r>
                      <a:endParaRPr kumimoji="1" lang="en-US" altLang="zh-CN" sz="1400" b="1" i="0" u="none" strike="noStrike" cap="none" normalizeH="0" baseline="0">
                        <a:ln>
                          <a:noFill/>
                        </a:ln>
                        <a:solidFill>
                          <a:srgbClr val="FF00FF"/>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宋体" pitchFamily="2" charset="-122"/>
                          <a:ea typeface="宋体" pitchFamily="2" charset="-122"/>
                          <a:cs typeface="Times New Roman" pitchFamily="18" charset="0"/>
                        </a:rPr>
                        <a:t>12345678</a:t>
                      </a:r>
                      <a:endParaRPr kumimoji="1" lang="en-US" altLang="zh-CN" sz="1400" b="1" i="0" u="none" strike="noStrike" cap="none" normalizeH="0" baseline="0">
                        <a:ln>
                          <a:noFill/>
                        </a:ln>
                        <a:solidFill>
                          <a:srgbClr val="FF00FF"/>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宋体" pitchFamily="2" charset="-122"/>
                          <a:ea typeface="宋体" pitchFamily="2" charset="-122"/>
                          <a:cs typeface="Times New Roman" pitchFamily="18" charset="0"/>
                        </a:rPr>
                        <a:t>zxx@...</a:t>
                      </a:r>
                      <a:endParaRPr kumimoji="1" lang="en-US" altLang="zh-CN" sz="1400" b="1" i="0" u="none" strike="noStrike" cap="none" normalizeH="0" baseline="0">
                        <a:ln>
                          <a:noFill/>
                        </a:ln>
                        <a:solidFill>
                          <a:srgbClr val="FF00FF"/>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8600">
                <a:tc gridSpan="10">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imes New Roman"/>
                          <a:ea typeface="宋体" pitchFamily="2" charset="-122"/>
                          <a:cs typeface="Times New Roman" pitchFamily="18" charset="0"/>
                        </a:rPr>
                        <a:t>…</a:t>
                      </a:r>
                      <a:endParaRPr kumimoji="1" lang="en-US" altLang="zh-CN" sz="1400" b="1" i="0" u="none" strike="noStrike" cap="none" normalizeH="0" baseline="0">
                        <a:ln>
                          <a:noFill/>
                        </a:ln>
                        <a:solidFill>
                          <a:srgbClr val="FF00FF"/>
                        </a:solidFill>
                        <a:effectLst>
                          <a:outerShdw blurRad="38100" dist="38100" dir="2700000" algn="tl">
                            <a:srgbClr val="C0C0C0"/>
                          </a:outerShdw>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宋体" pitchFamily="2" charset="-122"/>
                          <a:ea typeface="宋体" pitchFamily="2" charset="-122"/>
                          <a:cs typeface="Times New Roman" pitchFamily="18" charset="0"/>
                        </a:rPr>
                        <a:t>20070805030</a:t>
                      </a:r>
                      <a:endParaRPr kumimoji="1" lang="en-US" altLang="zh-CN" sz="1400" b="1" i="0" u="none" strike="noStrike" cap="none" normalizeH="0" baseline="0">
                        <a:ln>
                          <a:noFill/>
                        </a:ln>
                        <a:solidFill>
                          <a:srgbClr val="FF00FF"/>
                        </a:solidFill>
                        <a:effectLst>
                          <a:outerShdw blurRad="38100" dist="38100" dir="2700000" algn="tl">
                            <a:srgbClr val="C0C0C0"/>
                          </a:outerShdw>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宋体" pitchFamily="2" charset="-122"/>
                          <a:ea typeface="宋体" pitchFamily="2" charset="-122"/>
                          <a:cs typeface="Times New Roman" pitchFamily="18" charset="0"/>
                        </a:rPr>
                        <a:t>Li</a:t>
                      </a:r>
                      <a:endParaRPr kumimoji="1" lang="en-US" altLang="zh-CN" sz="1400" b="1" i="0" u="none" strike="noStrike" cap="none" normalizeH="0" baseline="0">
                        <a:ln>
                          <a:noFill/>
                        </a:ln>
                        <a:solidFill>
                          <a:srgbClr val="FF00FF"/>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宋体" pitchFamily="2" charset="-122"/>
                          <a:ea typeface="宋体" pitchFamily="2" charset="-122"/>
                          <a:cs typeface="Times New Roman" pitchFamily="18" charset="0"/>
                        </a:rPr>
                        <a:t>m</a:t>
                      </a:r>
                      <a:endParaRPr kumimoji="1" lang="en-US" altLang="zh-CN" sz="1400" b="1" i="0" u="none" strike="noStrike" cap="none" normalizeH="0" baseline="0">
                        <a:ln>
                          <a:noFill/>
                        </a:ln>
                        <a:solidFill>
                          <a:srgbClr val="FF00FF"/>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宋体" pitchFamily="2" charset="-122"/>
                          <a:ea typeface="宋体" pitchFamily="2" charset="-122"/>
                          <a:cs typeface="Times New Roman" pitchFamily="18" charset="0"/>
                        </a:rPr>
                        <a:t>June</a:t>
                      </a:r>
                      <a:endParaRPr kumimoji="1" lang="en-US" altLang="zh-CN" sz="1400" b="1" i="0" u="none" strike="noStrike" cap="none" normalizeH="0" baseline="0">
                        <a:ln>
                          <a:noFill/>
                        </a:ln>
                        <a:solidFill>
                          <a:srgbClr val="FF00FF"/>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rgbClr val="FF00FF"/>
                          </a:solidFill>
                          <a:effectLst>
                            <a:outerShdw blurRad="38100" dist="38100" dir="2700000" algn="tl">
                              <a:srgbClr val="C0C0C0"/>
                            </a:outerShdw>
                          </a:effectLst>
                          <a:latin typeface="宋体" pitchFamily="2" charset="-122"/>
                          <a:ea typeface="宋体" pitchFamily="2" charset="-122"/>
                          <a:cs typeface="Times New Roman" pitchFamily="18" charset="0"/>
                        </a:rPr>
                        <a:t>21</a:t>
                      </a:r>
                      <a:endParaRPr kumimoji="1" lang="en-US" altLang="zh-CN" sz="1400" b="1" i="0" u="none" strike="noStrike" cap="none" normalizeH="0" baseline="0" dirty="0">
                        <a:ln>
                          <a:noFill/>
                        </a:ln>
                        <a:solidFill>
                          <a:srgbClr val="FF00FF"/>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宋体" pitchFamily="2" charset="-122"/>
                          <a:ea typeface="宋体" pitchFamily="2" charset="-122"/>
                          <a:cs typeface="Times New Roman" pitchFamily="18" charset="0"/>
                        </a:rPr>
                        <a:t>1987</a:t>
                      </a:r>
                      <a:endParaRPr kumimoji="1" lang="en-US" altLang="zh-CN" sz="1400" b="1" i="0" u="none" strike="noStrike" cap="none" normalizeH="0" baseline="0">
                        <a:ln>
                          <a:noFill/>
                        </a:ln>
                        <a:solidFill>
                          <a:srgbClr val="FF00FF"/>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宋体" pitchFamily="2" charset="-122"/>
                          <a:ea typeface="宋体" pitchFamily="2" charset="-122"/>
                          <a:cs typeface="Times New Roman" pitchFamily="18" charset="0"/>
                        </a:rPr>
                        <a:t>Hebei</a:t>
                      </a: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imes New Roman"/>
                          <a:ea typeface="宋体" pitchFamily="2" charset="-122"/>
                          <a:cs typeface="Times New Roman" pitchFamily="18" charset="0"/>
                        </a:rPr>
                        <a:t>…</a:t>
                      </a:r>
                      <a:endParaRPr kumimoji="1" lang="en-US" altLang="zh-CN" sz="1400" b="1" i="0" u="none" strike="noStrike" cap="none" normalizeH="0" baseline="0">
                        <a:ln>
                          <a:noFill/>
                        </a:ln>
                        <a:solidFill>
                          <a:srgbClr val="FF00FF"/>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宋体" pitchFamily="2" charset="-122"/>
                          <a:ea typeface="宋体" pitchFamily="2" charset="-122"/>
                          <a:cs typeface="Times New Roman" pitchFamily="18" charset="0"/>
                        </a:rPr>
                        <a:t>70000</a:t>
                      </a:r>
                      <a:endParaRPr kumimoji="1" lang="en-US" altLang="zh-CN" sz="1400" b="1" i="0" u="none" strike="noStrike" cap="none" normalizeH="0" baseline="0">
                        <a:ln>
                          <a:noFill/>
                        </a:ln>
                        <a:solidFill>
                          <a:srgbClr val="FF00FF"/>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宋体" pitchFamily="2" charset="-122"/>
                          <a:ea typeface="宋体" pitchFamily="2" charset="-122"/>
                          <a:cs typeface="Times New Roman" pitchFamily="18" charset="0"/>
                        </a:rPr>
                        <a:t>87654321</a:t>
                      </a:r>
                      <a:endParaRPr kumimoji="1" lang="en-US" altLang="zh-CN" sz="1400" b="1" i="0" u="none" strike="noStrike" cap="none" normalizeH="0" baseline="0">
                        <a:ln>
                          <a:noFill/>
                        </a:ln>
                        <a:solidFill>
                          <a:srgbClr val="FF00FF"/>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宋体" pitchFamily="2" charset="-122"/>
                          <a:ea typeface="宋体" pitchFamily="2" charset="-122"/>
                          <a:cs typeface="Times New Roman" pitchFamily="18" charset="0"/>
                        </a:rPr>
                        <a:t>lxx@...</a:t>
                      </a:r>
                      <a:endParaRPr kumimoji="1" lang="en-US" altLang="zh-CN" sz="1400" b="1" i="0" u="none" strike="noStrike" cap="none" normalizeH="0" baseline="0">
                        <a:ln>
                          <a:noFill/>
                        </a:ln>
                        <a:solidFill>
                          <a:srgbClr val="FF00FF"/>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1">
            <a:extLst>
              <a:ext uri="{FF2B5EF4-FFF2-40B4-BE49-F238E27FC236}">
                <a16:creationId xmlns:a16="http://schemas.microsoft.com/office/drawing/2014/main" id="{DE98DCB3-3C5F-4E50-B684-8CA48C6D7F7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D3ED777-4980-4131-9337-0AEE6771B781}" type="slidenum">
              <a:rPr kumimoji="0" lang="en-US" altLang="zh-CN" sz="1800" smtClean="0">
                <a:solidFill>
                  <a:srgbClr val="009900"/>
                </a:solidFill>
              </a:rPr>
              <a:pPr>
                <a:spcBef>
                  <a:spcPct val="0"/>
                </a:spcBef>
                <a:buClrTx/>
                <a:buSzTx/>
                <a:buFontTx/>
                <a:buNone/>
              </a:pPr>
              <a:t>38</a:t>
            </a:fld>
            <a:endParaRPr kumimoji="0" lang="en-US" altLang="zh-CN" sz="1800">
              <a:solidFill>
                <a:srgbClr val="009900"/>
              </a:solidFill>
            </a:endParaRPr>
          </a:p>
        </p:txBody>
      </p:sp>
      <p:sp>
        <p:nvSpPr>
          <p:cNvPr id="163844" name="Rectangle 4">
            <a:extLst>
              <a:ext uri="{FF2B5EF4-FFF2-40B4-BE49-F238E27FC236}">
                <a16:creationId xmlns:a16="http://schemas.microsoft.com/office/drawing/2014/main" id="{59C0A39F-6DC2-47EA-8F3D-464F3B6F6F37}"/>
              </a:ext>
            </a:extLst>
          </p:cNvPr>
          <p:cNvSpPr>
            <a:spLocks noChangeArrowheads="1"/>
          </p:cNvSpPr>
          <p:nvPr/>
        </p:nvSpPr>
        <p:spPr bwMode="auto">
          <a:xfrm>
            <a:off x="715963" y="639763"/>
            <a:ext cx="7907337" cy="701675"/>
          </a:xfrm>
          <a:prstGeom prst="rect">
            <a:avLst/>
          </a:prstGeom>
          <a:noFill/>
          <a:ln w="9525">
            <a:noFill/>
            <a:miter lim="800000"/>
            <a:headEnd/>
            <a:tailEnd/>
          </a:ln>
          <a:effectLst/>
        </p:spPr>
        <p:txBody>
          <a:bodyPr anchor="ctr">
            <a:spAutoFit/>
          </a:bodyPr>
          <a:lstStyle/>
          <a:p>
            <a:pPr eaLnBrk="1" hangingPunct="1">
              <a:defRPr/>
            </a:pPr>
            <a:r>
              <a:rPr lang="en-US" altLang="zh-CN" sz="2000" b="1" dirty="0"/>
              <a:t>       </a:t>
            </a:r>
            <a:r>
              <a:rPr lang="zh-CN" altLang="en-US" sz="2000" b="1" dirty="0"/>
              <a:t>例</a:t>
            </a:r>
            <a:r>
              <a:rPr lang="en-US" altLang="zh-CN" sz="2000" b="1" dirty="0"/>
              <a:t>9.</a:t>
            </a:r>
            <a:r>
              <a:rPr lang="en-US" altLang="zh-CN" sz="2000" b="1" dirty="0">
                <a:effectLst>
                  <a:outerShdw blurRad="38100" dist="38100" dir="2700000" algn="tl">
                    <a:srgbClr val="C0C0C0"/>
                  </a:outerShdw>
                </a:effectLst>
              </a:rPr>
              <a:t>8   </a:t>
            </a:r>
            <a:r>
              <a:rPr lang="zh-CN" altLang="en-US" sz="2000" b="1" dirty="0">
                <a:effectLst>
                  <a:outerShdw blurRad="38100" dist="38100" dir="2700000" algn="tl">
                    <a:srgbClr val="C0C0C0"/>
                  </a:outerShdw>
                </a:effectLst>
              </a:rPr>
              <a:t>对与上面已经声明结构数组</a:t>
            </a:r>
            <a:r>
              <a:rPr lang="en-US" altLang="zh-CN" sz="2000" b="1" dirty="0">
                <a:solidFill>
                  <a:schemeClr val="tx2"/>
                </a:solidFill>
                <a:effectLst>
                  <a:outerShdw blurRad="38100" dist="38100" dir="2700000" algn="tl">
                    <a:srgbClr val="C0C0C0"/>
                  </a:outerShdw>
                </a:effectLst>
              </a:rPr>
              <a:t>registration_form1</a:t>
            </a:r>
            <a:r>
              <a:rPr lang="zh-CN" altLang="en-US" sz="2000" b="1" dirty="0">
                <a:effectLst>
                  <a:outerShdw blurRad="38100" dist="38100" dir="2700000" algn="tl">
                    <a:srgbClr val="C0C0C0"/>
                  </a:outerShdw>
                </a:effectLst>
              </a:rPr>
              <a:t>和初始化的代码，可用下面的代码输出其成员的值。 </a:t>
            </a:r>
          </a:p>
        </p:txBody>
      </p:sp>
      <p:sp>
        <p:nvSpPr>
          <p:cNvPr id="163845" name="Rectangle 5">
            <a:extLst>
              <a:ext uri="{FF2B5EF4-FFF2-40B4-BE49-F238E27FC236}">
                <a16:creationId xmlns:a16="http://schemas.microsoft.com/office/drawing/2014/main" id="{3EA11EC8-5E50-4A07-9628-8CB161C39FFD}"/>
              </a:ext>
            </a:extLst>
          </p:cNvPr>
          <p:cNvSpPr>
            <a:spLocks noChangeArrowheads="1"/>
          </p:cNvSpPr>
          <p:nvPr/>
        </p:nvSpPr>
        <p:spPr bwMode="auto">
          <a:xfrm>
            <a:off x="1757363" y="1500188"/>
            <a:ext cx="5919787" cy="4525962"/>
          </a:xfrm>
          <a:prstGeom prst="rect">
            <a:avLst/>
          </a:prstGeom>
          <a:solidFill>
            <a:schemeClr val="bg1">
              <a:alpha val="70000"/>
            </a:schemeClr>
          </a:solidFill>
          <a:ln w="9525" cap="rnd">
            <a:solidFill>
              <a:srgbClr val="808080"/>
            </a:solidFill>
            <a:prstDash val="sysDot"/>
            <a:miter lim="800000"/>
            <a:headEnd/>
            <a:tailEnd/>
          </a:ln>
          <a:effectLst/>
        </p:spPr>
        <p:txBody>
          <a:bodyPr wrap="none" anchor="ctr">
            <a:spAutoFit/>
          </a:bodyPr>
          <a:lstStyle/>
          <a:p>
            <a:pPr eaLnBrk="1" hangingPunct="1">
              <a:defRPr/>
            </a:pPr>
            <a:r>
              <a:rPr lang="en-US" altLang="zh-CN" sz="1800"/>
              <a:t>void main(void){</a:t>
            </a:r>
          </a:p>
          <a:p>
            <a:pPr eaLnBrk="1" hangingPunct="1">
              <a:defRPr/>
            </a:pPr>
            <a:r>
              <a:rPr lang="en-US" altLang="zh-CN" sz="1800"/>
              <a:t>   </a:t>
            </a:r>
            <a:r>
              <a:rPr lang="en-US" altLang="zh-CN" sz="2000" b="1">
                <a:effectLst>
                  <a:outerShdw blurRad="38100" dist="38100" dir="2700000" algn="tl">
                    <a:srgbClr val="C0C0C0"/>
                  </a:outerShdw>
                </a:effectLst>
                <a:latin typeface="Times New Roman"/>
              </a:rPr>
              <a:t>…</a:t>
            </a:r>
            <a:endParaRPr lang="en-US" altLang="zh-CN" sz="2000" b="1">
              <a:effectLst>
                <a:outerShdw blurRad="38100" dist="38100" dir="2700000" algn="tl">
                  <a:srgbClr val="C0C0C0"/>
                </a:outerShdw>
              </a:effectLst>
            </a:endParaRPr>
          </a:p>
          <a:p>
            <a:pPr eaLnBrk="1" hangingPunct="1">
              <a:defRPr/>
            </a:pPr>
            <a:r>
              <a:rPr lang="en-US" altLang="zh-CN" sz="1800"/>
              <a:t>   int i;</a:t>
            </a:r>
          </a:p>
          <a:p>
            <a:pPr eaLnBrk="1" hangingPunct="1">
              <a:defRPr/>
            </a:pPr>
            <a:r>
              <a:rPr lang="en-US" altLang="zh-CN" sz="1800"/>
              <a:t>   for(i=0;i&lt;2;i++){</a:t>
            </a:r>
          </a:p>
          <a:p>
            <a:pPr eaLnBrk="1" hangingPunct="1">
              <a:defRPr/>
            </a:pPr>
            <a:r>
              <a:rPr lang="en-US" altLang="zh-CN" sz="1800"/>
              <a:t>       printf("%s\t",registration_form1[i].num);</a:t>
            </a:r>
          </a:p>
          <a:p>
            <a:pPr eaLnBrk="1" hangingPunct="1">
              <a:defRPr/>
            </a:pPr>
            <a:r>
              <a:rPr lang="en-US" altLang="zh-CN" sz="1800"/>
              <a:t>       printf("%s\t",registration_form1[i].name);</a:t>
            </a:r>
          </a:p>
          <a:p>
            <a:pPr eaLnBrk="1" hangingPunct="1">
              <a:defRPr/>
            </a:pPr>
            <a:r>
              <a:rPr lang="en-US" altLang="zh-CN" sz="1800"/>
              <a:t>       printf("%c\t",registration_form1[i].sex);</a:t>
            </a:r>
          </a:p>
          <a:p>
            <a:pPr eaLnBrk="1" hangingPunct="1">
              <a:defRPr/>
            </a:pPr>
            <a:r>
              <a:rPr lang="en-US" altLang="zh-CN" sz="1800"/>
              <a:t>       printf("%s ",registration_form1[i].birthday.month);</a:t>
            </a:r>
          </a:p>
          <a:p>
            <a:pPr eaLnBrk="1" hangingPunct="1">
              <a:defRPr/>
            </a:pPr>
            <a:r>
              <a:rPr lang="en-US" altLang="zh-CN" sz="1800"/>
              <a:t>       printf("%d ",registration_form1[i].birthday.day);</a:t>
            </a:r>
          </a:p>
          <a:p>
            <a:pPr eaLnBrk="1" hangingPunct="1">
              <a:defRPr/>
            </a:pPr>
            <a:r>
              <a:rPr lang="en-US" altLang="zh-CN" sz="1800"/>
              <a:t>       printf("%d\n",registration_form1[i].birthday.year);</a:t>
            </a:r>
          </a:p>
          <a:p>
            <a:pPr eaLnBrk="1" hangingPunct="1">
              <a:defRPr/>
            </a:pPr>
            <a:r>
              <a:rPr lang="en-US" altLang="zh-CN" sz="1800"/>
              <a:t>       printf("%s\t",registration_form1[i].address);</a:t>
            </a:r>
          </a:p>
          <a:p>
            <a:pPr eaLnBrk="1" hangingPunct="1">
              <a:defRPr/>
            </a:pPr>
            <a:r>
              <a:rPr lang="en-US" altLang="zh-CN" sz="1800"/>
              <a:t>       printf("%8.2lf\t",registration_form1[i].income);</a:t>
            </a:r>
          </a:p>
          <a:p>
            <a:pPr eaLnBrk="1" hangingPunct="1">
              <a:defRPr/>
            </a:pPr>
            <a:r>
              <a:rPr lang="en-US" altLang="zh-CN" sz="1800"/>
              <a:t>       printf("%s\t",registration_form1[i].phone_number);</a:t>
            </a:r>
          </a:p>
          <a:p>
            <a:pPr eaLnBrk="1" hangingPunct="1">
              <a:defRPr/>
            </a:pPr>
            <a:r>
              <a:rPr lang="en-US" altLang="zh-CN" sz="1800"/>
              <a:t>       printf("%s\n",registration_form1[i].email);</a:t>
            </a:r>
          </a:p>
          <a:p>
            <a:pPr eaLnBrk="1" hangingPunct="1">
              <a:defRPr/>
            </a:pPr>
            <a:r>
              <a:rPr lang="en-US" altLang="zh-CN" sz="1800"/>
              <a:t>   }</a:t>
            </a:r>
          </a:p>
          <a:p>
            <a:pPr eaLnBrk="1" hangingPunct="1">
              <a:defRPr/>
            </a:pPr>
            <a:r>
              <a:rPr lang="en-US" altLang="zh-CN" sz="1800"/>
              <a:t>}</a:t>
            </a:r>
          </a:p>
        </p:txBody>
      </p:sp>
      <p:sp>
        <p:nvSpPr>
          <p:cNvPr id="163846" name="Rectangle 6">
            <a:extLst>
              <a:ext uri="{FF2B5EF4-FFF2-40B4-BE49-F238E27FC236}">
                <a16:creationId xmlns:a16="http://schemas.microsoft.com/office/drawing/2014/main" id="{8A5185E8-6B38-4823-B7A4-409DD8950DD3}"/>
              </a:ext>
            </a:extLst>
          </p:cNvPr>
          <p:cNvSpPr>
            <a:spLocks noChangeArrowheads="1"/>
          </p:cNvSpPr>
          <p:nvPr/>
        </p:nvSpPr>
        <p:spPr bwMode="auto">
          <a:xfrm>
            <a:off x="971550" y="2924175"/>
            <a:ext cx="7669213" cy="1368425"/>
          </a:xfrm>
          <a:prstGeom prst="rect">
            <a:avLst/>
          </a:prstGeom>
          <a:solidFill>
            <a:srgbClr val="1C1C1C"/>
          </a:solidFill>
          <a:ln w="57150" cmpd="thinThick">
            <a:solidFill>
              <a:srgbClr val="808080"/>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chemeClr val="bg1"/>
                </a:solidFill>
              </a:rPr>
              <a:t>20070805001     Zhang   m       May 6 1988</a:t>
            </a:r>
          </a:p>
          <a:p>
            <a:pPr eaLnBrk="1" hangingPunct="1">
              <a:spcBef>
                <a:spcPct val="0"/>
              </a:spcBef>
              <a:buClrTx/>
              <a:buSzTx/>
              <a:buFontTx/>
              <a:buNone/>
            </a:pPr>
            <a:r>
              <a:rPr lang="en-US" altLang="zh-CN" sz="2000">
                <a:solidFill>
                  <a:schemeClr val="bg1"/>
                </a:solidFill>
              </a:rPr>
              <a:t>Hubei Wuhan     30000.00        12345678        zxx@163.com</a:t>
            </a:r>
          </a:p>
          <a:p>
            <a:pPr eaLnBrk="1" hangingPunct="1">
              <a:spcBef>
                <a:spcPct val="0"/>
              </a:spcBef>
              <a:buClrTx/>
              <a:buSzTx/>
              <a:buFontTx/>
              <a:buNone/>
            </a:pPr>
            <a:r>
              <a:rPr lang="en-US" altLang="zh-CN" sz="2000">
                <a:solidFill>
                  <a:schemeClr val="bg1"/>
                </a:solidFill>
              </a:rPr>
              <a:t>20070805002     Wang    f        June 12 1988</a:t>
            </a:r>
          </a:p>
          <a:p>
            <a:pPr eaLnBrk="1" hangingPunct="1">
              <a:spcBef>
                <a:spcPct val="0"/>
              </a:spcBef>
              <a:buClrTx/>
              <a:buSzTx/>
              <a:buFontTx/>
              <a:buNone/>
            </a:pPr>
            <a:r>
              <a:rPr lang="en-US" altLang="zh-CN" sz="2000">
                <a:solidFill>
                  <a:schemeClr val="bg1"/>
                </a:solidFill>
              </a:rPr>
              <a:t>Hubei Xianling    50000.00        7562335          wang88@126.com</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grpId="1" nodeType="clickEffect">
                                  <p:stCondLst>
                                    <p:cond delay="0"/>
                                  </p:stCondLst>
                                  <p:childTnLst>
                                    <p:animMotion origin="layout" path="M -8.33333E-7 2.59259E-6 L -0.00191 0.45694 " pathEditMode="relative" rAng="0" ptsTypes="AA">
                                      <p:cBhvr>
                                        <p:cTn id="10" dur="2000" fill="hold"/>
                                        <p:tgtEl>
                                          <p:spTgt spid="163846"/>
                                        </p:tgtEl>
                                        <p:attrNameLst>
                                          <p:attrName>ppt_x</p:attrName>
                                          <p:attrName>ppt_y</p:attrName>
                                        </p:attrNameLst>
                                      </p:cBhvr>
                                      <p:rCtr x="-104" y="22847"/>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grpId="2" nodeType="clickEffect">
                                  <p:stCondLst>
                                    <p:cond delay="0"/>
                                  </p:stCondLst>
                                  <p:childTnLst>
                                    <p:animMotion origin="layout" path="M -0.00104 0.45208 L -0.00104 0.00046 " pathEditMode="relative" rAng="0" ptsTypes="AA">
                                      <p:cBhvr>
                                        <p:cTn id="14" dur="2000" fill="hold"/>
                                        <p:tgtEl>
                                          <p:spTgt spid="163846"/>
                                        </p:tgtEl>
                                        <p:attrNameLst>
                                          <p:attrName>ppt_x</p:attrName>
                                          <p:attrName>ppt_y</p:attrName>
                                        </p:attrNameLst>
                                      </p:cBhvr>
                                      <p:rCtr x="0" y="-225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6" grpId="0" animBg="1"/>
      <p:bldP spid="163846" grpId="1" animBg="1"/>
      <p:bldP spid="163846" grpId="2"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1">
            <a:extLst>
              <a:ext uri="{FF2B5EF4-FFF2-40B4-BE49-F238E27FC236}">
                <a16:creationId xmlns:a16="http://schemas.microsoft.com/office/drawing/2014/main" id="{4045419A-E123-4DBB-9BB9-51828943BAD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92571E3-BEBE-494D-8182-CDDE772C7819}" type="slidenum">
              <a:rPr kumimoji="0" lang="en-US" altLang="zh-CN" sz="1800" smtClean="0">
                <a:solidFill>
                  <a:srgbClr val="009900"/>
                </a:solidFill>
              </a:rPr>
              <a:pPr>
                <a:spcBef>
                  <a:spcPct val="0"/>
                </a:spcBef>
                <a:buClrTx/>
                <a:buSzTx/>
                <a:buFontTx/>
                <a:buNone/>
              </a:pPr>
              <a:t>39</a:t>
            </a:fld>
            <a:endParaRPr kumimoji="0" lang="en-US" altLang="zh-CN" sz="1800">
              <a:solidFill>
                <a:srgbClr val="009900"/>
              </a:solidFill>
            </a:endParaRPr>
          </a:p>
        </p:txBody>
      </p:sp>
      <p:sp>
        <p:nvSpPr>
          <p:cNvPr id="44035" name="Text Box 4">
            <a:extLst>
              <a:ext uri="{FF2B5EF4-FFF2-40B4-BE49-F238E27FC236}">
                <a16:creationId xmlns:a16="http://schemas.microsoft.com/office/drawing/2014/main" id="{3AD19848-2184-497D-A6EB-62DA256B1CA0}"/>
              </a:ext>
            </a:extLst>
          </p:cNvPr>
          <p:cNvSpPr txBox="1">
            <a:spLocks noChangeArrowheads="1"/>
          </p:cNvSpPr>
          <p:nvPr/>
        </p:nvSpPr>
        <p:spPr bwMode="auto">
          <a:xfrm>
            <a:off x="762000" y="692150"/>
            <a:ext cx="661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CC0099"/>
                </a:solidFill>
                <a:latin typeface="Times New Roman" panose="02020603050405020304" pitchFamily="18" charset="0"/>
                <a:ea typeface="黑体" panose="02010609060101010101" pitchFamily="49" charset="-122"/>
              </a:rPr>
              <a:t>9.6.3</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用结构的指针引用结构数组元素的成员 </a:t>
            </a:r>
          </a:p>
        </p:txBody>
      </p:sp>
      <p:sp>
        <p:nvSpPr>
          <p:cNvPr id="164869" name="Rectangle 5">
            <a:extLst>
              <a:ext uri="{FF2B5EF4-FFF2-40B4-BE49-F238E27FC236}">
                <a16:creationId xmlns:a16="http://schemas.microsoft.com/office/drawing/2014/main" id="{8B3C3AFA-75C1-4F5D-96B5-C4FC953470C3}"/>
              </a:ext>
            </a:extLst>
          </p:cNvPr>
          <p:cNvSpPr>
            <a:spLocks noChangeArrowheads="1"/>
          </p:cNvSpPr>
          <p:nvPr/>
        </p:nvSpPr>
        <p:spPr bwMode="auto">
          <a:xfrm>
            <a:off x="468313" y="1314450"/>
            <a:ext cx="8351837" cy="4221163"/>
          </a:xfrm>
          <a:prstGeom prst="rect">
            <a:avLst/>
          </a:prstGeom>
          <a:solidFill>
            <a:schemeClr val="bg1">
              <a:alpha val="70000"/>
            </a:schemeClr>
          </a:solidFill>
          <a:ln w="9525" cap="rnd">
            <a:solidFill>
              <a:srgbClr val="808080"/>
            </a:solidFill>
            <a:prstDash val="sysDot"/>
            <a:miter lim="800000"/>
            <a:headEnd/>
            <a:tailEnd/>
          </a:ln>
          <a:effectLst/>
        </p:spPr>
        <p:txBody>
          <a:bodyPr anchor="ctr">
            <a:spAutoFit/>
          </a:bodyPr>
          <a:lstStyle/>
          <a:p>
            <a:pPr eaLnBrk="1" hangingPunct="1">
              <a:defRPr/>
            </a:pPr>
            <a:r>
              <a:rPr lang="en-US" altLang="zh-CN" sz="1800"/>
              <a:t>struct date{</a:t>
            </a:r>
          </a:p>
          <a:p>
            <a:pPr eaLnBrk="1" hangingPunct="1">
              <a:defRPr/>
            </a:pPr>
            <a:r>
              <a:rPr lang="en-US" altLang="zh-CN" sz="1800"/>
              <a:t>   char  </a:t>
            </a:r>
            <a:r>
              <a:rPr lang="en-US" altLang="zh-CN" sz="1800">
                <a:solidFill>
                  <a:schemeClr val="folHlink"/>
                </a:solidFill>
                <a:effectLst>
                  <a:outerShdw blurRad="38100" dist="38100" dir="2700000" algn="tl">
                    <a:srgbClr val="C0C0C0"/>
                  </a:outerShdw>
                </a:effectLst>
              </a:rPr>
              <a:t>month</a:t>
            </a:r>
            <a:r>
              <a:rPr lang="en-US" altLang="zh-CN" sz="1800"/>
              <a:t>[10]; int  </a:t>
            </a:r>
            <a:r>
              <a:rPr lang="en-US" altLang="zh-CN" sz="1800">
                <a:solidFill>
                  <a:schemeClr val="folHlink"/>
                </a:solidFill>
                <a:effectLst>
                  <a:outerShdw blurRad="38100" dist="38100" dir="2700000" algn="tl">
                    <a:srgbClr val="C0C0C0"/>
                  </a:outerShdw>
                </a:effectLst>
              </a:rPr>
              <a:t>day</a:t>
            </a:r>
            <a:r>
              <a:rPr lang="en-US" altLang="zh-CN" sz="1800"/>
              <a:t>, </a:t>
            </a:r>
            <a:r>
              <a:rPr lang="en-US" altLang="zh-CN" sz="1800">
                <a:solidFill>
                  <a:schemeClr val="folHlink"/>
                </a:solidFill>
                <a:effectLst>
                  <a:outerShdw blurRad="38100" dist="38100" dir="2700000" algn="tl">
                    <a:srgbClr val="C0C0C0"/>
                  </a:outerShdw>
                </a:effectLst>
              </a:rPr>
              <a:t>year</a:t>
            </a:r>
            <a:r>
              <a:rPr lang="en-US" altLang="zh-CN" sz="1800"/>
              <a:t>;</a:t>
            </a:r>
          </a:p>
          <a:p>
            <a:pPr eaLnBrk="1" hangingPunct="1">
              <a:defRPr/>
            </a:pPr>
            <a:r>
              <a:rPr lang="en-US" altLang="zh-CN" sz="1800"/>
              <a:t>}; </a:t>
            </a:r>
          </a:p>
          <a:p>
            <a:pPr eaLnBrk="1" hangingPunct="1">
              <a:defRPr/>
            </a:pPr>
            <a:r>
              <a:rPr lang="en-US" altLang="zh-CN" sz="1800"/>
              <a:t>struct stu_info{ 		</a:t>
            </a:r>
          </a:p>
          <a:p>
            <a:pPr eaLnBrk="1" hangingPunct="1">
              <a:defRPr/>
            </a:pPr>
            <a:r>
              <a:rPr lang="en-US" altLang="zh-CN" sz="1800"/>
              <a:t>   char </a:t>
            </a:r>
            <a:r>
              <a:rPr lang="en-US" altLang="zh-CN" sz="1800">
                <a:solidFill>
                  <a:schemeClr val="folHlink"/>
                </a:solidFill>
                <a:effectLst>
                  <a:outerShdw blurRad="38100" dist="38100" dir="2700000" algn="tl">
                    <a:srgbClr val="C0C0C0"/>
                  </a:outerShdw>
                </a:effectLst>
              </a:rPr>
              <a:t>num</a:t>
            </a:r>
            <a:r>
              <a:rPr lang="en-US" altLang="zh-CN" sz="1800"/>
              <a:t>[12];                </a:t>
            </a:r>
            <a:r>
              <a:rPr lang="en-US" altLang="zh-CN" sz="900"/>
              <a:t> </a:t>
            </a:r>
            <a:r>
              <a:rPr lang="en-US" altLang="zh-CN" sz="1800">
                <a:solidFill>
                  <a:srgbClr val="5F5F5F"/>
                </a:solidFill>
              </a:rPr>
              <a:t>/* </a:t>
            </a:r>
            <a:r>
              <a:rPr lang="zh-CN" altLang="en-US" sz="1800">
                <a:solidFill>
                  <a:srgbClr val="5F5F5F"/>
                </a:solidFill>
              </a:rPr>
              <a:t>学号      </a:t>
            </a:r>
            <a:r>
              <a:rPr lang="zh-CN" altLang="en-US" sz="1400">
                <a:solidFill>
                  <a:srgbClr val="5F5F5F"/>
                </a:solidFill>
              </a:rPr>
              <a:t>  </a:t>
            </a:r>
            <a:r>
              <a:rPr lang="zh-CN" altLang="en-US" sz="1800">
                <a:solidFill>
                  <a:srgbClr val="5F5F5F"/>
                </a:solidFill>
              </a:rPr>
              <a:t>*</a:t>
            </a:r>
            <a:r>
              <a:rPr lang="en-US" altLang="zh-CN" sz="1800">
                <a:solidFill>
                  <a:srgbClr val="5F5F5F"/>
                </a:solidFill>
              </a:rPr>
              <a:t>/ </a:t>
            </a:r>
            <a:r>
              <a:rPr lang="en-US" altLang="zh-CN" sz="1800"/>
              <a:t>char </a:t>
            </a:r>
            <a:r>
              <a:rPr lang="en-US" altLang="zh-CN" sz="1800">
                <a:solidFill>
                  <a:schemeClr val="folHlink"/>
                </a:solidFill>
                <a:effectLst>
                  <a:outerShdw blurRad="38100" dist="38100" dir="2700000" algn="tl">
                    <a:srgbClr val="C0C0C0"/>
                  </a:outerShdw>
                </a:effectLst>
              </a:rPr>
              <a:t>name</a:t>
            </a:r>
            <a:r>
              <a:rPr lang="en-US" altLang="zh-CN" sz="1800"/>
              <a:t>[9];        </a:t>
            </a:r>
            <a:r>
              <a:rPr lang="en-US" altLang="zh-CN" sz="1800">
                <a:solidFill>
                  <a:srgbClr val="5F5F5F"/>
                </a:solidFill>
              </a:rPr>
              <a:t>/* </a:t>
            </a:r>
            <a:r>
              <a:rPr lang="zh-CN" altLang="en-US" sz="1800">
                <a:solidFill>
                  <a:srgbClr val="5F5F5F"/>
                </a:solidFill>
              </a:rPr>
              <a:t>姓名       </a:t>
            </a:r>
            <a:r>
              <a:rPr lang="zh-CN" altLang="en-US" sz="900">
                <a:solidFill>
                  <a:srgbClr val="5F5F5F"/>
                </a:solidFill>
              </a:rPr>
              <a:t> </a:t>
            </a:r>
            <a:r>
              <a:rPr lang="zh-CN" altLang="en-US" sz="1800">
                <a:solidFill>
                  <a:srgbClr val="5F5F5F"/>
                </a:solidFill>
              </a:rPr>
              <a:t>*</a:t>
            </a:r>
            <a:r>
              <a:rPr lang="en-US" altLang="zh-CN" sz="1800">
                <a:solidFill>
                  <a:srgbClr val="5F5F5F"/>
                </a:solidFill>
              </a:rPr>
              <a:t>/</a:t>
            </a:r>
          </a:p>
          <a:p>
            <a:pPr eaLnBrk="1" hangingPunct="1">
              <a:defRPr/>
            </a:pPr>
            <a:r>
              <a:rPr lang="en-US" altLang="zh-CN" sz="1800"/>
              <a:t>   char </a:t>
            </a:r>
            <a:r>
              <a:rPr lang="en-US" altLang="zh-CN" sz="1800">
                <a:solidFill>
                  <a:schemeClr val="folHlink"/>
                </a:solidFill>
                <a:effectLst>
                  <a:outerShdw blurRad="38100" dist="38100" dir="2700000" algn="tl">
                    <a:srgbClr val="C0C0C0"/>
                  </a:outerShdw>
                </a:effectLst>
              </a:rPr>
              <a:t>sex</a:t>
            </a:r>
            <a:r>
              <a:rPr lang="en-US" altLang="zh-CN" sz="1800"/>
              <a:t>;                      </a:t>
            </a:r>
            <a:r>
              <a:rPr lang="en-US" altLang="zh-CN" sz="1600"/>
              <a:t>  </a:t>
            </a:r>
            <a:r>
              <a:rPr lang="en-US" altLang="zh-CN" sz="1800">
                <a:solidFill>
                  <a:srgbClr val="5F5F5F"/>
                </a:solidFill>
              </a:rPr>
              <a:t>/* </a:t>
            </a:r>
            <a:r>
              <a:rPr lang="zh-CN" altLang="en-US" sz="1800">
                <a:solidFill>
                  <a:srgbClr val="5F5F5F"/>
                </a:solidFill>
              </a:rPr>
              <a:t>性别      </a:t>
            </a:r>
            <a:r>
              <a:rPr lang="zh-CN" altLang="en-US" sz="1400">
                <a:solidFill>
                  <a:srgbClr val="5F5F5F"/>
                </a:solidFill>
              </a:rPr>
              <a:t>  </a:t>
            </a:r>
            <a:r>
              <a:rPr lang="zh-CN" altLang="en-US" sz="1800">
                <a:solidFill>
                  <a:srgbClr val="5F5F5F"/>
                </a:solidFill>
              </a:rPr>
              <a:t>*</a:t>
            </a:r>
            <a:r>
              <a:rPr lang="en-US" altLang="zh-CN" sz="1800">
                <a:solidFill>
                  <a:srgbClr val="5F5F5F"/>
                </a:solidFill>
              </a:rPr>
              <a:t>/ </a:t>
            </a:r>
            <a:r>
              <a:rPr lang="en-US" altLang="zh-CN" sz="1800"/>
              <a:t>struct date </a:t>
            </a:r>
            <a:r>
              <a:rPr lang="en-US" altLang="zh-CN" sz="1800">
                <a:solidFill>
                  <a:schemeClr val="folHlink"/>
                </a:solidFill>
                <a:effectLst>
                  <a:outerShdw blurRad="38100" dist="38100" dir="2700000" algn="tl">
                    <a:srgbClr val="C0C0C0"/>
                  </a:outerShdw>
                </a:effectLst>
              </a:rPr>
              <a:t>birthday</a:t>
            </a:r>
            <a:r>
              <a:rPr lang="en-US" altLang="zh-CN" sz="1800"/>
              <a:t>;</a:t>
            </a:r>
            <a:r>
              <a:rPr lang="en-US" altLang="zh-CN" sz="1800">
                <a:solidFill>
                  <a:srgbClr val="5F5F5F"/>
                </a:solidFill>
              </a:rPr>
              <a:t>/* </a:t>
            </a:r>
            <a:r>
              <a:rPr lang="zh-CN" altLang="en-US" sz="1800">
                <a:solidFill>
                  <a:srgbClr val="5F5F5F"/>
                </a:solidFill>
              </a:rPr>
              <a:t>出生日期 *</a:t>
            </a:r>
            <a:r>
              <a:rPr lang="en-US" altLang="zh-CN" sz="1800">
                <a:solidFill>
                  <a:srgbClr val="5F5F5F"/>
                </a:solidFill>
              </a:rPr>
              <a:t>/</a:t>
            </a:r>
          </a:p>
          <a:p>
            <a:pPr eaLnBrk="1" hangingPunct="1">
              <a:defRPr/>
            </a:pPr>
            <a:r>
              <a:rPr lang="en-US" altLang="zh-CN" sz="1800"/>
              <a:t>   char </a:t>
            </a:r>
            <a:r>
              <a:rPr lang="en-US" altLang="zh-CN" sz="1800">
                <a:solidFill>
                  <a:schemeClr val="folHlink"/>
                </a:solidFill>
                <a:effectLst>
                  <a:outerShdw blurRad="38100" dist="38100" dir="2700000" algn="tl">
                    <a:srgbClr val="C0C0C0"/>
                  </a:outerShdw>
                </a:effectLst>
              </a:rPr>
              <a:t>address</a:t>
            </a:r>
            <a:r>
              <a:rPr lang="en-US" altLang="zh-CN" sz="1800"/>
              <a:t>[60];           </a:t>
            </a:r>
            <a:r>
              <a:rPr lang="en-US" altLang="zh-CN" sz="900"/>
              <a:t> </a:t>
            </a:r>
            <a:r>
              <a:rPr lang="en-US" altLang="zh-CN" sz="1800">
                <a:solidFill>
                  <a:srgbClr val="5F5F5F"/>
                </a:solidFill>
              </a:rPr>
              <a:t>/* </a:t>
            </a:r>
            <a:r>
              <a:rPr lang="zh-CN" altLang="en-US" sz="1800">
                <a:solidFill>
                  <a:srgbClr val="5F5F5F"/>
                </a:solidFill>
              </a:rPr>
              <a:t>家庭住址 *</a:t>
            </a:r>
            <a:r>
              <a:rPr lang="en-US" altLang="zh-CN" sz="1800">
                <a:solidFill>
                  <a:srgbClr val="5F5F5F"/>
                </a:solidFill>
              </a:rPr>
              <a:t>/ </a:t>
            </a:r>
            <a:r>
              <a:rPr lang="en-US" altLang="zh-CN" sz="1800"/>
              <a:t>double </a:t>
            </a:r>
            <a:r>
              <a:rPr lang="en-US" altLang="zh-CN" sz="1800">
                <a:solidFill>
                  <a:schemeClr val="folHlink"/>
                </a:solidFill>
                <a:effectLst>
                  <a:outerShdw blurRad="38100" dist="38100" dir="2700000" algn="tl">
                    <a:srgbClr val="C0C0C0"/>
                  </a:outerShdw>
                </a:effectLst>
              </a:rPr>
              <a:t>income</a:t>
            </a:r>
            <a:r>
              <a:rPr lang="en-US" altLang="zh-CN" sz="1800"/>
              <a:t>;       </a:t>
            </a:r>
            <a:r>
              <a:rPr lang="en-US" altLang="zh-CN" sz="1800">
                <a:solidFill>
                  <a:srgbClr val="5F5F5F"/>
                </a:solidFill>
              </a:rPr>
              <a:t>/* </a:t>
            </a:r>
            <a:r>
              <a:rPr lang="zh-CN" altLang="en-US" sz="1800">
                <a:solidFill>
                  <a:srgbClr val="5F5F5F"/>
                </a:solidFill>
              </a:rPr>
              <a:t>家庭收入 *</a:t>
            </a:r>
            <a:r>
              <a:rPr lang="en-US" altLang="zh-CN" sz="1800">
                <a:solidFill>
                  <a:srgbClr val="5F5F5F"/>
                </a:solidFill>
              </a:rPr>
              <a:t>/</a:t>
            </a:r>
            <a:r>
              <a:rPr lang="en-US" altLang="zh-CN" sz="1800"/>
              <a:t> </a:t>
            </a:r>
          </a:p>
          <a:p>
            <a:pPr eaLnBrk="1" hangingPunct="1">
              <a:defRPr/>
            </a:pPr>
            <a:r>
              <a:rPr lang="en-US" altLang="zh-CN" sz="1800"/>
              <a:t>   char </a:t>
            </a:r>
            <a:r>
              <a:rPr lang="en-US" altLang="zh-CN" sz="1800">
                <a:solidFill>
                  <a:schemeClr val="folHlink"/>
                </a:solidFill>
                <a:effectLst>
                  <a:outerShdw blurRad="38100" dist="38100" dir="2700000" algn="tl">
                    <a:srgbClr val="C0C0C0"/>
                  </a:outerShdw>
                </a:effectLst>
              </a:rPr>
              <a:t>phone_number</a:t>
            </a:r>
            <a:r>
              <a:rPr lang="en-US" altLang="zh-CN" sz="1800"/>
              <a:t>[16]; </a:t>
            </a:r>
            <a:r>
              <a:rPr lang="en-US" altLang="zh-CN" sz="1800">
                <a:solidFill>
                  <a:srgbClr val="5F5F5F"/>
                </a:solidFill>
              </a:rPr>
              <a:t>/* </a:t>
            </a:r>
            <a:r>
              <a:rPr lang="zh-CN" altLang="en-US" sz="1800">
                <a:solidFill>
                  <a:srgbClr val="5F5F5F"/>
                </a:solidFill>
              </a:rPr>
              <a:t>联系电话 *</a:t>
            </a:r>
            <a:r>
              <a:rPr lang="en-US" altLang="zh-CN" sz="1800">
                <a:solidFill>
                  <a:srgbClr val="5F5F5F"/>
                </a:solidFill>
              </a:rPr>
              <a:t>/ </a:t>
            </a:r>
            <a:r>
              <a:rPr lang="en-US" altLang="zh-CN" sz="1800"/>
              <a:t>char </a:t>
            </a:r>
            <a:r>
              <a:rPr lang="en-US" altLang="zh-CN" sz="1800">
                <a:solidFill>
                  <a:schemeClr val="folHlink"/>
                </a:solidFill>
                <a:effectLst>
                  <a:outerShdw blurRad="38100" dist="38100" dir="2700000" algn="tl">
                    <a:srgbClr val="C0C0C0"/>
                  </a:outerShdw>
                </a:effectLst>
              </a:rPr>
              <a:t>email</a:t>
            </a:r>
            <a:r>
              <a:rPr lang="en-US" altLang="zh-CN" sz="1800"/>
              <a:t>[40];       </a:t>
            </a:r>
            <a:r>
              <a:rPr lang="en-US" altLang="zh-CN" sz="1800">
                <a:solidFill>
                  <a:srgbClr val="5F5F5F"/>
                </a:solidFill>
              </a:rPr>
              <a:t>/* </a:t>
            </a:r>
            <a:r>
              <a:rPr lang="zh-CN" altLang="pt-BR" sz="1800">
                <a:solidFill>
                  <a:srgbClr val="5F5F5F"/>
                </a:solidFill>
              </a:rPr>
              <a:t>电子邮箱 </a:t>
            </a:r>
            <a:r>
              <a:rPr lang="zh-CN" altLang="en-US" sz="1800">
                <a:solidFill>
                  <a:srgbClr val="5F5F5F"/>
                </a:solidFill>
              </a:rPr>
              <a:t>*</a:t>
            </a:r>
            <a:r>
              <a:rPr lang="en-US" altLang="zh-CN" sz="1800">
                <a:solidFill>
                  <a:srgbClr val="5F5F5F"/>
                </a:solidFill>
              </a:rPr>
              <a:t>/</a:t>
            </a:r>
          </a:p>
          <a:p>
            <a:pPr eaLnBrk="1" hangingPunct="1">
              <a:defRPr/>
            </a:pPr>
            <a:r>
              <a:rPr lang="en-US" altLang="zh-CN" sz="1800"/>
              <a:t>}; </a:t>
            </a:r>
          </a:p>
          <a:p>
            <a:pPr eaLnBrk="1" hangingPunct="1">
              <a:defRPr/>
            </a:pPr>
            <a:r>
              <a:rPr lang="en-US" altLang="zh-CN" sz="1800"/>
              <a:t>struct stu_info </a:t>
            </a:r>
            <a:r>
              <a:rPr lang="en-US" altLang="zh-CN" sz="1800" b="1">
                <a:solidFill>
                  <a:schemeClr val="tx2"/>
                </a:solidFill>
                <a:effectLst>
                  <a:outerShdw blurRad="38100" dist="38100" dir="2700000" algn="tl">
                    <a:srgbClr val="C0C0C0"/>
                  </a:outerShdw>
                </a:effectLst>
              </a:rPr>
              <a:t>registration_form1</a:t>
            </a:r>
            <a:r>
              <a:rPr lang="en-US" altLang="zh-CN" sz="1800"/>
              <a:t>[18]={</a:t>
            </a:r>
          </a:p>
          <a:p>
            <a:pPr eaLnBrk="1" hangingPunct="1">
              <a:defRPr/>
            </a:pPr>
            <a:r>
              <a:rPr lang="en-US" altLang="zh-CN" sz="1800"/>
              <a:t>		{</a:t>
            </a:r>
            <a:r>
              <a:rPr lang="en-US" altLang="zh-CN" sz="1800">
                <a:solidFill>
                  <a:srgbClr val="FF00FF"/>
                </a:solidFill>
              </a:rPr>
              <a:t>"20070805001"</a:t>
            </a:r>
            <a:r>
              <a:rPr lang="en-US" altLang="zh-CN" sz="1800"/>
              <a:t>,</a:t>
            </a:r>
            <a:r>
              <a:rPr lang="en-US" altLang="zh-CN" sz="1800">
                <a:solidFill>
                  <a:srgbClr val="FF00FF"/>
                </a:solidFill>
              </a:rPr>
              <a:t>"Zhang"</a:t>
            </a:r>
            <a:r>
              <a:rPr lang="en-US" altLang="zh-CN" sz="1800"/>
              <a:t>,</a:t>
            </a:r>
            <a:r>
              <a:rPr lang="en-US" altLang="zh-CN" sz="1800">
                <a:solidFill>
                  <a:srgbClr val="FF00FF"/>
                </a:solidFill>
                <a:latin typeface="Times New Roman"/>
              </a:rPr>
              <a:t>’</a:t>
            </a:r>
            <a:r>
              <a:rPr lang="en-US" altLang="zh-CN" sz="1800">
                <a:solidFill>
                  <a:srgbClr val="FF00FF"/>
                </a:solidFill>
              </a:rPr>
              <a:t>m</a:t>
            </a:r>
            <a:r>
              <a:rPr lang="en-US" altLang="zh-CN" sz="1800">
                <a:solidFill>
                  <a:srgbClr val="FF00FF"/>
                </a:solidFill>
                <a:latin typeface="Times New Roman"/>
              </a:rPr>
              <a:t>’</a:t>
            </a:r>
            <a:r>
              <a:rPr lang="en-US" altLang="zh-CN" sz="1800"/>
              <a:t>,</a:t>
            </a:r>
            <a:r>
              <a:rPr lang="en-US" altLang="zh-CN" sz="1800">
                <a:solidFill>
                  <a:srgbClr val="FF00FF"/>
                </a:solidFill>
              </a:rPr>
              <a:t>"May"</a:t>
            </a:r>
            <a:r>
              <a:rPr lang="en-US" altLang="zh-CN" sz="1800"/>
              <a:t>,</a:t>
            </a:r>
            <a:r>
              <a:rPr lang="en-US" altLang="zh-CN" sz="1800">
                <a:solidFill>
                  <a:srgbClr val="FF00FF"/>
                </a:solidFill>
              </a:rPr>
              <a:t>6</a:t>
            </a:r>
            <a:r>
              <a:rPr lang="en-US" altLang="zh-CN" sz="1800"/>
              <a:t>,</a:t>
            </a:r>
            <a:r>
              <a:rPr lang="en-US" altLang="zh-CN" sz="1800">
                <a:solidFill>
                  <a:srgbClr val="FF00FF"/>
                </a:solidFill>
              </a:rPr>
              <a:t>1988</a:t>
            </a:r>
            <a:r>
              <a:rPr lang="en-US" altLang="zh-CN" sz="1800"/>
              <a:t>,	</a:t>
            </a:r>
          </a:p>
          <a:p>
            <a:pPr eaLnBrk="1" hangingPunct="1">
              <a:defRPr/>
            </a:pPr>
            <a:r>
              <a:rPr lang="en-US" altLang="zh-CN" sz="1800"/>
              <a:t>		</a:t>
            </a:r>
            <a:r>
              <a:rPr lang="en-US" altLang="zh-CN" sz="1800">
                <a:solidFill>
                  <a:srgbClr val="FF00FF"/>
                </a:solidFill>
              </a:rPr>
              <a:t>"Hubei Wuhan"</a:t>
            </a:r>
            <a:r>
              <a:rPr lang="en-US" altLang="zh-CN" sz="1800"/>
              <a:t>,</a:t>
            </a:r>
            <a:r>
              <a:rPr lang="en-US" altLang="zh-CN" sz="1800">
                <a:solidFill>
                  <a:srgbClr val="FF00FF"/>
                </a:solidFill>
              </a:rPr>
              <a:t>30000</a:t>
            </a:r>
            <a:r>
              <a:rPr lang="en-US" altLang="zh-CN" sz="1800"/>
              <a:t>,</a:t>
            </a:r>
            <a:r>
              <a:rPr lang="en-US" altLang="zh-CN" sz="1800">
                <a:solidFill>
                  <a:srgbClr val="FF00FF"/>
                </a:solidFill>
              </a:rPr>
              <a:t>"12345678"</a:t>
            </a:r>
            <a:r>
              <a:rPr lang="en-US" altLang="zh-CN" sz="1800"/>
              <a:t>,</a:t>
            </a:r>
            <a:r>
              <a:rPr lang="en-US" altLang="zh-CN" sz="1800">
                <a:solidFill>
                  <a:srgbClr val="FF00FF"/>
                </a:solidFill>
              </a:rPr>
              <a:t>"zxx@163.com"</a:t>
            </a:r>
            <a:r>
              <a:rPr lang="en-US" altLang="zh-CN" sz="1800"/>
              <a:t>},</a:t>
            </a:r>
          </a:p>
          <a:p>
            <a:pPr eaLnBrk="1" hangingPunct="1">
              <a:defRPr/>
            </a:pPr>
            <a:r>
              <a:rPr lang="en-US" altLang="zh-CN" sz="1800"/>
              <a:t>		{</a:t>
            </a:r>
            <a:r>
              <a:rPr lang="en-US" altLang="zh-CN" sz="1800">
                <a:solidFill>
                  <a:srgbClr val="FF00FF"/>
                </a:solidFill>
              </a:rPr>
              <a:t>"20070805002"</a:t>
            </a:r>
            <a:r>
              <a:rPr lang="en-US" altLang="zh-CN" sz="1800"/>
              <a:t>,</a:t>
            </a:r>
            <a:r>
              <a:rPr lang="en-US" altLang="zh-CN" sz="1800">
                <a:solidFill>
                  <a:srgbClr val="FF00FF"/>
                </a:solidFill>
              </a:rPr>
              <a:t>"Wang"</a:t>
            </a:r>
            <a:r>
              <a:rPr lang="en-US" altLang="zh-CN" sz="1800"/>
              <a:t>,</a:t>
            </a:r>
            <a:r>
              <a:rPr lang="en-US" altLang="zh-CN" sz="1800">
                <a:solidFill>
                  <a:srgbClr val="FF00FF"/>
                </a:solidFill>
                <a:latin typeface="Times New Roman"/>
              </a:rPr>
              <a:t>’</a:t>
            </a:r>
            <a:r>
              <a:rPr lang="en-US" altLang="zh-CN" sz="1800">
                <a:solidFill>
                  <a:srgbClr val="FF00FF"/>
                </a:solidFill>
              </a:rPr>
              <a:t> f </a:t>
            </a:r>
            <a:r>
              <a:rPr lang="en-US" altLang="zh-CN" sz="1800">
                <a:solidFill>
                  <a:srgbClr val="FF00FF"/>
                </a:solidFill>
                <a:latin typeface="Times New Roman"/>
              </a:rPr>
              <a:t>’</a:t>
            </a:r>
            <a:r>
              <a:rPr lang="en-US" altLang="zh-CN" sz="1800"/>
              <a:t>, </a:t>
            </a:r>
            <a:r>
              <a:rPr lang="en-US" altLang="zh-CN" sz="1800">
                <a:solidFill>
                  <a:srgbClr val="FF0000"/>
                </a:solidFill>
              </a:rPr>
              <a:t>{"June",12,1988}</a:t>
            </a:r>
            <a:r>
              <a:rPr lang="en-US" altLang="zh-CN" sz="1800"/>
              <a:t>,	</a:t>
            </a:r>
          </a:p>
          <a:p>
            <a:pPr eaLnBrk="1" hangingPunct="1">
              <a:defRPr/>
            </a:pPr>
            <a:r>
              <a:rPr lang="en-US" altLang="zh-CN" sz="1800"/>
              <a:t>		</a:t>
            </a:r>
            <a:r>
              <a:rPr lang="en-US" altLang="zh-CN" sz="1800">
                <a:solidFill>
                  <a:srgbClr val="FF00FF"/>
                </a:solidFill>
              </a:rPr>
              <a:t>"Hubei Xianling"</a:t>
            </a:r>
            <a:r>
              <a:rPr lang="en-US" altLang="zh-CN" sz="1800"/>
              <a:t>,</a:t>
            </a:r>
            <a:r>
              <a:rPr lang="en-US" altLang="zh-CN" sz="1800">
                <a:solidFill>
                  <a:srgbClr val="FF00FF"/>
                </a:solidFill>
              </a:rPr>
              <a:t>50000</a:t>
            </a:r>
            <a:r>
              <a:rPr lang="en-US" altLang="zh-CN" sz="1800"/>
              <a:t>,</a:t>
            </a:r>
            <a:r>
              <a:rPr lang="en-US" altLang="zh-CN" sz="1800">
                <a:solidFill>
                  <a:srgbClr val="FF00FF"/>
                </a:solidFill>
              </a:rPr>
              <a:t>"7562335"</a:t>
            </a:r>
            <a:r>
              <a:rPr lang="en-US" altLang="zh-CN" sz="1800"/>
              <a:t>,</a:t>
            </a:r>
            <a:r>
              <a:rPr lang="en-US" altLang="zh-CN" sz="1800">
                <a:solidFill>
                  <a:srgbClr val="FF00FF"/>
                </a:solidFill>
              </a:rPr>
              <a:t>"wang88@126.com"</a:t>
            </a:r>
            <a:r>
              <a:rPr lang="en-US" altLang="zh-CN" sz="1800"/>
              <a:t>}</a:t>
            </a:r>
          </a:p>
          <a:p>
            <a:pPr eaLnBrk="1" hangingPunct="1">
              <a:defRPr/>
            </a:pPr>
            <a:r>
              <a:rPr lang="en-US" altLang="zh-CN" sz="1800"/>
              <a:t>};</a:t>
            </a:r>
          </a:p>
        </p:txBody>
      </p:sp>
      <p:sp>
        <p:nvSpPr>
          <p:cNvPr id="164872" name="Text Box 8">
            <a:extLst>
              <a:ext uri="{FF2B5EF4-FFF2-40B4-BE49-F238E27FC236}">
                <a16:creationId xmlns:a16="http://schemas.microsoft.com/office/drawing/2014/main" id="{B4FD168D-3920-40C0-B2B3-CE1AAA5D98E6}"/>
              </a:ext>
            </a:extLst>
          </p:cNvPr>
          <p:cNvSpPr txBox="1">
            <a:spLocks noChangeArrowheads="1"/>
          </p:cNvSpPr>
          <p:nvPr/>
        </p:nvSpPr>
        <p:spPr bwMode="auto">
          <a:xfrm>
            <a:off x="2411413" y="5695950"/>
            <a:ext cx="6048375" cy="396875"/>
          </a:xfrm>
          <a:prstGeom prst="rect">
            <a:avLst/>
          </a:prstGeom>
          <a:noFill/>
          <a:ln w="9525">
            <a:noFill/>
            <a:miter lim="800000"/>
            <a:headEnd/>
            <a:tailEnd/>
          </a:ln>
          <a:effectLst/>
        </p:spPr>
        <p:txBody>
          <a:bodyPr>
            <a:spAutoFit/>
          </a:bodyPr>
          <a:lstStyle/>
          <a:p>
            <a:pPr algn="ctr" eaLnBrk="1" hangingPunct="1">
              <a:spcBef>
                <a:spcPct val="50000"/>
              </a:spcBef>
              <a:defRPr/>
            </a:pPr>
            <a:r>
              <a:rPr lang="en-US" altLang="zh-CN" sz="2000" b="1">
                <a:effectLst>
                  <a:outerShdw blurRad="38100" dist="38100" dir="2700000" algn="tl">
                    <a:srgbClr val="C0C0C0"/>
                  </a:outerShdw>
                </a:effectLst>
              </a:rPr>
              <a:t>struct stu_info * </a:t>
            </a:r>
            <a:r>
              <a:rPr lang="en-US" altLang="zh-CN" sz="2000" b="1">
                <a:solidFill>
                  <a:schemeClr val="tx2"/>
                </a:solidFill>
                <a:effectLst>
                  <a:outerShdw blurRad="38100" dist="38100" dir="2700000" algn="tl">
                    <a:srgbClr val="C0C0C0"/>
                  </a:outerShdw>
                </a:effectLst>
              </a:rPr>
              <a:t>p</a:t>
            </a:r>
            <a:r>
              <a:rPr lang="en-US" altLang="zh-CN" sz="2000" b="1">
                <a:effectLst>
                  <a:outerShdw blurRad="38100" dist="38100" dir="2700000" algn="tl">
                    <a:srgbClr val="C0C0C0"/>
                  </a:outerShdw>
                </a:effectLst>
              </a:rPr>
              <a:t>=&amp;registration_form1[0];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64872"/>
                                        </p:tgtEl>
                                        <p:attrNameLst>
                                          <p:attrName>style.visibility</p:attrName>
                                        </p:attrNameLst>
                                      </p:cBhvr>
                                      <p:to>
                                        <p:strVal val="visible"/>
                                      </p:to>
                                    </p:set>
                                    <p:anim calcmode="lin" valueType="num">
                                      <p:cBhvr>
                                        <p:cTn id="7" dur="1000" fill="hold"/>
                                        <p:tgtEl>
                                          <p:spTgt spid="164872"/>
                                        </p:tgtEl>
                                        <p:attrNameLst>
                                          <p:attrName>ppt_x</p:attrName>
                                        </p:attrNameLst>
                                      </p:cBhvr>
                                      <p:tavLst>
                                        <p:tav tm="0">
                                          <p:val>
                                            <p:strVal val="#ppt_x-.2"/>
                                          </p:val>
                                        </p:tav>
                                        <p:tav tm="100000">
                                          <p:val>
                                            <p:strVal val="#ppt_x"/>
                                          </p:val>
                                        </p:tav>
                                      </p:tavLst>
                                    </p:anim>
                                    <p:anim calcmode="lin" valueType="num">
                                      <p:cBhvr>
                                        <p:cTn id="8" dur="1000" fill="hold"/>
                                        <p:tgtEl>
                                          <p:spTgt spid="164872"/>
                                        </p:tgtEl>
                                        <p:attrNameLst>
                                          <p:attrName>ppt_y</p:attrName>
                                        </p:attrNameLst>
                                      </p:cBhvr>
                                      <p:tavLst>
                                        <p:tav tm="0">
                                          <p:val>
                                            <p:strVal val="#ppt_y"/>
                                          </p:val>
                                        </p:tav>
                                        <p:tav tm="100000">
                                          <p:val>
                                            <p:strVal val="#ppt_y"/>
                                          </p:val>
                                        </p:tav>
                                      </p:tavLst>
                                    </p:anim>
                                    <p:animEffect transition="in" filter="wipe(right)" prLst="gradientSize: 0.1">
                                      <p:cBhvr>
                                        <p:cTn id="9" dur="1000"/>
                                        <p:tgtEl>
                                          <p:spTgt spid="164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7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1">
            <a:extLst>
              <a:ext uri="{FF2B5EF4-FFF2-40B4-BE49-F238E27FC236}">
                <a16:creationId xmlns:a16="http://schemas.microsoft.com/office/drawing/2014/main" id="{72442F14-4379-4303-B21B-EF09C16D8D0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D8AB656-611E-449B-9FDC-B7F0584720C4}" type="slidenum">
              <a:rPr kumimoji="0" lang="en-US" altLang="zh-CN" sz="1800" smtClean="0">
                <a:solidFill>
                  <a:srgbClr val="009900"/>
                </a:solidFill>
              </a:rPr>
              <a:pPr>
                <a:spcBef>
                  <a:spcPct val="0"/>
                </a:spcBef>
                <a:buClrTx/>
                <a:buSzTx/>
                <a:buFontTx/>
                <a:buNone/>
              </a:pPr>
              <a:t>4</a:t>
            </a:fld>
            <a:endParaRPr kumimoji="0" lang="en-US" altLang="zh-CN" sz="1800">
              <a:solidFill>
                <a:srgbClr val="009900"/>
              </a:solidFill>
            </a:endParaRPr>
          </a:p>
        </p:txBody>
      </p:sp>
      <p:sp>
        <p:nvSpPr>
          <p:cNvPr id="8195" name="Text Box 6">
            <a:extLst>
              <a:ext uri="{FF2B5EF4-FFF2-40B4-BE49-F238E27FC236}">
                <a16:creationId xmlns:a16="http://schemas.microsoft.com/office/drawing/2014/main" id="{EDE1B819-9292-4EBD-AA60-3EB01937529C}"/>
              </a:ext>
            </a:extLst>
          </p:cNvPr>
          <p:cNvSpPr txBox="1">
            <a:spLocks noChangeArrowheads="1"/>
          </p:cNvSpPr>
          <p:nvPr/>
        </p:nvSpPr>
        <p:spPr bwMode="auto">
          <a:xfrm flipH="1">
            <a:off x="8480425" y="5999163"/>
            <a:ext cx="511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000" u="sng">
                <a:hlinkClick r:id="rId2" action="ppaction://hlinksldjump"/>
              </a:rPr>
              <a:t>目录</a:t>
            </a:r>
            <a:endParaRPr lang="zh-CN" altLang="en-US" sz="1000" u="sng"/>
          </a:p>
        </p:txBody>
      </p:sp>
      <p:sp>
        <p:nvSpPr>
          <p:cNvPr id="8196" name="Rectangle 7">
            <a:extLst>
              <a:ext uri="{FF2B5EF4-FFF2-40B4-BE49-F238E27FC236}">
                <a16:creationId xmlns:a16="http://schemas.microsoft.com/office/drawing/2014/main" id="{FA076C0C-49C6-4680-9C5B-65E57EB6F0B8}"/>
              </a:ext>
            </a:extLst>
          </p:cNvPr>
          <p:cNvSpPr>
            <a:spLocks noChangeArrowheads="1"/>
          </p:cNvSpPr>
          <p:nvPr/>
        </p:nvSpPr>
        <p:spPr bwMode="auto">
          <a:xfrm>
            <a:off x="723900" y="765175"/>
            <a:ext cx="68722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rgbClr val="0000FF"/>
                </a:solidFill>
                <a:latin typeface="Times New Roman" panose="02020603050405020304" pitchFamily="18" charset="0"/>
                <a:ea typeface="黑体" panose="02010609060101010101" pitchFamily="49" charset="-122"/>
              </a:rPr>
              <a:t>9.1</a:t>
            </a:r>
            <a:r>
              <a:rPr lang="zh-CN" altLang="en-US" sz="2800" b="1">
                <a:solidFill>
                  <a:srgbClr val="0000FF"/>
                </a:solidFill>
                <a:latin typeface="Times New Roman" panose="02020603050405020304" pitchFamily="18" charset="0"/>
                <a:ea typeface="黑体" panose="02010609060101010101" pitchFamily="49" charset="-122"/>
              </a:rPr>
              <a:t>　结构概述</a:t>
            </a:r>
          </a:p>
        </p:txBody>
      </p:sp>
      <p:sp>
        <p:nvSpPr>
          <p:cNvPr id="82019" name="Rectangle 99">
            <a:extLst>
              <a:ext uri="{FF2B5EF4-FFF2-40B4-BE49-F238E27FC236}">
                <a16:creationId xmlns:a16="http://schemas.microsoft.com/office/drawing/2014/main" id="{0FD37C43-52AF-4C2A-B26E-AE44257019C6}"/>
              </a:ext>
            </a:extLst>
          </p:cNvPr>
          <p:cNvSpPr>
            <a:spLocks noChangeArrowheads="1"/>
          </p:cNvSpPr>
          <p:nvPr/>
        </p:nvSpPr>
        <p:spPr bwMode="auto">
          <a:xfrm>
            <a:off x="755650" y="1298575"/>
            <a:ext cx="7920038" cy="396875"/>
          </a:xfrm>
          <a:prstGeom prst="rect">
            <a:avLst/>
          </a:prstGeom>
          <a:noFill/>
          <a:ln w="9525">
            <a:noFill/>
            <a:miter lim="800000"/>
            <a:headEnd/>
            <a:tailEnd/>
          </a:ln>
          <a:effectLst/>
        </p:spPr>
        <p:txBody>
          <a:bodyPr anchor="ctr">
            <a:spAutoFit/>
          </a:bodyPr>
          <a:lstStyle/>
          <a:p>
            <a:pPr eaLnBrk="1" hangingPunct="1">
              <a:defRPr/>
            </a:pPr>
            <a:r>
              <a:rPr lang="en-US" altLang="zh-CN" sz="2000" b="1"/>
              <a:t>       </a:t>
            </a:r>
            <a:r>
              <a:rPr lang="zh-CN" altLang="en-US" sz="2000" b="1">
                <a:effectLst>
                  <a:outerShdw blurRad="38100" dist="38100" dir="2700000" algn="tl">
                    <a:srgbClr val="C0C0C0"/>
                  </a:outerShdw>
                </a:effectLst>
              </a:rPr>
              <a:t>应用问题</a:t>
            </a:r>
            <a:r>
              <a:rPr lang="en-US" altLang="en-US" sz="2000" b="1">
                <a:effectLst>
                  <a:outerShdw blurRad="38100" dist="38100" dir="2700000" algn="tl">
                    <a:srgbClr val="C0C0C0"/>
                  </a:outerShdw>
                </a:effectLst>
              </a:rPr>
              <a:t>㈠</a:t>
            </a:r>
            <a:r>
              <a:rPr lang="zh-CN" altLang="en-US" sz="2000" b="1">
                <a:effectLst>
                  <a:outerShdw blurRad="38100" dist="38100" dir="2700000" algn="tl">
                    <a:srgbClr val="C0C0C0"/>
                  </a:outerShdw>
                </a:effectLst>
              </a:rPr>
              <a:t>   存储下列某一门课程的考试成绩。</a:t>
            </a:r>
          </a:p>
        </p:txBody>
      </p:sp>
      <p:graphicFrame>
        <p:nvGraphicFramePr>
          <p:cNvPr id="82160" name="Group 240">
            <a:extLst>
              <a:ext uri="{FF2B5EF4-FFF2-40B4-BE49-F238E27FC236}">
                <a16:creationId xmlns:a16="http://schemas.microsoft.com/office/drawing/2014/main" id="{7CCA32A5-A53A-4D1C-BD48-D15D509868BB}"/>
              </a:ext>
            </a:extLst>
          </p:cNvPr>
          <p:cNvGraphicFramePr>
            <a:graphicFrameLocks noGrp="1"/>
          </p:cNvGraphicFramePr>
          <p:nvPr/>
        </p:nvGraphicFramePr>
        <p:xfrm>
          <a:off x="1403350" y="1773238"/>
          <a:ext cx="6551613" cy="669925"/>
        </p:xfrm>
        <a:graphic>
          <a:graphicData uri="http://schemas.openxmlformats.org/drawingml/2006/table">
            <a:tbl>
              <a:tblPr/>
              <a:tblGrid>
                <a:gridCol w="819150">
                  <a:extLst>
                    <a:ext uri="{9D8B030D-6E8A-4147-A177-3AD203B41FA5}">
                      <a16:colId xmlns:a16="http://schemas.microsoft.com/office/drawing/2014/main" val="20000"/>
                    </a:ext>
                  </a:extLst>
                </a:gridCol>
                <a:gridCol w="819150">
                  <a:extLst>
                    <a:ext uri="{9D8B030D-6E8A-4147-A177-3AD203B41FA5}">
                      <a16:colId xmlns:a16="http://schemas.microsoft.com/office/drawing/2014/main" val="20001"/>
                    </a:ext>
                  </a:extLst>
                </a:gridCol>
                <a:gridCol w="817563">
                  <a:extLst>
                    <a:ext uri="{9D8B030D-6E8A-4147-A177-3AD203B41FA5}">
                      <a16:colId xmlns:a16="http://schemas.microsoft.com/office/drawing/2014/main" val="20002"/>
                    </a:ext>
                  </a:extLst>
                </a:gridCol>
                <a:gridCol w="820737">
                  <a:extLst>
                    <a:ext uri="{9D8B030D-6E8A-4147-A177-3AD203B41FA5}">
                      <a16:colId xmlns:a16="http://schemas.microsoft.com/office/drawing/2014/main" val="20003"/>
                    </a:ext>
                  </a:extLst>
                </a:gridCol>
                <a:gridCol w="819150">
                  <a:extLst>
                    <a:ext uri="{9D8B030D-6E8A-4147-A177-3AD203B41FA5}">
                      <a16:colId xmlns:a16="http://schemas.microsoft.com/office/drawing/2014/main" val="20004"/>
                    </a:ext>
                  </a:extLst>
                </a:gridCol>
                <a:gridCol w="819150">
                  <a:extLst>
                    <a:ext uri="{9D8B030D-6E8A-4147-A177-3AD203B41FA5}">
                      <a16:colId xmlns:a16="http://schemas.microsoft.com/office/drawing/2014/main" val="20005"/>
                    </a:ext>
                  </a:extLst>
                </a:gridCol>
                <a:gridCol w="817563">
                  <a:extLst>
                    <a:ext uri="{9D8B030D-6E8A-4147-A177-3AD203B41FA5}">
                      <a16:colId xmlns:a16="http://schemas.microsoft.com/office/drawing/2014/main" val="20006"/>
                    </a:ext>
                  </a:extLst>
                </a:gridCol>
                <a:gridCol w="819150">
                  <a:extLst>
                    <a:ext uri="{9D8B030D-6E8A-4147-A177-3AD203B41FA5}">
                      <a16:colId xmlns:a16="http://schemas.microsoft.com/office/drawing/2014/main" val="20007"/>
                    </a:ext>
                  </a:extLst>
                </a:gridCol>
              </a:tblGrid>
              <a:tr h="334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000066"/>
                          </a:solidFill>
                          <a:effectLst>
                            <a:outerShdw blurRad="38100" dist="38100" dir="2700000" algn="tl">
                              <a:srgbClr val="C0C0C0"/>
                            </a:outerShdw>
                          </a:effectLst>
                          <a:latin typeface="Tahoma" pitchFamily="34" charset="0"/>
                          <a:ea typeface="宋体" pitchFamily="2" charset="-122"/>
                        </a:rPr>
                        <a:t>姓名</a:t>
                      </a:r>
                    </a:p>
                  </a:txBody>
                  <a:tcPr marT="45573" marB="45573" horzOverflow="overflow">
                    <a:lnL w="28575"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000066"/>
                          </a:solidFill>
                          <a:effectLst>
                            <a:outerShdw blurRad="38100" dist="38100" dir="2700000" algn="tl">
                              <a:srgbClr val="C0C0C0"/>
                            </a:outerShdw>
                          </a:effectLst>
                          <a:latin typeface="Tahoma" pitchFamily="34" charset="0"/>
                          <a:ea typeface="宋体" pitchFamily="2" charset="-122"/>
                        </a:rPr>
                        <a:t>白  月 </a:t>
                      </a:r>
                    </a:p>
                  </a:txBody>
                  <a:tcPr marT="45573" marB="45573"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000066"/>
                          </a:solidFill>
                          <a:effectLst>
                            <a:outerShdw blurRad="38100" dist="38100" dir="2700000" algn="tl">
                              <a:srgbClr val="C0C0C0"/>
                            </a:outerShdw>
                          </a:effectLst>
                          <a:latin typeface="Tahoma" pitchFamily="34" charset="0"/>
                          <a:ea typeface="宋体" pitchFamily="2" charset="-122"/>
                        </a:rPr>
                        <a:t>叶慧敏 </a:t>
                      </a:r>
                    </a:p>
                  </a:txBody>
                  <a:tcPr marT="45573" marB="45573"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000066"/>
                          </a:solidFill>
                          <a:effectLst>
                            <a:outerShdw blurRad="38100" dist="38100" dir="2700000" algn="tl">
                              <a:srgbClr val="C0C0C0"/>
                            </a:outerShdw>
                          </a:effectLst>
                          <a:latin typeface="Tahoma" pitchFamily="34" charset="0"/>
                          <a:ea typeface="宋体" pitchFamily="2" charset="-122"/>
                        </a:rPr>
                        <a:t>于红兵 </a:t>
                      </a:r>
                    </a:p>
                  </a:txBody>
                  <a:tcPr marT="45573" marB="45573"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000066"/>
                          </a:solidFill>
                          <a:effectLst>
                            <a:outerShdw blurRad="38100" dist="38100" dir="2700000" algn="tl">
                              <a:srgbClr val="C0C0C0"/>
                            </a:outerShdw>
                          </a:effectLst>
                          <a:latin typeface="Tahoma" pitchFamily="34" charset="0"/>
                          <a:ea typeface="宋体" pitchFamily="2" charset="-122"/>
                        </a:rPr>
                        <a:t>梁  丹 </a:t>
                      </a:r>
                    </a:p>
                  </a:txBody>
                  <a:tcPr marT="45573" marB="45573"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000066"/>
                          </a:solidFill>
                          <a:effectLst>
                            <a:outerShdw blurRad="38100" dist="38100" dir="2700000" algn="tl">
                              <a:srgbClr val="C0C0C0"/>
                            </a:outerShdw>
                          </a:effectLst>
                          <a:latin typeface="Tahoma" pitchFamily="34" charset="0"/>
                          <a:ea typeface="宋体" pitchFamily="2" charset="-122"/>
                        </a:rPr>
                        <a:t>桂  娟 </a:t>
                      </a:r>
                    </a:p>
                  </a:txBody>
                  <a:tcPr marT="45573" marB="45573"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000066"/>
                          </a:solidFill>
                          <a:effectLst>
                            <a:outerShdw blurRad="38100" dist="38100" dir="2700000" algn="tl">
                              <a:srgbClr val="C0C0C0"/>
                            </a:outerShdw>
                          </a:effectLst>
                          <a:latin typeface="Tahoma" pitchFamily="34" charset="0"/>
                          <a:ea typeface="宋体" pitchFamily="2" charset="-122"/>
                        </a:rPr>
                        <a:t>吴  磊 </a:t>
                      </a:r>
                    </a:p>
                  </a:txBody>
                  <a:tcPr marT="45573" marB="45573"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000066"/>
                          </a:solidFill>
                          <a:effectLst>
                            <a:outerShdw blurRad="38100" dist="38100" dir="2700000" algn="tl">
                              <a:srgbClr val="C0C0C0"/>
                            </a:outerShdw>
                          </a:effectLst>
                          <a:latin typeface="Tahoma" pitchFamily="34" charset="0"/>
                          <a:ea typeface="宋体" pitchFamily="2" charset="-122"/>
                        </a:rPr>
                        <a:t>尹文甲 </a:t>
                      </a:r>
                    </a:p>
                  </a:txBody>
                  <a:tcPr marT="45573" marB="45573" horzOverflow="overflow">
                    <a:lnL w="12700" cap="flat" cmpd="sng" algn="ctr">
                      <a:solidFill>
                        <a:srgbClr val="000066"/>
                      </a:solidFill>
                      <a:prstDash val="solid"/>
                      <a:miter lim="800000"/>
                      <a:headEnd type="none" w="med" len="med"/>
                      <a:tailEnd type="none" w="med" len="med"/>
                    </a:lnL>
                    <a:lnR w="28575"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000066"/>
                          </a:solidFill>
                          <a:effectLst>
                            <a:outerShdw blurRad="38100" dist="38100" dir="2700000" algn="tl">
                              <a:srgbClr val="C0C0C0"/>
                            </a:outerShdw>
                          </a:effectLst>
                          <a:latin typeface="Tahoma" pitchFamily="34" charset="0"/>
                          <a:ea typeface="宋体" pitchFamily="2" charset="-122"/>
                        </a:rPr>
                        <a:t>成绩</a:t>
                      </a:r>
                    </a:p>
                  </a:txBody>
                  <a:tcPr marT="45573" marB="45573" horzOverflow="overflow">
                    <a:lnL w="28575"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95</a:t>
                      </a:r>
                    </a:p>
                  </a:txBody>
                  <a:tcPr marT="45573" marB="45573"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80</a:t>
                      </a:r>
                    </a:p>
                  </a:txBody>
                  <a:tcPr marT="45573" marB="45573"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86</a:t>
                      </a:r>
                    </a:p>
                  </a:txBody>
                  <a:tcPr marT="45573" marB="45573"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85</a:t>
                      </a:r>
                    </a:p>
                  </a:txBody>
                  <a:tcPr marT="45573" marB="45573"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90</a:t>
                      </a:r>
                    </a:p>
                  </a:txBody>
                  <a:tcPr marT="45573" marB="45573"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88</a:t>
                      </a:r>
                    </a:p>
                  </a:txBody>
                  <a:tcPr marT="45573" marB="45573"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92</a:t>
                      </a:r>
                    </a:p>
                  </a:txBody>
                  <a:tcPr marT="45573" marB="45573" horzOverflow="overflow">
                    <a:lnL w="12700" cap="flat" cmpd="sng" algn="ctr">
                      <a:solidFill>
                        <a:srgbClr val="000066"/>
                      </a:solidFill>
                      <a:prstDash val="solid"/>
                      <a:miter lim="800000"/>
                      <a:headEnd type="none" w="med" len="med"/>
                      <a:tailEnd type="none" w="med" len="med"/>
                    </a:lnL>
                    <a:lnR w="28575"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82129" name="Rectangle 209">
            <a:extLst>
              <a:ext uri="{FF2B5EF4-FFF2-40B4-BE49-F238E27FC236}">
                <a16:creationId xmlns:a16="http://schemas.microsoft.com/office/drawing/2014/main" id="{92DEB8B5-320E-4BEE-88C3-AB66C84CBD56}"/>
              </a:ext>
            </a:extLst>
          </p:cNvPr>
          <p:cNvSpPr>
            <a:spLocks noChangeArrowheads="1"/>
          </p:cNvSpPr>
          <p:nvPr/>
        </p:nvSpPr>
        <p:spPr bwMode="auto">
          <a:xfrm>
            <a:off x="755650" y="2690813"/>
            <a:ext cx="7920038" cy="701675"/>
          </a:xfrm>
          <a:prstGeom prst="rect">
            <a:avLst/>
          </a:prstGeom>
          <a:noFill/>
          <a:ln w="9525">
            <a:noFill/>
            <a:miter lim="800000"/>
            <a:headEnd/>
            <a:tailEnd/>
          </a:ln>
          <a:effectLst/>
        </p:spPr>
        <p:txBody>
          <a:bodyPr anchor="ctr">
            <a:spAutoFit/>
          </a:bodyPr>
          <a:lstStyle/>
          <a:p>
            <a:pPr eaLnBrk="1" hangingPunct="1">
              <a:defRPr/>
            </a:pPr>
            <a:r>
              <a:rPr lang="en-US" altLang="zh-CN" sz="2000" b="1"/>
              <a:t>       </a:t>
            </a:r>
            <a:r>
              <a:rPr lang="zh-CN" altLang="en-US" sz="2000" b="1">
                <a:effectLst>
                  <a:outerShdw blurRad="38100" dist="38100" dir="2700000" algn="tl">
                    <a:srgbClr val="C0C0C0"/>
                  </a:outerShdw>
                </a:effectLst>
              </a:rPr>
              <a:t>分析：由于仅仅要求存储单科成绩数据，而且这些数据属于相同的数据类型</a:t>
            </a:r>
            <a:r>
              <a:rPr lang="en-US" altLang="zh-CN" sz="2000" b="1">
                <a:effectLst>
                  <a:outerShdw blurRad="38100" dist="38100" dir="2700000" algn="tl">
                    <a:srgbClr val="C0C0C0"/>
                  </a:outerShdw>
                </a:effectLst>
              </a:rPr>
              <a:t>int</a:t>
            </a:r>
            <a:r>
              <a:rPr lang="zh-CN" altLang="en-US" sz="2000" b="1">
                <a:effectLst>
                  <a:outerShdw blurRad="38100" dist="38100" dir="2700000" algn="tl">
                    <a:srgbClr val="C0C0C0"/>
                  </a:outerShdw>
                </a:effectLst>
              </a:rPr>
              <a:t>，所以可以采用一维</a:t>
            </a:r>
            <a:r>
              <a:rPr lang="en-US" altLang="zh-CN" sz="2000" b="1">
                <a:effectLst>
                  <a:outerShdw blurRad="38100" dist="38100" dir="2700000" algn="tl">
                    <a:srgbClr val="C0C0C0"/>
                  </a:outerShdw>
                </a:effectLst>
              </a:rPr>
              <a:t>int</a:t>
            </a:r>
            <a:r>
              <a:rPr lang="zh-CN" altLang="en-US" sz="2000" b="1">
                <a:effectLst>
                  <a:outerShdw blurRad="38100" dist="38100" dir="2700000" algn="tl">
                    <a:srgbClr val="C0C0C0"/>
                  </a:outerShdw>
                </a:effectLst>
              </a:rPr>
              <a:t>数组存储之。 </a:t>
            </a:r>
          </a:p>
        </p:txBody>
      </p:sp>
      <p:graphicFrame>
        <p:nvGraphicFramePr>
          <p:cNvPr id="82197" name="Group 277">
            <a:extLst>
              <a:ext uri="{FF2B5EF4-FFF2-40B4-BE49-F238E27FC236}">
                <a16:creationId xmlns:a16="http://schemas.microsoft.com/office/drawing/2014/main" id="{D6EDE9F4-F37A-46F0-AA6E-464C77D9F034}"/>
              </a:ext>
            </a:extLst>
          </p:cNvPr>
          <p:cNvGraphicFramePr>
            <a:graphicFrameLocks noGrp="1"/>
          </p:cNvGraphicFramePr>
          <p:nvPr/>
        </p:nvGraphicFramePr>
        <p:xfrm>
          <a:off x="2224088" y="3914775"/>
          <a:ext cx="5732462" cy="304800"/>
        </p:xfrm>
        <a:graphic>
          <a:graphicData uri="http://schemas.openxmlformats.org/drawingml/2006/table">
            <a:tbl>
              <a:tblPr/>
              <a:tblGrid>
                <a:gridCol w="819150">
                  <a:extLst>
                    <a:ext uri="{9D8B030D-6E8A-4147-A177-3AD203B41FA5}">
                      <a16:colId xmlns:a16="http://schemas.microsoft.com/office/drawing/2014/main" val="20000"/>
                    </a:ext>
                  </a:extLst>
                </a:gridCol>
                <a:gridCol w="817562">
                  <a:extLst>
                    <a:ext uri="{9D8B030D-6E8A-4147-A177-3AD203B41FA5}">
                      <a16:colId xmlns:a16="http://schemas.microsoft.com/office/drawing/2014/main" val="20001"/>
                    </a:ext>
                  </a:extLst>
                </a:gridCol>
                <a:gridCol w="820738">
                  <a:extLst>
                    <a:ext uri="{9D8B030D-6E8A-4147-A177-3AD203B41FA5}">
                      <a16:colId xmlns:a16="http://schemas.microsoft.com/office/drawing/2014/main" val="20002"/>
                    </a:ext>
                  </a:extLst>
                </a:gridCol>
                <a:gridCol w="819150">
                  <a:extLst>
                    <a:ext uri="{9D8B030D-6E8A-4147-A177-3AD203B41FA5}">
                      <a16:colId xmlns:a16="http://schemas.microsoft.com/office/drawing/2014/main" val="20003"/>
                    </a:ext>
                  </a:extLst>
                </a:gridCol>
                <a:gridCol w="819150">
                  <a:extLst>
                    <a:ext uri="{9D8B030D-6E8A-4147-A177-3AD203B41FA5}">
                      <a16:colId xmlns:a16="http://schemas.microsoft.com/office/drawing/2014/main" val="20004"/>
                    </a:ext>
                  </a:extLst>
                </a:gridCol>
                <a:gridCol w="817562">
                  <a:extLst>
                    <a:ext uri="{9D8B030D-6E8A-4147-A177-3AD203B41FA5}">
                      <a16:colId xmlns:a16="http://schemas.microsoft.com/office/drawing/2014/main" val="20005"/>
                    </a:ext>
                  </a:extLst>
                </a:gridCol>
                <a:gridCol w="819150">
                  <a:extLst>
                    <a:ext uri="{9D8B030D-6E8A-4147-A177-3AD203B41FA5}">
                      <a16:colId xmlns:a16="http://schemas.microsoft.com/office/drawing/2014/main" val="20006"/>
                    </a:ext>
                  </a:extLst>
                </a:gridCol>
              </a:tblGrid>
              <a:tr h="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95</a:t>
                      </a:r>
                    </a:p>
                  </a:txBody>
                  <a:tcPr horzOverflow="overflow">
                    <a:lnL w="28575"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80</a:t>
                      </a:r>
                    </a:p>
                  </a:txBody>
                  <a:tcPr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86</a:t>
                      </a:r>
                    </a:p>
                  </a:txBody>
                  <a:tcPr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85</a:t>
                      </a:r>
                    </a:p>
                  </a:txBody>
                  <a:tcPr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90</a:t>
                      </a:r>
                    </a:p>
                  </a:txBody>
                  <a:tcPr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88</a:t>
                      </a:r>
                    </a:p>
                  </a:txBody>
                  <a:tcPr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92</a:t>
                      </a:r>
                    </a:p>
                  </a:txBody>
                  <a:tcPr horzOverflow="overflow">
                    <a:lnL w="12700" cap="flat" cmpd="sng" algn="ctr">
                      <a:solidFill>
                        <a:srgbClr val="000066"/>
                      </a:solidFill>
                      <a:prstDash val="solid"/>
                      <a:miter lim="800000"/>
                      <a:headEnd type="none" w="med" len="med"/>
                      <a:tailEnd type="none" w="med" len="med"/>
                    </a:lnL>
                    <a:lnR w="28575"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2190" name="Rectangle 270">
            <a:extLst>
              <a:ext uri="{FF2B5EF4-FFF2-40B4-BE49-F238E27FC236}">
                <a16:creationId xmlns:a16="http://schemas.microsoft.com/office/drawing/2014/main" id="{2473EA54-1735-4439-BAD8-194A505BDC79}"/>
              </a:ext>
            </a:extLst>
          </p:cNvPr>
          <p:cNvSpPr>
            <a:spLocks noChangeArrowheads="1"/>
          </p:cNvSpPr>
          <p:nvPr/>
        </p:nvSpPr>
        <p:spPr bwMode="auto">
          <a:xfrm>
            <a:off x="755650" y="3470275"/>
            <a:ext cx="79200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t>       </a:t>
            </a:r>
            <a:r>
              <a:rPr lang="en-US" altLang="zh-CN" sz="2000" b="1">
                <a:solidFill>
                  <a:srgbClr val="000066"/>
                </a:solidFill>
              </a:rPr>
              <a:t>int score[7]={</a:t>
            </a:r>
            <a:r>
              <a:rPr lang="en-US" altLang="zh-CN" sz="2000" b="1">
                <a:solidFill>
                  <a:srgbClr val="FF00FF"/>
                </a:solidFill>
              </a:rPr>
              <a:t>95</a:t>
            </a:r>
            <a:r>
              <a:rPr lang="en-US" altLang="zh-CN" sz="2000" b="1">
                <a:solidFill>
                  <a:srgbClr val="000066"/>
                </a:solidFill>
              </a:rPr>
              <a:t>,</a:t>
            </a:r>
            <a:r>
              <a:rPr lang="en-US" altLang="zh-CN" sz="2000" b="1">
                <a:solidFill>
                  <a:srgbClr val="FF00FF"/>
                </a:solidFill>
              </a:rPr>
              <a:t>80</a:t>
            </a:r>
            <a:r>
              <a:rPr lang="en-US" altLang="zh-CN" sz="2000" b="1">
                <a:solidFill>
                  <a:srgbClr val="000066"/>
                </a:solidFill>
              </a:rPr>
              <a:t>,</a:t>
            </a:r>
            <a:r>
              <a:rPr lang="en-US" altLang="zh-CN" sz="2000" b="1">
                <a:solidFill>
                  <a:srgbClr val="FF00FF"/>
                </a:solidFill>
              </a:rPr>
              <a:t>86</a:t>
            </a:r>
            <a:r>
              <a:rPr lang="en-US" altLang="zh-CN" sz="2000" b="1">
                <a:solidFill>
                  <a:srgbClr val="000066"/>
                </a:solidFill>
              </a:rPr>
              <a:t>,</a:t>
            </a:r>
            <a:r>
              <a:rPr lang="en-US" altLang="zh-CN" sz="2000" b="1">
                <a:solidFill>
                  <a:srgbClr val="FF00FF"/>
                </a:solidFill>
              </a:rPr>
              <a:t>85</a:t>
            </a:r>
            <a:r>
              <a:rPr lang="en-US" altLang="zh-CN" sz="2000" b="1">
                <a:solidFill>
                  <a:srgbClr val="000066"/>
                </a:solidFill>
              </a:rPr>
              <a:t>,</a:t>
            </a:r>
            <a:r>
              <a:rPr lang="en-US" altLang="zh-CN" sz="2000" b="1">
                <a:solidFill>
                  <a:srgbClr val="FF00FF"/>
                </a:solidFill>
              </a:rPr>
              <a:t>90</a:t>
            </a:r>
            <a:r>
              <a:rPr lang="en-US" altLang="zh-CN" sz="2000" b="1">
                <a:solidFill>
                  <a:srgbClr val="000066"/>
                </a:solidFill>
              </a:rPr>
              <a:t>,</a:t>
            </a:r>
            <a:r>
              <a:rPr lang="en-US" altLang="zh-CN" sz="2000" b="1">
                <a:solidFill>
                  <a:srgbClr val="FF00FF"/>
                </a:solidFill>
              </a:rPr>
              <a:t>88</a:t>
            </a:r>
            <a:r>
              <a:rPr lang="en-US" altLang="zh-CN" sz="2000" b="1">
                <a:solidFill>
                  <a:srgbClr val="000066"/>
                </a:solidFill>
              </a:rPr>
              <a:t>,</a:t>
            </a:r>
            <a:r>
              <a:rPr lang="en-US" altLang="zh-CN" sz="2000" b="1">
                <a:solidFill>
                  <a:srgbClr val="FF00FF"/>
                </a:solidFill>
              </a:rPr>
              <a:t>92</a:t>
            </a:r>
            <a:r>
              <a:rPr lang="en-US" altLang="zh-CN" sz="2000" b="1">
                <a:solidFill>
                  <a:srgbClr val="000066"/>
                </a:solidFill>
              </a:rPr>
              <a:t>};</a:t>
            </a:r>
          </a:p>
        </p:txBody>
      </p:sp>
      <p:sp>
        <p:nvSpPr>
          <p:cNvPr id="82193" name="Text Box 273">
            <a:extLst>
              <a:ext uri="{FF2B5EF4-FFF2-40B4-BE49-F238E27FC236}">
                <a16:creationId xmlns:a16="http://schemas.microsoft.com/office/drawing/2014/main" id="{7DE436B4-F8E2-4F83-B246-4C6F9C5B5CE8}"/>
              </a:ext>
            </a:extLst>
          </p:cNvPr>
          <p:cNvSpPr txBox="1">
            <a:spLocks noChangeArrowheads="1"/>
          </p:cNvSpPr>
          <p:nvPr/>
        </p:nvSpPr>
        <p:spPr bwMode="auto">
          <a:xfrm>
            <a:off x="1322388" y="3789363"/>
            <a:ext cx="1008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b="1">
                <a:solidFill>
                  <a:srgbClr val="000066"/>
                </a:solidFill>
              </a:rPr>
              <a:t>score</a:t>
            </a:r>
          </a:p>
        </p:txBody>
      </p:sp>
      <p:sp>
        <p:nvSpPr>
          <p:cNvPr id="82194" name="Rectangle 274">
            <a:extLst>
              <a:ext uri="{FF2B5EF4-FFF2-40B4-BE49-F238E27FC236}">
                <a16:creationId xmlns:a16="http://schemas.microsoft.com/office/drawing/2014/main" id="{19F43746-6D43-44E0-9986-BC9D2819C62F}"/>
              </a:ext>
            </a:extLst>
          </p:cNvPr>
          <p:cNvSpPr>
            <a:spLocks noChangeArrowheads="1"/>
          </p:cNvSpPr>
          <p:nvPr/>
        </p:nvSpPr>
        <p:spPr bwMode="auto">
          <a:xfrm>
            <a:off x="755650" y="4292600"/>
            <a:ext cx="7920038" cy="1006475"/>
          </a:xfrm>
          <a:prstGeom prst="rect">
            <a:avLst/>
          </a:prstGeom>
          <a:noFill/>
          <a:ln w="9525">
            <a:noFill/>
            <a:miter lim="800000"/>
            <a:headEnd/>
            <a:tailEnd/>
          </a:ln>
          <a:effectLst/>
        </p:spPr>
        <p:txBody>
          <a:bodyPr anchor="ctr">
            <a:spAutoFit/>
          </a:bodyPr>
          <a:lstStyle/>
          <a:p>
            <a:pPr eaLnBrk="1" hangingPunct="1">
              <a:defRPr/>
            </a:pPr>
            <a:r>
              <a:rPr lang="en-US" altLang="zh-CN" sz="2000" b="1"/>
              <a:t>       </a:t>
            </a:r>
            <a:r>
              <a:rPr lang="zh-CN" altLang="en-US" sz="2000" b="1"/>
              <a:t>其</a:t>
            </a:r>
            <a:r>
              <a:rPr lang="zh-CN" altLang="en-US" sz="2000" b="1">
                <a:effectLst>
                  <a:outerShdw blurRad="38100" dist="38100" dir="2700000" algn="tl">
                    <a:srgbClr val="C0C0C0"/>
                  </a:outerShdw>
                </a:effectLst>
              </a:rPr>
              <a:t>与原问题对应关系是：</a:t>
            </a:r>
          </a:p>
          <a:p>
            <a:pPr eaLnBrk="1" hangingPunct="1">
              <a:defRPr/>
            </a:pPr>
            <a:r>
              <a:rPr lang="zh-CN" altLang="en-US" sz="2000" b="1"/>
              <a:t>                                            </a:t>
            </a:r>
            <a:r>
              <a:rPr lang="zh-CN" altLang="en-US" sz="2000" b="1">
                <a:effectLst>
                  <a:outerShdw blurRad="38100" dist="38100" dir="2700000" algn="tl">
                    <a:srgbClr val="C0C0C0"/>
                  </a:outerShdw>
                </a:effectLst>
              </a:rPr>
              <a:t>①数组下标对应于姓名；</a:t>
            </a:r>
          </a:p>
          <a:p>
            <a:pPr eaLnBrk="1" hangingPunct="1">
              <a:defRPr/>
            </a:pPr>
            <a:r>
              <a:rPr lang="zh-CN" altLang="en-US" sz="2000" b="1">
                <a:effectLst>
                  <a:outerShdw blurRad="38100" dist="38100" dir="2700000" algn="tl">
                    <a:srgbClr val="C0C0C0"/>
                  </a:outerShdw>
                </a:effectLst>
              </a:rPr>
              <a:t>                                            ②数据元素对应于成绩。</a:t>
            </a:r>
            <a:r>
              <a:rPr lang="zh-CN" altLang="en-US" sz="2000" b="1"/>
              <a:t> </a:t>
            </a:r>
          </a:p>
        </p:txBody>
      </p:sp>
      <p:sp>
        <p:nvSpPr>
          <p:cNvPr id="82196" name="Text Box 276">
            <a:extLst>
              <a:ext uri="{FF2B5EF4-FFF2-40B4-BE49-F238E27FC236}">
                <a16:creationId xmlns:a16="http://schemas.microsoft.com/office/drawing/2014/main" id="{411FFF76-D349-40C2-92AA-F5C0A68C6A53}"/>
              </a:ext>
            </a:extLst>
          </p:cNvPr>
          <p:cNvSpPr txBox="1">
            <a:spLocks noChangeArrowheads="1"/>
          </p:cNvSpPr>
          <p:nvPr/>
        </p:nvSpPr>
        <p:spPr bwMode="auto">
          <a:xfrm>
            <a:off x="2349500" y="5373688"/>
            <a:ext cx="6119813" cy="701675"/>
          </a:xfrm>
          <a:prstGeom prst="rect">
            <a:avLst/>
          </a:prstGeom>
          <a:solidFill>
            <a:schemeClr val="accent1">
              <a:alpha val="10001"/>
            </a:schemeClr>
          </a:solidFill>
          <a:ln w="9525">
            <a:noFill/>
            <a:miter lim="800000"/>
            <a:headEnd/>
            <a:tailEnd/>
          </a:ln>
          <a:effectLst/>
        </p:spPr>
        <p:txBody>
          <a:bodyPr>
            <a:spAutoFit/>
          </a:bodyPr>
          <a:lstStyle/>
          <a:p>
            <a:pPr eaLnBrk="1" hangingPunct="1">
              <a:defRPr/>
            </a:pPr>
            <a:r>
              <a:rPr lang="en-US" altLang="zh-CN" sz="2000" b="1">
                <a:effectLst>
                  <a:outerShdw blurRad="38100" dist="38100" dir="2700000" algn="tl">
                    <a:srgbClr val="FFFFFF"/>
                  </a:outerShdw>
                </a:effectLst>
              </a:rPr>
              <a:t>       </a:t>
            </a:r>
            <a:r>
              <a:rPr lang="zh-CN" altLang="en-US" sz="2000" b="1">
                <a:solidFill>
                  <a:srgbClr val="008000"/>
                </a:solidFill>
              </a:rPr>
              <a:t>原问题的数据结构</a:t>
            </a:r>
            <a:r>
              <a:rPr lang="en-US" altLang="zh-CN" sz="2000" b="1">
                <a:solidFill>
                  <a:srgbClr val="008000"/>
                </a:solidFill>
              </a:rPr>
              <a:t>(</a:t>
            </a:r>
            <a:r>
              <a:rPr lang="zh-CN" altLang="en-US" sz="2000" b="1">
                <a:solidFill>
                  <a:srgbClr val="008000"/>
                </a:solidFill>
              </a:rPr>
              <a:t>亦称为</a:t>
            </a:r>
            <a:r>
              <a:rPr lang="zh-CN" altLang="en-US" sz="2000" b="1">
                <a:solidFill>
                  <a:srgbClr val="FF9900"/>
                </a:solidFill>
                <a:effectLst>
                  <a:outerShdw blurRad="38100" dist="38100" dir="2700000" algn="tl">
                    <a:srgbClr val="000000"/>
                  </a:outerShdw>
                </a:effectLst>
              </a:rPr>
              <a:t>逻辑结构</a:t>
            </a:r>
            <a:r>
              <a:rPr lang="en-US" altLang="zh-CN" sz="2000" b="1">
                <a:solidFill>
                  <a:srgbClr val="008000"/>
                </a:solidFill>
              </a:rPr>
              <a:t>)</a:t>
            </a:r>
            <a:r>
              <a:rPr lang="zh-CN" altLang="en-US" sz="2000" b="1">
                <a:solidFill>
                  <a:srgbClr val="008000"/>
                </a:solidFill>
              </a:rPr>
              <a:t>与存储结构</a:t>
            </a:r>
            <a:r>
              <a:rPr lang="en-US" altLang="zh-CN" sz="2000" b="1">
                <a:solidFill>
                  <a:srgbClr val="008000"/>
                </a:solidFill>
              </a:rPr>
              <a:t>(</a:t>
            </a:r>
            <a:r>
              <a:rPr lang="zh-CN" altLang="en-US" sz="2000" b="1">
                <a:solidFill>
                  <a:srgbClr val="008000"/>
                </a:solidFill>
              </a:rPr>
              <a:t>亦称为</a:t>
            </a:r>
            <a:r>
              <a:rPr lang="zh-CN" altLang="en-US" sz="2000" b="1">
                <a:solidFill>
                  <a:srgbClr val="FF9900"/>
                </a:solidFill>
                <a:effectLst>
                  <a:outerShdw blurRad="38100" dist="38100" dir="2700000" algn="tl">
                    <a:srgbClr val="000000"/>
                  </a:outerShdw>
                </a:effectLst>
              </a:rPr>
              <a:t>物理结构</a:t>
            </a:r>
            <a:r>
              <a:rPr lang="en-US" altLang="zh-CN" sz="2000" b="1">
                <a:solidFill>
                  <a:srgbClr val="008000"/>
                </a:solidFill>
              </a:rPr>
              <a:t>)</a:t>
            </a:r>
            <a:r>
              <a:rPr lang="zh-CN" altLang="en-US" sz="2000" b="1">
                <a:solidFill>
                  <a:srgbClr val="008000"/>
                </a:solidFill>
              </a:rPr>
              <a:t>是间接对应关系。</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82129"/>
                                        </p:tgtEl>
                                        <p:attrNameLst>
                                          <p:attrName>style.visibility</p:attrName>
                                        </p:attrNameLst>
                                      </p:cBhvr>
                                      <p:to>
                                        <p:strVal val="visible"/>
                                      </p:to>
                                    </p:set>
                                    <p:anim calcmode="lin" valueType="num">
                                      <p:cBhvr>
                                        <p:cTn id="7" dur="1000" fill="hold"/>
                                        <p:tgtEl>
                                          <p:spTgt spid="82129"/>
                                        </p:tgtEl>
                                        <p:attrNameLst>
                                          <p:attrName>ppt_x</p:attrName>
                                        </p:attrNameLst>
                                      </p:cBhvr>
                                      <p:tavLst>
                                        <p:tav tm="0">
                                          <p:val>
                                            <p:strVal val="#ppt_x-.2"/>
                                          </p:val>
                                        </p:tav>
                                        <p:tav tm="100000">
                                          <p:val>
                                            <p:strVal val="#ppt_x"/>
                                          </p:val>
                                        </p:tav>
                                      </p:tavLst>
                                    </p:anim>
                                    <p:anim calcmode="lin" valueType="num">
                                      <p:cBhvr>
                                        <p:cTn id="8" dur="1000" fill="hold"/>
                                        <p:tgtEl>
                                          <p:spTgt spid="82129"/>
                                        </p:tgtEl>
                                        <p:attrNameLst>
                                          <p:attrName>ppt_y</p:attrName>
                                        </p:attrNameLst>
                                      </p:cBhvr>
                                      <p:tavLst>
                                        <p:tav tm="0">
                                          <p:val>
                                            <p:strVal val="#ppt_y"/>
                                          </p:val>
                                        </p:tav>
                                        <p:tav tm="100000">
                                          <p:val>
                                            <p:strVal val="#ppt_y"/>
                                          </p:val>
                                        </p:tav>
                                      </p:tavLst>
                                    </p:anim>
                                    <p:animEffect transition="in" filter="wipe(right)" prLst="gradientSize: 0.1">
                                      <p:cBhvr>
                                        <p:cTn id="9" dur="1000"/>
                                        <p:tgtEl>
                                          <p:spTgt spid="8212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82197"/>
                                        </p:tgtEl>
                                        <p:attrNameLst>
                                          <p:attrName>style.visibility</p:attrName>
                                        </p:attrNameLst>
                                      </p:cBhvr>
                                      <p:to>
                                        <p:strVal val="visible"/>
                                      </p:to>
                                    </p:set>
                                    <p:anim calcmode="lin" valueType="num">
                                      <p:cBhvr>
                                        <p:cTn id="14" dur="1000" fill="hold"/>
                                        <p:tgtEl>
                                          <p:spTgt spid="82197"/>
                                        </p:tgtEl>
                                        <p:attrNameLst>
                                          <p:attrName>ppt_x</p:attrName>
                                        </p:attrNameLst>
                                      </p:cBhvr>
                                      <p:tavLst>
                                        <p:tav tm="0">
                                          <p:val>
                                            <p:strVal val="#ppt_x-.2"/>
                                          </p:val>
                                        </p:tav>
                                        <p:tav tm="100000">
                                          <p:val>
                                            <p:strVal val="#ppt_x"/>
                                          </p:val>
                                        </p:tav>
                                      </p:tavLst>
                                    </p:anim>
                                    <p:anim calcmode="lin" valueType="num">
                                      <p:cBhvr>
                                        <p:cTn id="15" dur="1000" fill="hold"/>
                                        <p:tgtEl>
                                          <p:spTgt spid="82197"/>
                                        </p:tgtEl>
                                        <p:attrNameLst>
                                          <p:attrName>ppt_y</p:attrName>
                                        </p:attrNameLst>
                                      </p:cBhvr>
                                      <p:tavLst>
                                        <p:tav tm="0">
                                          <p:val>
                                            <p:strVal val="#ppt_y"/>
                                          </p:val>
                                        </p:tav>
                                        <p:tav tm="100000">
                                          <p:val>
                                            <p:strVal val="#ppt_y"/>
                                          </p:val>
                                        </p:tav>
                                      </p:tavLst>
                                    </p:anim>
                                    <p:animEffect transition="in" filter="wipe(right)" prLst="gradientSize: 0.1">
                                      <p:cBhvr>
                                        <p:cTn id="16" dur="1000"/>
                                        <p:tgtEl>
                                          <p:spTgt spid="82197"/>
                                        </p:tgtEl>
                                      </p:cBhvr>
                                    </p:animEffect>
                                  </p:childTnLst>
                                </p:cTn>
                              </p:par>
                              <p:par>
                                <p:cTn id="17" presetID="29" presetClass="entr" presetSubtype="0" fill="hold" grpId="0" nodeType="withEffect">
                                  <p:stCondLst>
                                    <p:cond delay="0"/>
                                  </p:stCondLst>
                                  <p:childTnLst>
                                    <p:set>
                                      <p:cBhvr>
                                        <p:cTn id="18" dur="1" fill="hold">
                                          <p:stCondLst>
                                            <p:cond delay="0"/>
                                          </p:stCondLst>
                                        </p:cTn>
                                        <p:tgtEl>
                                          <p:spTgt spid="82190"/>
                                        </p:tgtEl>
                                        <p:attrNameLst>
                                          <p:attrName>style.visibility</p:attrName>
                                        </p:attrNameLst>
                                      </p:cBhvr>
                                      <p:to>
                                        <p:strVal val="visible"/>
                                      </p:to>
                                    </p:set>
                                    <p:anim calcmode="lin" valueType="num">
                                      <p:cBhvr>
                                        <p:cTn id="19" dur="1000" fill="hold"/>
                                        <p:tgtEl>
                                          <p:spTgt spid="82190"/>
                                        </p:tgtEl>
                                        <p:attrNameLst>
                                          <p:attrName>ppt_x</p:attrName>
                                        </p:attrNameLst>
                                      </p:cBhvr>
                                      <p:tavLst>
                                        <p:tav tm="0">
                                          <p:val>
                                            <p:strVal val="#ppt_x-.2"/>
                                          </p:val>
                                        </p:tav>
                                        <p:tav tm="100000">
                                          <p:val>
                                            <p:strVal val="#ppt_x"/>
                                          </p:val>
                                        </p:tav>
                                      </p:tavLst>
                                    </p:anim>
                                    <p:anim calcmode="lin" valueType="num">
                                      <p:cBhvr>
                                        <p:cTn id="20" dur="1000" fill="hold"/>
                                        <p:tgtEl>
                                          <p:spTgt spid="82190"/>
                                        </p:tgtEl>
                                        <p:attrNameLst>
                                          <p:attrName>ppt_y</p:attrName>
                                        </p:attrNameLst>
                                      </p:cBhvr>
                                      <p:tavLst>
                                        <p:tav tm="0">
                                          <p:val>
                                            <p:strVal val="#ppt_y"/>
                                          </p:val>
                                        </p:tav>
                                        <p:tav tm="100000">
                                          <p:val>
                                            <p:strVal val="#ppt_y"/>
                                          </p:val>
                                        </p:tav>
                                      </p:tavLst>
                                    </p:anim>
                                    <p:animEffect transition="in" filter="wipe(right)" prLst="gradientSize: 0.1">
                                      <p:cBhvr>
                                        <p:cTn id="21" dur="1000"/>
                                        <p:tgtEl>
                                          <p:spTgt spid="82190"/>
                                        </p:tgtEl>
                                      </p:cBhvr>
                                    </p:animEffect>
                                  </p:childTnLst>
                                </p:cTn>
                              </p:par>
                              <p:par>
                                <p:cTn id="22" presetID="29" presetClass="entr" presetSubtype="0" fill="hold" grpId="0" nodeType="withEffect">
                                  <p:stCondLst>
                                    <p:cond delay="0"/>
                                  </p:stCondLst>
                                  <p:childTnLst>
                                    <p:set>
                                      <p:cBhvr>
                                        <p:cTn id="23" dur="1" fill="hold">
                                          <p:stCondLst>
                                            <p:cond delay="0"/>
                                          </p:stCondLst>
                                        </p:cTn>
                                        <p:tgtEl>
                                          <p:spTgt spid="82193"/>
                                        </p:tgtEl>
                                        <p:attrNameLst>
                                          <p:attrName>style.visibility</p:attrName>
                                        </p:attrNameLst>
                                      </p:cBhvr>
                                      <p:to>
                                        <p:strVal val="visible"/>
                                      </p:to>
                                    </p:set>
                                    <p:anim calcmode="lin" valueType="num">
                                      <p:cBhvr>
                                        <p:cTn id="24" dur="1000" fill="hold"/>
                                        <p:tgtEl>
                                          <p:spTgt spid="82193"/>
                                        </p:tgtEl>
                                        <p:attrNameLst>
                                          <p:attrName>ppt_x</p:attrName>
                                        </p:attrNameLst>
                                      </p:cBhvr>
                                      <p:tavLst>
                                        <p:tav tm="0">
                                          <p:val>
                                            <p:strVal val="#ppt_x-.2"/>
                                          </p:val>
                                        </p:tav>
                                        <p:tav tm="100000">
                                          <p:val>
                                            <p:strVal val="#ppt_x"/>
                                          </p:val>
                                        </p:tav>
                                      </p:tavLst>
                                    </p:anim>
                                    <p:anim calcmode="lin" valueType="num">
                                      <p:cBhvr>
                                        <p:cTn id="25" dur="1000" fill="hold"/>
                                        <p:tgtEl>
                                          <p:spTgt spid="82193"/>
                                        </p:tgtEl>
                                        <p:attrNameLst>
                                          <p:attrName>ppt_y</p:attrName>
                                        </p:attrNameLst>
                                      </p:cBhvr>
                                      <p:tavLst>
                                        <p:tav tm="0">
                                          <p:val>
                                            <p:strVal val="#ppt_y"/>
                                          </p:val>
                                        </p:tav>
                                        <p:tav tm="100000">
                                          <p:val>
                                            <p:strVal val="#ppt_y"/>
                                          </p:val>
                                        </p:tav>
                                      </p:tavLst>
                                    </p:anim>
                                    <p:animEffect transition="in" filter="wipe(right)" prLst="gradientSize: 0.1">
                                      <p:cBhvr>
                                        <p:cTn id="26" dur="1000"/>
                                        <p:tgtEl>
                                          <p:spTgt spid="8219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9" presetClass="entr" presetSubtype="0" fill="hold" grpId="0" nodeType="clickEffect">
                                  <p:stCondLst>
                                    <p:cond delay="0"/>
                                  </p:stCondLst>
                                  <p:childTnLst>
                                    <p:set>
                                      <p:cBhvr>
                                        <p:cTn id="30" dur="1" fill="hold">
                                          <p:stCondLst>
                                            <p:cond delay="0"/>
                                          </p:stCondLst>
                                        </p:cTn>
                                        <p:tgtEl>
                                          <p:spTgt spid="82194"/>
                                        </p:tgtEl>
                                        <p:attrNameLst>
                                          <p:attrName>style.visibility</p:attrName>
                                        </p:attrNameLst>
                                      </p:cBhvr>
                                      <p:to>
                                        <p:strVal val="visible"/>
                                      </p:to>
                                    </p:set>
                                    <p:anim calcmode="lin" valueType="num">
                                      <p:cBhvr>
                                        <p:cTn id="31" dur="1000" fill="hold"/>
                                        <p:tgtEl>
                                          <p:spTgt spid="82194"/>
                                        </p:tgtEl>
                                        <p:attrNameLst>
                                          <p:attrName>ppt_x</p:attrName>
                                        </p:attrNameLst>
                                      </p:cBhvr>
                                      <p:tavLst>
                                        <p:tav tm="0">
                                          <p:val>
                                            <p:strVal val="#ppt_x-.2"/>
                                          </p:val>
                                        </p:tav>
                                        <p:tav tm="100000">
                                          <p:val>
                                            <p:strVal val="#ppt_x"/>
                                          </p:val>
                                        </p:tav>
                                      </p:tavLst>
                                    </p:anim>
                                    <p:anim calcmode="lin" valueType="num">
                                      <p:cBhvr>
                                        <p:cTn id="32" dur="1000" fill="hold"/>
                                        <p:tgtEl>
                                          <p:spTgt spid="82194"/>
                                        </p:tgtEl>
                                        <p:attrNameLst>
                                          <p:attrName>ppt_y</p:attrName>
                                        </p:attrNameLst>
                                      </p:cBhvr>
                                      <p:tavLst>
                                        <p:tav tm="0">
                                          <p:val>
                                            <p:strVal val="#ppt_y"/>
                                          </p:val>
                                        </p:tav>
                                        <p:tav tm="100000">
                                          <p:val>
                                            <p:strVal val="#ppt_y"/>
                                          </p:val>
                                        </p:tav>
                                      </p:tavLst>
                                    </p:anim>
                                    <p:animEffect transition="in" filter="wipe(right)" prLst="gradientSize: 0.1">
                                      <p:cBhvr>
                                        <p:cTn id="33" dur="1000"/>
                                        <p:tgtEl>
                                          <p:spTgt spid="8219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9" presetClass="entr" presetSubtype="0" fill="hold" grpId="0" nodeType="clickEffect">
                                  <p:stCondLst>
                                    <p:cond delay="0"/>
                                  </p:stCondLst>
                                  <p:childTnLst>
                                    <p:set>
                                      <p:cBhvr>
                                        <p:cTn id="37" dur="1" fill="hold">
                                          <p:stCondLst>
                                            <p:cond delay="0"/>
                                          </p:stCondLst>
                                        </p:cTn>
                                        <p:tgtEl>
                                          <p:spTgt spid="82196"/>
                                        </p:tgtEl>
                                        <p:attrNameLst>
                                          <p:attrName>style.visibility</p:attrName>
                                        </p:attrNameLst>
                                      </p:cBhvr>
                                      <p:to>
                                        <p:strVal val="visible"/>
                                      </p:to>
                                    </p:set>
                                    <p:anim calcmode="lin" valueType="num">
                                      <p:cBhvr>
                                        <p:cTn id="38" dur="1000" fill="hold"/>
                                        <p:tgtEl>
                                          <p:spTgt spid="82196"/>
                                        </p:tgtEl>
                                        <p:attrNameLst>
                                          <p:attrName>ppt_x</p:attrName>
                                        </p:attrNameLst>
                                      </p:cBhvr>
                                      <p:tavLst>
                                        <p:tav tm="0">
                                          <p:val>
                                            <p:strVal val="#ppt_x-.2"/>
                                          </p:val>
                                        </p:tav>
                                        <p:tav tm="100000">
                                          <p:val>
                                            <p:strVal val="#ppt_x"/>
                                          </p:val>
                                        </p:tav>
                                      </p:tavLst>
                                    </p:anim>
                                    <p:anim calcmode="lin" valueType="num">
                                      <p:cBhvr>
                                        <p:cTn id="39" dur="1000" fill="hold"/>
                                        <p:tgtEl>
                                          <p:spTgt spid="82196"/>
                                        </p:tgtEl>
                                        <p:attrNameLst>
                                          <p:attrName>ppt_y</p:attrName>
                                        </p:attrNameLst>
                                      </p:cBhvr>
                                      <p:tavLst>
                                        <p:tav tm="0">
                                          <p:val>
                                            <p:strVal val="#ppt_y"/>
                                          </p:val>
                                        </p:tav>
                                        <p:tav tm="100000">
                                          <p:val>
                                            <p:strVal val="#ppt_y"/>
                                          </p:val>
                                        </p:tav>
                                      </p:tavLst>
                                    </p:anim>
                                    <p:animEffect transition="in" filter="wipe(right)" prLst="gradientSize: 0.1">
                                      <p:cBhvr>
                                        <p:cTn id="40" dur="1000"/>
                                        <p:tgtEl>
                                          <p:spTgt spid="82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29" grpId="0"/>
      <p:bldP spid="82190" grpId="0"/>
      <p:bldP spid="82193" grpId="0"/>
      <p:bldP spid="82194" grpId="0"/>
      <p:bldP spid="8219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1">
            <a:extLst>
              <a:ext uri="{FF2B5EF4-FFF2-40B4-BE49-F238E27FC236}">
                <a16:creationId xmlns:a16="http://schemas.microsoft.com/office/drawing/2014/main" id="{E8B570C5-B8B4-4F88-9A6A-CA48C34C392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8539DFA-D3F2-4F7F-920D-DA9A2EEFBD6D}" type="slidenum">
              <a:rPr kumimoji="0" lang="en-US" altLang="zh-CN" sz="1800" smtClean="0">
                <a:solidFill>
                  <a:srgbClr val="009900"/>
                </a:solidFill>
              </a:rPr>
              <a:pPr>
                <a:spcBef>
                  <a:spcPct val="0"/>
                </a:spcBef>
                <a:buClrTx/>
                <a:buSzTx/>
                <a:buFontTx/>
                <a:buNone/>
              </a:pPr>
              <a:t>40</a:t>
            </a:fld>
            <a:endParaRPr kumimoji="0" lang="en-US" altLang="zh-CN" sz="1800">
              <a:solidFill>
                <a:srgbClr val="009900"/>
              </a:solidFill>
            </a:endParaRPr>
          </a:p>
        </p:txBody>
      </p:sp>
      <p:graphicFrame>
        <p:nvGraphicFramePr>
          <p:cNvPr id="166155" name="Group 267">
            <a:extLst>
              <a:ext uri="{FF2B5EF4-FFF2-40B4-BE49-F238E27FC236}">
                <a16:creationId xmlns:a16="http://schemas.microsoft.com/office/drawing/2014/main" id="{93CBF942-3B5D-4A0E-80DC-A28E08705983}"/>
              </a:ext>
            </a:extLst>
          </p:cNvPr>
          <p:cNvGraphicFramePr>
            <a:graphicFrameLocks noGrp="1"/>
          </p:cNvGraphicFramePr>
          <p:nvPr/>
        </p:nvGraphicFramePr>
        <p:xfrm>
          <a:off x="250825" y="5516563"/>
          <a:ext cx="8785225" cy="579437"/>
        </p:xfrm>
        <a:graphic>
          <a:graphicData uri="http://schemas.openxmlformats.org/drawingml/2006/table">
            <a:tbl>
              <a:tblPr/>
              <a:tblGrid>
                <a:gridCol w="879475">
                  <a:extLst>
                    <a:ext uri="{9D8B030D-6E8A-4147-A177-3AD203B41FA5}">
                      <a16:colId xmlns:a16="http://schemas.microsoft.com/office/drawing/2014/main" val="20000"/>
                    </a:ext>
                  </a:extLst>
                </a:gridCol>
                <a:gridCol w="877888">
                  <a:extLst>
                    <a:ext uri="{9D8B030D-6E8A-4147-A177-3AD203B41FA5}">
                      <a16:colId xmlns:a16="http://schemas.microsoft.com/office/drawing/2014/main" val="20001"/>
                    </a:ext>
                  </a:extLst>
                </a:gridCol>
                <a:gridCol w="879475">
                  <a:extLst>
                    <a:ext uri="{9D8B030D-6E8A-4147-A177-3AD203B41FA5}">
                      <a16:colId xmlns:a16="http://schemas.microsoft.com/office/drawing/2014/main" val="20002"/>
                    </a:ext>
                  </a:extLst>
                </a:gridCol>
                <a:gridCol w="876300">
                  <a:extLst>
                    <a:ext uri="{9D8B030D-6E8A-4147-A177-3AD203B41FA5}">
                      <a16:colId xmlns:a16="http://schemas.microsoft.com/office/drawing/2014/main" val="20003"/>
                    </a:ext>
                  </a:extLst>
                </a:gridCol>
                <a:gridCol w="881062">
                  <a:extLst>
                    <a:ext uri="{9D8B030D-6E8A-4147-A177-3AD203B41FA5}">
                      <a16:colId xmlns:a16="http://schemas.microsoft.com/office/drawing/2014/main" val="20004"/>
                    </a:ext>
                  </a:extLst>
                </a:gridCol>
                <a:gridCol w="877888">
                  <a:extLst>
                    <a:ext uri="{9D8B030D-6E8A-4147-A177-3AD203B41FA5}">
                      <a16:colId xmlns:a16="http://schemas.microsoft.com/office/drawing/2014/main" val="20005"/>
                    </a:ext>
                  </a:extLst>
                </a:gridCol>
                <a:gridCol w="876300">
                  <a:extLst>
                    <a:ext uri="{9D8B030D-6E8A-4147-A177-3AD203B41FA5}">
                      <a16:colId xmlns:a16="http://schemas.microsoft.com/office/drawing/2014/main" val="20006"/>
                    </a:ext>
                  </a:extLst>
                </a:gridCol>
                <a:gridCol w="879475">
                  <a:extLst>
                    <a:ext uri="{9D8B030D-6E8A-4147-A177-3AD203B41FA5}">
                      <a16:colId xmlns:a16="http://schemas.microsoft.com/office/drawing/2014/main" val="20007"/>
                    </a:ext>
                  </a:extLst>
                </a:gridCol>
                <a:gridCol w="877887">
                  <a:extLst>
                    <a:ext uri="{9D8B030D-6E8A-4147-A177-3AD203B41FA5}">
                      <a16:colId xmlns:a16="http://schemas.microsoft.com/office/drawing/2014/main" val="20008"/>
                    </a:ext>
                  </a:extLst>
                </a:gridCol>
                <a:gridCol w="879475">
                  <a:extLst>
                    <a:ext uri="{9D8B030D-6E8A-4147-A177-3AD203B41FA5}">
                      <a16:colId xmlns:a16="http://schemas.microsoft.com/office/drawing/2014/main" val="20009"/>
                    </a:ext>
                  </a:extLst>
                </a:gridCol>
              </a:tblGrid>
              <a:tr h="57943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rgbClr val="0066FF"/>
                          </a:solidFill>
                          <a:effectLst/>
                          <a:latin typeface="Tahoma" pitchFamily="34" charset="0"/>
                          <a:ea typeface="宋体" pitchFamily="2" charset="-122"/>
                        </a:rPr>
                        <a:t>num</a:t>
                      </a:r>
                    </a:p>
                  </a:txBody>
                  <a:tcPr marT="45745" marB="45745" horzOverflow="overflow">
                    <a:lnL cap="flat">
                      <a:noFill/>
                    </a:lnL>
                    <a:lnR>
                      <a:noFill/>
                    </a:lnR>
                    <a:lnT cap="flat">
                      <a:noFill/>
                    </a:lnT>
                    <a:lnB cap="flat">
                      <a:noFill/>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rgbClr val="0066FF"/>
                          </a:solidFill>
                          <a:effectLst/>
                          <a:latin typeface="Tahoma" pitchFamily="34" charset="0"/>
                          <a:ea typeface="宋体" pitchFamily="2" charset="-122"/>
                        </a:rPr>
                        <a:t>name</a:t>
                      </a:r>
                    </a:p>
                  </a:txBody>
                  <a:tcPr marT="45745" marB="45745" horzOverflow="overflow">
                    <a:lnL>
                      <a:noFill/>
                    </a:lnL>
                    <a:lnR>
                      <a:noFill/>
                    </a:lnR>
                    <a:lnT cap="flat">
                      <a:noFill/>
                    </a:lnT>
                    <a:lnB cap="flat">
                      <a:noFill/>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rgbClr val="0066FF"/>
                          </a:solidFill>
                          <a:effectLst/>
                          <a:latin typeface="Tahoma" pitchFamily="34" charset="0"/>
                          <a:ea typeface="宋体" pitchFamily="2" charset="-122"/>
                        </a:rPr>
                        <a:t>sex</a:t>
                      </a:r>
                    </a:p>
                  </a:txBody>
                  <a:tcPr marT="45745" marB="45745" horzOverflow="overflow">
                    <a:lnL>
                      <a:noFill/>
                    </a:lnL>
                    <a:lnR>
                      <a:noFill/>
                    </a:lnR>
                    <a:lnT cap="flat">
                      <a:noFill/>
                    </a:lnT>
                    <a:lnB cap="flat">
                      <a:noFill/>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rgbClr val="0066FF"/>
                          </a:solidFill>
                          <a:effectLst/>
                          <a:latin typeface="Tahoma" pitchFamily="34" charset="0"/>
                          <a:ea typeface="宋体" pitchFamily="2" charset="-122"/>
                        </a:rPr>
                        <a:t>month</a:t>
                      </a:r>
                    </a:p>
                  </a:txBody>
                  <a:tcPr marT="45745" marB="45745" horzOverflow="overflow">
                    <a:lnL>
                      <a:noFill/>
                    </a:lnL>
                    <a:lnR>
                      <a:noFill/>
                    </a:lnR>
                    <a:lnT cap="flat">
                      <a:noFill/>
                    </a:lnT>
                    <a:lnB cap="flat">
                      <a:noFill/>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rgbClr val="0066FF"/>
                          </a:solidFill>
                          <a:effectLst/>
                          <a:latin typeface="Tahoma" pitchFamily="34" charset="0"/>
                          <a:ea typeface="宋体" pitchFamily="2" charset="-122"/>
                        </a:rPr>
                        <a:t>day</a:t>
                      </a:r>
                    </a:p>
                  </a:txBody>
                  <a:tcPr marT="45745" marB="45745" horzOverflow="overflow">
                    <a:lnL>
                      <a:noFill/>
                    </a:lnL>
                    <a:lnR>
                      <a:noFill/>
                    </a:lnR>
                    <a:lnT cap="flat">
                      <a:noFill/>
                    </a:lnT>
                    <a:lnB cap="flat">
                      <a:noFill/>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rgbClr val="0066FF"/>
                          </a:solidFill>
                          <a:effectLst/>
                          <a:latin typeface="Tahoma" pitchFamily="34" charset="0"/>
                          <a:ea typeface="宋体" pitchFamily="2" charset="-122"/>
                        </a:rPr>
                        <a:t>year</a:t>
                      </a:r>
                    </a:p>
                  </a:txBody>
                  <a:tcPr marT="45745" marB="45745" horzOverflow="overflow">
                    <a:lnL>
                      <a:noFill/>
                    </a:lnL>
                    <a:lnR>
                      <a:noFill/>
                    </a:lnR>
                    <a:lnT cap="flat">
                      <a:noFill/>
                    </a:lnT>
                    <a:lnB cap="flat">
                      <a:noFill/>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rgbClr val="0066FF"/>
                          </a:solidFill>
                          <a:effectLst/>
                          <a:latin typeface="Tahoma" pitchFamily="34" charset="0"/>
                          <a:ea typeface="宋体" pitchFamily="2" charset="-122"/>
                        </a:rPr>
                        <a:t>address</a:t>
                      </a:r>
                    </a:p>
                  </a:txBody>
                  <a:tcPr marT="45745" marB="45745" horzOverflow="overflow">
                    <a:lnL>
                      <a:noFill/>
                    </a:lnL>
                    <a:lnR>
                      <a:noFill/>
                    </a:lnR>
                    <a:lnT cap="flat">
                      <a:noFill/>
                    </a:lnT>
                    <a:lnB cap="flat">
                      <a:noFill/>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rgbClr val="0066FF"/>
                          </a:solidFill>
                          <a:effectLst/>
                          <a:latin typeface="Tahoma" pitchFamily="34" charset="0"/>
                          <a:ea typeface="宋体" pitchFamily="2" charset="-122"/>
                        </a:rPr>
                        <a:t>income</a:t>
                      </a:r>
                    </a:p>
                  </a:txBody>
                  <a:tcPr marT="45745" marB="45745" horzOverflow="overflow">
                    <a:lnL>
                      <a:noFill/>
                    </a:lnL>
                    <a:lnR>
                      <a:noFill/>
                    </a:lnR>
                    <a:lnT cap="flat">
                      <a:noFill/>
                    </a:lnT>
                    <a:lnB cap="flat">
                      <a:noFill/>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rgbClr val="0066FF"/>
                          </a:solidFill>
                          <a:effectLst/>
                          <a:latin typeface="Tahoma" pitchFamily="34" charset="0"/>
                          <a:ea typeface="宋体" pitchFamily="2" charset="-122"/>
                        </a:rPr>
                        <a:t>Phone_number</a:t>
                      </a:r>
                    </a:p>
                  </a:txBody>
                  <a:tcPr marT="45745" marB="45745" horzOverflow="overflow">
                    <a:lnL>
                      <a:noFill/>
                    </a:lnL>
                    <a:lnR>
                      <a:noFill/>
                    </a:lnR>
                    <a:lnT cap="flat">
                      <a:noFill/>
                    </a:lnT>
                    <a:lnB cap="flat">
                      <a:noFill/>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rgbClr val="0066FF"/>
                          </a:solidFill>
                          <a:effectLst/>
                          <a:latin typeface="Tahoma" pitchFamily="34" charset="0"/>
                          <a:ea typeface="宋体" pitchFamily="2" charset="-122"/>
                        </a:rPr>
                        <a:t>email</a:t>
                      </a:r>
                    </a:p>
                  </a:txBody>
                  <a:tcPr marT="45745" marB="45745" horzOverflow="overflow">
                    <a:lnL>
                      <a:noFill/>
                    </a:lnL>
                    <a:lnR cap="flat">
                      <a:noFill/>
                    </a:lnR>
                    <a:lnT cap="flat">
                      <a:noFill/>
                    </a:lnT>
                    <a:lnB cap="flat">
                      <a:noFill/>
                    </a:lnB>
                    <a:lnTlToBr>
                      <a:noFill/>
                    </a:lnTlToBr>
                    <a:lnBlToTr>
                      <a:noFill/>
                    </a:lnBlToTr>
                    <a:solidFill>
                      <a:schemeClr val="bg1">
                        <a:alpha val="50000"/>
                      </a:schemeClr>
                    </a:solidFill>
                  </a:tcPr>
                </a:tc>
                <a:extLst>
                  <a:ext uri="{0D108BD9-81ED-4DB2-BD59-A6C34878D82A}">
                    <a16:rowId xmlns:a16="http://schemas.microsoft.com/office/drawing/2014/main" val="10000"/>
                  </a:ext>
                </a:extLst>
              </a:tr>
            </a:tbl>
          </a:graphicData>
        </a:graphic>
      </p:graphicFrame>
      <p:sp>
        <p:nvSpPr>
          <p:cNvPr id="165892" name="Rectangle 4">
            <a:extLst>
              <a:ext uri="{FF2B5EF4-FFF2-40B4-BE49-F238E27FC236}">
                <a16:creationId xmlns:a16="http://schemas.microsoft.com/office/drawing/2014/main" id="{A4B439D7-5D5F-4EC3-BAA8-386E44F39C05}"/>
              </a:ext>
            </a:extLst>
          </p:cNvPr>
          <p:cNvSpPr>
            <a:spLocks noChangeArrowheads="1"/>
          </p:cNvSpPr>
          <p:nvPr/>
        </p:nvSpPr>
        <p:spPr bwMode="auto">
          <a:xfrm>
            <a:off x="1331913" y="727075"/>
            <a:ext cx="6891337" cy="2301875"/>
          </a:xfrm>
          <a:prstGeom prst="rect">
            <a:avLst/>
          </a:prstGeom>
          <a:noFill/>
          <a:ln w="76200" cmpd="tri">
            <a:solidFill>
              <a:srgbClr val="969696"/>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t>*p           </a:t>
            </a:r>
            <a:r>
              <a:rPr lang="zh-CN" altLang="en-US" sz="2000"/>
              <a:t>即</a:t>
            </a:r>
            <a:r>
              <a:rPr lang="en-US" altLang="zh-CN" sz="2000"/>
              <a:t>registration_form1[0]</a:t>
            </a:r>
          </a:p>
          <a:p>
            <a:pPr eaLnBrk="1" hangingPunct="1">
              <a:spcBef>
                <a:spcPct val="0"/>
              </a:spcBef>
              <a:buClrTx/>
              <a:buSzTx/>
              <a:buFontTx/>
              <a:buNone/>
            </a:pPr>
            <a:r>
              <a:rPr lang="en-US" altLang="zh-CN" sz="2000"/>
              <a:t>*(p+i)     </a:t>
            </a:r>
            <a:r>
              <a:rPr lang="en-US" altLang="zh-CN" sz="1000"/>
              <a:t> </a:t>
            </a:r>
            <a:r>
              <a:rPr lang="zh-CN" altLang="en-US" sz="2000"/>
              <a:t>即</a:t>
            </a:r>
            <a:r>
              <a:rPr lang="en-US" altLang="zh-CN" sz="2000"/>
              <a:t>registration_form1[</a:t>
            </a:r>
            <a:r>
              <a:rPr lang="en-US" altLang="zh-CN" sz="1200"/>
              <a:t> </a:t>
            </a:r>
            <a:r>
              <a:rPr lang="en-US" altLang="zh-CN" sz="2000"/>
              <a:t>i</a:t>
            </a:r>
            <a:r>
              <a:rPr lang="en-US" altLang="zh-CN" sz="1200"/>
              <a:t> </a:t>
            </a:r>
            <a:r>
              <a:rPr lang="en-US" altLang="zh-CN" sz="2000"/>
              <a:t>]</a:t>
            </a:r>
          </a:p>
          <a:p>
            <a:pPr eaLnBrk="1" hangingPunct="1">
              <a:spcBef>
                <a:spcPct val="0"/>
              </a:spcBef>
              <a:buClrTx/>
              <a:buSzTx/>
              <a:buFontTx/>
              <a:buNone/>
            </a:pPr>
            <a:endParaRPr lang="en-US" altLang="zh-CN" sz="2000"/>
          </a:p>
          <a:p>
            <a:pPr eaLnBrk="1" hangingPunct="1">
              <a:spcBef>
                <a:spcPct val="0"/>
              </a:spcBef>
              <a:buClrTx/>
              <a:buSzTx/>
              <a:buFontTx/>
              <a:buNone/>
            </a:pPr>
            <a:r>
              <a:rPr lang="en-US" altLang="zh-CN" sz="2000"/>
              <a:t>(*p).num </a:t>
            </a:r>
            <a:r>
              <a:rPr lang="zh-CN" altLang="en-US" sz="2000"/>
              <a:t>或 </a:t>
            </a:r>
            <a:r>
              <a:rPr lang="en-US" altLang="zh-CN" sz="2000"/>
              <a:t>(p)-&gt;num         </a:t>
            </a:r>
            <a:r>
              <a:rPr lang="en-US" altLang="zh-CN" sz="1600"/>
              <a:t>  </a:t>
            </a:r>
            <a:r>
              <a:rPr lang="zh-CN" altLang="en-US" sz="2000"/>
              <a:t>即</a:t>
            </a:r>
            <a:r>
              <a:rPr lang="en-US" altLang="zh-CN" sz="2000"/>
              <a:t>registration_form1[0].num</a:t>
            </a:r>
          </a:p>
          <a:p>
            <a:pPr eaLnBrk="1" hangingPunct="1">
              <a:spcBef>
                <a:spcPct val="0"/>
              </a:spcBef>
              <a:buClrTx/>
              <a:buSzTx/>
              <a:buFontTx/>
              <a:buNone/>
            </a:pPr>
            <a:r>
              <a:rPr lang="en-US" altLang="zh-CN" sz="2000"/>
              <a:t>(*(p+i)).num</a:t>
            </a:r>
            <a:r>
              <a:rPr lang="zh-CN" altLang="en-US" sz="2000"/>
              <a:t>或</a:t>
            </a:r>
            <a:r>
              <a:rPr lang="en-US" altLang="zh-CN" sz="2000"/>
              <a:t>(p+i)-&gt;num    </a:t>
            </a:r>
            <a:r>
              <a:rPr lang="zh-CN" altLang="en-US" sz="2000"/>
              <a:t>即</a:t>
            </a:r>
            <a:r>
              <a:rPr lang="en-US" altLang="zh-CN" sz="2000"/>
              <a:t>registration_form1[</a:t>
            </a:r>
            <a:r>
              <a:rPr lang="en-US" altLang="zh-CN" sz="1000"/>
              <a:t> </a:t>
            </a:r>
            <a:r>
              <a:rPr lang="en-US" altLang="zh-CN" sz="2000"/>
              <a:t>i</a:t>
            </a:r>
            <a:r>
              <a:rPr lang="en-US" altLang="zh-CN" sz="1000"/>
              <a:t> </a:t>
            </a:r>
            <a:r>
              <a:rPr lang="en-US" altLang="zh-CN" sz="2000"/>
              <a:t>].num</a:t>
            </a:r>
          </a:p>
          <a:p>
            <a:pPr eaLnBrk="1" hangingPunct="1">
              <a:spcBef>
                <a:spcPct val="0"/>
              </a:spcBef>
              <a:buClrTx/>
              <a:buSzTx/>
              <a:buFontTx/>
              <a:buNone/>
            </a:pPr>
            <a:endParaRPr lang="en-US" altLang="zh-CN" sz="2000"/>
          </a:p>
          <a:p>
            <a:pPr eaLnBrk="1" hangingPunct="1">
              <a:spcBef>
                <a:spcPct val="0"/>
              </a:spcBef>
              <a:buClrTx/>
              <a:buSzTx/>
              <a:buFontTx/>
              <a:buNone/>
            </a:pPr>
            <a:r>
              <a:rPr lang="en-US" altLang="zh-CN" sz="2000"/>
              <a:t>(*++p).num</a:t>
            </a:r>
            <a:r>
              <a:rPr lang="zh-CN" altLang="en-US" sz="2000"/>
              <a:t>或</a:t>
            </a:r>
            <a:r>
              <a:rPr lang="en-US" altLang="zh-CN" sz="2000"/>
              <a:t>(++p)-&gt;num   </a:t>
            </a:r>
            <a:r>
              <a:rPr lang="zh-CN" altLang="en-US" sz="2000"/>
              <a:t>即</a:t>
            </a:r>
            <a:r>
              <a:rPr lang="en-US" altLang="zh-CN" sz="2000"/>
              <a:t>registration_form1[1].num</a:t>
            </a:r>
          </a:p>
        </p:txBody>
      </p:sp>
      <p:graphicFrame>
        <p:nvGraphicFramePr>
          <p:cNvPr id="165943" name="Group 55">
            <a:extLst>
              <a:ext uri="{FF2B5EF4-FFF2-40B4-BE49-F238E27FC236}">
                <a16:creationId xmlns:a16="http://schemas.microsoft.com/office/drawing/2014/main" id="{53280881-554A-4DC8-ABC5-2CA961BC97EF}"/>
              </a:ext>
            </a:extLst>
          </p:cNvPr>
          <p:cNvGraphicFramePr>
            <a:graphicFrameLocks noGrp="1"/>
          </p:cNvGraphicFramePr>
          <p:nvPr/>
        </p:nvGraphicFramePr>
        <p:xfrm>
          <a:off x="1331913" y="3568700"/>
          <a:ext cx="6892925" cy="365125"/>
        </p:xfrm>
        <a:graphic>
          <a:graphicData uri="http://schemas.openxmlformats.org/drawingml/2006/table">
            <a:tbl>
              <a:tblPr/>
              <a:tblGrid>
                <a:gridCol w="384175">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4175">
                  <a:extLst>
                    <a:ext uri="{9D8B030D-6E8A-4147-A177-3AD203B41FA5}">
                      <a16:colId xmlns:a16="http://schemas.microsoft.com/office/drawing/2014/main" val="20002"/>
                    </a:ext>
                  </a:extLst>
                </a:gridCol>
                <a:gridCol w="382587">
                  <a:extLst>
                    <a:ext uri="{9D8B030D-6E8A-4147-A177-3AD203B41FA5}">
                      <a16:colId xmlns:a16="http://schemas.microsoft.com/office/drawing/2014/main" val="20003"/>
                    </a:ext>
                  </a:extLst>
                </a:gridCol>
                <a:gridCol w="384175">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4175">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84175">
                  <a:extLst>
                    <a:ext uri="{9D8B030D-6E8A-4147-A177-3AD203B41FA5}">
                      <a16:colId xmlns:a16="http://schemas.microsoft.com/office/drawing/2014/main" val="20008"/>
                    </a:ext>
                  </a:extLst>
                </a:gridCol>
                <a:gridCol w="382588">
                  <a:extLst>
                    <a:ext uri="{9D8B030D-6E8A-4147-A177-3AD203B41FA5}">
                      <a16:colId xmlns:a16="http://schemas.microsoft.com/office/drawing/2014/main" val="20009"/>
                    </a:ext>
                  </a:extLst>
                </a:gridCol>
                <a:gridCol w="384175">
                  <a:extLst>
                    <a:ext uri="{9D8B030D-6E8A-4147-A177-3AD203B41FA5}">
                      <a16:colId xmlns:a16="http://schemas.microsoft.com/office/drawing/2014/main" val="20010"/>
                    </a:ext>
                  </a:extLst>
                </a:gridCol>
                <a:gridCol w="382587">
                  <a:extLst>
                    <a:ext uri="{9D8B030D-6E8A-4147-A177-3AD203B41FA5}">
                      <a16:colId xmlns:a16="http://schemas.microsoft.com/office/drawing/2014/main" val="20011"/>
                    </a:ext>
                  </a:extLst>
                </a:gridCol>
                <a:gridCol w="382588">
                  <a:extLst>
                    <a:ext uri="{9D8B030D-6E8A-4147-A177-3AD203B41FA5}">
                      <a16:colId xmlns:a16="http://schemas.microsoft.com/office/drawing/2014/main" val="20012"/>
                    </a:ext>
                  </a:extLst>
                </a:gridCol>
                <a:gridCol w="384175">
                  <a:extLst>
                    <a:ext uri="{9D8B030D-6E8A-4147-A177-3AD203B41FA5}">
                      <a16:colId xmlns:a16="http://schemas.microsoft.com/office/drawing/2014/main" val="20013"/>
                    </a:ext>
                  </a:extLst>
                </a:gridCol>
                <a:gridCol w="381000">
                  <a:extLst>
                    <a:ext uri="{9D8B030D-6E8A-4147-A177-3AD203B41FA5}">
                      <a16:colId xmlns:a16="http://schemas.microsoft.com/office/drawing/2014/main" val="20014"/>
                    </a:ext>
                  </a:extLst>
                </a:gridCol>
                <a:gridCol w="384175">
                  <a:extLst>
                    <a:ext uri="{9D8B030D-6E8A-4147-A177-3AD203B41FA5}">
                      <a16:colId xmlns:a16="http://schemas.microsoft.com/office/drawing/2014/main" val="20015"/>
                    </a:ext>
                  </a:extLst>
                </a:gridCol>
                <a:gridCol w="381000">
                  <a:extLst>
                    <a:ext uri="{9D8B030D-6E8A-4147-A177-3AD203B41FA5}">
                      <a16:colId xmlns:a16="http://schemas.microsoft.com/office/drawing/2014/main" val="20016"/>
                    </a:ext>
                  </a:extLst>
                </a:gridCol>
                <a:gridCol w="384175">
                  <a:extLst>
                    <a:ext uri="{9D8B030D-6E8A-4147-A177-3AD203B41FA5}">
                      <a16:colId xmlns:a16="http://schemas.microsoft.com/office/drawing/2014/main" val="20017"/>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5111" name="Text Box 56">
            <a:extLst>
              <a:ext uri="{FF2B5EF4-FFF2-40B4-BE49-F238E27FC236}">
                <a16:creationId xmlns:a16="http://schemas.microsoft.com/office/drawing/2014/main" id="{50671987-6445-49F6-AEAA-281A5338BECD}"/>
              </a:ext>
            </a:extLst>
          </p:cNvPr>
          <p:cNvSpPr txBox="1">
            <a:spLocks noChangeArrowheads="1"/>
          </p:cNvSpPr>
          <p:nvPr/>
        </p:nvSpPr>
        <p:spPr bwMode="auto">
          <a:xfrm>
            <a:off x="1187450" y="3141663"/>
            <a:ext cx="2447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800" b="1">
                <a:solidFill>
                  <a:schemeClr val="tx2"/>
                </a:solidFill>
              </a:rPr>
              <a:t>registration_form1</a:t>
            </a:r>
          </a:p>
        </p:txBody>
      </p:sp>
      <p:graphicFrame>
        <p:nvGraphicFramePr>
          <p:cNvPr id="166026" name="Group 138">
            <a:extLst>
              <a:ext uri="{FF2B5EF4-FFF2-40B4-BE49-F238E27FC236}">
                <a16:creationId xmlns:a16="http://schemas.microsoft.com/office/drawing/2014/main" id="{7144A793-91C0-4BBD-B475-FE4E74A63335}"/>
              </a:ext>
            </a:extLst>
          </p:cNvPr>
          <p:cNvGraphicFramePr>
            <a:graphicFrameLocks noGrp="1"/>
          </p:cNvGraphicFramePr>
          <p:nvPr/>
        </p:nvGraphicFramePr>
        <p:xfrm>
          <a:off x="1322388" y="3895725"/>
          <a:ext cx="6892925" cy="304800"/>
        </p:xfrm>
        <a:graphic>
          <a:graphicData uri="http://schemas.openxmlformats.org/drawingml/2006/table">
            <a:tbl>
              <a:tblPr/>
              <a:tblGrid>
                <a:gridCol w="384175">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4175">
                  <a:extLst>
                    <a:ext uri="{9D8B030D-6E8A-4147-A177-3AD203B41FA5}">
                      <a16:colId xmlns:a16="http://schemas.microsoft.com/office/drawing/2014/main" val="20002"/>
                    </a:ext>
                  </a:extLst>
                </a:gridCol>
                <a:gridCol w="382587">
                  <a:extLst>
                    <a:ext uri="{9D8B030D-6E8A-4147-A177-3AD203B41FA5}">
                      <a16:colId xmlns:a16="http://schemas.microsoft.com/office/drawing/2014/main" val="20003"/>
                    </a:ext>
                  </a:extLst>
                </a:gridCol>
                <a:gridCol w="384175">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4175">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84175">
                  <a:extLst>
                    <a:ext uri="{9D8B030D-6E8A-4147-A177-3AD203B41FA5}">
                      <a16:colId xmlns:a16="http://schemas.microsoft.com/office/drawing/2014/main" val="20008"/>
                    </a:ext>
                  </a:extLst>
                </a:gridCol>
                <a:gridCol w="382588">
                  <a:extLst>
                    <a:ext uri="{9D8B030D-6E8A-4147-A177-3AD203B41FA5}">
                      <a16:colId xmlns:a16="http://schemas.microsoft.com/office/drawing/2014/main" val="20009"/>
                    </a:ext>
                  </a:extLst>
                </a:gridCol>
                <a:gridCol w="384175">
                  <a:extLst>
                    <a:ext uri="{9D8B030D-6E8A-4147-A177-3AD203B41FA5}">
                      <a16:colId xmlns:a16="http://schemas.microsoft.com/office/drawing/2014/main" val="20010"/>
                    </a:ext>
                  </a:extLst>
                </a:gridCol>
                <a:gridCol w="382587">
                  <a:extLst>
                    <a:ext uri="{9D8B030D-6E8A-4147-A177-3AD203B41FA5}">
                      <a16:colId xmlns:a16="http://schemas.microsoft.com/office/drawing/2014/main" val="20011"/>
                    </a:ext>
                  </a:extLst>
                </a:gridCol>
                <a:gridCol w="382588">
                  <a:extLst>
                    <a:ext uri="{9D8B030D-6E8A-4147-A177-3AD203B41FA5}">
                      <a16:colId xmlns:a16="http://schemas.microsoft.com/office/drawing/2014/main" val="20012"/>
                    </a:ext>
                  </a:extLst>
                </a:gridCol>
                <a:gridCol w="384175">
                  <a:extLst>
                    <a:ext uri="{9D8B030D-6E8A-4147-A177-3AD203B41FA5}">
                      <a16:colId xmlns:a16="http://schemas.microsoft.com/office/drawing/2014/main" val="20013"/>
                    </a:ext>
                  </a:extLst>
                </a:gridCol>
                <a:gridCol w="381000">
                  <a:extLst>
                    <a:ext uri="{9D8B030D-6E8A-4147-A177-3AD203B41FA5}">
                      <a16:colId xmlns:a16="http://schemas.microsoft.com/office/drawing/2014/main" val="20014"/>
                    </a:ext>
                  </a:extLst>
                </a:gridCol>
                <a:gridCol w="384175">
                  <a:extLst>
                    <a:ext uri="{9D8B030D-6E8A-4147-A177-3AD203B41FA5}">
                      <a16:colId xmlns:a16="http://schemas.microsoft.com/office/drawing/2014/main" val="20015"/>
                    </a:ext>
                  </a:extLst>
                </a:gridCol>
                <a:gridCol w="381000">
                  <a:extLst>
                    <a:ext uri="{9D8B030D-6E8A-4147-A177-3AD203B41FA5}">
                      <a16:colId xmlns:a16="http://schemas.microsoft.com/office/drawing/2014/main" val="20016"/>
                    </a:ext>
                  </a:extLst>
                </a:gridCol>
                <a:gridCol w="384175">
                  <a:extLst>
                    <a:ext uri="{9D8B030D-6E8A-4147-A177-3AD203B41FA5}">
                      <a16:colId xmlns:a16="http://schemas.microsoft.com/office/drawing/2014/main" val="20017"/>
                    </a:ext>
                  </a:extLst>
                </a:gridCol>
              </a:tblGrid>
              <a:tr h="14446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400" b="0" i="0" u="none" strike="noStrike" cap="none" normalizeH="0" baseline="0">
                          <a:ln>
                            <a:noFill/>
                          </a:ln>
                          <a:solidFill>
                            <a:srgbClr val="0066FF"/>
                          </a:solidFill>
                          <a:effectLst/>
                          <a:latin typeface="Tahoma" panose="020B0604030504040204" pitchFamily="34" charset="0"/>
                          <a:ea typeface="宋体" panose="02010600030101010101" pitchFamily="2" charset="-122"/>
                        </a:rPr>
                        <a:t>0</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400" b="0" i="0" u="none" strike="noStrike" cap="none" normalizeH="0" baseline="0">
                          <a:ln>
                            <a:noFill/>
                          </a:ln>
                          <a:solidFill>
                            <a:srgbClr val="0066FF"/>
                          </a:solidFill>
                          <a:effectLst/>
                          <a:latin typeface="Tahoma" panose="020B0604030504040204" pitchFamily="34" charset="0"/>
                          <a:ea typeface="宋体" panose="02010600030101010101" pitchFamily="2" charset="-122"/>
                        </a:rPr>
                        <a:t>1</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400" b="0" i="0" u="none" strike="noStrike" cap="none" normalizeH="0" baseline="0">
                          <a:ln>
                            <a:noFill/>
                          </a:ln>
                          <a:solidFill>
                            <a:srgbClr val="0066FF"/>
                          </a:solidFill>
                          <a:effectLst/>
                          <a:latin typeface="Tahoma" panose="020B0604030504040204" pitchFamily="34" charset="0"/>
                          <a:ea typeface="宋体" panose="02010600030101010101" pitchFamily="2" charset="-122"/>
                        </a:rPr>
                        <a:t>2</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400" b="0" i="0" u="none" strike="noStrike" cap="none" normalizeH="0" baseline="0">
                          <a:ln>
                            <a:noFill/>
                          </a:ln>
                          <a:solidFill>
                            <a:srgbClr val="0066FF"/>
                          </a:solidFill>
                          <a:effectLst/>
                          <a:latin typeface="Tahoma" panose="020B0604030504040204" pitchFamily="34" charset="0"/>
                          <a:ea typeface="宋体" panose="02010600030101010101" pitchFamily="2" charset="-122"/>
                        </a:rPr>
                        <a:t>3</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400" b="0" i="0" u="none" strike="noStrike" cap="none" normalizeH="0" baseline="0">
                          <a:ln>
                            <a:noFill/>
                          </a:ln>
                          <a:solidFill>
                            <a:srgbClr val="0066FF"/>
                          </a:solidFill>
                          <a:effectLst/>
                          <a:latin typeface="Tahoma" panose="020B0604030504040204" pitchFamily="34" charset="0"/>
                          <a:ea typeface="宋体" panose="02010600030101010101" pitchFamily="2" charset="-122"/>
                        </a:rPr>
                        <a:t>4</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400" b="0" i="0" u="none" strike="noStrike" cap="none" normalizeH="0" baseline="0">
                          <a:ln>
                            <a:noFill/>
                          </a:ln>
                          <a:solidFill>
                            <a:srgbClr val="0066FF"/>
                          </a:solidFill>
                          <a:effectLst/>
                          <a:latin typeface="Tahoma" panose="020B0604030504040204" pitchFamily="34" charset="0"/>
                          <a:ea typeface="宋体" panose="02010600030101010101" pitchFamily="2" charset="-122"/>
                        </a:rPr>
                        <a:t>5</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400" b="0" i="0" u="none" strike="noStrike" cap="none" normalizeH="0" baseline="0">
                          <a:ln>
                            <a:noFill/>
                          </a:ln>
                          <a:solidFill>
                            <a:srgbClr val="0066FF"/>
                          </a:solidFill>
                          <a:effectLst/>
                          <a:latin typeface="Tahoma" panose="020B0604030504040204" pitchFamily="34" charset="0"/>
                          <a:ea typeface="宋体" panose="02010600030101010101" pitchFamily="2" charset="-122"/>
                        </a:rPr>
                        <a:t>6</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400" b="0" i="0" u="none" strike="noStrike" cap="none" normalizeH="0" baseline="0">
                          <a:ln>
                            <a:noFill/>
                          </a:ln>
                          <a:solidFill>
                            <a:srgbClr val="0066FF"/>
                          </a:solidFill>
                          <a:effectLst/>
                          <a:latin typeface="Tahoma" panose="020B0604030504040204" pitchFamily="34" charset="0"/>
                          <a:ea typeface="宋体" panose="02010600030101010101" pitchFamily="2" charset="-122"/>
                        </a:rPr>
                        <a:t>7</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400" b="0" i="0" u="none" strike="noStrike" cap="none" normalizeH="0" baseline="0">
                          <a:ln>
                            <a:noFill/>
                          </a:ln>
                          <a:solidFill>
                            <a:srgbClr val="0066FF"/>
                          </a:solidFill>
                          <a:effectLst/>
                          <a:latin typeface="Tahoma" panose="020B0604030504040204" pitchFamily="34" charset="0"/>
                          <a:ea typeface="宋体" panose="02010600030101010101" pitchFamily="2" charset="-122"/>
                        </a:rPr>
                        <a:t>8</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400" b="0" i="0" u="none" strike="noStrike" cap="none" normalizeH="0" baseline="0">
                          <a:ln>
                            <a:noFill/>
                          </a:ln>
                          <a:solidFill>
                            <a:srgbClr val="0066FF"/>
                          </a:solidFill>
                          <a:effectLst/>
                          <a:latin typeface="Tahoma" panose="020B0604030504040204" pitchFamily="34" charset="0"/>
                          <a:ea typeface="宋体" panose="02010600030101010101" pitchFamily="2" charset="-122"/>
                        </a:rPr>
                        <a:t>9</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400" b="0" i="0" u="none" strike="noStrike" cap="none" normalizeH="0" baseline="0">
                          <a:ln>
                            <a:noFill/>
                          </a:ln>
                          <a:solidFill>
                            <a:srgbClr val="0066FF"/>
                          </a:solidFill>
                          <a:effectLst/>
                          <a:latin typeface="Tahoma" panose="020B0604030504040204" pitchFamily="34" charset="0"/>
                          <a:ea typeface="宋体" panose="02010600030101010101" pitchFamily="2" charset="-122"/>
                        </a:rPr>
                        <a:t>10</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400" b="0" i="0" u="none" strike="noStrike" cap="none" normalizeH="0" baseline="0">
                          <a:ln>
                            <a:noFill/>
                          </a:ln>
                          <a:solidFill>
                            <a:srgbClr val="0066FF"/>
                          </a:solidFill>
                          <a:effectLst/>
                          <a:latin typeface="Tahoma" panose="020B0604030504040204" pitchFamily="34" charset="0"/>
                          <a:ea typeface="宋体" panose="02010600030101010101" pitchFamily="2" charset="-122"/>
                        </a:rPr>
                        <a:t>11</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400" b="0" i="0" u="none" strike="noStrike" cap="none" normalizeH="0" baseline="0">
                          <a:ln>
                            <a:noFill/>
                          </a:ln>
                          <a:solidFill>
                            <a:srgbClr val="0066FF"/>
                          </a:solidFill>
                          <a:effectLst/>
                          <a:latin typeface="Tahoma" panose="020B0604030504040204" pitchFamily="34" charset="0"/>
                          <a:ea typeface="宋体" panose="02010600030101010101" pitchFamily="2" charset="-122"/>
                        </a:rPr>
                        <a:t>12</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400" b="0" i="0" u="none" strike="noStrike" cap="none" normalizeH="0" baseline="0">
                          <a:ln>
                            <a:noFill/>
                          </a:ln>
                          <a:solidFill>
                            <a:srgbClr val="0066FF"/>
                          </a:solidFill>
                          <a:effectLst/>
                          <a:latin typeface="Tahoma" panose="020B0604030504040204" pitchFamily="34" charset="0"/>
                          <a:ea typeface="宋体" panose="02010600030101010101" pitchFamily="2" charset="-122"/>
                        </a:rPr>
                        <a:t>13</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400" b="0" i="0" u="none" strike="noStrike" cap="none" normalizeH="0" baseline="0">
                          <a:ln>
                            <a:noFill/>
                          </a:ln>
                          <a:solidFill>
                            <a:srgbClr val="0066FF"/>
                          </a:solidFill>
                          <a:effectLst/>
                          <a:latin typeface="Tahoma" panose="020B0604030504040204" pitchFamily="34" charset="0"/>
                          <a:ea typeface="宋体" panose="02010600030101010101" pitchFamily="2" charset="-122"/>
                        </a:rPr>
                        <a:t>14</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400" b="0" i="0" u="none" strike="noStrike" cap="none" normalizeH="0" baseline="0">
                          <a:ln>
                            <a:noFill/>
                          </a:ln>
                          <a:solidFill>
                            <a:srgbClr val="0066FF"/>
                          </a:solidFill>
                          <a:effectLst/>
                          <a:latin typeface="Tahoma" panose="020B0604030504040204" pitchFamily="34" charset="0"/>
                          <a:ea typeface="宋体" panose="02010600030101010101" pitchFamily="2" charset="-122"/>
                        </a:rPr>
                        <a:t>15</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400" b="0" i="0" u="none" strike="noStrike" cap="none" normalizeH="0" baseline="0">
                          <a:ln>
                            <a:noFill/>
                          </a:ln>
                          <a:solidFill>
                            <a:srgbClr val="0066FF"/>
                          </a:solidFill>
                          <a:effectLst/>
                          <a:latin typeface="Tahoma" panose="020B0604030504040204" pitchFamily="34" charset="0"/>
                          <a:ea typeface="宋体" panose="02010600030101010101" pitchFamily="2" charset="-122"/>
                        </a:rPr>
                        <a:t>16</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400" b="0" i="0" u="none" strike="noStrike" cap="none" normalizeH="0" baseline="0">
                          <a:ln>
                            <a:noFill/>
                          </a:ln>
                          <a:solidFill>
                            <a:srgbClr val="0066FF"/>
                          </a:solidFill>
                          <a:effectLst/>
                          <a:latin typeface="Tahoma" panose="020B0604030504040204" pitchFamily="34" charset="0"/>
                          <a:ea typeface="宋体" panose="02010600030101010101" pitchFamily="2" charset="-122"/>
                        </a:rPr>
                        <a:t>17</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6067" name="Group 179">
            <a:extLst>
              <a:ext uri="{FF2B5EF4-FFF2-40B4-BE49-F238E27FC236}">
                <a16:creationId xmlns:a16="http://schemas.microsoft.com/office/drawing/2014/main" id="{3AFC35E0-D6EC-4704-8C57-CFBBC8DADC81}"/>
              </a:ext>
            </a:extLst>
          </p:cNvPr>
          <p:cNvGraphicFramePr>
            <a:graphicFrameLocks noGrp="1"/>
          </p:cNvGraphicFramePr>
          <p:nvPr/>
        </p:nvGraphicFramePr>
        <p:xfrm>
          <a:off x="1312863" y="4324350"/>
          <a:ext cx="671512" cy="365125"/>
        </p:xfrm>
        <a:graphic>
          <a:graphicData uri="http://schemas.openxmlformats.org/drawingml/2006/table">
            <a:tbl>
              <a:tblPr/>
              <a:tblGrid>
                <a:gridCol w="671512">
                  <a:extLst>
                    <a:ext uri="{9D8B030D-6E8A-4147-A177-3AD203B41FA5}">
                      <a16:colId xmlns:a16="http://schemas.microsoft.com/office/drawing/2014/main" val="20000"/>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5137" name="Text Box 180">
            <a:extLst>
              <a:ext uri="{FF2B5EF4-FFF2-40B4-BE49-F238E27FC236}">
                <a16:creationId xmlns:a16="http://schemas.microsoft.com/office/drawing/2014/main" id="{E4A57AFE-D1C1-4F17-A0CC-58E7856D67B7}"/>
              </a:ext>
            </a:extLst>
          </p:cNvPr>
          <p:cNvSpPr txBox="1">
            <a:spLocks noChangeArrowheads="1"/>
          </p:cNvSpPr>
          <p:nvPr/>
        </p:nvSpPr>
        <p:spPr bwMode="auto">
          <a:xfrm>
            <a:off x="1187450" y="3933825"/>
            <a:ext cx="3603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800" b="1">
                <a:solidFill>
                  <a:schemeClr val="tx2"/>
                </a:solidFill>
              </a:rPr>
              <a:t>p</a:t>
            </a:r>
          </a:p>
        </p:txBody>
      </p:sp>
      <p:sp>
        <p:nvSpPr>
          <p:cNvPr id="45138" name="Line 181">
            <a:extLst>
              <a:ext uri="{FF2B5EF4-FFF2-40B4-BE49-F238E27FC236}">
                <a16:creationId xmlns:a16="http://schemas.microsoft.com/office/drawing/2014/main" id="{99642C13-05D5-49F3-B1B2-5C35C40A7F68}"/>
              </a:ext>
            </a:extLst>
          </p:cNvPr>
          <p:cNvSpPr>
            <a:spLocks noChangeShapeType="1"/>
          </p:cNvSpPr>
          <p:nvPr/>
        </p:nvSpPr>
        <p:spPr bwMode="auto">
          <a:xfrm flipH="1" flipV="1">
            <a:off x="1331913" y="3933825"/>
            <a:ext cx="287337" cy="574675"/>
          </a:xfrm>
          <a:prstGeom prst="line">
            <a:avLst/>
          </a:prstGeom>
          <a:noFill/>
          <a:ln w="25400">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66129" name="Group 241">
            <a:extLst>
              <a:ext uri="{FF2B5EF4-FFF2-40B4-BE49-F238E27FC236}">
                <a16:creationId xmlns:a16="http://schemas.microsoft.com/office/drawing/2014/main" id="{25ABE5CF-60ED-435E-A024-E9361989A4D3}"/>
              </a:ext>
            </a:extLst>
          </p:cNvPr>
          <p:cNvGraphicFramePr>
            <a:graphicFrameLocks noGrp="1"/>
          </p:cNvGraphicFramePr>
          <p:nvPr/>
        </p:nvGraphicFramePr>
        <p:xfrm>
          <a:off x="250825" y="5229225"/>
          <a:ext cx="8785225" cy="334963"/>
        </p:xfrm>
        <a:graphic>
          <a:graphicData uri="http://schemas.openxmlformats.org/drawingml/2006/table">
            <a:tbl>
              <a:tblPr/>
              <a:tblGrid>
                <a:gridCol w="879475">
                  <a:extLst>
                    <a:ext uri="{9D8B030D-6E8A-4147-A177-3AD203B41FA5}">
                      <a16:colId xmlns:a16="http://schemas.microsoft.com/office/drawing/2014/main" val="20000"/>
                    </a:ext>
                  </a:extLst>
                </a:gridCol>
                <a:gridCol w="877888">
                  <a:extLst>
                    <a:ext uri="{9D8B030D-6E8A-4147-A177-3AD203B41FA5}">
                      <a16:colId xmlns:a16="http://schemas.microsoft.com/office/drawing/2014/main" val="20001"/>
                    </a:ext>
                  </a:extLst>
                </a:gridCol>
                <a:gridCol w="879475">
                  <a:extLst>
                    <a:ext uri="{9D8B030D-6E8A-4147-A177-3AD203B41FA5}">
                      <a16:colId xmlns:a16="http://schemas.microsoft.com/office/drawing/2014/main" val="20002"/>
                    </a:ext>
                  </a:extLst>
                </a:gridCol>
                <a:gridCol w="876300">
                  <a:extLst>
                    <a:ext uri="{9D8B030D-6E8A-4147-A177-3AD203B41FA5}">
                      <a16:colId xmlns:a16="http://schemas.microsoft.com/office/drawing/2014/main" val="20003"/>
                    </a:ext>
                  </a:extLst>
                </a:gridCol>
                <a:gridCol w="881062">
                  <a:extLst>
                    <a:ext uri="{9D8B030D-6E8A-4147-A177-3AD203B41FA5}">
                      <a16:colId xmlns:a16="http://schemas.microsoft.com/office/drawing/2014/main" val="20004"/>
                    </a:ext>
                  </a:extLst>
                </a:gridCol>
                <a:gridCol w="877888">
                  <a:extLst>
                    <a:ext uri="{9D8B030D-6E8A-4147-A177-3AD203B41FA5}">
                      <a16:colId xmlns:a16="http://schemas.microsoft.com/office/drawing/2014/main" val="20005"/>
                    </a:ext>
                  </a:extLst>
                </a:gridCol>
                <a:gridCol w="876300">
                  <a:extLst>
                    <a:ext uri="{9D8B030D-6E8A-4147-A177-3AD203B41FA5}">
                      <a16:colId xmlns:a16="http://schemas.microsoft.com/office/drawing/2014/main" val="20006"/>
                    </a:ext>
                  </a:extLst>
                </a:gridCol>
                <a:gridCol w="879475">
                  <a:extLst>
                    <a:ext uri="{9D8B030D-6E8A-4147-A177-3AD203B41FA5}">
                      <a16:colId xmlns:a16="http://schemas.microsoft.com/office/drawing/2014/main" val="20007"/>
                    </a:ext>
                  </a:extLst>
                </a:gridCol>
                <a:gridCol w="877887">
                  <a:extLst>
                    <a:ext uri="{9D8B030D-6E8A-4147-A177-3AD203B41FA5}">
                      <a16:colId xmlns:a16="http://schemas.microsoft.com/office/drawing/2014/main" val="20008"/>
                    </a:ext>
                  </a:extLst>
                </a:gridCol>
                <a:gridCol w="879475">
                  <a:extLst>
                    <a:ext uri="{9D8B030D-6E8A-4147-A177-3AD203B41FA5}">
                      <a16:colId xmlns:a16="http://schemas.microsoft.com/office/drawing/2014/main" val="20009"/>
                    </a:ext>
                  </a:extLst>
                </a:gridCol>
              </a:tblGrid>
              <a:tr h="3349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600" b="0" i="0" u="none" strike="noStrike" cap="none" normalizeH="0" baseline="0">
                        <a:ln>
                          <a:noFill/>
                        </a:ln>
                        <a:solidFill>
                          <a:schemeClr val="tx1"/>
                        </a:solidFill>
                        <a:effectLst/>
                        <a:latin typeface="Tahoma" pitchFamily="34" charset="0"/>
                        <a:ea typeface="宋体" pitchFamily="2" charset="-122"/>
                      </a:endParaRPr>
                    </a:p>
                  </a:txBody>
                  <a:tcPr marT="45574" marB="4557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600" b="0" i="0" u="none" strike="noStrike" cap="none" normalizeH="0" baseline="0">
                        <a:ln>
                          <a:noFill/>
                        </a:ln>
                        <a:solidFill>
                          <a:schemeClr val="tx1"/>
                        </a:solidFill>
                        <a:effectLst/>
                        <a:latin typeface="Tahoma" pitchFamily="34" charset="0"/>
                        <a:ea typeface="宋体" pitchFamily="2" charset="-122"/>
                      </a:endParaRPr>
                    </a:p>
                  </a:txBody>
                  <a:tcPr marT="45574" marB="4557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600" b="0" i="0" u="none" strike="noStrike" cap="none" normalizeH="0" baseline="0">
                        <a:ln>
                          <a:noFill/>
                        </a:ln>
                        <a:solidFill>
                          <a:schemeClr val="tx1"/>
                        </a:solidFill>
                        <a:effectLst/>
                        <a:latin typeface="Tahoma" pitchFamily="34" charset="0"/>
                        <a:ea typeface="宋体" pitchFamily="2" charset="-122"/>
                      </a:endParaRPr>
                    </a:p>
                  </a:txBody>
                  <a:tcPr marT="45574" marB="4557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600" b="0" i="0" u="none" strike="noStrike" cap="none" normalizeH="0" baseline="0">
                        <a:ln>
                          <a:noFill/>
                        </a:ln>
                        <a:solidFill>
                          <a:schemeClr val="tx1"/>
                        </a:solidFill>
                        <a:effectLst/>
                        <a:latin typeface="Tahoma" pitchFamily="34" charset="0"/>
                        <a:ea typeface="宋体" pitchFamily="2" charset="-122"/>
                      </a:endParaRPr>
                    </a:p>
                  </a:txBody>
                  <a:tcPr marT="45574" marB="4557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600" b="0" i="0" u="none" strike="noStrike" cap="none" normalizeH="0" baseline="0">
                        <a:ln>
                          <a:noFill/>
                        </a:ln>
                        <a:solidFill>
                          <a:schemeClr val="tx1"/>
                        </a:solidFill>
                        <a:effectLst/>
                        <a:latin typeface="Tahoma" pitchFamily="34" charset="0"/>
                        <a:ea typeface="宋体" pitchFamily="2" charset="-122"/>
                      </a:endParaRPr>
                    </a:p>
                  </a:txBody>
                  <a:tcPr marT="45574" marB="4557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600" b="0" i="0" u="none" strike="noStrike" cap="none" normalizeH="0" baseline="0">
                        <a:ln>
                          <a:noFill/>
                        </a:ln>
                        <a:solidFill>
                          <a:schemeClr val="tx1"/>
                        </a:solidFill>
                        <a:effectLst/>
                        <a:latin typeface="Tahoma" pitchFamily="34" charset="0"/>
                        <a:ea typeface="宋体" pitchFamily="2" charset="-122"/>
                      </a:endParaRPr>
                    </a:p>
                  </a:txBody>
                  <a:tcPr marT="45574" marB="4557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600" b="0" i="0" u="none" strike="noStrike" cap="none" normalizeH="0" baseline="0">
                        <a:ln>
                          <a:noFill/>
                        </a:ln>
                        <a:solidFill>
                          <a:schemeClr val="tx1"/>
                        </a:solidFill>
                        <a:effectLst/>
                        <a:latin typeface="Tahoma" pitchFamily="34" charset="0"/>
                        <a:ea typeface="宋体" pitchFamily="2" charset="-122"/>
                      </a:endParaRPr>
                    </a:p>
                  </a:txBody>
                  <a:tcPr marT="45574" marB="4557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600" b="0" i="0" u="none" strike="noStrike" cap="none" normalizeH="0" baseline="0">
                        <a:ln>
                          <a:noFill/>
                        </a:ln>
                        <a:solidFill>
                          <a:schemeClr val="tx1"/>
                        </a:solidFill>
                        <a:effectLst/>
                        <a:latin typeface="Tahoma" pitchFamily="34" charset="0"/>
                        <a:ea typeface="宋体" pitchFamily="2" charset="-122"/>
                      </a:endParaRPr>
                    </a:p>
                  </a:txBody>
                  <a:tcPr marT="45574" marB="4557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600" b="0" i="0" u="none" strike="noStrike" cap="none" normalizeH="0" baseline="0">
                        <a:ln>
                          <a:noFill/>
                        </a:ln>
                        <a:solidFill>
                          <a:schemeClr val="tx1"/>
                        </a:solidFill>
                        <a:effectLst/>
                        <a:latin typeface="Tahoma" pitchFamily="34" charset="0"/>
                        <a:ea typeface="宋体" pitchFamily="2" charset="-122"/>
                      </a:endParaRPr>
                    </a:p>
                  </a:txBody>
                  <a:tcPr marT="45574" marB="4557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600" b="0" i="0" u="none" strike="noStrike" cap="none" normalizeH="0" baseline="0">
                        <a:ln>
                          <a:noFill/>
                        </a:ln>
                        <a:solidFill>
                          <a:schemeClr val="tx1"/>
                        </a:solidFill>
                        <a:effectLst/>
                        <a:latin typeface="Tahoma" pitchFamily="34" charset="0"/>
                        <a:ea typeface="宋体" pitchFamily="2" charset="-122"/>
                      </a:endParaRPr>
                    </a:p>
                  </a:txBody>
                  <a:tcPr marT="45574" marB="4557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0"/>
                  </a:ext>
                </a:extLst>
              </a:tr>
            </a:tbl>
          </a:graphicData>
        </a:graphic>
      </p:graphicFrame>
      <p:sp>
        <p:nvSpPr>
          <p:cNvPr id="45163" name="AutoShape 268">
            <a:extLst>
              <a:ext uri="{FF2B5EF4-FFF2-40B4-BE49-F238E27FC236}">
                <a16:creationId xmlns:a16="http://schemas.microsoft.com/office/drawing/2014/main" id="{47A38485-A133-443E-BBCB-CECEB5632604}"/>
              </a:ext>
            </a:extLst>
          </p:cNvPr>
          <p:cNvSpPr>
            <a:spLocks/>
          </p:cNvSpPr>
          <p:nvPr/>
        </p:nvSpPr>
        <p:spPr bwMode="auto">
          <a:xfrm rot="-5400000">
            <a:off x="3992563" y="4513263"/>
            <a:ext cx="439737" cy="2592387"/>
          </a:xfrm>
          <a:prstGeom prst="leftBrace">
            <a:avLst>
              <a:gd name="adj1" fmla="val 49128"/>
              <a:gd name="adj2" fmla="val 50000"/>
            </a:avLst>
          </a:prstGeom>
          <a:noFill/>
          <a:ln w="1270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45164" name="Text Box 269">
            <a:extLst>
              <a:ext uri="{FF2B5EF4-FFF2-40B4-BE49-F238E27FC236}">
                <a16:creationId xmlns:a16="http://schemas.microsoft.com/office/drawing/2014/main" id="{E3120D58-1A18-477A-B54E-BC8A0EF8BBE7}"/>
              </a:ext>
            </a:extLst>
          </p:cNvPr>
          <p:cNvSpPr txBox="1">
            <a:spLocks noChangeArrowheads="1"/>
          </p:cNvSpPr>
          <p:nvPr/>
        </p:nvSpPr>
        <p:spPr bwMode="auto">
          <a:xfrm>
            <a:off x="3786188" y="5878513"/>
            <a:ext cx="9350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600">
                <a:solidFill>
                  <a:srgbClr val="0066FF"/>
                </a:solidFill>
              </a:rPr>
              <a:t>birthday</a:t>
            </a:r>
          </a:p>
        </p:txBody>
      </p:sp>
      <p:sp>
        <p:nvSpPr>
          <p:cNvPr id="45165" name="Line 271">
            <a:extLst>
              <a:ext uri="{FF2B5EF4-FFF2-40B4-BE49-F238E27FC236}">
                <a16:creationId xmlns:a16="http://schemas.microsoft.com/office/drawing/2014/main" id="{19FA91E3-7DF4-48B5-BA5B-BFB53A42AD4E}"/>
              </a:ext>
            </a:extLst>
          </p:cNvPr>
          <p:cNvSpPr>
            <a:spLocks noChangeShapeType="1"/>
          </p:cNvSpPr>
          <p:nvPr/>
        </p:nvSpPr>
        <p:spPr bwMode="auto">
          <a:xfrm flipH="1">
            <a:off x="250825" y="3933825"/>
            <a:ext cx="4537075" cy="1247775"/>
          </a:xfrm>
          <a:prstGeom prst="line">
            <a:avLst/>
          </a:prstGeom>
          <a:noFill/>
          <a:ln w="12700">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5166" name="Line 272">
            <a:extLst>
              <a:ext uri="{FF2B5EF4-FFF2-40B4-BE49-F238E27FC236}">
                <a16:creationId xmlns:a16="http://schemas.microsoft.com/office/drawing/2014/main" id="{6459CF89-F5BD-4ED4-AE1F-4E23D0BE91B2}"/>
              </a:ext>
            </a:extLst>
          </p:cNvPr>
          <p:cNvSpPr>
            <a:spLocks noChangeShapeType="1"/>
          </p:cNvSpPr>
          <p:nvPr/>
        </p:nvSpPr>
        <p:spPr bwMode="auto">
          <a:xfrm>
            <a:off x="5148263" y="3933825"/>
            <a:ext cx="3879850" cy="1266825"/>
          </a:xfrm>
          <a:prstGeom prst="line">
            <a:avLst/>
          </a:prstGeom>
          <a:noFill/>
          <a:ln w="12700">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5167" name="Text Box 273">
            <a:extLst>
              <a:ext uri="{FF2B5EF4-FFF2-40B4-BE49-F238E27FC236}">
                <a16:creationId xmlns:a16="http://schemas.microsoft.com/office/drawing/2014/main" id="{221E6877-0DCD-4E18-B662-56319C4BF590}"/>
              </a:ext>
            </a:extLst>
          </p:cNvPr>
          <p:cNvSpPr txBox="1">
            <a:spLocks noChangeArrowheads="1"/>
          </p:cNvSpPr>
          <p:nvPr/>
        </p:nvSpPr>
        <p:spPr bwMode="auto">
          <a:xfrm>
            <a:off x="174625" y="4862513"/>
            <a:ext cx="27416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800" b="1">
                <a:solidFill>
                  <a:schemeClr val="tx2"/>
                </a:solidFill>
              </a:rPr>
              <a:t>registration_form1[ i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65892">
                                            <p:txEl>
                                              <p:pRg st="1" end="1"/>
                                            </p:txEl>
                                          </p:spTgt>
                                        </p:tgtEl>
                                        <p:attrNameLst>
                                          <p:attrName>style.visibility</p:attrName>
                                        </p:attrNameLst>
                                      </p:cBhvr>
                                      <p:to>
                                        <p:strVal val="visible"/>
                                      </p:to>
                                    </p:set>
                                    <p:anim calcmode="lin" valueType="num">
                                      <p:cBhvr>
                                        <p:cTn id="7" dur="1000" fill="hold"/>
                                        <p:tgtEl>
                                          <p:spTgt spid="165892">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165892">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65892">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165892">
                                            <p:txEl>
                                              <p:pRg st="3" end="3"/>
                                            </p:txEl>
                                          </p:spTgt>
                                        </p:tgtEl>
                                        <p:attrNameLst>
                                          <p:attrName>style.visibility</p:attrName>
                                        </p:attrNameLst>
                                      </p:cBhvr>
                                      <p:to>
                                        <p:strVal val="visible"/>
                                      </p:to>
                                    </p:set>
                                    <p:anim calcmode="lin" valueType="num">
                                      <p:cBhvr>
                                        <p:cTn id="14" dur="1000" fill="hold"/>
                                        <p:tgtEl>
                                          <p:spTgt spid="165892">
                                            <p:txEl>
                                              <p:pRg st="3" end="3"/>
                                            </p:txEl>
                                          </p:spTgt>
                                        </p:tgtEl>
                                        <p:attrNameLst>
                                          <p:attrName>ppt_x</p:attrName>
                                        </p:attrNameLst>
                                      </p:cBhvr>
                                      <p:tavLst>
                                        <p:tav tm="0">
                                          <p:val>
                                            <p:strVal val="#ppt_x-.2"/>
                                          </p:val>
                                        </p:tav>
                                        <p:tav tm="100000">
                                          <p:val>
                                            <p:strVal val="#ppt_x"/>
                                          </p:val>
                                        </p:tav>
                                      </p:tavLst>
                                    </p:anim>
                                    <p:anim calcmode="lin" valueType="num">
                                      <p:cBhvr>
                                        <p:cTn id="15" dur="1000" fill="hold"/>
                                        <p:tgtEl>
                                          <p:spTgt spid="165892">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65892">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165892">
                                            <p:txEl>
                                              <p:pRg st="4" end="4"/>
                                            </p:txEl>
                                          </p:spTgt>
                                        </p:tgtEl>
                                        <p:attrNameLst>
                                          <p:attrName>style.visibility</p:attrName>
                                        </p:attrNameLst>
                                      </p:cBhvr>
                                      <p:to>
                                        <p:strVal val="visible"/>
                                      </p:to>
                                    </p:set>
                                    <p:anim calcmode="lin" valueType="num">
                                      <p:cBhvr>
                                        <p:cTn id="21" dur="1000" fill="hold"/>
                                        <p:tgtEl>
                                          <p:spTgt spid="165892">
                                            <p:txEl>
                                              <p:pRg st="4" end="4"/>
                                            </p:txEl>
                                          </p:spTgt>
                                        </p:tgtEl>
                                        <p:attrNameLst>
                                          <p:attrName>ppt_x</p:attrName>
                                        </p:attrNameLst>
                                      </p:cBhvr>
                                      <p:tavLst>
                                        <p:tav tm="0">
                                          <p:val>
                                            <p:strVal val="#ppt_x-.2"/>
                                          </p:val>
                                        </p:tav>
                                        <p:tav tm="100000">
                                          <p:val>
                                            <p:strVal val="#ppt_x"/>
                                          </p:val>
                                        </p:tav>
                                      </p:tavLst>
                                    </p:anim>
                                    <p:anim calcmode="lin" valueType="num">
                                      <p:cBhvr>
                                        <p:cTn id="22" dur="1000" fill="hold"/>
                                        <p:tgtEl>
                                          <p:spTgt spid="165892">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65892">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165892">
                                            <p:txEl>
                                              <p:pRg st="6" end="6"/>
                                            </p:txEl>
                                          </p:spTgt>
                                        </p:tgtEl>
                                        <p:attrNameLst>
                                          <p:attrName>style.visibility</p:attrName>
                                        </p:attrNameLst>
                                      </p:cBhvr>
                                      <p:to>
                                        <p:strVal val="visible"/>
                                      </p:to>
                                    </p:set>
                                    <p:anim calcmode="lin" valueType="num">
                                      <p:cBhvr>
                                        <p:cTn id="28" dur="1000" fill="hold"/>
                                        <p:tgtEl>
                                          <p:spTgt spid="165892">
                                            <p:txEl>
                                              <p:pRg st="6" end="6"/>
                                            </p:txEl>
                                          </p:spTgt>
                                        </p:tgtEl>
                                        <p:attrNameLst>
                                          <p:attrName>ppt_x</p:attrName>
                                        </p:attrNameLst>
                                      </p:cBhvr>
                                      <p:tavLst>
                                        <p:tav tm="0">
                                          <p:val>
                                            <p:strVal val="#ppt_x-.2"/>
                                          </p:val>
                                        </p:tav>
                                        <p:tav tm="100000">
                                          <p:val>
                                            <p:strVal val="#ppt_x"/>
                                          </p:val>
                                        </p:tav>
                                      </p:tavLst>
                                    </p:anim>
                                    <p:anim calcmode="lin" valueType="num">
                                      <p:cBhvr>
                                        <p:cTn id="29" dur="1000" fill="hold"/>
                                        <p:tgtEl>
                                          <p:spTgt spid="165892">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6589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1">
            <a:extLst>
              <a:ext uri="{FF2B5EF4-FFF2-40B4-BE49-F238E27FC236}">
                <a16:creationId xmlns:a16="http://schemas.microsoft.com/office/drawing/2014/main" id="{5EA4B499-A23B-49AA-A889-4118ED4B74C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81484F2-DFEF-4F4A-9012-6EEA1CAB1F15}" type="slidenum">
              <a:rPr kumimoji="0" lang="en-US" altLang="zh-CN" sz="1800" smtClean="0">
                <a:solidFill>
                  <a:srgbClr val="009900"/>
                </a:solidFill>
              </a:rPr>
              <a:pPr>
                <a:spcBef>
                  <a:spcPct val="0"/>
                </a:spcBef>
                <a:buClrTx/>
                <a:buSzTx/>
                <a:buFontTx/>
                <a:buNone/>
              </a:pPr>
              <a:t>41</a:t>
            </a:fld>
            <a:endParaRPr kumimoji="0" lang="en-US" altLang="zh-CN" sz="1800">
              <a:solidFill>
                <a:srgbClr val="009900"/>
              </a:solidFill>
            </a:endParaRPr>
          </a:p>
        </p:txBody>
      </p:sp>
      <p:sp>
        <p:nvSpPr>
          <p:cNvPr id="46083" name="Text Box 4">
            <a:extLst>
              <a:ext uri="{FF2B5EF4-FFF2-40B4-BE49-F238E27FC236}">
                <a16:creationId xmlns:a16="http://schemas.microsoft.com/office/drawing/2014/main" id="{B7B0ECFC-DAB1-4DF3-A2A7-91FF2CF62C05}"/>
              </a:ext>
            </a:extLst>
          </p:cNvPr>
          <p:cNvSpPr txBox="1">
            <a:spLocks noChangeArrowheads="1"/>
          </p:cNvSpPr>
          <p:nvPr/>
        </p:nvSpPr>
        <p:spPr bwMode="auto">
          <a:xfrm>
            <a:off x="762000" y="692150"/>
            <a:ext cx="661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CC0099"/>
                </a:solidFill>
                <a:latin typeface="Times New Roman" panose="02020603050405020304" pitchFamily="18" charset="0"/>
                <a:ea typeface="黑体" panose="02010609060101010101" pitchFamily="49" charset="-122"/>
              </a:rPr>
              <a:t>9.6.4</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a:t>
            </a:r>
            <a:r>
              <a:rPr lang="en-US" altLang="zh-CN" sz="2400" b="1">
                <a:solidFill>
                  <a:srgbClr val="CC0099"/>
                </a:solidFill>
                <a:ea typeface="黑体" panose="02010609060101010101" pitchFamily="49" charset="-122"/>
              </a:rPr>
              <a:t>sizeof</a:t>
            </a:r>
            <a:r>
              <a:rPr lang="zh-CN" altLang="en-US" sz="2400" b="1">
                <a:solidFill>
                  <a:srgbClr val="CC0099"/>
                </a:solidFill>
                <a:latin typeface="Times New Roman" panose="02020603050405020304" pitchFamily="18" charset="0"/>
                <a:ea typeface="黑体" panose="02010609060101010101" pitchFamily="49" charset="-122"/>
              </a:rPr>
              <a:t>运算符</a:t>
            </a:r>
            <a:r>
              <a:rPr lang="zh-CN" altLang="en-US" sz="2400"/>
              <a:t> </a:t>
            </a:r>
          </a:p>
        </p:txBody>
      </p:sp>
      <p:sp>
        <p:nvSpPr>
          <p:cNvPr id="166917" name="Rectangle 5">
            <a:extLst>
              <a:ext uri="{FF2B5EF4-FFF2-40B4-BE49-F238E27FC236}">
                <a16:creationId xmlns:a16="http://schemas.microsoft.com/office/drawing/2014/main" id="{150B6043-448F-4489-BDD2-5B668D5AA05A}"/>
              </a:ext>
            </a:extLst>
          </p:cNvPr>
          <p:cNvSpPr>
            <a:spLocks noChangeArrowheads="1"/>
          </p:cNvSpPr>
          <p:nvPr/>
        </p:nvSpPr>
        <p:spPr bwMode="auto">
          <a:xfrm>
            <a:off x="1403350" y="2532063"/>
            <a:ext cx="1300163" cy="1616075"/>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t>struct T{</a:t>
            </a:r>
          </a:p>
          <a:p>
            <a:pPr eaLnBrk="1" hangingPunct="1">
              <a:spcBef>
                <a:spcPct val="0"/>
              </a:spcBef>
              <a:buClrTx/>
              <a:buSzTx/>
              <a:buFontTx/>
              <a:buNone/>
            </a:pPr>
            <a:r>
              <a:rPr lang="en-US" altLang="zh-CN" sz="2000"/>
              <a:t>   int x;</a:t>
            </a:r>
          </a:p>
          <a:p>
            <a:pPr eaLnBrk="1" hangingPunct="1">
              <a:spcBef>
                <a:spcPct val="0"/>
              </a:spcBef>
              <a:buClrTx/>
              <a:buSzTx/>
              <a:buFontTx/>
              <a:buNone/>
            </a:pPr>
            <a:r>
              <a:rPr lang="en-US" altLang="zh-CN" sz="2000"/>
              <a:t>   char c;</a:t>
            </a:r>
          </a:p>
          <a:p>
            <a:pPr eaLnBrk="1" hangingPunct="1">
              <a:spcBef>
                <a:spcPct val="0"/>
              </a:spcBef>
              <a:buClrTx/>
              <a:buSzTx/>
              <a:buFontTx/>
              <a:buNone/>
            </a:pPr>
            <a:r>
              <a:rPr lang="en-US" altLang="zh-CN" sz="2000"/>
              <a:t>   char *t;</a:t>
            </a:r>
          </a:p>
          <a:p>
            <a:pPr eaLnBrk="1" hangingPunct="1">
              <a:spcBef>
                <a:spcPct val="0"/>
              </a:spcBef>
              <a:buClrTx/>
              <a:buSzTx/>
              <a:buFontTx/>
              <a:buNone/>
            </a:pPr>
            <a:r>
              <a:rPr lang="en-US" altLang="zh-CN" sz="2000"/>
              <a:t>} </a:t>
            </a:r>
          </a:p>
        </p:txBody>
      </p:sp>
      <p:sp>
        <p:nvSpPr>
          <p:cNvPr id="166918" name="Rectangle 6">
            <a:extLst>
              <a:ext uri="{FF2B5EF4-FFF2-40B4-BE49-F238E27FC236}">
                <a16:creationId xmlns:a16="http://schemas.microsoft.com/office/drawing/2014/main" id="{FFA6608F-1AD9-42FF-862D-62355CDE59A9}"/>
              </a:ext>
            </a:extLst>
          </p:cNvPr>
          <p:cNvSpPr>
            <a:spLocks noChangeArrowheads="1"/>
          </p:cNvSpPr>
          <p:nvPr/>
        </p:nvSpPr>
        <p:spPr bwMode="auto">
          <a:xfrm>
            <a:off x="715963" y="1136650"/>
            <a:ext cx="7907337" cy="822325"/>
          </a:xfrm>
          <a:prstGeom prst="rect">
            <a:avLst/>
          </a:prstGeom>
          <a:noFill/>
          <a:ln w="9525">
            <a:noFill/>
            <a:miter lim="800000"/>
            <a:headEnd/>
            <a:tailEnd/>
          </a:ln>
          <a:effectLst/>
        </p:spPr>
        <p:txBody>
          <a:bodyPr anchor="ctr">
            <a:spAutoFit/>
          </a:bodyPr>
          <a:lstStyle/>
          <a:p>
            <a:pPr eaLnBrk="1" hangingPunct="1">
              <a:lnSpc>
                <a:spcPct val="120000"/>
              </a:lnSpc>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在第</a:t>
            </a:r>
            <a:r>
              <a:rPr lang="en-US" altLang="zh-CN" sz="2000" b="1">
                <a:effectLst>
                  <a:outerShdw blurRad="38100" dist="38100" dir="2700000" algn="tl">
                    <a:srgbClr val="C0C0C0"/>
                  </a:outerShdw>
                </a:effectLst>
              </a:rPr>
              <a:t>2</a:t>
            </a:r>
            <a:r>
              <a:rPr lang="zh-CN" altLang="en-US" sz="2000" b="1">
                <a:effectLst>
                  <a:outerShdw blurRad="38100" dist="38100" dir="2700000" algn="tl">
                    <a:srgbClr val="C0C0C0"/>
                  </a:outerShdw>
                </a:effectLst>
              </a:rPr>
              <a:t>章讨论了</a:t>
            </a:r>
            <a:r>
              <a:rPr lang="zh-CN" altLang="en-US" sz="2000" b="1"/>
              <a:t>运算符</a:t>
            </a:r>
            <a:r>
              <a:rPr lang="en-US" altLang="zh-CN" sz="2000" b="1"/>
              <a:t>sizeof</a:t>
            </a:r>
            <a:r>
              <a:rPr lang="zh-CN" altLang="en-US" sz="2000" b="1"/>
              <a:t>的内容。下面讨论结构类型的占用空间大小的计算问题。</a:t>
            </a:r>
          </a:p>
        </p:txBody>
      </p:sp>
      <p:graphicFrame>
        <p:nvGraphicFramePr>
          <p:cNvPr id="166990" name="Group 78">
            <a:extLst>
              <a:ext uri="{FF2B5EF4-FFF2-40B4-BE49-F238E27FC236}">
                <a16:creationId xmlns:a16="http://schemas.microsoft.com/office/drawing/2014/main" id="{D21944C1-46C1-46B1-A129-279F5547EC20}"/>
              </a:ext>
            </a:extLst>
          </p:cNvPr>
          <p:cNvGraphicFramePr>
            <a:graphicFrameLocks noGrp="1"/>
          </p:cNvGraphicFramePr>
          <p:nvPr/>
        </p:nvGraphicFramePr>
        <p:xfrm>
          <a:off x="3300413" y="2693988"/>
          <a:ext cx="2000250" cy="365125"/>
        </p:xfrm>
        <a:graphic>
          <a:graphicData uri="http://schemas.openxmlformats.org/drawingml/2006/table">
            <a:tbl>
              <a:tblPr/>
              <a:tblGrid>
                <a:gridCol w="400050">
                  <a:extLst>
                    <a:ext uri="{9D8B030D-6E8A-4147-A177-3AD203B41FA5}">
                      <a16:colId xmlns:a16="http://schemas.microsoft.com/office/drawing/2014/main" val="20000"/>
                    </a:ext>
                  </a:extLst>
                </a:gridCol>
                <a:gridCol w="400050">
                  <a:extLst>
                    <a:ext uri="{9D8B030D-6E8A-4147-A177-3AD203B41FA5}">
                      <a16:colId xmlns:a16="http://schemas.microsoft.com/office/drawing/2014/main" val="20001"/>
                    </a:ext>
                  </a:extLst>
                </a:gridCol>
                <a:gridCol w="400050">
                  <a:extLst>
                    <a:ext uri="{9D8B030D-6E8A-4147-A177-3AD203B41FA5}">
                      <a16:colId xmlns:a16="http://schemas.microsoft.com/office/drawing/2014/main" val="20002"/>
                    </a:ext>
                  </a:extLst>
                </a:gridCol>
                <a:gridCol w="400050">
                  <a:extLst>
                    <a:ext uri="{9D8B030D-6E8A-4147-A177-3AD203B41FA5}">
                      <a16:colId xmlns:a16="http://schemas.microsoft.com/office/drawing/2014/main" val="20003"/>
                    </a:ext>
                  </a:extLst>
                </a:gridCol>
                <a:gridCol w="400050">
                  <a:extLst>
                    <a:ext uri="{9D8B030D-6E8A-4147-A177-3AD203B41FA5}">
                      <a16:colId xmlns:a16="http://schemas.microsoft.com/office/drawing/2014/main" val="20004"/>
                    </a:ext>
                  </a:extLst>
                </a:gridCol>
              </a:tblGrid>
              <a:tr h="365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12700" cap="flat" cmpd="sng" algn="ctr">
                      <a:solidFill>
                        <a:schemeClr val="tx1"/>
                      </a:solidFill>
                      <a:prstDash val="sysDot"/>
                      <a:miter lim="800000"/>
                      <a:headEnd type="none" w="med" len="med"/>
                      <a:tailEnd type="none" w="med" len="med"/>
                    </a:lnL>
                    <a:lnR w="1905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19050" cap="flat" cmpd="sng" algn="ctr">
                      <a:solidFill>
                        <a:schemeClr val="tx1"/>
                      </a:solidFill>
                      <a:prstDash val="solid"/>
                      <a:miter lim="800000"/>
                      <a:headEnd type="none" w="med" len="med"/>
                      <a:tailEnd type="none" w="med" len="med"/>
                    </a:lnL>
                    <a:lnR w="1905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19050" cap="flat" cmpd="sng" algn="ctr">
                      <a:solidFill>
                        <a:schemeClr val="tx1"/>
                      </a:solidFill>
                      <a:prstDash val="solid"/>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12700" cap="flat" cmpd="sng" algn="ctr">
                      <a:solidFill>
                        <a:schemeClr val="tx1"/>
                      </a:solidFill>
                      <a:prstDash val="sysDot"/>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7039" name="Group 127">
            <a:extLst>
              <a:ext uri="{FF2B5EF4-FFF2-40B4-BE49-F238E27FC236}">
                <a16:creationId xmlns:a16="http://schemas.microsoft.com/office/drawing/2014/main" id="{4B71BF3A-E0DE-473C-9EAB-2670E0AF51B5}"/>
              </a:ext>
            </a:extLst>
          </p:cNvPr>
          <p:cNvGraphicFramePr>
            <a:graphicFrameLocks noGrp="1"/>
          </p:cNvGraphicFramePr>
          <p:nvPr/>
        </p:nvGraphicFramePr>
        <p:xfrm>
          <a:off x="3300413" y="3716338"/>
          <a:ext cx="4800600" cy="365125"/>
        </p:xfrm>
        <a:graphic>
          <a:graphicData uri="http://schemas.openxmlformats.org/drawingml/2006/table">
            <a:tbl>
              <a:tblPr/>
              <a:tblGrid>
                <a:gridCol w="400050">
                  <a:extLst>
                    <a:ext uri="{9D8B030D-6E8A-4147-A177-3AD203B41FA5}">
                      <a16:colId xmlns:a16="http://schemas.microsoft.com/office/drawing/2014/main" val="20000"/>
                    </a:ext>
                  </a:extLst>
                </a:gridCol>
                <a:gridCol w="400050">
                  <a:extLst>
                    <a:ext uri="{9D8B030D-6E8A-4147-A177-3AD203B41FA5}">
                      <a16:colId xmlns:a16="http://schemas.microsoft.com/office/drawing/2014/main" val="20001"/>
                    </a:ext>
                  </a:extLst>
                </a:gridCol>
                <a:gridCol w="400050">
                  <a:extLst>
                    <a:ext uri="{9D8B030D-6E8A-4147-A177-3AD203B41FA5}">
                      <a16:colId xmlns:a16="http://schemas.microsoft.com/office/drawing/2014/main" val="20002"/>
                    </a:ext>
                  </a:extLst>
                </a:gridCol>
                <a:gridCol w="400050">
                  <a:extLst>
                    <a:ext uri="{9D8B030D-6E8A-4147-A177-3AD203B41FA5}">
                      <a16:colId xmlns:a16="http://schemas.microsoft.com/office/drawing/2014/main" val="20003"/>
                    </a:ext>
                  </a:extLst>
                </a:gridCol>
                <a:gridCol w="400050">
                  <a:extLst>
                    <a:ext uri="{9D8B030D-6E8A-4147-A177-3AD203B41FA5}">
                      <a16:colId xmlns:a16="http://schemas.microsoft.com/office/drawing/2014/main" val="20004"/>
                    </a:ext>
                  </a:extLst>
                </a:gridCol>
                <a:gridCol w="400050">
                  <a:extLst>
                    <a:ext uri="{9D8B030D-6E8A-4147-A177-3AD203B41FA5}">
                      <a16:colId xmlns:a16="http://schemas.microsoft.com/office/drawing/2014/main" val="20005"/>
                    </a:ext>
                  </a:extLst>
                </a:gridCol>
                <a:gridCol w="400050">
                  <a:extLst>
                    <a:ext uri="{9D8B030D-6E8A-4147-A177-3AD203B41FA5}">
                      <a16:colId xmlns:a16="http://schemas.microsoft.com/office/drawing/2014/main" val="20006"/>
                    </a:ext>
                  </a:extLst>
                </a:gridCol>
                <a:gridCol w="400050">
                  <a:extLst>
                    <a:ext uri="{9D8B030D-6E8A-4147-A177-3AD203B41FA5}">
                      <a16:colId xmlns:a16="http://schemas.microsoft.com/office/drawing/2014/main" val="20007"/>
                    </a:ext>
                  </a:extLst>
                </a:gridCol>
                <a:gridCol w="400050">
                  <a:extLst>
                    <a:ext uri="{9D8B030D-6E8A-4147-A177-3AD203B41FA5}">
                      <a16:colId xmlns:a16="http://schemas.microsoft.com/office/drawing/2014/main" val="20008"/>
                    </a:ext>
                  </a:extLst>
                </a:gridCol>
                <a:gridCol w="400050">
                  <a:extLst>
                    <a:ext uri="{9D8B030D-6E8A-4147-A177-3AD203B41FA5}">
                      <a16:colId xmlns:a16="http://schemas.microsoft.com/office/drawing/2014/main" val="20009"/>
                    </a:ext>
                  </a:extLst>
                </a:gridCol>
                <a:gridCol w="400050">
                  <a:extLst>
                    <a:ext uri="{9D8B030D-6E8A-4147-A177-3AD203B41FA5}">
                      <a16:colId xmlns:a16="http://schemas.microsoft.com/office/drawing/2014/main" val="20010"/>
                    </a:ext>
                  </a:extLst>
                </a:gridCol>
                <a:gridCol w="400050">
                  <a:extLst>
                    <a:ext uri="{9D8B030D-6E8A-4147-A177-3AD203B41FA5}">
                      <a16:colId xmlns:a16="http://schemas.microsoft.com/office/drawing/2014/main" val="20011"/>
                    </a:ext>
                  </a:extLst>
                </a:gridCol>
              </a:tblGrid>
              <a:tr h="365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12700" cap="flat" cmpd="sng" algn="ctr">
                      <a:solidFill>
                        <a:schemeClr val="tx1"/>
                      </a:solidFill>
                      <a:prstDash val="sysDot"/>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12700" cap="flat" cmpd="sng" algn="ctr">
                      <a:solidFill>
                        <a:schemeClr val="tx1"/>
                      </a:solidFill>
                      <a:prstDash val="sysDot"/>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12700" cap="flat" cmpd="sng" algn="ctr">
                      <a:solidFill>
                        <a:schemeClr val="tx1"/>
                      </a:solidFill>
                      <a:prstDash val="sysDot"/>
                      <a:miter lim="800000"/>
                      <a:headEnd type="none" w="med" len="med"/>
                      <a:tailEnd type="none" w="med" len="med"/>
                    </a:lnL>
                    <a:lnR w="1905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19050" cap="flat" cmpd="sng" algn="ctr">
                      <a:solidFill>
                        <a:schemeClr val="tx1"/>
                      </a:solidFill>
                      <a:prstDash val="solid"/>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12700" cap="flat" cmpd="sng" algn="ctr">
                      <a:solidFill>
                        <a:schemeClr val="tx1"/>
                      </a:solidFill>
                      <a:prstDash val="sysDot"/>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12700" cap="flat" cmpd="sng" algn="ctr">
                      <a:solidFill>
                        <a:schemeClr val="tx1"/>
                      </a:solidFill>
                      <a:prstDash val="sysDot"/>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12700" cap="flat" cmpd="sng" algn="ctr">
                      <a:solidFill>
                        <a:schemeClr val="tx1"/>
                      </a:solidFill>
                      <a:prstDash val="sysDot"/>
                      <a:miter lim="800000"/>
                      <a:headEnd type="none" w="med" len="med"/>
                      <a:tailEnd type="none" w="med" len="med"/>
                    </a:lnL>
                    <a:lnR w="1905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19050" cap="flat" cmpd="sng" algn="ctr">
                      <a:solidFill>
                        <a:schemeClr val="tx1"/>
                      </a:solidFill>
                      <a:prstDash val="solid"/>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12700" cap="flat" cmpd="sng" algn="ctr">
                      <a:solidFill>
                        <a:schemeClr val="tx1"/>
                      </a:solidFill>
                      <a:prstDash val="sysDot"/>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12700" cap="flat" cmpd="sng" algn="ctr">
                      <a:solidFill>
                        <a:schemeClr val="tx1"/>
                      </a:solidFill>
                      <a:prstDash val="sysDot"/>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12700" cap="flat" cmpd="sng" algn="ctr">
                      <a:solidFill>
                        <a:schemeClr val="tx1"/>
                      </a:solidFill>
                      <a:prstDash val="sysDot"/>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7016" name="Group 104">
            <a:extLst>
              <a:ext uri="{FF2B5EF4-FFF2-40B4-BE49-F238E27FC236}">
                <a16:creationId xmlns:a16="http://schemas.microsoft.com/office/drawing/2014/main" id="{986A1F9E-EE4F-4A3B-B8FE-DC2B39F14972}"/>
              </a:ext>
            </a:extLst>
          </p:cNvPr>
          <p:cNvGraphicFramePr>
            <a:graphicFrameLocks noGrp="1"/>
          </p:cNvGraphicFramePr>
          <p:nvPr/>
        </p:nvGraphicFramePr>
        <p:xfrm>
          <a:off x="3281363" y="2990850"/>
          <a:ext cx="1981200" cy="365125"/>
        </p:xfrm>
        <a:graphic>
          <a:graphicData uri="http://schemas.openxmlformats.org/drawingml/2006/table">
            <a:tbl>
              <a:tblPr/>
              <a:tblGrid>
                <a:gridCol w="800100">
                  <a:extLst>
                    <a:ext uri="{9D8B030D-6E8A-4147-A177-3AD203B41FA5}">
                      <a16:colId xmlns:a16="http://schemas.microsoft.com/office/drawing/2014/main" val="20000"/>
                    </a:ext>
                  </a:extLst>
                </a:gridCol>
                <a:gridCol w="400050">
                  <a:extLst>
                    <a:ext uri="{9D8B030D-6E8A-4147-A177-3AD203B41FA5}">
                      <a16:colId xmlns:a16="http://schemas.microsoft.com/office/drawing/2014/main" val="20001"/>
                    </a:ext>
                  </a:extLst>
                </a:gridCol>
                <a:gridCol w="781050">
                  <a:extLst>
                    <a:ext uri="{9D8B030D-6E8A-4147-A177-3AD203B41FA5}">
                      <a16:colId xmlns:a16="http://schemas.microsoft.com/office/drawing/2014/main" val="20002"/>
                    </a:ext>
                  </a:extLst>
                </a:gridCol>
              </a:tblGrid>
              <a:tr h="36512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chemeClr val="tx2"/>
                          </a:solidFill>
                          <a:effectLst/>
                          <a:latin typeface="Tahoma" panose="020B0604030504040204" pitchFamily="34" charset="0"/>
                          <a:ea typeface="宋体" panose="02010600030101010101" pitchFamily="2" charset="-122"/>
                        </a:rPr>
                        <a:t>x</a:t>
                      </a:r>
                    </a:p>
                  </a:txBody>
                  <a:tcPr marT="45445" marB="45445"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chemeClr val="tx2"/>
                          </a:solidFill>
                          <a:effectLst/>
                          <a:latin typeface="Tahoma" panose="020B0604030504040204" pitchFamily="34" charset="0"/>
                          <a:ea typeface="宋体" panose="02010600030101010101" pitchFamily="2" charset="-122"/>
                        </a:rPr>
                        <a:t>c</a:t>
                      </a:r>
                    </a:p>
                  </a:txBody>
                  <a:tcPr marT="45445" marB="45445"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chemeClr val="tx2"/>
                          </a:solidFill>
                          <a:effectLst/>
                          <a:latin typeface="Tahoma" panose="020B0604030504040204" pitchFamily="34" charset="0"/>
                          <a:ea typeface="宋体" panose="02010600030101010101" pitchFamily="2" charset="-122"/>
                        </a:rPr>
                        <a:t>t</a:t>
                      </a:r>
                    </a:p>
                  </a:txBody>
                  <a:tcPr marT="45445" marB="45445"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7053" name="Group 141">
            <a:extLst>
              <a:ext uri="{FF2B5EF4-FFF2-40B4-BE49-F238E27FC236}">
                <a16:creationId xmlns:a16="http://schemas.microsoft.com/office/drawing/2014/main" id="{6B916ECA-AEC7-4DAD-B88D-0CEEDADC4EE4}"/>
              </a:ext>
            </a:extLst>
          </p:cNvPr>
          <p:cNvGraphicFramePr>
            <a:graphicFrameLocks noGrp="1"/>
          </p:cNvGraphicFramePr>
          <p:nvPr/>
        </p:nvGraphicFramePr>
        <p:xfrm>
          <a:off x="3300413" y="4071938"/>
          <a:ext cx="4803775" cy="365125"/>
        </p:xfrm>
        <a:graphic>
          <a:graphicData uri="http://schemas.openxmlformats.org/drawingml/2006/table">
            <a:tbl>
              <a:tblPr/>
              <a:tblGrid>
                <a:gridCol w="1590675">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12900">
                  <a:extLst>
                    <a:ext uri="{9D8B030D-6E8A-4147-A177-3AD203B41FA5}">
                      <a16:colId xmlns:a16="http://schemas.microsoft.com/office/drawing/2014/main" val="20002"/>
                    </a:ext>
                  </a:extLst>
                </a:gridCol>
              </a:tblGrid>
              <a:tr h="36512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chemeClr val="tx2"/>
                          </a:solidFill>
                          <a:effectLst/>
                          <a:latin typeface="Tahoma" panose="020B0604030504040204" pitchFamily="34" charset="0"/>
                          <a:ea typeface="宋体" panose="02010600030101010101" pitchFamily="2" charset="-122"/>
                        </a:rPr>
                        <a:t>x</a:t>
                      </a:r>
                    </a:p>
                  </a:txBody>
                  <a:tcPr marT="45445" marB="45445"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chemeClr val="tx2"/>
                          </a:solidFill>
                          <a:effectLst/>
                          <a:latin typeface="Tahoma" panose="020B0604030504040204" pitchFamily="34" charset="0"/>
                          <a:ea typeface="宋体" panose="02010600030101010101" pitchFamily="2" charset="-122"/>
                        </a:rPr>
                        <a:t>c</a:t>
                      </a:r>
                    </a:p>
                  </a:txBody>
                  <a:tcPr marT="45445" marB="45445"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chemeClr val="tx2"/>
                          </a:solidFill>
                          <a:effectLst/>
                          <a:latin typeface="Tahoma" panose="020B0604030504040204" pitchFamily="34" charset="0"/>
                          <a:ea typeface="宋体" panose="02010600030101010101" pitchFamily="2" charset="-122"/>
                        </a:rPr>
                        <a:t>t</a:t>
                      </a:r>
                    </a:p>
                  </a:txBody>
                  <a:tcPr marT="45445" marB="45445"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67054" name="Rectangle 142">
            <a:extLst>
              <a:ext uri="{FF2B5EF4-FFF2-40B4-BE49-F238E27FC236}">
                <a16:creationId xmlns:a16="http://schemas.microsoft.com/office/drawing/2014/main" id="{817E3CDB-0C11-4CE3-ACEB-29D3BC03479C}"/>
              </a:ext>
            </a:extLst>
          </p:cNvPr>
          <p:cNvSpPr>
            <a:spLocks noChangeArrowheads="1"/>
          </p:cNvSpPr>
          <p:nvPr/>
        </p:nvSpPr>
        <p:spPr bwMode="auto">
          <a:xfrm>
            <a:off x="3205163" y="2276475"/>
            <a:ext cx="5183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t>sizeof(struct T)</a:t>
            </a:r>
            <a:r>
              <a:rPr lang="zh-CN" altLang="en-US" sz="2000"/>
              <a:t>：</a:t>
            </a:r>
            <a:r>
              <a:rPr lang="en-US" altLang="zh-CN" sz="2000"/>
              <a:t>5byte (16bit</a:t>
            </a:r>
            <a:r>
              <a:rPr lang="zh-CN" altLang="en-US" sz="2000"/>
              <a:t>版，字节对齐</a:t>
            </a:r>
            <a:r>
              <a:rPr lang="en-US" altLang="zh-CN" sz="2000"/>
              <a:t>)</a:t>
            </a:r>
          </a:p>
        </p:txBody>
      </p:sp>
      <p:sp>
        <p:nvSpPr>
          <p:cNvPr id="167055" name="Rectangle 143">
            <a:extLst>
              <a:ext uri="{FF2B5EF4-FFF2-40B4-BE49-F238E27FC236}">
                <a16:creationId xmlns:a16="http://schemas.microsoft.com/office/drawing/2014/main" id="{9395353B-0F48-4BCE-BF4A-22BFAB6FA98B}"/>
              </a:ext>
            </a:extLst>
          </p:cNvPr>
          <p:cNvSpPr>
            <a:spLocks noChangeArrowheads="1"/>
          </p:cNvSpPr>
          <p:nvPr/>
        </p:nvSpPr>
        <p:spPr bwMode="auto">
          <a:xfrm>
            <a:off x="3219450" y="3324225"/>
            <a:ext cx="4824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t>sizeof(struct T)</a:t>
            </a:r>
            <a:r>
              <a:rPr lang="zh-CN" altLang="en-US" sz="2000"/>
              <a:t>：</a:t>
            </a:r>
            <a:r>
              <a:rPr lang="en-US" altLang="zh-CN" sz="2000"/>
              <a:t>12byte (32bit</a:t>
            </a:r>
            <a:r>
              <a:rPr lang="zh-CN" altLang="en-US" sz="2000"/>
              <a:t>版</a:t>
            </a:r>
            <a:r>
              <a:rPr lang="en-US" altLang="zh-CN" sz="2000"/>
              <a:t>)</a:t>
            </a:r>
          </a:p>
        </p:txBody>
      </p:sp>
      <p:sp>
        <p:nvSpPr>
          <p:cNvPr id="167056" name="AutoShape 144">
            <a:extLst>
              <a:ext uri="{FF2B5EF4-FFF2-40B4-BE49-F238E27FC236}">
                <a16:creationId xmlns:a16="http://schemas.microsoft.com/office/drawing/2014/main" id="{349144A9-351F-4DC2-B7A4-3F2E5E56439A}"/>
              </a:ext>
            </a:extLst>
          </p:cNvPr>
          <p:cNvSpPr>
            <a:spLocks noChangeArrowheads="1"/>
          </p:cNvSpPr>
          <p:nvPr/>
        </p:nvSpPr>
        <p:spPr bwMode="auto">
          <a:xfrm>
            <a:off x="6159500" y="2779713"/>
            <a:ext cx="1871663" cy="431800"/>
          </a:xfrm>
          <a:prstGeom prst="wedgeRoundRectCallout">
            <a:avLst>
              <a:gd name="adj1" fmla="val -69167"/>
              <a:gd name="adj2" fmla="val 275000"/>
              <a:gd name="adj3" fmla="val 16667"/>
            </a:avLst>
          </a:prstGeom>
          <a:noFill/>
          <a:ln w="19050">
            <a:solidFill>
              <a:srgbClr val="008080"/>
            </a:solidFill>
            <a:miter lim="800000"/>
            <a:headEnd/>
            <a:tailEnd/>
          </a:ln>
          <a:effectLst/>
        </p:spPr>
        <p:txBody>
          <a:bodyPr/>
          <a:lstStyle/>
          <a:p>
            <a:pPr algn="ctr" eaLnBrk="1" hangingPunct="1">
              <a:defRPr/>
            </a:pPr>
            <a:r>
              <a:rPr lang="zh-CN" altLang="en-US" sz="1800" b="1">
                <a:solidFill>
                  <a:srgbClr val="FF0000"/>
                </a:solidFill>
                <a:effectLst>
                  <a:outerShdw blurRad="38100" dist="38100" dir="2700000" algn="tl">
                    <a:srgbClr val="C0C0C0"/>
                  </a:outerShdw>
                </a:effectLst>
              </a:rPr>
              <a:t>字对齐现象</a:t>
            </a:r>
          </a:p>
        </p:txBody>
      </p:sp>
      <p:sp>
        <p:nvSpPr>
          <p:cNvPr id="167058" name="Rectangle 146">
            <a:extLst>
              <a:ext uri="{FF2B5EF4-FFF2-40B4-BE49-F238E27FC236}">
                <a16:creationId xmlns:a16="http://schemas.microsoft.com/office/drawing/2014/main" id="{9DDFE255-8A9F-4DB9-BE41-652696CF5FDC}"/>
              </a:ext>
            </a:extLst>
          </p:cNvPr>
          <p:cNvSpPr>
            <a:spLocks noChangeArrowheads="1"/>
          </p:cNvSpPr>
          <p:nvPr/>
        </p:nvSpPr>
        <p:spPr bwMode="auto">
          <a:xfrm>
            <a:off x="755650" y="4868863"/>
            <a:ext cx="7907338" cy="822325"/>
          </a:xfrm>
          <a:prstGeom prst="rect">
            <a:avLst/>
          </a:prstGeom>
          <a:solidFill>
            <a:schemeClr val="bg1">
              <a:alpha val="70000"/>
            </a:schemeClr>
          </a:solidFill>
          <a:ln w="9525">
            <a:noFill/>
            <a:miter lim="800000"/>
            <a:headEnd/>
            <a:tailEnd/>
          </a:ln>
          <a:effectLst/>
        </p:spPr>
        <p:txBody>
          <a:bodyPr anchor="ctr">
            <a:spAutoFit/>
          </a:bodyPr>
          <a:lstStyle/>
          <a:p>
            <a:pPr eaLnBrk="1" hangingPunct="1">
              <a:lnSpc>
                <a:spcPct val="120000"/>
              </a:lnSpc>
              <a:defRPr/>
            </a:pPr>
            <a:r>
              <a:rPr lang="en-US" altLang="zh-CN" sz="2000" b="1">
                <a:effectLst>
                  <a:outerShdw blurRad="38100" dist="38100" dir="2700000" algn="tl">
                    <a:srgbClr val="C0C0C0"/>
                  </a:outerShdw>
                </a:effectLst>
              </a:rPr>
              <a:t>      </a:t>
            </a:r>
            <a:r>
              <a:rPr lang="zh-CN" altLang="en-US" sz="2000" b="1">
                <a:solidFill>
                  <a:srgbClr val="008000"/>
                </a:solidFill>
              </a:rPr>
              <a:t>利用</a:t>
            </a:r>
            <a:r>
              <a:rPr lang="en-US" altLang="zh-CN" sz="2000" b="1">
                <a:solidFill>
                  <a:srgbClr val="008000"/>
                </a:solidFill>
              </a:rPr>
              <a:t>sizeof</a:t>
            </a:r>
            <a:r>
              <a:rPr lang="zh-CN" altLang="en-US" sz="2000" b="1">
                <a:solidFill>
                  <a:srgbClr val="008000"/>
                </a:solidFill>
              </a:rPr>
              <a:t>运算符自动计算数据对象的大小，在确保准确性的同时，还可以增加程序的可移植性。</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66917"/>
                                        </p:tgtEl>
                                        <p:attrNameLst>
                                          <p:attrName>style.visibility</p:attrName>
                                        </p:attrNameLst>
                                      </p:cBhvr>
                                      <p:to>
                                        <p:strVal val="visible"/>
                                      </p:to>
                                    </p:set>
                                    <p:anim calcmode="lin" valueType="num">
                                      <p:cBhvr>
                                        <p:cTn id="7" dur="1000" fill="hold"/>
                                        <p:tgtEl>
                                          <p:spTgt spid="166917"/>
                                        </p:tgtEl>
                                        <p:attrNameLst>
                                          <p:attrName>ppt_x</p:attrName>
                                        </p:attrNameLst>
                                      </p:cBhvr>
                                      <p:tavLst>
                                        <p:tav tm="0">
                                          <p:val>
                                            <p:strVal val="#ppt_x-.2"/>
                                          </p:val>
                                        </p:tav>
                                        <p:tav tm="100000">
                                          <p:val>
                                            <p:strVal val="#ppt_x"/>
                                          </p:val>
                                        </p:tav>
                                      </p:tavLst>
                                    </p:anim>
                                    <p:anim calcmode="lin" valueType="num">
                                      <p:cBhvr>
                                        <p:cTn id="8" dur="1000" fill="hold"/>
                                        <p:tgtEl>
                                          <p:spTgt spid="166917"/>
                                        </p:tgtEl>
                                        <p:attrNameLst>
                                          <p:attrName>ppt_y</p:attrName>
                                        </p:attrNameLst>
                                      </p:cBhvr>
                                      <p:tavLst>
                                        <p:tav tm="0">
                                          <p:val>
                                            <p:strVal val="#ppt_y"/>
                                          </p:val>
                                        </p:tav>
                                        <p:tav tm="100000">
                                          <p:val>
                                            <p:strVal val="#ppt_y"/>
                                          </p:val>
                                        </p:tav>
                                      </p:tavLst>
                                    </p:anim>
                                    <p:animEffect transition="in" filter="wipe(right)" prLst="gradientSize: 0.1">
                                      <p:cBhvr>
                                        <p:cTn id="9" dur="1000"/>
                                        <p:tgtEl>
                                          <p:spTgt spid="166917"/>
                                        </p:tgtEl>
                                      </p:cBhvr>
                                    </p:animEffect>
                                  </p:childTnLst>
                                </p:cTn>
                              </p:par>
                              <p:par>
                                <p:cTn id="10" presetID="29" presetClass="entr" presetSubtype="0" fill="hold" nodeType="withEffect">
                                  <p:stCondLst>
                                    <p:cond delay="0"/>
                                  </p:stCondLst>
                                  <p:childTnLst>
                                    <p:set>
                                      <p:cBhvr>
                                        <p:cTn id="11" dur="1" fill="hold">
                                          <p:stCondLst>
                                            <p:cond delay="0"/>
                                          </p:stCondLst>
                                        </p:cTn>
                                        <p:tgtEl>
                                          <p:spTgt spid="166990"/>
                                        </p:tgtEl>
                                        <p:attrNameLst>
                                          <p:attrName>style.visibility</p:attrName>
                                        </p:attrNameLst>
                                      </p:cBhvr>
                                      <p:to>
                                        <p:strVal val="visible"/>
                                      </p:to>
                                    </p:set>
                                    <p:anim calcmode="lin" valueType="num">
                                      <p:cBhvr>
                                        <p:cTn id="12" dur="1000" fill="hold"/>
                                        <p:tgtEl>
                                          <p:spTgt spid="166990"/>
                                        </p:tgtEl>
                                        <p:attrNameLst>
                                          <p:attrName>ppt_x</p:attrName>
                                        </p:attrNameLst>
                                      </p:cBhvr>
                                      <p:tavLst>
                                        <p:tav tm="0">
                                          <p:val>
                                            <p:strVal val="#ppt_x-.2"/>
                                          </p:val>
                                        </p:tav>
                                        <p:tav tm="100000">
                                          <p:val>
                                            <p:strVal val="#ppt_x"/>
                                          </p:val>
                                        </p:tav>
                                      </p:tavLst>
                                    </p:anim>
                                    <p:anim calcmode="lin" valueType="num">
                                      <p:cBhvr>
                                        <p:cTn id="13" dur="1000" fill="hold"/>
                                        <p:tgtEl>
                                          <p:spTgt spid="166990"/>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66990"/>
                                        </p:tgtEl>
                                      </p:cBhvr>
                                    </p:animEffect>
                                  </p:childTnLst>
                                </p:cTn>
                              </p:par>
                              <p:par>
                                <p:cTn id="15" presetID="29" presetClass="entr" presetSubtype="0" fill="hold" nodeType="withEffect">
                                  <p:stCondLst>
                                    <p:cond delay="0"/>
                                  </p:stCondLst>
                                  <p:childTnLst>
                                    <p:set>
                                      <p:cBhvr>
                                        <p:cTn id="16" dur="1" fill="hold">
                                          <p:stCondLst>
                                            <p:cond delay="0"/>
                                          </p:stCondLst>
                                        </p:cTn>
                                        <p:tgtEl>
                                          <p:spTgt spid="167039"/>
                                        </p:tgtEl>
                                        <p:attrNameLst>
                                          <p:attrName>style.visibility</p:attrName>
                                        </p:attrNameLst>
                                      </p:cBhvr>
                                      <p:to>
                                        <p:strVal val="visible"/>
                                      </p:to>
                                    </p:set>
                                    <p:anim calcmode="lin" valueType="num">
                                      <p:cBhvr>
                                        <p:cTn id="17" dur="1000" fill="hold"/>
                                        <p:tgtEl>
                                          <p:spTgt spid="167039"/>
                                        </p:tgtEl>
                                        <p:attrNameLst>
                                          <p:attrName>ppt_x</p:attrName>
                                        </p:attrNameLst>
                                      </p:cBhvr>
                                      <p:tavLst>
                                        <p:tav tm="0">
                                          <p:val>
                                            <p:strVal val="#ppt_x-.2"/>
                                          </p:val>
                                        </p:tav>
                                        <p:tav tm="100000">
                                          <p:val>
                                            <p:strVal val="#ppt_x"/>
                                          </p:val>
                                        </p:tav>
                                      </p:tavLst>
                                    </p:anim>
                                    <p:anim calcmode="lin" valueType="num">
                                      <p:cBhvr>
                                        <p:cTn id="18" dur="1000" fill="hold"/>
                                        <p:tgtEl>
                                          <p:spTgt spid="167039"/>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67039"/>
                                        </p:tgtEl>
                                      </p:cBhvr>
                                    </p:animEffect>
                                  </p:childTnLst>
                                </p:cTn>
                              </p:par>
                              <p:par>
                                <p:cTn id="20" presetID="29" presetClass="entr" presetSubtype="0" fill="hold" nodeType="withEffect">
                                  <p:stCondLst>
                                    <p:cond delay="0"/>
                                  </p:stCondLst>
                                  <p:childTnLst>
                                    <p:set>
                                      <p:cBhvr>
                                        <p:cTn id="21" dur="1" fill="hold">
                                          <p:stCondLst>
                                            <p:cond delay="0"/>
                                          </p:stCondLst>
                                        </p:cTn>
                                        <p:tgtEl>
                                          <p:spTgt spid="167016"/>
                                        </p:tgtEl>
                                        <p:attrNameLst>
                                          <p:attrName>style.visibility</p:attrName>
                                        </p:attrNameLst>
                                      </p:cBhvr>
                                      <p:to>
                                        <p:strVal val="visible"/>
                                      </p:to>
                                    </p:set>
                                    <p:anim calcmode="lin" valueType="num">
                                      <p:cBhvr>
                                        <p:cTn id="22" dur="1000" fill="hold"/>
                                        <p:tgtEl>
                                          <p:spTgt spid="167016"/>
                                        </p:tgtEl>
                                        <p:attrNameLst>
                                          <p:attrName>ppt_x</p:attrName>
                                        </p:attrNameLst>
                                      </p:cBhvr>
                                      <p:tavLst>
                                        <p:tav tm="0">
                                          <p:val>
                                            <p:strVal val="#ppt_x-.2"/>
                                          </p:val>
                                        </p:tav>
                                        <p:tav tm="100000">
                                          <p:val>
                                            <p:strVal val="#ppt_x"/>
                                          </p:val>
                                        </p:tav>
                                      </p:tavLst>
                                    </p:anim>
                                    <p:anim calcmode="lin" valueType="num">
                                      <p:cBhvr>
                                        <p:cTn id="23" dur="1000" fill="hold"/>
                                        <p:tgtEl>
                                          <p:spTgt spid="167016"/>
                                        </p:tgtEl>
                                        <p:attrNameLst>
                                          <p:attrName>ppt_y</p:attrName>
                                        </p:attrNameLst>
                                      </p:cBhvr>
                                      <p:tavLst>
                                        <p:tav tm="0">
                                          <p:val>
                                            <p:strVal val="#ppt_y"/>
                                          </p:val>
                                        </p:tav>
                                        <p:tav tm="100000">
                                          <p:val>
                                            <p:strVal val="#ppt_y"/>
                                          </p:val>
                                        </p:tav>
                                      </p:tavLst>
                                    </p:anim>
                                    <p:animEffect transition="in" filter="wipe(right)" prLst="gradientSize: 0.1">
                                      <p:cBhvr>
                                        <p:cTn id="24" dur="1000"/>
                                        <p:tgtEl>
                                          <p:spTgt spid="167016"/>
                                        </p:tgtEl>
                                      </p:cBhvr>
                                    </p:animEffect>
                                  </p:childTnLst>
                                </p:cTn>
                              </p:par>
                              <p:par>
                                <p:cTn id="25" presetID="29" presetClass="entr" presetSubtype="0" fill="hold" nodeType="withEffect">
                                  <p:stCondLst>
                                    <p:cond delay="0"/>
                                  </p:stCondLst>
                                  <p:childTnLst>
                                    <p:set>
                                      <p:cBhvr>
                                        <p:cTn id="26" dur="1" fill="hold">
                                          <p:stCondLst>
                                            <p:cond delay="0"/>
                                          </p:stCondLst>
                                        </p:cTn>
                                        <p:tgtEl>
                                          <p:spTgt spid="167053"/>
                                        </p:tgtEl>
                                        <p:attrNameLst>
                                          <p:attrName>style.visibility</p:attrName>
                                        </p:attrNameLst>
                                      </p:cBhvr>
                                      <p:to>
                                        <p:strVal val="visible"/>
                                      </p:to>
                                    </p:set>
                                    <p:anim calcmode="lin" valueType="num">
                                      <p:cBhvr>
                                        <p:cTn id="27" dur="1000" fill="hold"/>
                                        <p:tgtEl>
                                          <p:spTgt spid="167053"/>
                                        </p:tgtEl>
                                        <p:attrNameLst>
                                          <p:attrName>ppt_x</p:attrName>
                                        </p:attrNameLst>
                                      </p:cBhvr>
                                      <p:tavLst>
                                        <p:tav tm="0">
                                          <p:val>
                                            <p:strVal val="#ppt_x-.2"/>
                                          </p:val>
                                        </p:tav>
                                        <p:tav tm="100000">
                                          <p:val>
                                            <p:strVal val="#ppt_x"/>
                                          </p:val>
                                        </p:tav>
                                      </p:tavLst>
                                    </p:anim>
                                    <p:anim calcmode="lin" valueType="num">
                                      <p:cBhvr>
                                        <p:cTn id="28" dur="1000" fill="hold"/>
                                        <p:tgtEl>
                                          <p:spTgt spid="167053"/>
                                        </p:tgtEl>
                                        <p:attrNameLst>
                                          <p:attrName>ppt_y</p:attrName>
                                        </p:attrNameLst>
                                      </p:cBhvr>
                                      <p:tavLst>
                                        <p:tav tm="0">
                                          <p:val>
                                            <p:strVal val="#ppt_y"/>
                                          </p:val>
                                        </p:tav>
                                        <p:tav tm="100000">
                                          <p:val>
                                            <p:strVal val="#ppt_y"/>
                                          </p:val>
                                        </p:tav>
                                      </p:tavLst>
                                    </p:anim>
                                    <p:animEffect transition="in" filter="wipe(right)" prLst="gradientSize: 0.1">
                                      <p:cBhvr>
                                        <p:cTn id="29" dur="1000"/>
                                        <p:tgtEl>
                                          <p:spTgt spid="167053"/>
                                        </p:tgtEl>
                                      </p:cBhvr>
                                    </p:animEffect>
                                  </p:childTnLst>
                                </p:cTn>
                              </p:par>
                              <p:par>
                                <p:cTn id="30" presetID="29" presetClass="entr" presetSubtype="0" fill="hold" grpId="0" nodeType="withEffect">
                                  <p:stCondLst>
                                    <p:cond delay="0"/>
                                  </p:stCondLst>
                                  <p:childTnLst>
                                    <p:set>
                                      <p:cBhvr>
                                        <p:cTn id="31" dur="1" fill="hold">
                                          <p:stCondLst>
                                            <p:cond delay="0"/>
                                          </p:stCondLst>
                                        </p:cTn>
                                        <p:tgtEl>
                                          <p:spTgt spid="167054"/>
                                        </p:tgtEl>
                                        <p:attrNameLst>
                                          <p:attrName>style.visibility</p:attrName>
                                        </p:attrNameLst>
                                      </p:cBhvr>
                                      <p:to>
                                        <p:strVal val="visible"/>
                                      </p:to>
                                    </p:set>
                                    <p:anim calcmode="lin" valueType="num">
                                      <p:cBhvr>
                                        <p:cTn id="32" dur="1000" fill="hold"/>
                                        <p:tgtEl>
                                          <p:spTgt spid="167054"/>
                                        </p:tgtEl>
                                        <p:attrNameLst>
                                          <p:attrName>ppt_x</p:attrName>
                                        </p:attrNameLst>
                                      </p:cBhvr>
                                      <p:tavLst>
                                        <p:tav tm="0">
                                          <p:val>
                                            <p:strVal val="#ppt_x-.2"/>
                                          </p:val>
                                        </p:tav>
                                        <p:tav tm="100000">
                                          <p:val>
                                            <p:strVal val="#ppt_x"/>
                                          </p:val>
                                        </p:tav>
                                      </p:tavLst>
                                    </p:anim>
                                    <p:anim calcmode="lin" valueType="num">
                                      <p:cBhvr>
                                        <p:cTn id="33" dur="1000" fill="hold"/>
                                        <p:tgtEl>
                                          <p:spTgt spid="167054"/>
                                        </p:tgtEl>
                                        <p:attrNameLst>
                                          <p:attrName>ppt_y</p:attrName>
                                        </p:attrNameLst>
                                      </p:cBhvr>
                                      <p:tavLst>
                                        <p:tav tm="0">
                                          <p:val>
                                            <p:strVal val="#ppt_y"/>
                                          </p:val>
                                        </p:tav>
                                        <p:tav tm="100000">
                                          <p:val>
                                            <p:strVal val="#ppt_y"/>
                                          </p:val>
                                        </p:tav>
                                      </p:tavLst>
                                    </p:anim>
                                    <p:animEffect transition="in" filter="wipe(right)" prLst="gradientSize: 0.1">
                                      <p:cBhvr>
                                        <p:cTn id="34" dur="1000"/>
                                        <p:tgtEl>
                                          <p:spTgt spid="167054"/>
                                        </p:tgtEl>
                                      </p:cBhvr>
                                    </p:animEffect>
                                  </p:childTnLst>
                                </p:cTn>
                              </p:par>
                              <p:par>
                                <p:cTn id="35" presetID="29" presetClass="entr" presetSubtype="0" fill="hold" grpId="0" nodeType="withEffect">
                                  <p:stCondLst>
                                    <p:cond delay="0"/>
                                  </p:stCondLst>
                                  <p:childTnLst>
                                    <p:set>
                                      <p:cBhvr>
                                        <p:cTn id="36" dur="1" fill="hold">
                                          <p:stCondLst>
                                            <p:cond delay="0"/>
                                          </p:stCondLst>
                                        </p:cTn>
                                        <p:tgtEl>
                                          <p:spTgt spid="167055"/>
                                        </p:tgtEl>
                                        <p:attrNameLst>
                                          <p:attrName>style.visibility</p:attrName>
                                        </p:attrNameLst>
                                      </p:cBhvr>
                                      <p:to>
                                        <p:strVal val="visible"/>
                                      </p:to>
                                    </p:set>
                                    <p:anim calcmode="lin" valueType="num">
                                      <p:cBhvr>
                                        <p:cTn id="37" dur="1000" fill="hold"/>
                                        <p:tgtEl>
                                          <p:spTgt spid="167055"/>
                                        </p:tgtEl>
                                        <p:attrNameLst>
                                          <p:attrName>ppt_x</p:attrName>
                                        </p:attrNameLst>
                                      </p:cBhvr>
                                      <p:tavLst>
                                        <p:tav tm="0">
                                          <p:val>
                                            <p:strVal val="#ppt_x-.2"/>
                                          </p:val>
                                        </p:tav>
                                        <p:tav tm="100000">
                                          <p:val>
                                            <p:strVal val="#ppt_x"/>
                                          </p:val>
                                        </p:tav>
                                      </p:tavLst>
                                    </p:anim>
                                    <p:anim calcmode="lin" valueType="num">
                                      <p:cBhvr>
                                        <p:cTn id="38" dur="1000" fill="hold"/>
                                        <p:tgtEl>
                                          <p:spTgt spid="167055"/>
                                        </p:tgtEl>
                                        <p:attrNameLst>
                                          <p:attrName>ppt_y</p:attrName>
                                        </p:attrNameLst>
                                      </p:cBhvr>
                                      <p:tavLst>
                                        <p:tav tm="0">
                                          <p:val>
                                            <p:strVal val="#ppt_y"/>
                                          </p:val>
                                        </p:tav>
                                        <p:tav tm="100000">
                                          <p:val>
                                            <p:strVal val="#ppt_y"/>
                                          </p:val>
                                        </p:tav>
                                      </p:tavLst>
                                    </p:anim>
                                    <p:animEffect transition="in" filter="wipe(right)" prLst="gradientSize: 0.1">
                                      <p:cBhvr>
                                        <p:cTn id="39" dur="1000"/>
                                        <p:tgtEl>
                                          <p:spTgt spid="16705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9" presetClass="entr" presetSubtype="0" fill="hold" grpId="0" nodeType="clickEffect">
                                  <p:stCondLst>
                                    <p:cond delay="0"/>
                                  </p:stCondLst>
                                  <p:childTnLst>
                                    <p:set>
                                      <p:cBhvr>
                                        <p:cTn id="43" dur="1" fill="hold">
                                          <p:stCondLst>
                                            <p:cond delay="0"/>
                                          </p:stCondLst>
                                        </p:cTn>
                                        <p:tgtEl>
                                          <p:spTgt spid="167056"/>
                                        </p:tgtEl>
                                        <p:attrNameLst>
                                          <p:attrName>style.visibility</p:attrName>
                                        </p:attrNameLst>
                                      </p:cBhvr>
                                      <p:to>
                                        <p:strVal val="visible"/>
                                      </p:to>
                                    </p:set>
                                    <p:anim calcmode="lin" valueType="num">
                                      <p:cBhvr>
                                        <p:cTn id="44" dur="1000" fill="hold"/>
                                        <p:tgtEl>
                                          <p:spTgt spid="167056"/>
                                        </p:tgtEl>
                                        <p:attrNameLst>
                                          <p:attrName>ppt_x</p:attrName>
                                        </p:attrNameLst>
                                      </p:cBhvr>
                                      <p:tavLst>
                                        <p:tav tm="0">
                                          <p:val>
                                            <p:strVal val="#ppt_x-.2"/>
                                          </p:val>
                                        </p:tav>
                                        <p:tav tm="100000">
                                          <p:val>
                                            <p:strVal val="#ppt_x"/>
                                          </p:val>
                                        </p:tav>
                                      </p:tavLst>
                                    </p:anim>
                                    <p:anim calcmode="lin" valueType="num">
                                      <p:cBhvr>
                                        <p:cTn id="45" dur="1000" fill="hold"/>
                                        <p:tgtEl>
                                          <p:spTgt spid="167056"/>
                                        </p:tgtEl>
                                        <p:attrNameLst>
                                          <p:attrName>ppt_y</p:attrName>
                                        </p:attrNameLst>
                                      </p:cBhvr>
                                      <p:tavLst>
                                        <p:tav tm="0">
                                          <p:val>
                                            <p:strVal val="#ppt_y"/>
                                          </p:val>
                                        </p:tav>
                                        <p:tav tm="100000">
                                          <p:val>
                                            <p:strVal val="#ppt_y"/>
                                          </p:val>
                                        </p:tav>
                                      </p:tavLst>
                                    </p:anim>
                                    <p:animEffect transition="in" filter="wipe(right)" prLst="gradientSize: 0.1">
                                      <p:cBhvr>
                                        <p:cTn id="46" dur="1000"/>
                                        <p:tgtEl>
                                          <p:spTgt spid="167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7" grpId="0" animBg="1"/>
      <p:bldP spid="167054" grpId="0"/>
      <p:bldP spid="167055" grpId="0"/>
      <p:bldP spid="16705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1">
            <a:extLst>
              <a:ext uri="{FF2B5EF4-FFF2-40B4-BE49-F238E27FC236}">
                <a16:creationId xmlns:a16="http://schemas.microsoft.com/office/drawing/2014/main" id="{AD5A92F3-6C18-40C6-96A2-CA9E9D7E944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192FF90-A1D6-489C-9841-7BB2E3967D2C}" type="slidenum">
              <a:rPr kumimoji="0" lang="en-US" altLang="zh-CN" sz="1800" smtClean="0">
                <a:solidFill>
                  <a:srgbClr val="009900"/>
                </a:solidFill>
              </a:rPr>
              <a:pPr>
                <a:spcBef>
                  <a:spcPct val="0"/>
                </a:spcBef>
                <a:buClrTx/>
                <a:buSzTx/>
                <a:buFontTx/>
                <a:buNone/>
              </a:pPr>
              <a:t>42</a:t>
            </a:fld>
            <a:endParaRPr kumimoji="0" lang="en-US" altLang="zh-CN" sz="1800">
              <a:solidFill>
                <a:srgbClr val="009900"/>
              </a:solidFill>
            </a:endParaRPr>
          </a:p>
        </p:txBody>
      </p:sp>
      <p:sp>
        <p:nvSpPr>
          <p:cNvPr id="47107" name="Rectangle 4">
            <a:extLst>
              <a:ext uri="{FF2B5EF4-FFF2-40B4-BE49-F238E27FC236}">
                <a16:creationId xmlns:a16="http://schemas.microsoft.com/office/drawing/2014/main" id="{6112073D-44B6-4D96-904A-1861A0228A32}"/>
              </a:ext>
            </a:extLst>
          </p:cNvPr>
          <p:cNvSpPr>
            <a:spLocks noChangeArrowheads="1"/>
          </p:cNvSpPr>
          <p:nvPr/>
        </p:nvSpPr>
        <p:spPr bwMode="auto">
          <a:xfrm>
            <a:off x="723900" y="620713"/>
            <a:ext cx="68722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rgbClr val="0000FF"/>
                </a:solidFill>
                <a:latin typeface="Times New Roman" panose="02020603050405020304" pitchFamily="18" charset="0"/>
                <a:ea typeface="黑体" panose="02010609060101010101" pitchFamily="49" charset="-122"/>
              </a:rPr>
              <a:t>9.7</a:t>
            </a:r>
            <a:r>
              <a:rPr lang="zh-CN" altLang="en-US" sz="2800" b="1">
                <a:solidFill>
                  <a:srgbClr val="0000FF"/>
                </a:solidFill>
                <a:latin typeface="Times New Roman" panose="02020603050405020304" pitchFamily="18" charset="0"/>
                <a:ea typeface="黑体" panose="02010609060101010101" pitchFamily="49" charset="-122"/>
              </a:rPr>
              <a:t>　</a:t>
            </a:r>
            <a:r>
              <a:rPr lang="zh-CN" altLang="en-US" sz="2800" b="1">
                <a:solidFill>
                  <a:srgbClr val="0000FF"/>
                </a:solidFill>
                <a:ea typeface="黑体" panose="02010609060101010101" pitchFamily="49" charset="-122"/>
              </a:rPr>
              <a:t>联合</a:t>
            </a:r>
            <a:endParaRPr lang="zh-CN" altLang="en-US" sz="2800" b="1">
              <a:solidFill>
                <a:srgbClr val="0000FF"/>
              </a:solidFill>
              <a:latin typeface="Times New Roman" panose="02020603050405020304" pitchFamily="18" charset="0"/>
              <a:ea typeface="黑体" panose="02010609060101010101" pitchFamily="49" charset="-122"/>
            </a:endParaRPr>
          </a:p>
        </p:txBody>
      </p:sp>
      <p:sp>
        <p:nvSpPr>
          <p:cNvPr id="47108" name="Text Box 5">
            <a:extLst>
              <a:ext uri="{FF2B5EF4-FFF2-40B4-BE49-F238E27FC236}">
                <a16:creationId xmlns:a16="http://schemas.microsoft.com/office/drawing/2014/main" id="{F751EB33-8765-46DB-8E94-580E21017C84}"/>
              </a:ext>
            </a:extLst>
          </p:cNvPr>
          <p:cNvSpPr txBox="1">
            <a:spLocks noChangeArrowheads="1"/>
          </p:cNvSpPr>
          <p:nvPr/>
        </p:nvSpPr>
        <p:spPr bwMode="auto">
          <a:xfrm>
            <a:off x="762000" y="1171575"/>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CC0099"/>
                </a:solidFill>
                <a:latin typeface="Times New Roman" panose="02020603050405020304" pitchFamily="18" charset="0"/>
                <a:ea typeface="黑体" panose="02010609060101010101" pitchFamily="49" charset="-122"/>
              </a:rPr>
              <a:t>9.7.1</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联合的声明 </a:t>
            </a:r>
          </a:p>
        </p:txBody>
      </p:sp>
      <p:sp>
        <p:nvSpPr>
          <p:cNvPr id="47109" name="Text Box 6">
            <a:extLst>
              <a:ext uri="{FF2B5EF4-FFF2-40B4-BE49-F238E27FC236}">
                <a16:creationId xmlns:a16="http://schemas.microsoft.com/office/drawing/2014/main" id="{1791A3CD-9BCF-47F3-B389-C11F354FDEE7}"/>
              </a:ext>
            </a:extLst>
          </p:cNvPr>
          <p:cNvSpPr txBox="1">
            <a:spLocks noChangeArrowheads="1"/>
          </p:cNvSpPr>
          <p:nvPr/>
        </p:nvSpPr>
        <p:spPr bwMode="auto">
          <a:xfrm flipH="1">
            <a:off x="8480425" y="5999163"/>
            <a:ext cx="511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000" u="sng">
                <a:hlinkClick r:id="rId2" action="ppaction://hlinksldjump"/>
              </a:rPr>
              <a:t>目录</a:t>
            </a:r>
            <a:endParaRPr lang="zh-CN" altLang="en-US" sz="1000" u="sng"/>
          </a:p>
        </p:txBody>
      </p:sp>
      <p:sp>
        <p:nvSpPr>
          <p:cNvPr id="167943" name="Rectangle 7">
            <a:extLst>
              <a:ext uri="{FF2B5EF4-FFF2-40B4-BE49-F238E27FC236}">
                <a16:creationId xmlns:a16="http://schemas.microsoft.com/office/drawing/2014/main" id="{12FB45DB-3EDC-4D17-A1A5-1342ED2A49AB}"/>
              </a:ext>
            </a:extLst>
          </p:cNvPr>
          <p:cNvSpPr>
            <a:spLocks noChangeArrowheads="1"/>
          </p:cNvSpPr>
          <p:nvPr/>
        </p:nvSpPr>
        <p:spPr bwMode="auto">
          <a:xfrm>
            <a:off x="684213" y="1628775"/>
            <a:ext cx="7958137" cy="762000"/>
          </a:xfrm>
          <a:prstGeom prst="rect">
            <a:avLst/>
          </a:prstGeom>
          <a:noFill/>
          <a:ln w="9525">
            <a:noFill/>
            <a:miter lim="800000"/>
            <a:headEnd/>
            <a:tailEnd/>
          </a:ln>
          <a:effectLst/>
        </p:spPr>
        <p:txBody>
          <a:bodyPr anchor="ctr">
            <a:spAutoFit/>
          </a:bodyPr>
          <a:lstStyle/>
          <a:p>
            <a:pPr eaLnBrk="1" hangingPunct="1">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除了用关键字</a:t>
            </a:r>
            <a:r>
              <a:rPr lang="en-US" altLang="zh-CN" sz="2000" b="1">
                <a:effectLst>
                  <a:outerShdw blurRad="38100" dist="38100" dir="2700000" algn="tl">
                    <a:srgbClr val="C0C0C0"/>
                  </a:outerShdw>
                </a:effectLst>
              </a:rPr>
              <a:t>union</a:t>
            </a:r>
            <a:r>
              <a:rPr lang="zh-CN" altLang="en-US" sz="2000" b="1">
                <a:effectLst>
                  <a:outerShdw blurRad="38100" dist="38100" dir="2700000" algn="tl">
                    <a:srgbClr val="C0C0C0"/>
                  </a:outerShdw>
                </a:effectLst>
              </a:rPr>
              <a:t>取代</a:t>
            </a:r>
            <a:r>
              <a:rPr lang="en-US" altLang="zh-CN" sz="2000" b="1">
                <a:effectLst>
                  <a:outerShdw blurRad="38100" dist="38100" dir="2700000" algn="tl">
                    <a:srgbClr val="C0C0C0"/>
                  </a:outerShdw>
                </a:effectLst>
              </a:rPr>
              <a:t>struct</a:t>
            </a:r>
            <a:r>
              <a:rPr lang="zh-CN" altLang="en-US" sz="2000" b="1">
                <a:effectLst>
                  <a:outerShdw blurRad="38100" dist="38100" dir="2700000" algn="tl">
                    <a:srgbClr val="C0C0C0"/>
                  </a:outerShdw>
                </a:effectLst>
              </a:rPr>
              <a:t>之外，联合类型的定义、联合变量的声明、以及联合成员的引用在语法上与结构完全相同。</a:t>
            </a:r>
            <a:r>
              <a:rPr lang="zh-CN" altLang="en-US"/>
              <a:t> </a:t>
            </a:r>
          </a:p>
        </p:txBody>
      </p:sp>
      <p:sp>
        <p:nvSpPr>
          <p:cNvPr id="167944" name="Rectangle 8">
            <a:extLst>
              <a:ext uri="{FF2B5EF4-FFF2-40B4-BE49-F238E27FC236}">
                <a16:creationId xmlns:a16="http://schemas.microsoft.com/office/drawing/2014/main" id="{8E5173A0-5350-4F4C-81E2-273A37BA0F26}"/>
              </a:ext>
            </a:extLst>
          </p:cNvPr>
          <p:cNvSpPr>
            <a:spLocks noChangeArrowheads="1"/>
          </p:cNvSpPr>
          <p:nvPr/>
        </p:nvSpPr>
        <p:spPr bwMode="auto">
          <a:xfrm>
            <a:off x="2124075" y="2605088"/>
            <a:ext cx="1403350" cy="1616075"/>
          </a:xfrm>
          <a:prstGeom prst="rect">
            <a:avLst/>
          </a:prstGeom>
          <a:solidFill>
            <a:schemeClr val="accent1">
              <a:alpha val="10001"/>
            </a:schemeClr>
          </a:solidFill>
          <a:ln w="9525">
            <a:noFill/>
            <a:miter lim="800000"/>
            <a:headEnd/>
            <a:tailEnd/>
          </a:ln>
          <a:effectLst/>
        </p:spPr>
        <p:txBody>
          <a:bodyPr wrap="none" anchor="ctr">
            <a:spAutoFit/>
          </a:bodyPr>
          <a:lstStyle/>
          <a:p>
            <a:pPr eaLnBrk="1" hangingPunct="1">
              <a:defRPr/>
            </a:pPr>
            <a:r>
              <a:rPr lang="en-US" altLang="zh-CN" sz="2000"/>
              <a:t>union chl{</a:t>
            </a:r>
          </a:p>
          <a:p>
            <a:pPr eaLnBrk="1" hangingPunct="1">
              <a:defRPr/>
            </a:pPr>
            <a:r>
              <a:rPr lang="en-US" altLang="zh-CN" sz="2000"/>
              <a:t>    char </a:t>
            </a:r>
            <a:r>
              <a:rPr lang="en-US" altLang="zh-CN" sz="2000" b="1">
                <a:solidFill>
                  <a:schemeClr val="tx2"/>
                </a:solidFill>
                <a:effectLst>
                  <a:outerShdw blurRad="38100" dist="38100" dir="2700000" algn="tl">
                    <a:srgbClr val="000000"/>
                  </a:outerShdw>
                </a:effectLst>
              </a:rPr>
              <a:t>c</a:t>
            </a:r>
            <a:r>
              <a:rPr lang="en-US" altLang="zh-CN" sz="2000"/>
              <a:t>;</a:t>
            </a:r>
          </a:p>
          <a:p>
            <a:pPr eaLnBrk="1" hangingPunct="1">
              <a:defRPr/>
            </a:pPr>
            <a:r>
              <a:rPr lang="en-US" altLang="zh-CN" sz="2000"/>
              <a:t>    short </a:t>
            </a:r>
            <a:r>
              <a:rPr lang="en-US" altLang="zh-CN" sz="2000" b="1">
                <a:solidFill>
                  <a:schemeClr val="tx2"/>
                </a:solidFill>
                <a:effectLst>
                  <a:outerShdw blurRad="38100" dist="38100" dir="2700000" algn="tl">
                    <a:srgbClr val="000000"/>
                  </a:outerShdw>
                </a:effectLst>
              </a:rPr>
              <a:t>h</a:t>
            </a:r>
            <a:r>
              <a:rPr lang="en-US" altLang="zh-CN" sz="2000"/>
              <a:t>;</a:t>
            </a:r>
          </a:p>
          <a:p>
            <a:pPr eaLnBrk="1" hangingPunct="1">
              <a:defRPr/>
            </a:pPr>
            <a:r>
              <a:rPr lang="en-US" altLang="zh-CN" sz="2000"/>
              <a:t>    long </a:t>
            </a:r>
            <a:r>
              <a:rPr lang="en-US" altLang="zh-CN" sz="2000" b="1">
                <a:solidFill>
                  <a:schemeClr val="tx2"/>
                </a:solidFill>
                <a:effectLst>
                  <a:outerShdw blurRad="38100" dist="38100" dir="2700000" algn="tl">
                    <a:srgbClr val="000000"/>
                  </a:outerShdw>
                </a:effectLst>
              </a:rPr>
              <a:t>l</a:t>
            </a:r>
            <a:r>
              <a:rPr lang="en-US" altLang="zh-CN" sz="2000"/>
              <a:t>;</a:t>
            </a:r>
          </a:p>
          <a:p>
            <a:pPr eaLnBrk="1" hangingPunct="1">
              <a:defRPr/>
            </a:pPr>
            <a:r>
              <a:rPr lang="en-US" altLang="zh-CN" sz="2000"/>
              <a:t>};</a:t>
            </a:r>
          </a:p>
        </p:txBody>
      </p:sp>
      <p:sp>
        <p:nvSpPr>
          <p:cNvPr id="167945" name="Rectangle 9">
            <a:extLst>
              <a:ext uri="{FF2B5EF4-FFF2-40B4-BE49-F238E27FC236}">
                <a16:creationId xmlns:a16="http://schemas.microsoft.com/office/drawing/2014/main" id="{1190B3BF-3965-4B82-A2FF-20BF5F55805C}"/>
              </a:ext>
            </a:extLst>
          </p:cNvPr>
          <p:cNvSpPr>
            <a:spLocks noChangeArrowheads="1"/>
          </p:cNvSpPr>
          <p:nvPr/>
        </p:nvSpPr>
        <p:spPr bwMode="auto">
          <a:xfrm>
            <a:off x="755650" y="4437063"/>
            <a:ext cx="7958138" cy="762000"/>
          </a:xfrm>
          <a:prstGeom prst="rect">
            <a:avLst/>
          </a:prstGeom>
          <a:noFill/>
          <a:ln w="9525">
            <a:noFill/>
            <a:miter lim="800000"/>
            <a:headEnd/>
            <a:tailEnd/>
          </a:ln>
          <a:effectLst/>
        </p:spPr>
        <p:txBody>
          <a:bodyPr anchor="ctr">
            <a:spAutoFit/>
          </a:bodyPr>
          <a:lstStyle/>
          <a:p>
            <a:pPr eaLnBrk="1" hangingPunct="1">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联合存储区域的大小由各个成员中所占字节数最大的成员决定，在任何时刻，各个成员中只能有一个成员拥有该存储。</a:t>
            </a:r>
            <a:r>
              <a:rPr lang="zh-CN" altLang="en-US"/>
              <a:t> </a:t>
            </a:r>
          </a:p>
        </p:txBody>
      </p:sp>
      <p:graphicFrame>
        <p:nvGraphicFramePr>
          <p:cNvPr id="167967" name="Group 31">
            <a:extLst>
              <a:ext uri="{FF2B5EF4-FFF2-40B4-BE49-F238E27FC236}">
                <a16:creationId xmlns:a16="http://schemas.microsoft.com/office/drawing/2014/main" id="{C399DDB4-1397-4BD1-8FC3-203582DD5F6F}"/>
              </a:ext>
            </a:extLst>
          </p:cNvPr>
          <p:cNvGraphicFramePr>
            <a:graphicFrameLocks noGrp="1"/>
          </p:cNvGraphicFramePr>
          <p:nvPr/>
        </p:nvGraphicFramePr>
        <p:xfrm>
          <a:off x="4500563" y="3068638"/>
          <a:ext cx="3024187" cy="304800"/>
        </p:xfrm>
        <a:graphic>
          <a:graphicData uri="http://schemas.openxmlformats.org/drawingml/2006/table">
            <a:tbl>
              <a:tblPr/>
              <a:tblGrid>
                <a:gridCol w="755650">
                  <a:extLst>
                    <a:ext uri="{9D8B030D-6E8A-4147-A177-3AD203B41FA5}">
                      <a16:colId xmlns:a16="http://schemas.microsoft.com/office/drawing/2014/main" val="20000"/>
                    </a:ext>
                  </a:extLst>
                </a:gridCol>
                <a:gridCol w="757237">
                  <a:extLst>
                    <a:ext uri="{9D8B030D-6E8A-4147-A177-3AD203B41FA5}">
                      <a16:colId xmlns:a16="http://schemas.microsoft.com/office/drawing/2014/main" val="20001"/>
                    </a:ext>
                  </a:extLst>
                </a:gridCol>
                <a:gridCol w="755650">
                  <a:extLst>
                    <a:ext uri="{9D8B030D-6E8A-4147-A177-3AD203B41FA5}">
                      <a16:colId xmlns:a16="http://schemas.microsoft.com/office/drawing/2014/main" val="20002"/>
                    </a:ext>
                  </a:extLst>
                </a:gridCol>
                <a:gridCol w="755650">
                  <a:extLst>
                    <a:ext uri="{9D8B030D-6E8A-4147-A177-3AD203B41FA5}">
                      <a16:colId xmlns:a16="http://schemas.microsoft.com/office/drawing/2014/main" val="20003"/>
                    </a:ext>
                  </a:extLst>
                </a:gridCol>
              </a:tblGrid>
              <a:tr h="142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4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4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4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rgbClr val="4D4D4D"/>
                      </a:solidFill>
                      <a:prstDash val="solid"/>
                      <a:miter lim="800000"/>
                      <a:headEnd type="none" w="med" len="med"/>
                      <a:tailEnd type="none" w="med" len="med"/>
                    </a:lnL>
                    <a:lnR w="28575"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67966" name="Rectangle 30">
            <a:extLst>
              <a:ext uri="{FF2B5EF4-FFF2-40B4-BE49-F238E27FC236}">
                <a16:creationId xmlns:a16="http://schemas.microsoft.com/office/drawing/2014/main" id="{DA726FFB-49FB-46CE-9A43-931BCFB38EBD}"/>
              </a:ext>
            </a:extLst>
          </p:cNvPr>
          <p:cNvSpPr>
            <a:spLocks noChangeArrowheads="1"/>
          </p:cNvSpPr>
          <p:nvPr/>
        </p:nvSpPr>
        <p:spPr bwMode="auto">
          <a:xfrm>
            <a:off x="4419600" y="2636838"/>
            <a:ext cx="1233488" cy="366712"/>
          </a:xfrm>
          <a:prstGeom prst="rect">
            <a:avLst/>
          </a:prstGeom>
          <a:noFill/>
          <a:ln w="9525">
            <a:noFill/>
            <a:miter lim="800000"/>
            <a:headEnd/>
            <a:tailEnd/>
          </a:ln>
          <a:effectLst/>
        </p:spPr>
        <p:txBody>
          <a:bodyPr wrap="none">
            <a:spAutoFit/>
          </a:bodyPr>
          <a:lstStyle/>
          <a:p>
            <a:pPr eaLnBrk="1" hangingPunct="1">
              <a:defRPr/>
            </a:pPr>
            <a:r>
              <a:rPr lang="en-US" altLang="zh-CN" sz="1800" b="1">
                <a:effectLst>
                  <a:outerShdw blurRad="38100" dist="38100" dir="2700000" algn="tl">
                    <a:srgbClr val="C0C0C0"/>
                  </a:outerShdw>
                </a:effectLst>
              </a:rPr>
              <a:t>union chl</a:t>
            </a:r>
          </a:p>
        </p:txBody>
      </p:sp>
      <p:sp>
        <p:nvSpPr>
          <p:cNvPr id="167970" name="AutoShape 34">
            <a:extLst>
              <a:ext uri="{FF2B5EF4-FFF2-40B4-BE49-F238E27FC236}">
                <a16:creationId xmlns:a16="http://schemas.microsoft.com/office/drawing/2014/main" id="{5385F3B2-63B5-438B-9918-154DF34BA7FF}"/>
              </a:ext>
            </a:extLst>
          </p:cNvPr>
          <p:cNvSpPr>
            <a:spLocks/>
          </p:cNvSpPr>
          <p:nvPr/>
        </p:nvSpPr>
        <p:spPr bwMode="auto">
          <a:xfrm rot="-5400000">
            <a:off x="4798219" y="3059907"/>
            <a:ext cx="168275" cy="763587"/>
          </a:xfrm>
          <a:prstGeom prst="leftBracket">
            <a:avLst>
              <a:gd name="adj" fmla="val 37814"/>
            </a:avLst>
          </a:prstGeom>
          <a:noFill/>
          <a:ln w="19050" cap="rnd">
            <a:solidFill>
              <a:srgbClr val="00808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67971" name="AutoShape 35">
            <a:extLst>
              <a:ext uri="{FF2B5EF4-FFF2-40B4-BE49-F238E27FC236}">
                <a16:creationId xmlns:a16="http://schemas.microsoft.com/office/drawing/2014/main" id="{ABE40E85-B5BE-4CD0-8A01-FD621453FCC3}"/>
              </a:ext>
            </a:extLst>
          </p:cNvPr>
          <p:cNvSpPr>
            <a:spLocks/>
          </p:cNvSpPr>
          <p:nvPr/>
        </p:nvSpPr>
        <p:spPr bwMode="auto">
          <a:xfrm rot="-5400000">
            <a:off x="5040313" y="2817813"/>
            <a:ext cx="431800" cy="1511300"/>
          </a:xfrm>
          <a:prstGeom prst="leftBracket">
            <a:avLst>
              <a:gd name="adj" fmla="val 29167"/>
            </a:avLst>
          </a:prstGeom>
          <a:noFill/>
          <a:ln w="19050" cap="rnd">
            <a:solidFill>
              <a:srgbClr val="00808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67972" name="Text Box 36">
            <a:extLst>
              <a:ext uri="{FF2B5EF4-FFF2-40B4-BE49-F238E27FC236}">
                <a16:creationId xmlns:a16="http://schemas.microsoft.com/office/drawing/2014/main" id="{3BB77C3C-9178-4C0A-AE0B-963323DFB64D}"/>
              </a:ext>
            </a:extLst>
          </p:cNvPr>
          <p:cNvSpPr txBox="1">
            <a:spLocks noChangeArrowheads="1"/>
          </p:cNvSpPr>
          <p:nvPr/>
        </p:nvSpPr>
        <p:spPr bwMode="auto">
          <a:xfrm>
            <a:off x="4716463" y="3284538"/>
            <a:ext cx="360362"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defRPr/>
            </a:pPr>
            <a:r>
              <a:rPr lang="en-US" altLang="zh-CN" sz="2000" b="1">
                <a:solidFill>
                  <a:schemeClr val="tx2"/>
                </a:solidFill>
                <a:effectLst>
                  <a:outerShdw blurRad="38100" dist="38100" dir="2700000" algn="tl">
                    <a:srgbClr val="C0C0C0"/>
                  </a:outerShdw>
                </a:effectLst>
              </a:rPr>
              <a:t>c</a:t>
            </a:r>
          </a:p>
        </p:txBody>
      </p:sp>
      <p:sp>
        <p:nvSpPr>
          <p:cNvPr id="167973" name="Text Box 37">
            <a:extLst>
              <a:ext uri="{FF2B5EF4-FFF2-40B4-BE49-F238E27FC236}">
                <a16:creationId xmlns:a16="http://schemas.microsoft.com/office/drawing/2014/main" id="{E89A1942-D7B5-4F1B-B995-DC096801B621}"/>
              </a:ext>
            </a:extLst>
          </p:cNvPr>
          <p:cNvSpPr txBox="1">
            <a:spLocks noChangeArrowheads="1"/>
          </p:cNvSpPr>
          <p:nvPr/>
        </p:nvSpPr>
        <p:spPr bwMode="auto">
          <a:xfrm>
            <a:off x="5078413" y="3563938"/>
            <a:ext cx="360362"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defRPr/>
            </a:pPr>
            <a:r>
              <a:rPr lang="en-US" altLang="zh-CN" sz="2000" b="1">
                <a:solidFill>
                  <a:schemeClr val="tx2"/>
                </a:solidFill>
                <a:effectLst>
                  <a:outerShdw blurRad="38100" dist="38100" dir="2700000" algn="tl">
                    <a:srgbClr val="C0C0C0"/>
                  </a:outerShdw>
                </a:effectLst>
              </a:rPr>
              <a:t>h</a:t>
            </a:r>
          </a:p>
        </p:txBody>
      </p:sp>
      <p:sp>
        <p:nvSpPr>
          <p:cNvPr id="167974" name="AutoShape 38">
            <a:extLst>
              <a:ext uri="{FF2B5EF4-FFF2-40B4-BE49-F238E27FC236}">
                <a16:creationId xmlns:a16="http://schemas.microsoft.com/office/drawing/2014/main" id="{27F30A8E-9390-4F5C-991C-A1B6D8F294BB}"/>
              </a:ext>
            </a:extLst>
          </p:cNvPr>
          <p:cNvSpPr>
            <a:spLocks/>
          </p:cNvSpPr>
          <p:nvPr/>
        </p:nvSpPr>
        <p:spPr bwMode="auto">
          <a:xfrm rot="-5400000">
            <a:off x="5653088" y="2205038"/>
            <a:ext cx="719137" cy="3024187"/>
          </a:xfrm>
          <a:prstGeom prst="leftBracket">
            <a:avLst>
              <a:gd name="adj" fmla="val 35044"/>
            </a:avLst>
          </a:prstGeom>
          <a:noFill/>
          <a:ln w="19050" cap="rnd">
            <a:solidFill>
              <a:srgbClr val="00808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67975" name="Text Box 39">
            <a:extLst>
              <a:ext uri="{FF2B5EF4-FFF2-40B4-BE49-F238E27FC236}">
                <a16:creationId xmlns:a16="http://schemas.microsoft.com/office/drawing/2014/main" id="{06C55720-598E-4298-B735-E40FB3F773A6}"/>
              </a:ext>
            </a:extLst>
          </p:cNvPr>
          <p:cNvSpPr txBox="1">
            <a:spLocks noChangeArrowheads="1"/>
          </p:cNvSpPr>
          <p:nvPr/>
        </p:nvSpPr>
        <p:spPr bwMode="auto">
          <a:xfrm>
            <a:off x="5834063" y="3827463"/>
            <a:ext cx="360362"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defRPr/>
            </a:pPr>
            <a:r>
              <a:rPr lang="en-US" altLang="zh-CN" sz="2000" b="1">
                <a:solidFill>
                  <a:schemeClr val="tx2"/>
                </a:solidFill>
                <a:effectLst>
                  <a:outerShdw blurRad="38100" dist="38100" dir="2700000" algn="tl">
                    <a:srgbClr val="C0C0C0"/>
                  </a:outerShdw>
                </a:effectLst>
              </a:rPr>
              <a:t>l</a:t>
            </a:r>
          </a:p>
        </p:txBody>
      </p:sp>
      <p:sp>
        <p:nvSpPr>
          <p:cNvPr id="167976" name="Rectangle 40">
            <a:extLst>
              <a:ext uri="{FF2B5EF4-FFF2-40B4-BE49-F238E27FC236}">
                <a16:creationId xmlns:a16="http://schemas.microsoft.com/office/drawing/2014/main" id="{FDDDA728-6391-4F98-B1EA-EE9930FA670C}"/>
              </a:ext>
            </a:extLst>
          </p:cNvPr>
          <p:cNvSpPr>
            <a:spLocks noChangeArrowheads="1"/>
          </p:cNvSpPr>
          <p:nvPr/>
        </p:nvSpPr>
        <p:spPr bwMode="auto">
          <a:xfrm>
            <a:off x="2432050" y="5343525"/>
            <a:ext cx="5956300" cy="762000"/>
          </a:xfrm>
          <a:prstGeom prst="rect">
            <a:avLst/>
          </a:prstGeom>
          <a:solidFill>
            <a:schemeClr val="accent1">
              <a:alpha val="10001"/>
            </a:schemeClr>
          </a:solidFill>
          <a:ln w="9525">
            <a:noFill/>
            <a:miter lim="800000"/>
            <a:headEnd/>
            <a:tailEnd/>
          </a:ln>
          <a:effectLst/>
        </p:spPr>
        <p:txBody>
          <a:bodyPr anchor="ctr">
            <a:spAutoFit/>
          </a:bodyPr>
          <a:lstStyle/>
          <a:p>
            <a:pPr eaLnBrk="1" hangingPunct="1">
              <a:lnSpc>
                <a:spcPct val="110000"/>
              </a:lnSpc>
              <a:defRPr/>
            </a:pPr>
            <a:r>
              <a:rPr lang="en-US" altLang="zh-CN" sz="2000" b="1">
                <a:effectLst>
                  <a:outerShdw blurRad="38100" dist="38100" dir="2700000" algn="tl">
                    <a:srgbClr val="FFFFFF"/>
                  </a:outerShdw>
                </a:effectLst>
              </a:rPr>
              <a:t>       </a:t>
            </a:r>
            <a:r>
              <a:rPr lang="zh-CN" altLang="en-US" sz="2000" b="1">
                <a:solidFill>
                  <a:srgbClr val="008000"/>
                </a:solidFill>
                <a:effectLst>
                  <a:outerShdw blurRad="38100" dist="38100" dir="2700000" algn="tl">
                    <a:srgbClr val="000000"/>
                  </a:outerShdw>
                </a:effectLst>
              </a:rPr>
              <a:t>一个联合类型中的所有成员共享同一个存储区域。所以，这些成员是不能够同时存在。</a:t>
            </a:r>
            <a:r>
              <a:rPr lang="zh-CN" altLang="en-US" sz="2000" b="1">
                <a:effectLst>
                  <a:outerShdw blurRad="38100" dist="38100" dir="2700000" algn="tl">
                    <a:srgbClr val="FFFFFF"/>
                  </a:outerShdw>
                </a:effectLst>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67944"/>
                                        </p:tgtEl>
                                        <p:attrNameLst>
                                          <p:attrName>style.visibility</p:attrName>
                                        </p:attrNameLst>
                                      </p:cBhvr>
                                      <p:to>
                                        <p:strVal val="visible"/>
                                      </p:to>
                                    </p:set>
                                    <p:anim calcmode="lin" valueType="num">
                                      <p:cBhvr>
                                        <p:cTn id="7" dur="1000" fill="hold"/>
                                        <p:tgtEl>
                                          <p:spTgt spid="167944"/>
                                        </p:tgtEl>
                                        <p:attrNameLst>
                                          <p:attrName>ppt_x</p:attrName>
                                        </p:attrNameLst>
                                      </p:cBhvr>
                                      <p:tavLst>
                                        <p:tav tm="0">
                                          <p:val>
                                            <p:strVal val="#ppt_x-.2"/>
                                          </p:val>
                                        </p:tav>
                                        <p:tav tm="100000">
                                          <p:val>
                                            <p:strVal val="#ppt_x"/>
                                          </p:val>
                                        </p:tav>
                                      </p:tavLst>
                                    </p:anim>
                                    <p:anim calcmode="lin" valueType="num">
                                      <p:cBhvr>
                                        <p:cTn id="8" dur="1000" fill="hold"/>
                                        <p:tgtEl>
                                          <p:spTgt spid="16794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6794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167945"/>
                                        </p:tgtEl>
                                        <p:attrNameLst>
                                          <p:attrName>style.visibility</p:attrName>
                                        </p:attrNameLst>
                                      </p:cBhvr>
                                      <p:to>
                                        <p:strVal val="visible"/>
                                      </p:to>
                                    </p:set>
                                    <p:animEffect transition="in" filter="blinds(horizontal)">
                                      <p:cBhvr>
                                        <p:cTn id="14" dur="500"/>
                                        <p:tgtEl>
                                          <p:spTgt spid="16794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nodeType="clickEffect">
                                  <p:stCondLst>
                                    <p:cond delay="0"/>
                                  </p:stCondLst>
                                  <p:childTnLst>
                                    <p:set>
                                      <p:cBhvr>
                                        <p:cTn id="18" dur="1" fill="hold">
                                          <p:stCondLst>
                                            <p:cond delay="0"/>
                                          </p:stCondLst>
                                        </p:cTn>
                                        <p:tgtEl>
                                          <p:spTgt spid="167967"/>
                                        </p:tgtEl>
                                        <p:attrNameLst>
                                          <p:attrName>style.visibility</p:attrName>
                                        </p:attrNameLst>
                                      </p:cBhvr>
                                      <p:to>
                                        <p:strVal val="visible"/>
                                      </p:to>
                                    </p:set>
                                    <p:anim calcmode="lin" valueType="num">
                                      <p:cBhvr>
                                        <p:cTn id="19" dur="1000" fill="hold"/>
                                        <p:tgtEl>
                                          <p:spTgt spid="167967"/>
                                        </p:tgtEl>
                                        <p:attrNameLst>
                                          <p:attrName>ppt_x</p:attrName>
                                        </p:attrNameLst>
                                      </p:cBhvr>
                                      <p:tavLst>
                                        <p:tav tm="0">
                                          <p:val>
                                            <p:strVal val="#ppt_x-.2"/>
                                          </p:val>
                                        </p:tav>
                                        <p:tav tm="100000">
                                          <p:val>
                                            <p:strVal val="#ppt_x"/>
                                          </p:val>
                                        </p:tav>
                                      </p:tavLst>
                                    </p:anim>
                                    <p:anim calcmode="lin" valueType="num">
                                      <p:cBhvr>
                                        <p:cTn id="20" dur="1000" fill="hold"/>
                                        <p:tgtEl>
                                          <p:spTgt spid="167967"/>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67967"/>
                                        </p:tgtEl>
                                      </p:cBhvr>
                                    </p:animEffect>
                                  </p:childTnLst>
                                </p:cTn>
                              </p:par>
                              <p:par>
                                <p:cTn id="22" presetID="29" presetClass="entr" presetSubtype="0" fill="hold" grpId="0" nodeType="withEffect">
                                  <p:stCondLst>
                                    <p:cond delay="0"/>
                                  </p:stCondLst>
                                  <p:childTnLst>
                                    <p:set>
                                      <p:cBhvr>
                                        <p:cTn id="23" dur="1" fill="hold">
                                          <p:stCondLst>
                                            <p:cond delay="0"/>
                                          </p:stCondLst>
                                        </p:cTn>
                                        <p:tgtEl>
                                          <p:spTgt spid="167966"/>
                                        </p:tgtEl>
                                        <p:attrNameLst>
                                          <p:attrName>style.visibility</p:attrName>
                                        </p:attrNameLst>
                                      </p:cBhvr>
                                      <p:to>
                                        <p:strVal val="visible"/>
                                      </p:to>
                                    </p:set>
                                    <p:anim calcmode="lin" valueType="num">
                                      <p:cBhvr>
                                        <p:cTn id="24" dur="1000" fill="hold"/>
                                        <p:tgtEl>
                                          <p:spTgt spid="167966"/>
                                        </p:tgtEl>
                                        <p:attrNameLst>
                                          <p:attrName>ppt_x</p:attrName>
                                        </p:attrNameLst>
                                      </p:cBhvr>
                                      <p:tavLst>
                                        <p:tav tm="0">
                                          <p:val>
                                            <p:strVal val="#ppt_x-.2"/>
                                          </p:val>
                                        </p:tav>
                                        <p:tav tm="100000">
                                          <p:val>
                                            <p:strVal val="#ppt_x"/>
                                          </p:val>
                                        </p:tav>
                                      </p:tavLst>
                                    </p:anim>
                                    <p:anim calcmode="lin" valueType="num">
                                      <p:cBhvr>
                                        <p:cTn id="25" dur="1000" fill="hold"/>
                                        <p:tgtEl>
                                          <p:spTgt spid="167966"/>
                                        </p:tgtEl>
                                        <p:attrNameLst>
                                          <p:attrName>ppt_y</p:attrName>
                                        </p:attrNameLst>
                                      </p:cBhvr>
                                      <p:tavLst>
                                        <p:tav tm="0">
                                          <p:val>
                                            <p:strVal val="#ppt_y"/>
                                          </p:val>
                                        </p:tav>
                                        <p:tav tm="100000">
                                          <p:val>
                                            <p:strVal val="#ppt_y"/>
                                          </p:val>
                                        </p:tav>
                                      </p:tavLst>
                                    </p:anim>
                                    <p:animEffect transition="in" filter="wipe(right)" prLst="gradientSize: 0.1">
                                      <p:cBhvr>
                                        <p:cTn id="26" dur="1000"/>
                                        <p:tgtEl>
                                          <p:spTgt spid="167966"/>
                                        </p:tgtEl>
                                      </p:cBhvr>
                                    </p:animEffect>
                                  </p:childTnLst>
                                </p:cTn>
                              </p:par>
                              <p:par>
                                <p:cTn id="27" presetID="29" presetClass="entr" presetSubtype="0" fill="hold" grpId="0" nodeType="withEffect">
                                  <p:stCondLst>
                                    <p:cond delay="0"/>
                                  </p:stCondLst>
                                  <p:childTnLst>
                                    <p:set>
                                      <p:cBhvr>
                                        <p:cTn id="28" dur="1" fill="hold">
                                          <p:stCondLst>
                                            <p:cond delay="0"/>
                                          </p:stCondLst>
                                        </p:cTn>
                                        <p:tgtEl>
                                          <p:spTgt spid="167970"/>
                                        </p:tgtEl>
                                        <p:attrNameLst>
                                          <p:attrName>style.visibility</p:attrName>
                                        </p:attrNameLst>
                                      </p:cBhvr>
                                      <p:to>
                                        <p:strVal val="visible"/>
                                      </p:to>
                                    </p:set>
                                    <p:anim calcmode="lin" valueType="num">
                                      <p:cBhvr>
                                        <p:cTn id="29" dur="1000" fill="hold"/>
                                        <p:tgtEl>
                                          <p:spTgt spid="167970"/>
                                        </p:tgtEl>
                                        <p:attrNameLst>
                                          <p:attrName>ppt_x</p:attrName>
                                        </p:attrNameLst>
                                      </p:cBhvr>
                                      <p:tavLst>
                                        <p:tav tm="0">
                                          <p:val>
                                            <p:strVal val="#ppt_x-.2"/>
                                          </p:val>
                                        </p:tav>
                                        <p:tav tm="100000">
                                          <p:val>
                                            <p:strVal val="#ppt_x"/>
                                          </p:val>
                                        </p:tav>
                                      </p:tavLst>
                                    </p:anim>
                                    <p:anim calcmode="lin" valueType="num">
                                      <p:cBhvr>
                                        <p:cTn id="30" dur="1000" fill="hold"/>
                                        <p:tgtEl>
                                          <p:spTgt spid="167970"/>
                                        </p:tgtEl>
                                        <p:attrNameLst>
                                          <p:attrName>ppt_y</p:attrName>
                                        </p:attrNameLst>
                                      </p:cBhvr>
                                      <p:tavLst>
                                        <p:tav tm="0">
                                          <p:val>
                                            <p:strVal val="#ppt_y"/>
                                          </p:val>
                                        </p:tav>
                                        <p:tav tm="100000">
                                          <p:val>
                                            <p:strVal val="#ppt_y"/>
                                          </p:val>
                                        </p:tav>
                                      </p:tavLst>
                                    </p:anim>
                                    <p:animEffect transition="in" filter="wipe(right)" prLst="gradientSize: 0.1">
                                      <p:cBhvr>
                                        <p:cTn id="31" dur="1000"/>
                                        <p:tgtEl>
                                          <p:spTgt spid="167970"/>
                                        </p:tgtEl>
                                      </p:cBhvr>
                                    </p:animEffect>
                                  </p:childTnLst>
                                </p:cTn>
                              </p:par>
                              <p:par>
                                <p:cTn id="32" presetID="29" presetClass="entr" presetSubtype="0" fill="hold" grpId="0" nodeType="withEffect">
                                  <p:stCondLst>
                                    <p:cond delay="0"/>
                                  </p:stCondLst>
                                  <p:childTnLst>
                                    <p:set>
                                      <p:cBhvr>
                                        <p:cTn id="33" dur="1" fill="hold">
                                          <p:stCondLst>
                                            <p:cond delay="0"/>
                                          </p:stCondLst>
                                        </p:cTn>
                                        <p:tgtEl>
                                          <p:spTgt spid="167971"/>
                                        </p:tgtEl>
                                        <p:attrNameLst>
                                          <p:attrName>style.visibility</p:attrName>
                                        </p:attrNameLst>
                                      </p:cBhvr>
                                      <p:to>
                                        <p:strVal val="visible"/>
                                      </p:to>
                                    </p:set>
                                    <p:anim calcmode="lin" valueType="num">
                                      <p:cBhvr>
                                        <p:cTn id="34" dur="1000" fill="hold"/>
                                        <p:tgtEl>
                                          <p:spTgt spid="167971"/>
                                        </p:tgtEl>
                                        <p:attrNameLst>
                                          <p:attrName>ppt_x</p:attrName>
                                        </p:attrNameLst>
                                      </p:cBhvr>
                                      <p:tavLst>
                                        <p:tav tm="0">
                                          <p:val>
                                            <p:strVal val="#ppt_x-.2"/>
                                          </p:val>
                                        </p:tav>
                                        <p:tav tm="100000">
                                          <p:val>
                                            <p:strVal val="#ppt_x"/>
                                          </p:val>
                                        </p:tav>
                                      </p:tavLst>
                                    </p:anim>
                                    <p:anim calcmode="lin" valueType="num">
                                      <p:cBhvr>
                                        <p:cTn id="35" dur="1000" fill="hold"/>
                                        <p:tgtEl>
                                          <p:spTgt spid="167971"/>
                                        </p:tgtEl>
                                        <p:attrNameLst>
                                          <p:attrName>ppt_y</p:attrName>
                                        </p:attrNameLst>
                                      </p:cBhvr>
                                      <p:tavLst>
                                        <p:tav tm="0">
                                          <p:val>
                                            <p:strVal val="#ppt_y"/>
                                          </p:val>
                                        </p:tav>
                                        <p:tav tm="100000">
                                          <p:val>
                                            <p:strVal val="#ppt_y"/>
                                          </p:val>
                                        </p:tav>
                                      </p:tavLst>
                                    </p:anim>
                                    <p:animEffect transition="in" filter="wipe(right)" prLst="gradientSize: 0.1">
                                      <p:cBhvr>
                                        <p:cTn id="36" dur="1000"/>
                                        <p:tgtEl>
                                          <p:spTgt spid="167971"/>
                                        </p:tgtEl>
                                      </p:cBhvr>
                                    </p:animEffect>
                                  </p:childTnLst>
                                </p:cTn>
                              </p:par>
                              <p:par>
                                <p:cTn id="37" presetID="29" presetClass="entr" presetSubtype="0" fill="hold" grpId="0" nodeType="withEffect">
                                  <p:stCondLst>
                                    <p:cond delay="0"/>
                                  </p:stCondLst>
                                  <p:childTnLst>
                                    <p:set>
                                      <p:cBhvr>
                                        <p:cTn id="38" dur="1" fill="hold">
                                          <p:stCondLst>
                                            <p:cond delay="0"/>
                                          </p:stCondLst>
                                        </p:cTn>
                                        <p:tgtEl>
                                          <p:spTgt spid="167972"/>
                                        </p:tgtEl>
                                        <p:attrNameLst>
                                          <p:attrName>style.visibility</p:attrName>
                                        </p:attrNameLst>
                                      </p:cBhvr>
                                      <p:to>
                                        <p:strVal val="visible"/>
                                      </p:to>
                                    </p:set>
                                    <p:anim calcmode="lin" valueType="num">
                                      <p:cBhvr>
                                        <p:cTn id="39" dur="1000" fill="hold"/>
                                        <p:tgtEl>
                                          <p:spTgt spid="167972"/>
                                        </p:tgtEl>
                                        <p:attrNameLst>
                                          <p:attrName>ppt_x</p:attrName>
                                        </p:attrNameLst>
                                      </p:cBhvr>
                                      <p:tavLst>
                                        <p:tav tm="0">
                                          <p:val>
                                            <p:strVal val="#ppt_x-.2"/>
                                          </p:val>
                                        </p:tav>
                                        <p:tav tm="100000">
                                          <p:val>
                                            <p:strVal val="#ppt_x"/>
                                          </p:val>
                                        </p:tav>
                                      </p:tavLst>
                                    </p:anim>
                                    <p:anim calcmode="lin" valueType="num">
                                      <p:cBhvr>
                                        <p:cTn id="40" dur="1000" fill="hold"/>
                                        <p:tgtEl>
                                          <p:spTgt spid="167972"/>
                                        </p:tgtEl>
                                        <p:attrNameLst>
                                          <p:attrName>ppt_y</p:attrName>
                                        </p:attrNameLst>
                                      </p:cBhvr>
                                      <p:tavLst>
                                        <p:tav tm="0">
                                          <p:val>
                                            <p:strVal val="#ppt_y"/>
                                          </p:val>
                                        </p:tav>
                                        <p:tav tm="100000">
                                          <p:val>
                                            <p:strVal val="#ppt_y"/>
                                          </p:val>
                                        </p:tav>
                                      </p:tavLst>
                                    </p:anim>
                                    <p:animEffect transition="in" filter="wipe(right)" prLst="gradientSize: 0.1">
                                      <p:cBhvr>
                                        <p:cTn id="41" dur="1000"/>
                                        <p:tgtEl>
                                          <p:spTgt spid="167972"/>
                                        </p:tgtEl>
                                      </p:cBhvr>
                                    </p:animEffect>
                                  </p:childTnLst>
                                </p:cTn>
                              </p:par>
                              <p:par>
                                <p:cTn id="42" presetID="29" presetClass="entr" presetSubtype="0" fill="hold" grpId="0" nodeType="withEffect">
                                  <p:stCondLst>
                                    <p:cond delay="0"/>
                                  </p:stCondLst>
                                  <p:childTnLst>
                                    <p:set>
                                      <p:cBhvr>
                                        <p:cTn id="43" dur="1" fill="hold">
                                          <p:stCondLst>
                                            <p:cond delay="0"/>
                                          </p:stCondLst>
                                        </p:cTn>
                                        <p:tgtEl>
                                          <p:spTgt spid="167973"/>
                                        </p:tgtEl>
                                        <p:attrNameLst>
                                          <p:attrName>style.visibility</p:attrName>
                                        </p:attrNameLst>
                                      </p:cBhvr>
                                      <p:to>
                                        <p:strVal val="visible"/>
                                      </p:to>
                                    </p:set>
                                    <p:anim calcmode="lin" valueType="num">
                                      <p:cBhvr>
                                        <p:cTn id="44" dur="1000" fill="hold"/>
                                        <p:tgtEl>
                                          <p:spTgt spid="167973"/>
                                        </p:tgtEl>
                                        <p:attrNameLst>
                                          <p:attrName>ppt_x</p:attrName>
                                        </p:attrNameLst>
                                      </p:cBhvr>
                                      <p:tavLst>
                                        <p:tav tm="0">
                                          <p:val>
                                            <p:strVal val="#ppt_x-.2"/>
                                          </p:val>
                                        </p:tav>
                                        <p:tav tm="100000">
                                          <p:val>
                                            <p:strVal val="#ppt_x"/>
                                          </p:val>
                                        </p:tav>
                                      </p:tavLst>
                                    </p:anim>
                                    <p:anim calcmode="lin" valueType="num">
                                      <p:cBhvr>
                                        <p:cTn id="45" dur="1000" fill="hold"/>
                                        <p:tgtEl>
                                          <p:spTgt spid="167973"/>
                                        </p:tgtEl>
                                        <p:attrNameLst>
                                          <p:attrName>ppt_y</p:attrName>
                                        </p:attrNameLst>
                                      </p:cBhvr>
                                      <p:tavLst>
                                        <p:tav tm="0">
                                          <p:val>
                                            <p:strVal val="#ppt_y"/>
                                          </p:val>
                                        </p:tav>
                                        <p:tav tm="100000">
                                          <p:val>
                                            <p:strVal val="#ppt_y"/>
                                          </p:val>
                                        </p:tav>
                                      </p:tavLst>
                                    </p:anim>
                                    <p:animEffect transition="in" filter="wipe(right)" prLst="gradientSize: 0.1">
                                      <p:cBhvr>
                                        <p:cTn id="46" dur="1000"/>
                                        <p:tgtEl>
                                          <p:spTgt spid="167973"/>
                                        </p:tgtEl>
                                      </p:cBhvr>
                                    </p:animEffect>
                                  </p:childTnLst>
                                </p:cTn>
                              </p:par>
                              <p:par>
                                <p:cTn id="47" presetID="29" presetClass="entr" presetSubtype="0" fill="hold" grpId="0" nodeType="withEffect">
                                  <p:stCondLst>
                                    <p:cond delay="0"/>
                                  </p:stCondLst>
                                  <p:childTnLst>
                                    <p:set>
                                      <p:cBhvr>
                                        <p:cTn id="48" dur="1" fill="hold">
                                          <p:stCondLst>
                                            <p:cond delay="0"/>
                                          </p:stCondLst>
                                        </p:cTn>
                                        <p:tgtEl>
                                          <p:spTgt spid="167974"/>
                                        </p:tgtEl>
                                        <p:attrNameLst>
                                          <p:attrName>style.visibility</p:attrName>
                                        </p:attrNameLst>
                                      </p:cBhvr>
                                      <p:to>
                                        <p:strVal val="visible"/>
                                      </p:to>
                                    </p:set>
                                    <p:anim calcmode="lin" valueType="num">
                                      <p:cBhvr>
                                        <p:cTn id="49" dur="1000" fill="hold"/>
                                        <p:tgtEl>
                                          <p:spTgt spid="167974"/>
                                        </p:tgtEl>
                                        <p:attrNameLst>
                                          <p:attrName>ppt_x</p:attrName>
                                        </p:attrNameLst>
                                      </p:cBhvr>
                                      <p:tavLst>
                                        <p:tav tm="0">
                                          <p:val>
                                            <p:strVal val="#ppt_x-.2"/>
                                          </p:val>
                                        </p:tav>
                                        <p:tav tm="100000">
                                          <p:val>
                                            <p:strVal val="#ppt_x"/>
                                          </p:val>
                                        </p:tav>
                                      </p:tavLst>
                                    </p:anim>
                                    <p:anim calcmode="lin" valueType="num">
                                      <p:cBhvr>
                                        <p:cTn id="50" dur="1000" fill="hold"/>
                                        <p:tgtEl>
                                          <p:spTgt spid="167974"/>
                                        </p:tgtEl>
                                        <p:attrNameLst>
                                          <p:attrName>ppt_y</p:attrName>
                                        </p:attrNameLst>
                                      </p:cBhvr>
                                      <p:tavLst>
                                        <p:tav tm="0">
                                          <p:val>
                                            <p:strVal val="#ppt_y"/>
                                          </p:val>
                                        </p:tav>
                                        <p:tav tm="100000">
                                          <p:val>
                                            <p:strVal val="#ppt_y"/>
                                          </p:val>
                                        </p:tav>
                                      </p:tavLst>
                                    </p:anim>
                                    <p:animEffect transition="in" filter="wipe(right)" prLst="gradientSize: 0.1">
                                      <p:cBhvr>
                                        <p:cTn id="51" dur="1000"/>
                                        <p:tgtEl>
                                          <p:spTgt spid="167974"/>
                                        </p:tgtEl>
                                      </p:cBhvr>
                                    </p:animEffect>
                                  </p:childTnLst>
                                </p:cTn>
                              </p:par>
                              <p:par>
                                <p:cTn id="52" presetID="29" presetClass="entr" presetSubtype="0" fill="hold" grpId="0" nodeType="withEffect">
                                  <p:stCondLst>
                                    <p:cond delay="0"/>
                                  </p:stCondLst>
                                  <p:childTnLst>
                                    <p:set>
                                      <p:cBhvr>
                                        <p:cTn id="53" dur="1" fill="hold">
                                          <p:stCondLst>
                                            <p:cond delay="0"/>
                                          </p:stCondLst>
                                        </p:cTn>
                                        <p:tgtEl>
                                          <p:spTgt spid="167975"/>
                                        </p:tgtEl>
                                        <p:attrNameLst>
                                          <p:attrName>style.visibility</p:attrName>
                                        </p:attrNameLst>
                                      </p:cBhvr>
                                      <p:to>
                                        <p:strVal val="visible"/>
                                      </p:to>
                                    </p:set>
                                    <p:anim calcmode="lin" valueType="num">
                                      <p:cBhvr>
                                        <p:cTn id="54" dur="1000" fill="hold"/>
                                        <p:tgtEl>
                                          <p:spTgt spid="167975"/>
                                        </p:tgtEl>
                                        <p:attrNameLst>
                                          <p:attrName>ppt_x</p:attrName>
                                        </p:attrNameLst>
                                      </p:cBhvr>
                                      <p:tavLst>
                                        <p:tav tm="0">
                                          <p:val>
                                            <p:strVal val="#ppt_x-.2"/>
                                          </p:val>
                                        </p:tav>
                                        <p:tav tm="100000">
                                          <p:val>
                                            <p:strVal val="#ppt_x"/>
                                          </p:val>
                                        </p:tav>
                                      </p:tavLst>
                                    </p:anim>
                                    <p:anim calcmode="lin" valueType="num">
                                      <p:cBhvr>
                                        <p:cTn id="55" dur="1000" fill="hold"/>
                                        <p:tgtEl>
                                          <p:spTgt spid="167975"/>
                                        </p:tgtEl>
                                        <p:attrNameLst>
                                          <p:attrName>ppt_y</p:attrName>
                                        </p:attrNameLst>
                                      </p:cBhvr>
                                      <p:tavLst>
                                        <p:tav tm="0">
                                          <p:val>
                                            <p:strVal val="#ppt_y"/>
                                          </p:val>
                                        </p:tav>
                                        <p:tav tm="100000">
                                          <p:val>
                                            <p:strVal val="#ppt_y"/>
                                          </p:val>
                                        </p:tav>
                                      </p:tavLst>
                                    </p:anim>
                                    <p:animEffect transition="in" filter="wipe(right)" prLst="gradientSize: 0.1">
                                      <p:cBhvr>
                                        <p:cTn id="56" dur="1000"/>
                                        <p:tgtEl>
                                          <p:spTgt spid="16797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9" presetClass="entr" presetSubtype="0" fill="hold" grpId="0" nodeType="clickEffect">
                                  <p:stCondLst>
                                    <p:cond delay="0"/>
                                  </p:stCondLst>
                                  <p:childTnLst>
                                    <p:set>
                                      <p:cBhvr>
                                        <p:cTn id="60" dur="1" fill="hold">
                                          <p:stCondLst>
                                            <p:cond delay="0"/>
                                          </p:stCondLst>
                                        </p:cTn>
                                        <p:tgtEl>
                                          <p:spTgt spid="167976"/>
                                        </p:tgtEl>
                                        <p:attrNameLst>
                                          <p:attrName>style.visibility</p:attrName>
                                        </p:attrNameLst>
                                      </p:cBhvr>
                                      <p:to>
                                        <p:strVal val="visible"/>
                                      </p:to>
                                    </p:set>
                                    <p:anim calcmode="lin" valueType="num">
                                      <p:cBhvr>
                                        <p:cTn id="61" dur="1000" fill="hold"/>
                                        <p:tgtEl>
                                          <p:spTgt spid="167976"/>
                                        </p:tgtEl>
                                        <p:attrNameLst>
                                          <p:attrName>ppt_x</p:attrName>
                                        </p:attrNameLst>
                                      </p:cBhvr>
                                      <p:tavLst>
                                        <p:tav tm="0">
                                          <p:val>
                                            <p:strVal val="#ppt_x-.2"/>
                                          </p:val>
                                        </p:tav>
                                        <p:tav tm="100000">
                                          <p:val>
                                            <p:strVal val="#ppt_x"/>
                                          </p:val>
                                        </p:tav>
                                      </p:tavLst>
                                    </p:anim>
                                    <p:anim calcmode="lin" valueType="num">
                                      <p:cBhvr>
                                        <p:cTn id="62" dur="1000" fill="hold"/>
                                        <p:tgtEl>
                                          <p:spTgt spid="167976"/>
                                        </p:tgtEl>
                                        <p:attrNameLst>
                                          <p:attrName>ppt_y</p:attrName>
                                        </p:attrNameLst>
                                      </p:cBhvr>
                                      <p:tavLst>
                                        <p:tav tm="0">
                                          <p:val>
                                            <p:strVal val="#ppt_y"/>
                                          </p:val>
                                        </p:tav>
                                        <p:tav tm="100000">
                                          <p:val>
                                            <p:strVal val="#ppt_y"/>
                                          </p:val>
                                        </p:tav>
                                      </p:tavLst>
                                    </p:anim>
                                    <p:animEffect transition="in" filter="wipe(right)" prLst="gradientSize: 0.1">
                                      <p:cBhvr>
                                        <p:cTn id="63" dur="1000"/>
                                        <p:tgtEl>
                                          <p:spTgt spid="167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4" grpId="0" animBg="1"/>
      <p:bldP spid="167945" grpId="0"/>
      <p:bldP spid="167966" grpId="0"/>
      <p:bldP spid="167970" grpId="0" animBg="1"/>
      <p:bldP spid="167971" grpId="0" animBg="1"/>
      <p:bldP spid="167972" grpId="0"/>
      <p:bldP spid="167973" grpId="0"/>
      <p:bldP spid="167974" grpId="0" animBg="1"/>
      <p:bldP spid="167975" grpId="0"/>
      <p:bldP spid="16797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1">
            <a:extLst>
              <a:ext uri="{FF2B5EF4-FFF2-40B4-BE49-F238E27FC236}">
                <a16:creationId xmlns:a16="http://schemas.microsoft.com/office/drawing/2014/main" id="{63A961F5-1E12-46B8-9109-980FF201684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0A7D68E-2E1C-4837-8F8E-D300BDFCA793}" type="slidenum">
              <a:rPr kumimoji="0" lang="en-US" altLang="zh-CN" sz="1800" smtClean="0">
                <a:solidFill>
                  <a:srgbClr val="009900"/>
                </a:solidFill>
              </a:rPr>
              <a:pPr>
                <a:spcBef>
                  <a:spcPct val="0"/>
                </a:spcBef>
                <a:buClrTx/>
                <a:buSzTx/>
                <a:buFontTx/>
                <a:buNone/>
              </a:pPr>
              <a:t>43</a:t>
            </a:fld>
            <a:endParaRPr kumimoji="0" lang="en-US" altLang="zh-CN" sz="1800">
              <a:solidFill>
                <a:srgbClr val="009900"/>
              </a:solidFill>
            </a:endParaRPr>
          </a:p>
        </p:txBody>
      </p:sp>
      <p:sp>
        <p:nvSpPr>
          <p:cNvPr id="48131" name="Text Box 4">
            <a:extLst>
              <a:ext uri="{FF2B5EF4-FFF2-40B4-BE49-F238E27FC236}">
                <a16:creationId xmlns:a16="http://schemas.microsoft.com/office/drawing/2014/main" id="{C9897823-0778-46F7-9A2F-BB118233B6B6}"/>
              </a:ext>
            </a:extLst>
          </p:cNvPr>
          <p:cNvSpPr txBox="1">
            <a:spLocks noChangeArrowheads="1"/>
          </p:cNvSpPr>
          <p:nvPr/>
        </p:nvSpPr>
        <p:spPr bwMode="auto">
          <a:xfrm>
            <a:off x="762000" y="739775"/>
            <a:ext cx="7481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CC0099"/>
                </a:solidFill>
                <a:latin typeface="Times New Roman" panose="02020603050405020304" pitchFamily="18" charset="0"/>
                <a:ea typeface="黑体" panose="02010609060101010101" pitchFamily="49" charset="-122"/>
              </a:rPr>
              <a:t>9.7.2</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联合变量的声明、初始化及联合成员的引用 </a:t>
            </a:r>
          </a:p>
        </p:txBody>
      </p:sp>
      <p:sp>
        <p:nvSpPr>
          <p:cNvPr id="168965" name="Rectangle 5">
            <a:extLst>
              <a:ext uri="{FF2B5EF4-FFF2-40B4-BE49-F238E27FC236}">
                <a16:creationId xmlns:a16="http://schemas.microsoft.com/office/drawing/2014/main" id="{054958C6-2114-46CB-8326-DA788008DD2A}"/>
              </a:ext>
            </a:extLst>
          </p:cNvPr>
          <p:cNvSpPr>
            <a:spLocks noChangeArrowheads="1"/>
          </p:cNvSpPr>
          <p:nvPr/>
        </p:nvSpPr>
        <p:spPr bwMode="auto">
          <a:xfrm>
            <a:off x="684213" y="1268413"/>
            <a:ext cx="7958137" cy="457200"/>
          </a:xfrm>
          <a:prstGeom prst="rect">
            <a:avLst/>
          </a:prstGeom>
          <a:noFill/>
          <a:ln w="9525">
            <a:noFill/>
            <a:miter lim="800000"/>
            <a:headEnd/>
            <a:tailEnd/>
          </a:ln>
          <a:effectLst/>
        </p:spPr>
        <p:txBody>
          <a:bodyPr anchor="ctr">
            <a:spAutoFit/>
          </a:bodyPr>
          <a:lstStyle/>
          <a:p>
            <a:pPr eaLnBrk="1" hangingPunct="1">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和结构类型一样，联合变量的声明也可以采用</a:t>
            </a:r>
            <a:r>
              <a:rPr lang="en-US" altLang="zh-CN" sz="2000" b="1">
                <a:effectLst>
                  <a:outerShdw blurRad="38100" dist="38100" dir="2700000" algn="tl">
                    <a:srgbClr val="C0C0C0"/>
                  </a:outerShdw>
                </a:effectLst>
              </a:rPr>
              <a:t>3</a:t>
            </a:r>
            <a:r>
              <a:rPr lang="zh-CN" altLang="en-US" sz="2000" b="1">
                <a:effectLst>
                  <a:outerShdw blurRad="38100" dist="38100" dir="2700000" algn="tl">
                    <a:srgbClr val="C0C0C0"/>
                  </a:outerShdw>
                </a:effectLst>
              </a:rPr>
              <a:t>种方式之一。</a:t>
            </a:r>
            <a:r>
              <a:rPr lang="zh-CN" altLang="en-US"/>
              <a:t> </a:t>
            </a:r>
          </a:p>
        </p:txBody>
      </p:sp>
      <p:sp>
        <p:nvSpPr>
          <p:cNvPr id="168966" name="Rectangle 6">
            <a:extLst>
              <a:ext uri="{FF2B5EF4-FFF2-40B4-BE49-F238E27FC236}">
                <a16:creationId xmlns:a16="http://schemas.microsoft.com/office/drawing/2014/main" id="{72FF35F8-E9AE-4134-9C8C-64D902F16277}"/>
              </a:ext>
            </a:extLst>
          </p:cNvPr>
          <p:cNvSpPr>
            <a:spLocks noChangeArrowheads="1"/>
          </p:cNvSpPr>
          <p:nvPr/>
        </p:nvSpPr>
        <p:spPr bwMode="auto">
          <a:xfrm>
            <a:off x="2698750" y="1773238"/>
            <a:ext cx="3673475" cy="1187450"/>
          </a:xfrm>
          <a:prstGeom prst="rect">
            <a:avLst/>
          </a:prstGeom>
          <a:noFill/>
          <a:ln w="9525">
            <a:noFill/>
            <a:miter lim="800000"/>
            <a:headEnd/>
            <a:tailEnd/>
          </a:ln>
          <a:effectLst/>
        </p:spPr>
        <p:txBody>
          <a:bodyPr anchor="ctr">
            <a:spAutoFit/>
          </a:bodyPr>
          <a:lstStyle/>
          <a:p>
            <a:pPr eaLnBrk="1" hangingPunct="1">
              <a:lnSpc>
                <a:spcPct val="120000"/>
              </a:lnSpc>
              <a:buFont typeface="Wingdings" pitchFamily="2" charset="2"/>
              <a:buChar char="p"/>
              <a:defRPr/>
            </a:pPr>
            <a:r>
              <a:rPr lang="en-US" altLang="zh-CN" sz="2000" b="1">
                <a:solidFill>
                  <a:srgbClr val="FF00FF"/>
                </a:solidFill>
                <a:effectLst>
                  <a:outerShdw blurRad="38100" dist="38100" dir="2700000" algn="tl">
                    <a:srgbClr val="C0C0C0"/>
                  </a:outerShdw>
                </a:effectLst>
              </a:rPr>
              <a:t> </a:t>
            </a:r>
            <a:r>
              <a:rPr lang="zh-CN" altLang="en-US" sz="2000" b="1">
                <a:solidFill>
                  <a:srgbClr val="FF00FF"/>
                </a:solidFill>
                <a:effectLst>
                  <a:outerShdw blurRad="38100" dist="38100" dir="2700000" algn="tl">
                    <a:srgbClr val="C0C0C0"/>
                  </a:outerShdw>
                </a:effectLst>
              </a:rPr>
              <a:t>联合类型和其变量分别声明</a:t>
            </a:r>
          </a:p>
          <a:p>
            <a:pPr eaLnBrk="1" hangingPunct="1">
              <a:lnSpc>
                <a:spcPct val="120000"/>
              </a:lnSpc>
              <a:buFont typeface="Wingdings" pitchFamily="2" charset="2"/>
              <a:buChar char="p"/>
              <a:defRPr/>
            </a:pPr>
            <a:r>
              <a:rPr lang="zh-CN" altLang="en-US" sz="2000" b="1">
                <a:solidFill>
                  <a:srgbClr val="FF00FF"/>
                </a:solidFill>
                <a:effectLst>
                  <a:outerShdw blurRad="38100" dist="38100" dir="2700000" algn="tl">
                    <a:srgbClr val="C0C0C0"/>
                  </a:outerShdw>
                </a:effectLst>
              </a:rPr>
              <a:t> 联合类型和其变量同时声明</a:t>
            </a:r>
          </a:p>
          <a:p>
            <a:pPr eaLnBrk="1" hangingPunct="1">
              <a:lnSpc>
                <a:spcPct val="120000"/>
              </a:lnSpc>
              <a:buFont typeface="Wingdings" pitchFamily="2" charset="2"/>
              <a:buChar char="p"/>
              <a:defRPr/>
            </a:pPr>
            <a:r>
              <a:rPr lang="zh-CN" altLang="en-US" sz="2000" b="1">
                <a:solidFill>
                  <a:srgbClr val="FF00FF"/>
                </a:solidFill>
                <a:effectLst>
                  <a:outerShdw blurRad="38100" dist="38100" dir="2700000" algn="tl">
                    <a:srgbClr val="C0C0C0"/>
                  </a:outerShdw>
                </a:effectLst>
              </a:rPr>
              <a:t> </a:t>
            </a:r>
            <a:r>
              <a:rPr lang="en-US" altLang="zh-CN" sz="2000" b="1">
                <a:solidFill>
                  <a:srgbClr val="FF00FF"/>
                </a:solidFill>
                <a:effectLst>
                  <a:outerShdw blurRad="38100" dist="38100" dir="2700000" algn="tl">
                    <a:srgbClr val="C0C0C0"/>
                  </a:outerShdw>
                </a:effectLst>
              </a:rPr>
              <a:t>typedef</a:t>
            </a:r>
            <a:r>
              <a:rPr lang="en-US" altLang="zh-CN" sz="1000" b="1">
                <a:solidFill>
                  <a:srgbClr val="FF00FF"/>
                </a:solidFill>
                <a:effectLst>
                  <a:outerShdw blurRad="38100" dist="38100" dir="2700000" algn="tl">
                    <a:srgbClr val="C0C0C0"/>
                  </a:outerShdw>
                </a:effectLst>
              </a:rPr>
              <a:t> </a:t>
            </a:r>
            <a:r>
              <a:rPr lang="zh-CN" altLang="en-US" sz="2000" b="1">
                <a:solidFill>
                  <a:srgbClr val="FF00FF"/>
                </a:solidFill>
                <a:effectLst>
                  <a:outerShdw blurRad="38100" dist="38100" dir="2700000" algn="tl">
                    <a:srgbClr val="C0C0C0"/>
                  </a:outerShdw>
                </a:effectLst>
              </a:rPr>
              <a:t>定义之后声明变量</a:t>
            </a:r>
          </a:p>
        </p:txBody>
      </p:sp>
      <p:sp>
        <p:nvSpPr>
          <p:cNvPr id="168970" name="Rectangle 10">
            <a:extLst>
              <a:ext uri="{FF2B5EF4-FFF2-40B4-BE49-F238E27FC236}">
                <a16:creationId xmlns:a16="http://schemas.microsoft.com/office/drawing/2014/main" id="{00CD8C92-9C59-416A-99BC-ABD347313A27}"/>
              </a:ext>
            </a:extLst>
          </p:cNvPr>
          <p:cNvSpPr>
            <a:spLocks noChangeArrowheads="1"/>
          </p:cNvSpPr>
          <p:nvPr/>
        </p:nvSpPr>
        <p:spPr bwMode="auto">
          <a:xfrm>
            <a:off x="2114550" y="3213100"/>
            <a:ext cx="1403350" cy="1616075"/>
          </a:xfrm>
          <a:prstGeom prst="rect">
            <a:avLst/>
          </a:prstGeom>
          <a:solidFill>
            <a:schemeClr val="accent1">
              <a:alpha val="10001"/>
            </a:schemeClr>
          </a:solidFill>
          <a:ln w="9525">
            <a:noFill/>
            <a:miter lim="800000"/>
            <a:headEnd/>
            <a:tailEnd/>
          </a:ln>
          <a:effectLst/>
        </p:spPr>
        <p:txBody>
          <a:bodyPr wrap="none" anchor="ctr">
            <a:spAutoFit/>
          </a:bodyPr>
          <a:lstStyle/>
          <a:p>
            <a:pPr eaLnBrk="1" hangingPunct="1">
              <a:defRPr/>
            </a:pPr>
            <a:r>
              <a:rPr lang="en-US" altLang="zh-CN" sz="2000"/>
              <a:t>union chl{</a:t>
            </a:r>
          </a:p>
          <a:p>
            <a:pPr eaLnBrk="1" hangingPunct="1">
              <a:defRPr/>
            </a:pPr>
            <a:r>
              <a:rPr lang="en-US" altLang="zh-CN" sz="2000"/>
              <a:t>    char </a:t>
            </a:r>
            <a:r>
              <a:rPr lang="en-US" altLang="zh-CN" sz="2000" b="1">
                <a:solidFill>
                  <a:schemeClr val="tx2"/>
                </a:solidFill>
                <a:effectLst>
                  <a:outerShdw blurRad="38100" dist="38100" dir="2700000" algn="tl">
                    <a:srgbClr val="000000"/>
                  </a:outerShdw>
                </a:effectLst>
              </a:rPr>
              <a:t>c</a:t>
            </a:r>
            <a:r>
              <a:rPr lang="en-US" altLang="zh-CN" sz="2000"/>
              <a:t>;</a:t>
            </a:r>
          </a:p>
          <a:p>
            <a:pPr eaLnBrk="1" hangingPunct="1">
              <a:defRPr/>
            </a:pPr>
            <a:r>
              <a:rPr lang="en-US" altLang="zh-CN" sz="2000"/>
              <a:t>    short </a:t>
            </a:r>
            <a:r>
              <a:rPr lang="en-US" altLang="zh-CN" sz="2000" b="1">
                <a:solidFill>
                  <a:schemeClr val="tx2"/>
                </a:solidFill>
                <a:effectLst>
                  <a:outerShdw blurRad="38100" dist="38100" dir="2700000" algn="tl">
                    <a:srgbClr val="000000"/>
                  </a:outerShdw>
                </a:effectLst>
              </a:rPr>
              <a:t>h</a:t>
            </a:r>
            <a:r>
              <a:rPr lang="en-US" altLang="zh-CN" sz="2000"/>
              <a:t>;</a:t>
            </a:r>
          </a:p>
          <a:p>
            <a:pPr eaLnBrk="1" hangingPunct="1">
              <a:defRPr/>
            </a:pPr>
            <a:r>
              <a:rPr lang="en-US" altLang="zh-CN" sz="2000"/>
              <a:t>    long </a:t>
            </a:r>
            <a:r>
              <a:rPr lang="en-US" altLang="zh-CN" sz="2000" b="1">
                <a:solidFill>
                  <a:schemeClr val="tx2"/>
                </a:solidFill>
                <a:effectLst>
                  <a:outerShdw blurRad="38100" dist="38100" dir="2700000" algn="tl">
                    <a:srgbClr val="000000"/>
                  </a:outerShdw>
                </a:effectLst>
              </a:rPr>
              <a:t>l</a:t>
            </a:r>
            <a:r>
              <a:rPr lang="en-US" altLang="zh-CN" sz="2000"/>
              <a:t>;</a:t>
            </a:r>
          </a:p>
          <a:p>
            <a:pPr eaLnBrk="1" hangingPunct="1">
              <a:defRPr/>
            </a:pPr>
            <a:r>
              <a:rPr lang="en-US" altLang="zh-CN" sz="2000"/>
              <a:t>} </a:t>
            </a:r>
            <a:r>
              <a:rPr lang="en-US" altLang="zh-CN" sz="2000" b="1">
                <a:solidFill>
                  <a:srgbClr val="008000"/>
                </a:solidFill>
                <a:effectLst>
                  <a:outerShdw blurRad="38100" dist="38100" dir="2700000" algn="tl">
                    <a:srgbClr val="000000"/>
                  </a:outerShdw>
                </a:effectLst>
              </a:rPr>
              <a:t>v</a:t>
            </a:r>
            <a:r>
              <a:rPr lang="en-US" altLang="zh-CN" sz="2000"/>
              <a:t> ={’9’};</a:t>
            </a:r>
          </a:p>
        </p:txBody>
      </p:sp>
      <p:graphicFrame>
        <p:nvGraphicFramePr>
          <p:cNvPr id="168985" name="Group 25">
            <a:extLst>
              <a:ext uri="{FF2B5EF4-FFF2-40B4-BE49-F238E27FC236}">
                <a16:creationId xmlns:a16="http://schemas.microsoft.com/office/drawing/2014/main" id="{80F99707-4656-4359-805B-5AB6152BA099}"/>
              </a:ext>
            </a:extLst>
          </p:cNvPr>
          <p:cNvGraphicFramePr>
            <a:graphicFrameLocks noGrp="1"/>
          </p:cNvGraphicFramePr>
          <p:nvPr/>
        </p:nvGraphicFramePr>
        <p:xfrm>
          <a:off x="4356100" y="3440113"/>
          <a:ext cx="3024188" cy="365125"/>
        </p:xfrm>
        <a:graphic>
          <a:graphicData uri="http://schemas.openxmlformats.org/drawingml/2006/table">
            <a:tbl>
              <a:tblPr/>
              <a:tblGrid>
                <a:gridCol w="755650">
                  <a:extLst>
                    <a:ext uri="{9D8B030D-6E8A-4147-A177-3AD203B41FA5}">
                      <a16:colId xmlns:a16="http://schemas.microsoft.com/office/drawing/2014/main" val="20000"/>
                    </a:ext>
                  </a:extLst>
                </a:gridCol>
                <a:gridCol w="757238">
                  <a:extLst>
                    <a:ext uri="{9D8B030D-6E8A-4147-A177-3AD203B41FA5}">
                      <a16:colId xmlns:a16="http://schemas.microsoft.com/office/drawing/2014/main" val="20001"/>
                    </a:ext>
                  </a:extLst>
                </a:gridCol>
                <a:gridCol w="755650">
                  <a:extLst>
                    <a:ext uri="{9D8B030D-6E8A-4147-A177-3AD203B41FA5}">
                      <a16:colId xmlns:a16="http://schemas.microsoft.com/office/drawing/2014/main" val="20002"/>
                    </a:ext>
                  </a:extLst>
                </a:gridCol>
                <a:gridCol w="755650">
                  <a:extLst>
                    <a:ext uri="{9D8B030D-6E8A-4147-A177-3AD203B41FA5}">
                      <a16:colId xmlns:a16="http://schemas.microsoft.com/office/drawing/2014/main" val="20003"/>
                    </a:ext>
                  </a:extLst>
                </a:gridCol>
              </a:tblGrid>
              <a:tr h="36512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’9’</a:t>
                      </a:r>
                    </a:p>
                  </a:txBody>
                  <a:tcPr marT="45445" marB="45445" horzOverflow="overflow">
                    <a:lnL w="28575"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rgbClr val="808080"/>
                          </a:solidFill>
                          <a:effectLst/>
                          <a:latin typeface="Tahoma" panose="020B0604030504040204" pitchFamily="34" charset="0"/>
                          <a:ea typeface="宋体" panose="02010600030101010101" pitchFamily="2" charset="-122"/>
                        </a:rPr>
                        <a:t>-</a:t>
                      </a:r>
                    </a:p>
                  </a:txBody>
                  <a:tcPr marT="45445" marB="45445"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rgbClr val="808080"/>
                          </a:solidFill>
                          <a:effectLst/>
                          <a:latin typeface="Tahoma" panose="020B0604030504040204" pitchFamily="34" charset="0"/>
                          <a:ea typeface="宋体" panose="02010600030101010101" pitchFamily="2" charset="-122"/>
                        </a:rPr>
                        <a:t>-</a:t>
                      </a:r>
                    </a:p>
                  </a:txBody>
                  <a:tcPr marT="45445" marB="45445"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rgbClr val="808080"/>
                          </a:solidFill>
                          <a:effectLst/>
                          <a:latin typeface="Tahoma" panose="020B0604030504040204" pitchFamily="34" charset="0"/>
                          <a:ea typeface="宋体" panose="02010600030101010101" pitchFamily="2" charset="-122"/>
                        </a:rPr>
                        <a:t>-</a:t>
                      </a:r>
                    </a:p>
                  </a:txBody>
                  <a:tcPr marT="45445" marB="45445" horzOverflow="overflow">
                    <a:lnL w="12700" cap="flat" cmpd="sng" algn="ctr">
                      <a:solidFill>
                        <a:srgbClr val="4D4D4D"/>
                      </a:solidFill>
                      <a:prstDash val="solid"/>
                      <a:miter lim="800000"/>
                      <a:headEnd type="none" w="med" len="med"/>
                      <a:tailEnd type="none" w="med" len="med"/>
                    </a:lnL>
                    <a:lnR w="28575"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68983" name="Rectangle 23">
            <a:extLst>
              <a:ext uri="{FF2B5EF4-FFF2-40B4-BE49-F238E27FC236}">
                <a16:creationId xmlns:a16="http://schemas.microsoft.com/office/drawing/2014/main" id="{A0E72DC2-6DDE-4C23-BFF1-8D5A99612011}"/>
              </a:ext>
            </a:extLst>
          </p:cNvPr>
          <p:cNvSpPr>
            <a:spLocks noChangeArrowheads="1"/>
          </p:cNvSpPr>
          <p:nvPr/>
        </p:nvSpPr>
        <p:spPr bwMode="auto">
          <a:xfrm>
            <a:off x="4275138" y="3068638"/>
            <a:ext cx="360362"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2000" b="1">
                <a:solidFill>
                  <a:srgbClr val="008000"/>
                </a:solidFill>
                <a:effectLst>
                  <a:outerShdw blurRad="38100" dist="38100" dir="2700000" algn="tl">
                    <a:srgbClr val="C0C0C0"/>
                  </a:outerShdw>
                </a:effectLst>
              </a:rPr>
              <a:t>v</a:t>
            </a:r>
          </a:p>
        </p:txBody>
      </p:sp>
      <p:sp>
        <p:nvSpPr>
          <p:cNvPr id="168986" name="AutoShape 26">
            <a:extLst>
              <a:ext uri="{FF2B5EF4-FFF2-40B4-BE49-F238E27FC236}">
                <a16:creationId xmlns:a16="http://schemas.microsoft.com/office/drawing/2014/main" id="{7039CDC8-6F0F-4E6B-8D4D-001E3EB15C01}"/>
              </a:ext>
            </a:extLst>
          </p:cNvPr>
          <p:cNvSpPr>
            <a:spLocks/>
          </p:cNvSpPr>
          <p:nvPr/>
        </p:nvSpPr>
        <p:spPr bwMode="auto">
          <a:xfrm rot="-5400000">
            <a:off x="4653756" y="3515519"/>
            <a:ext cx="168275" cy="763588"/>
          </a:xfrm>
          <a:prstGeom prst="leftBracket">
            <a:avLst>
              <a:gd name="adj" fmla="val 37814"/>
            </a:avLst>
          </a:prstGeom>
          <a:noFill/>
          <a:ln w="19050" cap="rnd">
            <a:solidFill>
              <a:srgbClr val="00808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68988" name="AutoShape 28">
            <a:extLst>
              <a:ext uri="{FF2B5EF4-FFF2-40B4-BE49-F238E27FC236}">
                <a16:creationId xmlns:a16="http://schemas.microsoft.com/office/drawing/2014/main" id="{56131478-ECC3-46AF-8A61-157BFE4A84F8}"/>
              </a:ext>
            </a:extLst>
          </p:cNvPr>
          <p:cNvSpPr>
            <a:spLocks/>
          </p:cNvSpPr>
          <p:nvPr/>
        </p:nvSpPr>
        <p:spPr bwMode="auto">
          <a:xfrm rot="-5400000">
            <a:off x="4886325" y="3302000"/>
            <a:ext cx="431800" cy="1511300"/>
          </a:xfrm>
          <a:prstGeom prst="leftBracket">
            <a:avLst>
              <a:gd name="adj" fmla="val 29167"/>
            </a:avLst>
          </a:prstGeom>
          <a:noFill/>
          <a:ln w="19050" cap="rnd">
            <a:solidFill>
              <a:srgbClr val="00808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68989" name="Text Box 29">
            <a:extLst>
              <a:ext uri="{FF2B5EF4-FFF2-40B4-BE49-F238E27FC236}">
                <a16:creationId xmlns:a16="http://schemas.microsoft.com/office/drawing/2014/main" id="{537CFBA0-5A19-4456-8D3E-2668D111E94B}"/>
              </a:ext>
            </a:extLst>
          </p:cNvPr>
          <p:cNvSpPr txBox="1">
            <a:spLocks noChangeArrowheads="1"/>
          </p:cNvSpPr>
          <p:nvPr/>
        </p:nvSpPr>
        <p:spPr bwMode="auto">
          <a:xfrm>
            <a:off x="4410075" y="3851275"/>
            <a:ext cx="647700" cy="396875"/>
          </a:xfrm>
          <a:prstGeom prst="rect">
            <a:avLst/>
          </a:prstGeom>
          <a:noFill/>
          <a:ln w="9525">
            <a:noFill/>
            <a:miter lim="800000"/>
            <a:headEnd/>
            <a:tailEnd/>
          </a:ln>
          <a:effectLst/>
        </p:spPr>
        <p:txBody>
          <a:bodyPr>
            <a:spAutoFit/>
          </a:bodyPr>
          <a:lstStyle/>
          <a:p>
            <a:pPr algn="ctr" eaLnBrk="1" hangingPunct="1">
              <a:spcBef>
                <a:spcPct val="50000"/>
              </a:spcBef>
              <a:defRPr/>
            </a:pPr>
            <a:r>
              <a:rPr lang="en-US" altLang="zh-CN" sz="2000" b="1">
                <a:solidFill>
                  <a:srgbClr val="008000"/>
                </a:solidFill>
                <a:effectLst>
                  <a:outerShdw blurRad="38100" dist="38100" dir="2700000" algn="tl">
                    <a:srgbClr val="C0C0C0"/>
                  </a:outerShdw>
                </a:effectLst>
              </a:rPr>
              <a:t>v</a:t>
            </a:r>
            <a:r>
              <a:rPr lang="en-US" altLang="zh-CN" sz="2000" b="1">
                <a:solidFill>
                  <a:srgbClr val="FF0000"/>
                </a:solidFill>
                <a:effectLst>
                  <a:outerShdw blurRad="38100" dist="38100" dir="2700000" algn="tl">
                    <a:srgbClr val="C0C0C0"/>
                  </a:outerShdw>
                </a:effectLst>
              </a:rPr>
              <a:t>.</a:t>
            </a:r>
            <a:r>
              <a:rPr lang="en-US" altLang="zh-CN" sz="2000" b="1">
                <a:solidFill>
                  <a:schemeClr val="tx2"/>
                </a:solidFill>
                <a:effectLst>
                  <a:outerShdw blurRad="38100" dist="38100" dir="2700000" algn="tl">
                    <a:srgbClr val="C0C0C0"/>
                  </a:outerShdw>
                </a:effectLst>
              </a:rPr>
              <a:t>c</a:t>
            </a:r>
          </a:p>
        </p:txBody>
      </p:sp>
      <p:sp>
        <p:nvSpPr>
          <p:cNvPr id="168990" name="Text Box 30">
            <a:extLst>
              <a:ext uri="{FF2B5EF4-FFF2-40B4-BE49-F238E27FC236}">
                <a16:creationId xmlns:a16="http://schemas.microsoft.com/office/drawing/2014/main" id="{DC6DCC0E-4F18-43B3-A47C-103944EF56CE}"/>
              </a:ext>
            </a:extLst>
          </p:cNvPr>
          <p:cNvSpPr txBox="1">
            <a:spLocks noChangeArrowheads="1"/>
          </p:cNvSpPr>
          <p:nvPr/>
        </p:nvSpPr>
        <p:spPr bwMode="auto">
          <a:xfrm>
            <a:off x="4697413" y="4203700"/>
            <a:ext cx="788987" cy="396875"/>
          </a:xfrm>
          <a:prstGeom prst="rect">
            <a:avLst/>
          </a:prstGeom>
          <a:noFill/>
          <a:ln w="9525">
            <a:noFill/>
            <a:miter lim="800000"/>
            <a:headEnd/>
            <a:tailEnd/>
          </a:ln>
          <a:effectLst/>
        </p:spPr>
        <p:txBody>
          <a:bodyPr>
            <a:spAutoFit/>
          </a:bodyPr>
          <a:lstStyle/>
          <a:p>
            <a:pPr algn="ctr" eaLnBrk="1" hangingPunct="1">
              <a:spcBef>
                <a:spcPct val="50000"/>
              </a:spcBef>
              <a:defRPr/>
            </a:pPr>
            <a:r>
              <a:rPr lang="en-US" altLang="zh-CN" sz="2000" b="1">
                <a:solidFill>
                  <a:srgbClr val="008000"/>
                </a:solidFill>
                <a:effectLst>
                  <a:outerShdw blurRad="38100" dist="38100" dir="2700000" algn="tl">
                    <a:srgbClr val="C0C0C0"/>
                  </a:outerShdw>
                </a:effectLst>
              </a:rPr>
              <a:t>v</a:t>
            </a:r>
            <a:r>
              <a:rPr lang="en-US" altLang="zh-CN" sz="2000" b="1">
                <a:solidFill>
                  <a:srgbClr val="FF0000"/>
                </a:solidFill>
                <a:effectLst>
                  <a:outerShdw blurRad="38100" dist="38100" dir="2700000" algn="tl">
                    <a:srgbClr val="C0C0C0"/>
                  </a:outerShdw>
                </a:effectLst>
              </a:rPr>
              <a:t>.</a:t>
            </a:r>
            <a:r>
              <a:rPr lang="en-US" altLang="zh-CN" sz="2000" b="1">
                <a:solidFill>
                  <a:schemeClr val="tx2"/>
                </a:solidFill>
                <a:effectLst>
                  <a:outerShdw blurRad="38100" dist="38100" dir="2700000" algn="tl">
                    <a:srgbClr val="C0C0C0"/>
                  </a:outerShdw>
                </a:effectLst>
              </a:rPr>
              <a:t>h</a:t>
            </a:r>
          </a:p>
        </p:txBody>
      </p:sp>
      <p:sp>
        <p:nvSpPr>
          <p:cNvPr id="168991" name="AutoShape 31">
            <a:extLst>
              <a:ext uri="{FF2B5EF4-FFF2-40B4-BE49-F238E27FC236}">
                <a16:creationId xmlns:a16="http://schemas.microsoft.com/office/drawing/2014/main" id="{B843400C-E27E-4FAC-8286-994C00247B8C}"/>
              </a:ext>
            </a:extLst>
          </p:cNvPr>
          <p:cNvSpPr>
            <a:spLocks/>
          </p:cNvSpPr>
          <p:nvPr/>
        </p:nvSpPr>
        <p:spPr bwMode="auto">
          <a:xfrm rot="-5400000">
            <a:off x="5426869" y="2709069"/>
            <a:ext cx="863600" cy="3024188"/>
          </a:xfrm>
          <a:prstGeom prst="leftBracket">
            <a:avLst>
              <a:gd name="adj" fmla="val 29182"/>
            </a:avLst>
          </a:prstGeom>
          <a:noFill/>
          <a:ln w="19050" cap="rnd">
            <a:solidFill>
              <a:srgbClr val="00808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68992" name="Text Box 32">
            <a:extLst>
              <a:ext uri="{FF2B5EF4-FFF2-40B4-BE49-F238E27FC236}">
                <a16:creationId xmlns:a16="http://schemas.microsoft.com/office/drawing/2014/main" id="{AEB6F306-EECC-45D9-8918-CA23EF3ED942}"/>
              </a:ext>
            </a:extLst>
          </p:cNvPr>
          <p:cNvSpPr txBox="1">
            <a:spLocks noChangeArrowheads="1"/>
          </p:cNvSpPr>
          <p:nvPr/>
        </p:nvSpPr>
        <p:spPr bwMode="auto">
          <a:xfrm>
            <a:off x="5292725" y="4576763"/>
            <a:ext cx="1114425" cy="396875"/>
          </a:xfrm>
          <a:prstGeom prst="rect">
            <a:avLst/>
          </a:prstGeom>
          <a:noFill/>
          <a:ln w="9525">
            <a:noFill/>
            <a:miter lim="800000"/>
            <a:headEnd/>
            <a:tailEnd/>
          </a:ln>
          <a:effectLst/>
        </p:spPr>
        <p:txBody>
          <a:bodyPr>
            <a:spAutoFit/>
          </a:bodyPr>
          <a:lstStyle/>
          <a:p>
            <a:pPr algn="ctr" eaLnBrk="1" hangingPunct="1">
              <a:spcBef>
                <a:spcPct val="50000"/>
              </a:spcBef>
              <a:defRPr/>
            </a:pPr>
            <a:r>
              <a:rPr lang="en-US" altLang="zh-CN" sz="2000" b="1">
                <a:solidFill>
                  <a:srgbClr val="008000"/>
                </a:solidFill>
                <a:effectLst>
                  <a:outerShdw blurRad="38100" dist="38100" dir="2700000" algn="tl">
                    <a:srgbClr val="C0C0C0"/>
                  </a:outerShdw>
                </a:effectLst>
              </a:rPr>
              <a:t>v</a:t>
            </a:r>
            <a:r>
              <a:rPr lang="en-US" altLang="zh-CN" sz="2000" b="1">
                <a:solidFill>
                  <a:srgbClr val="FF0000"/>
                </a:solidFill>
                <a:effectLst>
                  <a:outerShdw blurRad="38100" dist="38100" dir="2700000" algn="tl">
                    <a:srgbClr val="C0C0C0"/>
                  </a:outerShdw>
                </a:effectLst>
              </a:rPr>
              <a:t>.</a:t>
            </a:r>
            <a:r>
              <a:rPr lang="en-US" altLang="zh-CN" sz="2000" b="1">
                <a:solidFill>
                  <a:schemeClr val="tx2"/>
                </a:solidFill>
                <a:effectLst>
                  <a:outerShdw blurRad="38100" dist="38100" dir="2700000" algn="tl">
                    <a:srgbClr val="C0C0C0"/>
                  </a:outerShdw>
                </a:effectLst>
              </a:rPr>
              <a:t>l</a:t>
            </a:r>
          </a:p>
        </p:txBody>
      </p:sp>
      <p:sp>
        <p:nvSpPr>
          <p:cNvPr id="168993" name="Rectangle 33">
            <a:extLst>
              <a:ext uri="{FF2B5EF4-FFF2-40B4-BE49-F238E27FC236}">
                <a16:creationId xmlns:a16="http://schemas.microsoft.com/office/drawing/2014/main" id="{4FE50CCC-8682-45D4-B885-049C21D87F34}"/>
              </a:ext>
            </a:extLst>
          </p:cNvPr>
          <p:cNvSpPr>
            <a:spLocks noChangeArrowheads="1"/>
          </p:cNvSpPr>
          <p:nvPr/>
        </p:nvSpPr>
        <p:spPr bwMode="auto">
          <a:xfrm>
            <a:off x="2339975" y="5084763"/>
            <a:ext cx="6156325" cy="1096962"/>
          </a:xfrm>
          <a:prstGeom prst="rect">
            <a:avLst/>
          </a:prstGeom>
          <a:solidFill>
            <a:schemeClr val="accent1">
              <a:alpha val="10001"/>
            </a:schemeClr>
          </a:solidFill>
          <a:ln w="9525">
            <a:noFill/>
            <a:miter lim="800000"/>
            <a:headEnd/>
            <a:tailEnd/>
          </a:ln>
          <a:effectLst/>
        </p:spPr>
        <p:txBody>
          <a:bodyPr anchor="ctr">
            <a:spAutoFit/>
          </a:bodyPr>
          <a:lstStyle/>
          <a:p>
            <a:pPr eaLnBrk="1" hangingPunct="1">
              <a:lnSpc>
                <a:spcPct val="110000"/>
              </a:lnSpc>
              <a:defRPr/>
            </a:pPr>
            <a:r>
              <a:rPr lang="en-US" altLang="zh-CN" sz="2000" b="1">
                <a:effectLst>
                  <a:outerShdw blurRad="38100" dist="38100" dir="2700000" algn="tl">
                    <a:srgbClr val="FFFFFF"/>
                  </a:outerShdw>
                </a:effectLst>
              </a:rPr>
              <a:t>       </a:t>
            </a:r>
            <a:r>
              <a:rPr lang="zh-CN" altLang="en-US" sz="2000" b="1">
                <a:solidFill>
                  <a:srgbClr val="008000"/>
                </a:solidFill>
                <a:effectLst>
                  <a:outerShdw blurRad="38100" dist="38100" dir="2700000" algn="tl">
                    <a:srgbClr val="000000"/>
                  </a:outerShdw>
                </a:effectLst>
              </a:rPr>
              <a:t>初始化时只能对联合的第一个成员进行初始化，初值表中只能包含一个初值，其数据类型与第一个成员的相同。</a:t>
            </a:r>
            <a:r>
              <a:rPr lang="zh-CN" altLang="en-US" sz="2000"/>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68970"/>
                                        </p:tgtEl>
                                        <p:attrNameLst>
                                          <p:attrName>style.visibility</p:attrName>
                                        </p:attrNameLst>
                                      </p:cBhvr>
                                      <p:to>
                                        <p:strVal val="visible"/>
                                      </p:to>
                                    </p:set>
                                    <p:anim calcmode="lin" valueType="num">
                                      <p:cBhvr>
                                        <p:cTn id="7" dur="1000" fill="hold"/>
                                        <p:tgtEl>
                                          <p:spTgt spid="168970"/>
                                        </p:tgtEl>
                                        <p:attrNameLst>
                                          <p:attrName>ppt_x</p:attrName>
                                        </p:attrNameLst>
                                      </p:cBhvr>
                                      <p:tavLst>
                                        <p:tav tm="0">
                                          <p:val>
                                            <p:strVal val="#ppt_x-.2"/>
                                          </p:val>
                                        </p:tav>
                                        <p:tav tm="100000">
                                          <p:val>
                                            <p:strVal val="#ppt_x"/>
                                          </p:val>
                                        </p:tav>
                                      </p:tavLst>
                                    </p:anim>
                                    <p:anim calcmode="lin" valueType="num">
                                      <p:cBhvr>
                                        <p:cTn id="8" dur="1000" fill="hold"/>
                                        <p:tgtEl>
                                          <p:spTgt spid="16897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6897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168985"/>
                                        </p:tgtEl>
                                        <p:attrNameLst>
                                          <p:attrName>style.visibility</p:attrName>
                                        </p:attrNameLst>
                                      </p:cBhvr>
                                      <p:to>
                                        <p:strVal val="visible"/>
                                      </p:to>
                                    </p:set>
                                    <p:anim calcmode="lin" valueType="num">
                                      <p:cBhvr>
                                        <p:cTn id="14" dur="1000" fill="hold"/>
                                        <p:tgtEl>
                                          <p:spTgt spid="168985"/>
                                        </p:tgtEl>
                                        <p:attrNameLst>
                                          <p:attrName>ppt_x</p:attrName>
                                        </p:attrNameLst>
                                      </p:cBhvr>
                                      <p:tavLst>
                                        <p:tav tm="0">
                                          <p:val>
                                            <p:strVal val="#ppt_x-.2"/>
                                          </p:val>
                                        </p:tav>
                                        <p:tav tm="100000">
                                          <p:val>
                                            <p:strVal val="#ppt_x"/>
                                          </p:val>
                                        </p:tav>
                                      </p:tavLst>
                                    </p:anim>
                                    <p:anim calcmode="lin" valueType="num">
                                      <p:cBhvr>
                                        <p:cTn id="15" dur="1000" fill="hold"/>
                                        <p:tgtEl>
                                          <p:spTgt spid="168985"/>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68985"/>
                                        </p:tgtEl>
                                      </p:cBhvr>
                                    </p:animEffect>
                                  </p:childTnLst>
                                </p:cTn>
                              </p:par>
                              <p:par>
                                <p:cTn id="17" presetID="29" presetClass="entr" presetSubtype="0" fill="hold" grpId="0" nodeType="withEffect">
                                  <p:stCondLst>
                                    <p:cond delay="0"/>
                                  </p:stCondLst>
                                  <p:childTnLst>
                                    <p:set>
                                      <p:cBhvr>
                                        <p:cTn id="18" dur="1" fill="hold">
                                          <p:stCondLst>
                                            <p:cond delay="0"/>
                                          </p:stCondLst>
                                        </p:cTn>
                                        <p:tgtEl>
                                          <p:spTgt spid="168983"/>
                                        </p:tgtEl>
                                        <p:attrNameLst>
                                          <p:attrName>style.visibility</p:attrName>
                                        </p:attrNameLst>
                                      </p:cBhvr>
                                      <p:to>
                                        <p:strVal val="visible"/>
                                      </p:to>
                                    </p:set>
                                    <p:anim calcmode="lin" valueType="num">
                                      <p:cBhvr>
                                        <p:cTn id="19" dur="1000" fill="hold"/>
                                        <p:tgtEl>
                                          <p:spTgt spid="168983"/>
                                        </p:tgtEl>
                                        <p:attrNameLst>
                                          <p:attrName>ppt_x</p:attrName>
                                        </p:attrNameLst>
                                      </p:cBhvr>
                                      <p:tavLst>
                                        <p:tav tm="0">
                                          <p:val>
                                            <p:strVal val="#ppt_x-.2"/>
                                          </p:val>
                                        </p:tav>
                                        <p:tav tm="100000">
                                          <p:val>
                                            <p:strVal val="#ppt_x"/>
                                          </p:val>
                                        </p:tav>
                                      </p:tavLst>
                                    </p:anim>
                                    <p:anim calcmode="lin" valueType="num">
                                      <p:cBhvr>
                                        <p:cTn id="20" dur="1000" fill="hold"/>
                                        <p:tgtEl>
                                          <p:spTgt spid="168983"/>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68983"/>
                                        </p:tgtEl>
                                      </p:cBhvr>
                                    </p:animEffect>
                                  </p:childTnLst>
                                </p:cTn>
                              </p:par>
                              <p:par>
                                <p:cTn id="22" presetID="29" presetClass="entr" presetSubtype="0" fill="hold" grpId="0" nodeType="withEffect">
                                  <p:stCondLst>
                                    <p:cond delay="0"/>
                                  </p:stCondLst>
                                  <p:childTnLst>
                                    <p:set>
                                      <p:cBhvr>
                                        <p:cTn id="23" dur="1" fill="hold">
                                          <p:stCondLst>
                                            <p:cond delay="0"/>
                                          </p:stCondLst>
                                        </p:cTn>
                                        <p:tgtEl>
                                          <p:spTgt spid="168986"/>
                                        </p:tgtEl>
                                        <p:attrNameLst>
                                          <p:attrName>style.visibility</p:attrName>
                                        </p:attrNameLst>
                                      </p:cBhvr>
                                      <p:to>
                                        <p:strVal val="visible"/>
                                      </p:to>
                                    </p:set>
                                    <p:anim calcmode="lin" valueType="num">
                                      <p:cBhvr>
                                        <p:cTn id="24" dur="1000" fill="hold"/>
                                        <p:tgtEl>
                                          <p:spTgt spid="168986"/>
                                        </p:tgtEl>
                                        <p:attrNameLst>
                                          <p:attrName>ppt_x</p:attrName>
                                        </p:attrNameLst>
                                      </p:cBhvr>
                                      <p:tavLst>
                                        <p:tav tm="0">
                                          <p:val>
                                            <p:strVal val="#ppt_x-.2"/>
                                          </p:val>
                                        </p:tav>
                                        <p:tav tm="100000">
                                          <p:val>
                                            <p:strVal val="#ppt_x"/>
                                          </p:val>
                                        </p:tav>
                                      </p:tavLst>
                                    </p:anim>
                                    <p:anim calcmode="lin" valueType="num">
                                      <p:cBhvr>
                                        <p:cTn id="25" dur="1000" fill="hold"/>
                                        <p:tgtEl>
                                          <p:spTgt spid="168986"/>
                                        </p:tgtEl>
                                        <p:attrNameLst>
                                          <p:attrName>ppt_y</p:attrName>
                                        </p:attrNameLst>
                                      </p:cBhvr>
                                      <p:tavLst>
                                        <p:tav tm="0">
                                          <p:val>
                                            <p:strVal val="#ppt_y"/>
                                          </p:val>
                                        </p:tav>
                                        <p:tav tm="100000">
                                          <p:val>
                                            <p:strVal val="#ppt_y"/>
                                          </p:val>
                                        </p:tav>
                                      </p:tavLst>
                                    </p:anim>
                                    <p:animEffect transition="in" filter="wipe(right)" prLst="gradientSize: 0.1">
                                      <p:cBhvr>
                                        <p:cTn id="26" dur="1000"/>
                                        <p:tgtEl>
                                          <p:spTgt spid="168986"/>
                                        </p:tgtEl>
                                      </p:cBhvr>
                                    </p:animEffect>
                                  </p:childTnLst>
                                </p:cTn>
                              </p:par>
                              <p:par>
                                <p:cTn id="27" presetID="29" presetClass="entr" presetSubtype="0" fill="hold" grpId="0" nodeType="withEffect">
                                  <p:stCondLst>
                                    <p:cond delay="0"/>
                                  </p:stCondLst>
                                  <p:childTnLst>
                                    <p:set>
                                      <p:cBhvr>
                                        <p:cTn id="28" dur="1" fill="hold">
                                          <p:stCondLst>
                                            <p:cond delay="0"/>
                                          </p:stCondLst>
                                        </p:cTn>
                                        <p:tgtEl>
                                          <p:spTgt spid="168988"/>
                                        </p:tgtEl>
                                        <p:attrNameLst>
                                          <p:attrName>style.visibility</p:attrName>
                                        </p:attrNameLst>
                                      </p:cBhvr>
                                      <p:to>
                                        <p:strVal val="visible"/>
                                      </p:to>
                                    </p:set>
                                    <p:anim calcmode="lin" valueType="num">
                                      <p:cBhvr>
                                        <p:cTn id="29" dur="1000" fill="hold"/>
                                        <p:tgtEl>
                                          <p:spTgt spid="168988"/>
                                        </p:tgtEl>
                                        <p:attrNameLst>
                                          <p:attrName>ppt_x</p:attrName>
                                        </p:attrNameLst>
                                      </p:cBhvr>
                                      <p:tavLst>
                                        <p:tav tm="0">
                                          <p:val>
                                            <p:strVal val="#ppt_x-.2"/>
                                          </p:val>
                                        </p:tav>
                                        <p:tav tm="100000">
                                          <p:val>
                                            <p:strVal val="#ppt_x"/>
                                          </p:val>
                                        </p:tav>
                                      </p:tavLst>
                                    </p:anim>
                                    <p:anim calcmode="lin" valueType="num">
                                      <p:cBhvr>
                                        <p:cTn id="30" dur="1000" fill="hold"/>
                                        <p:tgtEl>
                                          <p:spTgt spid="168988"/>
                                        </p:tgtEl>
                                        <p:attrNameLst>
                                          <p:attrName>ppt_y</p:attrName>
                                        </p:attrNameLst>
                                      </p:cBhvr>
                                      <p:tavLst>
                                        <p:tav tm="0">
                                          <p:val>
                                            <p:strVal val="#ppt_y"/>
                                          </p:val>
                                        </p:tav>
                                        <p:tav tm="100000">
                                          <p:val>
                                            <p:strVal val="#ppt_y"/>
                                          </p:val>
                                        </p:tav>
                                      </p:tavLst>
                                    </p:anim>
                                    <p:animEffect transition="in" filter="wipe(right)" prLst="gradientSize: 0.1">
                                      <p:cBhvr>
                                        <p:cTn id="31" dur="1000"/>
                                        <p:tgtEl>
                                          <p:spTgt spid="168988"/>
                                        </p:tgtEl>
                                      </p:cBhvr>
                                    </p:animEffect>
                                  </p:childTnLst>
                                </p:cTn>
                              </p:par>
                              <p:par>
                                <p:cTn id="32" presetID="29" presetClass="entr" presetSubtype="0" fill="hold" grpId="0" nodeType="withEffect">
                                  <p:stCondLst>
                                    <p:cond delay="0"/>
                                  </p:stCondLst>
                                  <p:childTnLst>
                                    <p:set>
                                      <p:cBhvr>
                                        <p:cTn id="33" dur="1" fill="hold">
                                          <p:stCondLst>
                                            <p:cond delay="0"/>
                                          </p:stCondLst>
                                        </p:cTn>
                                        <p:tgtEl>
                                          <p:spTgt spid="168989"/>
                                        </p:tgtEl>
                                        <p:attrNameLst>
                                          <p:attrName>style.visibility</p:attrName>
                                        </p:attrNameLst>
                                      </p:cBhvr>
                                      <p:to>
                                        <p:strVal val="visible"/>
                                      </p:to>
                                    </p:set>
                                    <p:anim calcmode="lin" valueType="num">
                                      <p:cBhvr>
                                        <p:cTn id="34" dur="1000" fill="hold"/>
                                        <p:tgtEl>
                                          <p:spTgt spid="168989"/>
                                        </p:tgtEl>
                                        <p:attrNameLst>
                                          <p:attrName>ppt_x</p:attrName>
                                        </p:attrNameLst>
                                      </p:cBhvr>
                                      <p:tavLst>
                                        <p:tav tm="0">
                                          <p:val>
                                            <p:strVal val="#ppt_x-.2"/>
                                          </p:val>
                                        </p:tav>
                                        <p:tav tm="100000">
                                          <p:val>
                                            <p:strVal val="#ppt_x"/>
                                          </p:val>
                                        </p:tav>
                                      </p:tavLst>
                                    </p:anim>
                                    <p:anim calcmode="lin" valueType="num">
                                      <p:cBhvr>
                                        <p:cTn id="35" dur="1000" fill="hold"/>
                                        <p:tgtEl>
                                          <p:spTgt spid="168989"/>
                                        </p:tgtEl>
                                        <p:attrNameLst>
                                          <p:attrName>ppt_y</p:attrName>
                                        </p:attrNameLst>
                                      </p:cBhvr>
                                      <p:tavLst>
                                        <p:tav tm="0">
                                          <p:val>
                                            <p:strVal val="#ppt_y"/>
                                          </p:val>
                                        </p:tav>
                                        <p:tav tm="100000">
                                          <p:val>
                                            <p:strVal val="#ppt_y"/>
                                          </p:val>
                                        </p:tav>
                                      </p:tavLst>
                                    </p:anim>
                                    <p:animEffect transition="in" filter="wipe(right)" prLst="gradientSize: 0.1">
                                      <p:cBhvr>
                                        <p:cTn id="36" dur="1000"/>
                                        <p:tgtEl>
                                          <p:spTgt spid="168989"/>
                                        </p:tgtEl>
                                      </p:cBhvr>
                                    </p:animEffect>
                                  </p:childTnLst>
                                </p:cTn>
                              </p:par>
                              <p:par>
                                <p:cTn id="37" presetID="29" presetClass="entr" presetSubtype="0" fill="hold" grpId="0" nodeType="withEffect">
                                  <p:stCondLst>
                                    <p:cond delay="0"/>
                                  </p:stCondLst>
                                  <p:childTnLst>
                                    <p:set>
                                      <p:cBhvr>
                                        <p:cTn id="38" dur="1" fill="hold">
                                          <p:stCondLst>
                                            <p:cond delay="0"/>
                                          </p:stCondLst>
                                        </p:cTn>
                                        <p:tgtEl>
                                          <p:spTgt spid="168990"/>
                                        </p:tgtEl>
                                        <p:attrNameLst>
                                          <p:attrName>style.visibility</p:attrName>
                                        </p:attrNameLst>
                                      </p:cBhvr>
                                      <p:to>
                                        <p:strVal val="visible"/>
                                      </p:to>
                                    </p:set>
                                    <p:anim calcmode="lin" valueType="num">
                                      <p:cBhvr>
                                        <p:cTn id="39" dur="1000" fill="hold"/>
                                        <p:tgtEl>
                                          <p:spTgt spid="168990"/>
                                        </p:tgtEl>
                                        <p:attrNameLst>
                                          <p:attrName>ppt_x</p:attrName>
                                        </p:attrNameLst>
                                      </p:cBhvr>
                                      <p:tavLst>
                                        <p:tav tm="0">
                                          <p:val>
                                            <p:strVal val="#ppt_x-.2"/>
                                          </p:val>
                                        </p:tav>
                                        <p:tav tm="100000">
                                          <p:val>
                                            <p:strVal val="#ppt_x"/>
                                          </p:val>
                                        </p:tav>
                                      </p:tavLst>
                                    </p:anim>
                                    <p:anim calcmode="lin" valueType="num">
                                      <p:cBhvr>
                                        <p:cTn id="40" dur="1000" fill="hold"/>
                                        <p:tgtEl>
                                          <p:spTgt spid="168990"/>
                                        </p:tgtEl>
                                        <p:attrNameLst>
                                          <p:attrName>ppt_y</p:attrName>
                                        </p:attrNameLst>
                                      </p:cBhvr>
                                      <p:tavLst>
                                        <p:tav tm="0">
                                          <p:val>
                                            <p:strVal val="#ppt_y"/>
                                          </p:val>
                                        </p:tav>
                                        <p:tav tm="100000">
                                          <p:val>
                                            <p:strVal val="#ppt_y"/>
                                          </p:val>
                                        </p:tav>
                                      </p:tavLst>
                                    </p:anim>
                                    <p:animEffect transition="in" filter="wipe(right)" prLst="gradientSize: 0.1">
                                      <p:cBhvr>
                                        <p:cTn id="41" dur="1000"/>
                                        <p:tgtEl>
                                          <p:spTgt spid="168990"/>
                                        </p:tgtEl>
                                      </p:cBhvr>
                                    </p:animEffect>
                                  </p:childTnLst>
                                </p:cTn>
                              </p:par>
                              <p:par>
                                <p:cTn id="42" presetID="29" presetClass="entr" presetSubtype="0" fill="hold" grpId="0" nodeType="withEffect">
                                  <p:stCondLst>
                                    <p:cond delay="0"/>
                                  </p:stCondLst>
                                  <p:childTnLst>
                                    <p:set>
                                      <p:cBhvr>
                                        <p:cTn id="43" dur="1" fill="hold">
                                          <p:stCondLst>
                                            <p:cond delay="0"/>
                                          </p:stCondLst>
                                        </p:cTn>
                                        <p:tgtEl>
                                          <p:spTgt spid="168991"/>
                                        </p:tgtEl>
                                        <p:attrNameLst>
                                          <p:attrName>style.visibility</p:attrName>
                                        </p:attrNameLst>
                                      </p:cBhvr>
                                      <p:to>
                                        <p:strVal val="visible"/>
                                      </p:to>
                                    </p:set>
                                    <p:anim calcmode="lin" valueType="num">
                                      <p:cBhvr>
                                        <p:cTn id="44" dur="1000" fill="hold"/>
                                        <p:tgtEl>
                                          <p:spTgt spid="168991"/>
                                        </p:tgtEl>
                                        <p:attrNameLst>
                                          <p:attrName>ppt_x</p:attrName>
                                        </p:attrNameLst>
                                      </p:cBhvr>
                                      <p:tavLst>
                                        <p:tav tm="0">
                                          <p:val>
                                            <p:strVal val="#ppt_x-.2"/>
                                          </p:val>
                                        </p:tav>
                                        <p:tav tm="100000">
                                          <p:val>
                                            <p:strVal val="#ppt_x"/>
                                          </p:val>
                                        </p:tav>
                                      </p:tavLst>
                                    </p:anim>
                                    <p:anim calcmode="lin" valueType="num">
                                      <p:cBhvr>
                                        <p:cTn id="45" dur="1000" fill="hold"/>
                                        <p:tgtEl>
                                          <p:spTgt spid="168991"/>
                                        </p:tgtEl>
                                        <p:attrNameLst>
                                          <p:attrName>ppt_y</p:attrName>
                                        </p:attrNameLst>
                                      </p:cBhvr>
                                      <p:tavLst>
                                        <p:tav tm="0">
                                          <p:val>
                                            <p:strVal val="#ppt_y"/>
                                          </p:val>
                                        </p:tav>
                                        <p:tav tm="100000">
                                          <p:val>
                                            <p:strVal val="#ppt_y"/>
                                          </p:val>
                                        </p:tav>
                                      </p:tavLst>
                                    </p:anim>
                                    <p:animEffect transition="in" filter="wipe(right)" prLst="gradientSize: 0.1">
                                      <p:cBhvr>
                                        <p:cTn id="46" dur="1000"/>
                                        <p:tgtEl>
                                          <p:spTgt spid="168991"/>
                                        </p:tgtEl>
                                      </p:cBhvr>
                                    </p:animEffect>
                                  </p:childTnLst>
                                </p:cTn>
                              </p:par>
                              <p:par>
                                <p:cTn id="47" presetID="29" presetClass="entr" presetSubtype="0" fill="hold" grpId="0" nodeType="withEffect">
                                  <p:stCondLst>
                                    <p:cond delay="0"/>
                                  </p:stCondLst>
                                  <p:childTnLst>
                                    <p:set>
                                      <p:cBhvr>
                                        <p:cTn id="48" dur="1" fill="hold">
                                          <p:stCondLst>
                                            <p:cond delay="0"/>
                                          </p:stCondLst>
                                        </p:cTn>
                                        <p:tgtEl>
                                          <p:spTgt spid="168992"/>
                                        </p:tgtEl>
                                        <p:attrNameLst>
                                          <p:attrName>style.visibility</p:attrName>
                                        </p:attrNameLst>
                                      </p:cBhvr>
                                      <p:to>
                                        <p:strVal val="visible"/>
                                      </p:to>
                                    </p:set>
                                    <p:anim calcmode="lin" valueType="num">
                                      <p:cBhvr>
                                        <p:cTn id="49" dur="1000" fill="hold"/>
                                        <p:tgtEl>
                                          <p:spTgt spid="168992"/>
                                        </p:tgtEl>
                                        <p:attrNameLst>
                                          <p:attrName>ppt_x</p:attrName>
                                        </p:attrNameLst>
                                      </p:cBhvr>
                                      <p:tavLst>
                                        <p:tav tm="0">
                                          <p:val>
                                            <p:strVal val="#ppt_x-.2"/>
                                          </p:val>
                                        </p:tav>
                                        <p:tav tm="100000">
                                          <p:val>
                                            <p:strVal val="#ppt_x"/>
                                          </p:val>
                                        </p:tav>
                                      </p:tavLst>
                                    </p:anim>
                                    <p:anim calcmode="lin" valueType="num">
                                      <p:cBhvr>
                                        <p:cTn id="50" dur="1000" fill="hold"/>
                                        <p:tgtEl>
                                          <p:spTgt spid="168992"/>
                                        </p:tgtEl>
                                        <p:attrNameLst>
                                          <p:attrName>ppt_y</p:attrName>
                                        </p:attrNameLst>
                                      </p:cBhvr>
                                      <p:tavLst>
                                        <p:tav tm="0">
                                          <p:val>
                                            <p:strVal val="#ppt_y"/>
                                          </p:val>
                                        </p:tav>
                                        <p:tav tm="100000">
                                          <p:val>
                                            <p:strVal val="#ppt_y"/>
                                          </p:val>
                                        </p:tav>
                                      </p:tavLst>
                                    </p:anim>
                                    <p:animEffect transition="in" filter="wipe(right)" prLst="gradientSize: 0.1">
                                      <p:cBhvr>
                                        <p:cTn id="51" dur="1000"/>
                                        <p:tgtEl>
                                          <p:spTgt spid="16899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9" presetClass="entr" presetSubtype="0" fill="hold" grpId="0" nodeType="clickEffect">
                                  <p:stCondLst>
                                    <p:cond delay="0"/>
                                  </p:stCondLst>
                                  <p:childTnLst>
                                    <p:set>
                                      <p:cBhvr>
                                        <p:cTn id="55" dur="1" fill="hold">
                                          <p:stCondLst>
                                            <p:cond delay="0"/>
                                          </p:stCondLst>
                                        </p:cTn>
                                        <p:tgtEl>
                                          <p:spTgt spid="168993"/>
                                        </p:tgtEl>
                                        <p:attrNameLst>
                                          <p:attrName>style.visibility</p:attrName>
                                        </p:attrNameLst>
                                      </p:cBhvr>
                                      <p:to>
                                        <p:strVal val="visible"/>
                                      </p:to>
                                    </p:set>
                                    <p:anim calcmode="lin" valueType="num">
                                      <p:cBhvr>
                                        <p:cTn id="56" dur="1000" fill="hold"/>
                                        <p:tgtEl>
                                          <p:spTgt spid="168993"/>
                                        </p:tgtEl>
                                        <p:attrNameLst>
                                          <p:attrName>ppt_x</p:attrName>
                                        </p:attrNameLst>
                                      </p:cBhvr>
                                      <p:tavLst>
                                        <p:tav tm="0">
                                          <p:val>
                                            <p:strVal val="#ppt_x-.2"/>
                                          </p:val>
                                        </p:tav>
                                        <p:tav tm="100000">
                                          <p:val>
                                            <p:strVal val="#ppt_x"/>
                                          </p:val>
                                        </p:tav>
                                      </p:tavLst>
                                    </p:anim>
                                    <p:anim calcmode="lin" valueType="num">
                                      <p:cBhvr>
                                        <p:cTn id="57" dur="1000" fill="hold"/>
                                        <p:tgtEl>
                                          <p:spTgt spid="168993"/>
                                        </p:tgtEl>
                                        <p:attrNameLst>
                                          <p:attrName>ppt_y</p:attrName>
                                        </p:attrNameLst>
                                      </p:cBhvr>
                                      <p:tavLst>
                                        <p:tav tm="0">
                                          <p:val>
                                            <p:strVal val="#ppt_y"/>
                                          </p:val>
                                        </p:tav>
                                        <p:tav tm="100000">
                                          <p:val>
                                            <p:strVal val="#ppt_y"/>
                                          </p:val>
                                        </p:tav>
                                      </p:tavLst>
                                    </p:anim>
                                    <p:animEffect transition="in" filter="wipe(right)" prLst="gradientSize: 0.1">
                                      <p:cBhvr>
                                        <p:cTn id="58" dur="1000"/>
                                        <p:tgtEl>
                                          <p:spTgt spid="168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70" grpId="0" animBg="1"/>
      <p:bldP spid="168983" grpId="0"/>
      <p:bldP spid="168986" grpId="0" animBg="1"/>
      <p:bldP spid="168988" grpId="0" animBg="1"/>
      <p:bldP spid="168989" grpId="0"/>
      <p:bldP spid="168990" grpId="0"/>
      <p:bldP spid="168991" grpId="0" animBg="1"/>
      <p:bldP spid="168992" grpId="0"/>
      <p:bldP spid="16899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1">
            <a:extLst>
              <a:ext uri="{FF2B5EF4-FFF2-40B4-BE49-F238E27FC236}">
                <a16:creationId xmlns:a16="http://schemas.microsoft.com/office/drawing/2014/main" id="{D4BBAFC5-FF26-4FCF-ACEA-7F5C0D44E12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46DFC4F-9E5C-40DE-AED4-A0BC57CE68A2}" type="slidenum">
              <a:rPr kumimoji="0" lang="en-US" altLang="zh-CN" sz="1800" smtClean="0">
                <a:solidFill>
                  <a:srgbClr val="009900"/>
                </a:solidFill>
              </a:rPr>
              <a:pPr>
                <a:spcBef>
                  <a:spcPct val="0"/>
                </a:spcBef>
                <a:buClrTx/>
                <a:buSzTx/>
                <a:buFontTx/>
                <a:buNone/>
              </a:pPr>
              <a:t>44</a:t>
            </a:fld>
            <a:endParaRPr kumimoji="0" lang="en-US" altLang="zh-CN" sz="1800">
              <a:solidFill>
                <a:srgbClr val="009900"/>
              </a:solidFill>
            </a:endParaRPr>
          </a:p>
        </p:txBody>
      </p:sp>
      <p:sp>
        <p:nvSpPr>
          <p:cNvPr id="169988" name="Rectangle 4">
            <a:extLst>
              <a:ext uri="{FF2B5EF4-FFF2-40B4-BE49-F238E27FC236}">
                <a16:creationId xmlns:a16="http://schemas.microsoft.com/office/drawing/2014/main" id="{AA59D3F3-F1A1-486D-AC33-4AEC0773A3B1}"/>
              </a:ext>
            </a:extLst>
          </p:cNvPr>
          <p:cNvSpPr>
            <a:spLocks noChangeArrowheads="1"/>
          </p:cNvSpPr>
          <p:nvPr/>
        </p:nvSpPr>
        <p:spPr bwMode="auto">
          <a:xfrm>
            <a:off x="684213" y="722313"/>
            <a:ext cx="7958137" cy="762000"/>
          </a:xfrm>
          <a:prstGeom prst="rect">
            <a:avLst/>
          </a:prstGeom>
          <a:noFill/>
          <a:ln w="9525">
            <a:noFill/>
            <a:miter lim="800000"/>
            <a:headEnd/>
            <a:tailEnd/>
          </a:ln>
          <a:effectLst/>
        </p:spPr>
        <p:txBody>
          <a:bodyPr anchor="ctr">
            <a:spAutoFit/>
          </a:bodyPr>
          <a:lstStyle/>
          <a:p>
            <a:pPr eaLnBrk="1" hangingPunct="1">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在联合的应用中，通常声明一个标志变量，用于标志联合变量当前值是属于联合的哪个成员，使得联合成员被正确引用。</a:t>
            </a:r>
            <a:r>
              <a:rPr lang="zh-CN" altLang="en-US"/>
              <a:t> </a:t>
            </a:r>
          </a:p>
        </p:txBody>
      </p:sp>
      <p:grpSp>
        <p:nvGrpSpPr>
          <p:cNvPr id="2" name="Group 7">
            <a:extLst>
              <a:ext uri="{FF2B5EF4-FFF2-40B4-BE49-F238E27FC236}">
                <a16:creationId xmlns:a16="http://schemas.microsoft.com/office/drawing/2014/main" id="{83E8318F-1755-4EF3-BA29-63C41D4E7860}"/>
              </a:ext>
            </a:extLst>
          </p:cNvPr>
          <p:cNvGrpSpPr>
            <a:grpSpLocks/>
          </p:cNvGrpSpPr>
          <p:nvPr/>
        </p:nvGrpSpPr>
        <p:grpSpPr bwMode="auto">
          <a:xfrm>
            <a:off x="1547813" y="1557338"/>
            <a:ext cx="6551612" cy="4535487"/>
            <a:chOff x="975" y="981"/>
            <a:chExt cx="4127" cy="2857"/>
          </a:xfrm>
        </p:grpSpPr>
        <p:sp>
          <p:nvSpPr>
            <p:cNvPr id="49157" name="Rectangle 6">
              <a:extLst>
                <a:ext uri="{FF2B5EF4-FFF2-40B4-BE49-F238E27FC236}">
                  <a16:creationId xmlns:a16="http://schemas.microsoft.com/office/drawing/2014/main" id="{3F196048-5959-4AB7-BBF5-5D247D9DF0E7}"/>
                </a:ext>
              </a:extLst>
            </p:cNvPr>
            <p:cNvSpPr>
              <a:spLocks noChangeArrowheads="1"/>
            </p:cNvSpPr>
            <p:nvPr/>
          </p:nvSpPr>
          <p:spPr bwMode="auto">
            <a:xfrm>
              <a:off x="975" y="3339"/>
              <a:ext cx="907" cy="499"/>
            </a:xfrm>
            <a:prstGeom prst="rect">
              <a:avLst/>
            </a:prstGeom>
            <a:solidFill>
              <a:schemeClr val="bg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69989" name="Rectangle 5">
              <a:extLst>
                <a:ext uri="{FF2B5EF4-FFF2-40B4-BE49-F238E27FC236}">
                  <a16:creationId xmlns:a16="http://schemas.microsoft.com/office/drawing/2014/main" id="{5E46DF96-AFD1-4A10-A4A6-7A53B3F9CF78}"/>
                </a:ext>
              </a:extLst>
            </p:cNvPr>
            <p:cNvSpPr>
              <a:spLocks noChangeArrowheads="1"/>
            </p:cNvSpPr>
            <p:nvPr/>
          </p:nvSpPr>
          <p:spPr bwMode="auto">
            <a:xfrm>
              <a:off x="975" y="981"/>
              <a:ext cx="4127" cy="2842"/>
            </a:xfrm>
            <a:prstGeom prst="rect">
              <a:avLst/>
            </a:prstGeom>
            <a:solidFill>
              <a:schemeClr val="accent1">
                <a:alpha val="10001"/>
              </a:schemeClr>
            </a:solidFill>
            <a:ln w="9525">
              <a:noFill/>
              <a:miter lim="800000"/>
              <a:headEnd/>
              <a:tailEnd/>
            </a:ln>
            <a:effectLst/>
          </p:spPr>
          <p:txBody>
            <a:bodyPr anchor="ctr">
              <a:spAutoFit/>
            </a:bodyPr>
            <a:lstStyle/>
            <a:p>
              <a:pPr eaLnBrk="1" hangingPunct="1">
                <a:lnSpc>
                  <a:spcPct val="50000"/>
                </a:lnSpc>
                <a:defRPr/>
              </a:pPr>
              <a:r>
                <a:rPr lang="en-US" altLang="zh-CN" sz="2000" b="1">
                  <a:effectLst>
                    <a:outerShdw blurRad="38100" dist="38100" dir="2700000" algn="tl">
                      <a:srgbClr val="FFFFFF"/>
                    </a:outerShdw>
                  </a:effectLst>
                </a:rPr>
                <a:t>        </a:t>
              </a:r>
              <a:r>
                <a:rPr lang="en-US" altLang="zh-CN" sz="2000" b="1">
                  <a:solidFill>
                    <a:srgbClr val="777777"/>
                  </a:solidFill>
                  <a:effectLst>
                    <a:outerShdw blurRad="38100" dist="38100" dir="2700000" algn="tl">
                      <a:srgbClr val="000000"/>
                    </a:outerShdw>
                  </a:effectLst>
                  <a:latin typeface="Times New Roman"/>
                </a:rPr>
                <a:t>…</a:t>
              </a:r>
              <a:endParaRPr lang="en-US" altLang="zh-CN" sz="2000" b="1">
                <a:solidFill>
                  <a:srgbClr val="777777"/>
                </a:solidFill>
                <a:effectLst>
                  <a:outerShdw blurRad="38100" dist="38100" dir="2700000" algn="tl">
                    <a:srgbClr val="000000"/>
                  </a:outerShdw>
                </a:effectLst>
              </a:endParaRPr>
            </a:p>
            <a:p>
              <a:pPr eaLnBrk="1" hangingPunct="1">
                <a:defRPr/>
              </a:pPr>
              <a:r>
                <a:rPr lang="en-US" altLang="zh-CN" sz="2000"/>
                <a:t>struct{</a:t>
              </a:r>
            </a:p>
            <a:p>
              <a:pPr eaLnBrk="1" hangingPunct="1">
                <a:defRPr/>
              </a:pPr>
              <a:r>
                <a:rPr lang="en-US" altLang="zh-CN" sz="2000"/>
                <a:t>   short </a:t>
              </a:r>
              <a:r>
                <a:rPr lang="en-US" altLang="zh-CN" sz="2000" b="1">
                  <a:solidFill>
                    <a:schemeClr val="tx2"/>
                  </a:solidFill>
                  <a:effectLst>
                    <a:outerShdw blurRad="38100" dist="38100" dir="2700000" algn="tl">
                      <a:srgbClr val="000000"/>
                    </a:outerShdw>
                  </a:effectLst>
                </a:rPr>
                <a:t>status</a:t>
              </a:r>
              <a:r>
                <a:rPr lang="en-US" altLang="zh-CN" sz="2000"/>
                <a:t>; /* </a:t>
              </a:r>
              <a:r>
                <a:rPr lang="en-US" altLang="zh-CN" sz="2000">
                  <a:solidFill>
                    <a:srgbClr val="CC0099"/>
                  </a:solidFill>
                </a:rPr>
                <a:t>0</a:t>
              </a:r>
              <a:r>
                <a:rPr lang="zh-CN" altLang="en-US" sz="2000"/>
                <a:t>－</a:t>
              </a:r>
              <a:r>
                <a:rPr lang="en-US" altLang="zh-CN" sz="2000" b="1">
                  <a:solidFill>
                    <a:schemeClr val="tx2"/>
                  </a:solidFill>
                  <a:effectLst>
                    <a:outerShdw blurRad="38100" dist="38100" dir="2700000" algn="tl">
                      <a:srgbClr val="000000"/>
                    </a:outerShdw>
                  </a:effectLst>
                </a:rPr>
                <a:t>c</a:t>
              </a:r>
              <a:r>
                <a:rPr lang="zh-CN" altLang="en-US" sz="2000"/>
                <a:t>，</a:t>
              </a:r>
              <a:r>
                <a:rPr lang="en-US" altLang="zh-CN" sz="2000">
                  <a:solidFill>
                    <a:srgbClr val="CC0099"/>
                  </a:solidFill>
                </a:rPr>
                <a:t>1</a:t>
              </a:r>
              <a:r>
                <a:rPr lang="zh-CN" altLang="en-US" sz="2000"/>
                <a:t>－</a:t>
              </a:r>
              <a:r>
                <a:rPr lang="en-US" altLang="zh-CN" sz="2000" b="1">
                  <a:solidFill>
                    <a:schemeClr val="tx2"/>
                  </a:solidFill>
                  <a:effectLst>
                    <a:outerShdw blurRad="38100" dist="38100" dir="2700000" algn="tl">
                      <a:srgbClr val="000000"/>
                    </a:outerShdw>
                  </a:effectLst>
                </a:rPr>
                <a:t>h</a:t>
              </a:r>
              <a:r>
                <a:rPr lang="zh-CN" altLang="en-US" sz="2000"/>
                <a:t>，</a:t>
              </a:r>
              <a:r>
                <a:rPr lang="en-US" altLang="zh-CN" sz="2000">
                  <a:solidFill>
                    <a:srgbClr val="CC0099"/>
                  </a:solidFill>
                </a:rPr>
                <a:t>2</a:t>
              </a:r>
              <a:r>
                <a:rPr lang="zh-CN" altLang="en-US" sz="2000"/>
                <a:t>－</a:t>
              </a:r>
              <a:r>
                <a:rPr lang="en-US" altLang="zh-CN" sz="2000" b="1">
                  <a:solidFill>
                    <a:schemeClr val="tx2"/>
                  </a:solidFill>
                  <a:effectLst>
                    <a:outerShdw blurRad="38100" dist="38100" dir="2700000" algn="tl">
                      <a:srgbClr val="000000"/>
                    </a:outerShdw>
                  </a:effectLst>
                </a:rPr>
                <a:t>l</a:t>
              </a:r>
              <a:r>
                <a:rPr lang="en-US" altLang="zh-CN" sz="2000"/>
                <a:t> */</a:t>
              </a:r>
            </a:p>
            <a:p>
              <a:pPr eaLnBrk="1" hangingPunct="1">
                <a:defRPr/>
              </a:pPr>
              <a:r>
                <a:rPr lang="en-US" altLang="zh-CN" sz="2000"/>
                <a:t>   union chl{ char </a:t>
              </a:r>
              <a:r>
                <a:rPr lang="en-US" altLang="zh-CN" sz="2000" b="1">
                  <a:solidFill>
                    <a:schemeClr val="tx2"/>
                  </a:solidFill>
                  <a:effectLst>
                    <a:outerShdw blurRad="38100" dist="38100" dir="2700000" algn="tl">
                      <a:srgbClr val="000000"/>
                    </a:outerShdw>
                  </a:effectLst>
                </a:rPr>
                <a:t>c</a:t>
              </a:r>
              <a:r>
                <a:rPr lang="en-US" altLang="zh-CN" sz="2000"/>
                <a:t>; short </a:t>
              </a:r>
              <a:r>
                <a:rPr lang="en-US" altLang="zh-CN" sz="2000" b="1">
                  <a:solidFill>
                    <a:schemeClr val="tx2"/>
                  </a:solidFill>
                  <a:effectLst>
                    <a:outerShdw blurRad="38100" dist="38100" dir="2700000" algn="tl">
                      <a:srgbClr val="000000"/>
                    </a:outerShdw>
                  </a:effectLst>
                </a:rPr>
                <a:t>h</a:t>
              </a:r>
              <a:r>
                <a:rPr lang="en-US" altLang="zh-CN" sz="2000"/>
                <a:t>; long </a:t>
              </a:r>
              <a:r>
                <a:rPr lang="en-US" altLang="zh-CN" sz="2000" b="1">
                  <a:solidFill>
                    <a:schemeClr val="tx2"/>
                  </a:solidFill>
                  <a:effectLst>
                    <a:outerShdw blurRad="38100" dist="38100" dir="2700000" algn="tl">
                      <a:srgbClr val="000000"/>
                    </a:outerShdw>
                  </a:effectLst>
                </a:rPr>
                <a:t>l</a:t>
              </a:r>
              <a:r>
                <a:rPr lang="en-US" altLang="zh-CN" sz="2000"/>
                <a:t>; }</a:t>
              </a:r>
              <a:r>
                <a:rPr lang="en-US" altLang="zh-CN" sz="2000" b="1">
                  <a:solidFill>
                    <a:schemeClr val="tx2"/>
                  </a:solidFill>
                  <a:effectLst>
                    <a:outerShdw blurRad="38100" dist="38100" dir="2700000" algn="tl">
                      <a:srgbClr val="000000"/>
                    </a:outerShdw>
                  </a:effectLst>
                </a:rPr>
                <a:t>u_chl</a:t>
              </a:r>
              <a:r>
                <a:rPr lang="en-US" altLang="zh-CN" sz="2000"/>
                <a:t>;</a:t>
              </a:r>
            </a:p>
            <a:p>
              <a:pPr eaLnBrk="1" hangingPunct="1">
                <a:defRPr/>
              </a:pPr>
              <a:r>
                <a:rPr lang="en-US" altLang="zh-CN" sz="2000"/>
                <a:t>} </a:t>
              </a:r>
              <a:r>
                <a:rPr lang="en-US" altLang="zh-CN" sz="2000" b="1">
                  <a:solidFill>
                    <a:srgbClr val="008000"/>
                  </a:solidFill>
                  <a:effectLst>
                    <a:outerShdw blurRad="38100" dist="38100" dir="2700000" algn="tl">
                      <a:srgbClr val="000000"/>
                    </a:outerShdw>
                  </a:effectLst>
                </a:rPr>
                <a:t>v</a:t>
              </a:r>
              <a:r>
                <a:rPr lang="en-US" altLang="zh-CN" sz="2000"/>
                <a:t> ={0,’9’};</a:t>
              </a:r>
            </a:p>
            <a:p>
              <a:pPr eaLnBrk="1" hangingPunct="1">
                <a:defRPr/>
              </a:pPr>
              <a:r>
                <a:rPr lang="en-US" altLang="zh-CN" sz="2000" b="1">
                  <a:effectLst>
                    <a:outerShdw blurRad="38100" dist="38100" dir="2700000" algn="tl">
                      <a:srgbClr val="FFFFFF"/>
                    </a:outerShdw>
                  </a:effectLst>
                </a:rPr>
                <a:t>       </a:t>
              </a:r>
              <a:r>
                <a:rPr lang="en-US" altLang="zh-CN" sz="2000" b="1">
                  <a:solidFill>
                    <a:srgbClr val="777777"/>
                  </a:solidFill>
                  <a:effectLst>
                    <a:outerShdw blurRad="38100" dist="38100" dir="2700000" algn="tl">
                      <a:srgbClr val="000000"/>
                    </a:outerShdw>
                  </a:effectLst>
                  <a:latin typeface="Times New Roman"/>
                </a:rPr>
                <a:t>…</a:t>
              </a:r>
              <a:endParaRPr lang="en-US" altLang="zh-CN" sz="2000" b="1">
                <a:solidFill>
                  <a:srgbClr val="777777"/>
                </a:solidFill>
                <a:effectLst>
                  <a:outerShdw blurRad="38100" dist="38100" dir="2700000" algn="tl">
                    <a:srgbClr val="000000"/>
                  </a:outerShdw>
                </a:effectLst>
              </a:endParaRPr>
            </a:p>
            <a:p>
              <a:pPr eaLnBrk="1" hangingPunct="1">
                <a:defRPr/>
              </a:pPr>
              <a:r>
                <a:rPr lang="en-US" altLang="zh-CN" sz="2000"/>
                <a:t>switch(</a:t>
              </a:r>
              <a:r>
                <a:rPr lang="en-US" altLang="zh-CN" sz="2000" b="1">
                  <a:solidFill>
                    <a:srgbClr val="008000"/>
                  </a:solidFill>
                  <a:effectLst>
                    <a:outerShdw blurRad="38100" dist="38100" dir="2700000" algn="tl">
                      <a:srgbClr val="000000"/>
                    </a:outerShdw>
                  </a:effectLst>
                </a:rPr>
                <a:t>v</a:t>
              </a:r>
              <a:r>
                <a:rPr lang="en-US" altLang="zh-CN" sz="2000"/>
                <a:t>.</a:t>
              </a:r>
              <a:r>
                <a:rPr lang="en-US" altLang="zh-CN" sz="2000" b="1">
                  <a:solidFill>
                    <a:schemeClr val="tx2"/>
                  </a:solidFill>
                  <a:effectLst>
                    <a:outerShdw blurRad="38100" dist="38100" dir="2700000" algn="tl">
                      <a:srgbClr val="000000"/>
                    </a:outerShdw>
                  </a:effectLst>
                </a:rPr>
                <a:t>status</a:t>
              </a:r>
              <a:r>
                <a:rPr lang="en-US" altLang="zh-CN" sz="2000"/>
                <a:t>){</a:t>
              </a:r>
            </a:p>
            <a:p>
              <a:pPr eaLnBrk="1" hangingPunct="1">
                <a:defRPr/>
              </a:pPr>
              <a:r>
                <a:rPr lang="en-US" altLang="zh-CN" sz="2000"/>
                <a:t>    case </a:t>
              </a:r>
              <a:r>
                <a:rPr lang="en-US" altLang="zh-CN" sz="2000">
                  <a:solidFill>
                    <a:srgbClr val="CC0099"/>
                  </a:solidFill>
                </a:rPr>
                <a:t>0</a:t>
              </a:r>
              <a:r>
                <a:rPr lang="en-US" altLang="zh-CN" sz="2000"/>
                <a:t>: printf(”v=%c\0”,</a:t>
              </a:r>
              <a:r>
                <a:rPr lang="en-US" altLang="zh-CN" sz="2000" b="1">
                  <a:solidFill>
                    <a:srgbClr val="008000"/>
                  </a:solidFill>
                  <a:effectLst>
                    <a:outerShdw blurRad="38100" dist="38100" dir="2700000" algn="tl">
                      <a:srgbClr val="000000"/>
                    </a:outerShdw>
                  </a:effectLst>
                </a:rPr>
                <a:t>v</a:t>
              </a:r>
              <a:r>
                <a:rPr lang="en-US" altLang="zh-CN" sz="2000"/>
                <a:t>.</a:t>
              </a:r>
              <a:r>
                <a:rPr lang="en-US" altLang="zh-CN" sz="2000" b="1">
                  <a:solidFill>
                    <a:schemeClr val="tx2"/>
                  </a:solidFill>
                  <a:effectLst>
                    <a:outerShdw blurRad="38100" dist="38100" dir="2700000" algn="tl">
                      <a:srgbClr val="000000"/>
                    </a:outerShdw>
                  </a:effectLst>
                </a:rPr>
                <a:t>u_chl</a:t>
              </a:r>
              <a:r>
                <a:rPr lang="en-US" altLang="zh-CN" sz="2000"/>
                <a:t>.</a:t>
              </a:r>
              <a:r>
                <a:rPr lang="en-US" altLang="zh-CN" sz="2000" b="1">
                  <a:solidFill>
                    <a:schemeClr val="tx2"/>
                  </a:solidFill>
                  <a:effectLst>
                    <a:outerShdw blurRad="38100" dist="38100" dir="2700000" algn="tl">
                      <a:srgbClr val="000000"/>
                    </a:outerShdw>
                  </a:effectLst>
                </a:rPr>
                <a:t>c</a:t>
              </a:r>
              <a:r>
                <a:rPr lang="en-US" altLang="zh-CN" sz="2000"/>
                <a:t>);</a:t>
              </a:r>
            </a:p>
            <a:p>
              <a:pPr eaLnBrk="1" hangingPunct="1">
                <a:defRPr/>
              </a:pPr>
              <a:r>
                <a:rPr lang="en-US" altLang="zh-CN" sz="2000"/>
                <a:t>               break;</a:t>
              </a:r>
            </a:p>
            <a:p>
              <a:pPr eaLnBrk="1" hangingPunct="1">
                <a:defRPr/>
              </a:pPr>
              <a:r>
                <a:rPr lang="en-US" altLang="zh-CN" sz="2000"/>
                <a:t>    case </a:t>
              </a:r>
              <a:r>
                <a:rPr lang="en-US" altLang="zh-CN" sz="2000">
                  <a:solidFill>
                    <a:srgbClr val="CC0099"/>
                  </a:solidFill>
                </a:rPr>
                <a:t>1</a:t>
              </a:r>
              <a:r>
                <a:rPr lang="en-US" altLang="zh-CN" sz="2000"/>
                <a:t>: printf(</a:t>
              </a:r>
              <a:r>
                <a:rPr lang="en-US" altLang="zh-CN" sz="2000">
                  <a:latin typeface="Times New Roman"/>
                </a:rPr>
                <a:t>”</a:t>
              </a:r>
              <a:r>
                <a:rPr lang="en-US" altLang="zh-CN" sz="2000"/>
                <a:t>v=%h\0</a:t>
              </a:r>
              <a:r>
                <a:rPr lang="en-US" altLang="zh-CN" sz="2000">
                  <a:latin typeface="Times New Roman"/>
                </a:rPr>
                <a:t>”</a:t>
              </a:r>
              <a:r>
                <a:rPr lang="en-US" altLang="zh-CN" sz="2000"/>
                <a:t>,</a:t>
              </a:r>
              <a:r>
                <a:rPr lang="en-US" altLang="zh-CN" sz="2000" b="1">
                  <a:solidFill>
                    <a:srgbClr val="008000"/>
                  </a:solidFill>
                  <a:effectLst>
                    <a:outerShdw blurRad="38100" dist="38100" dir="2700000" algn="tl">
                      <a:srgbClr val="000000"/>
                    </a:outerShdw>
                  </a:effectLst>
                </a:rPr>
                <a:t>v</a:t>
              </a:r>
              <a:r>
                <a:rPr lang="en-US" altLang="zh-CN" sz="2000"/>
                <a:t>.</a:t>
              </a:r>
              <a:r>
                <a:rPr lang="en-US" altLang="zh-CN" sz="2000" b="1">
                  <a:solidFill>
                    <a:schemeClr val="tx2"/>
                  </a:solidFill>
                  <a:effectLst>
                    <a:outerShdw blurRad="38100" dist="38100" dir="2700000" algn="tl">
                      <a:srgbClr val="000000"/>
                    </a:outerShdw>
                  </a:effectLst>
                </a:rPr>
                <a:t>u_chl</a:t>
              </a:r>
              <a:r>
                <a:rPr lang="en-US" altLang="zh-CN" sz="2000"/>
                <a:t>.</a:t>
              </a:r>
              <a:r>
                <a:rPr lang="en-US" altLang="zh-CN" sz="2000" b="1">
                  <a:solidFill>
                    <a:schemeClr val="tx2"/>
                  </a:solidFill>
                  <a:effectLst>
                    <a:outerShdw blurRad="38100" dist="38100" dir="2700000" algn="tl">
                      <a:srgbClr val="000000"/>
                    </a:outerShdw>
                  </a:effectLst>
                </a:rPr>
                <a:t>h</a:t>
              </a:r>
              <a:r>
                <a:rPr lang="en-US" altLang="zh-CN" sz="2000"/>
                <a:t>);</a:t>
              </a:r>
            </a:p>
            <a:p>
              <a:pPr eaLnBrk="1" hangingPunct="1">
                <a:defRPr/>
              </a:pPr>
              <a:r>
                <a:rPr lang="en-US" altLang="zh-CN" sz="2000"/>
                <a:t>               break;</a:t>
              </a:r>
            </a:p>
            <a:p>
              <a:pPr eaLnBrk="1" hangingPunct="1">
                <a:defRPr/>
              </a:pPr>
              <a:r>
                <a:rPr lang="en-US" altLang="zh-CN" sz="2000"/>
                <a:t>    case </a:t>
              </a:r>
              <a:r>
                <a:rPr lang="en-US" altLang="zh-CN" sz="2000">
                  <a:solidFill>
                    <a:srgbClr val="CC0099"/>
                  </a:solidFill>
                </a:rPr>
                <a:t>2</a:t>
              </a:r>
              <a:r>
                <a:rPr lang="en-US" altLang="zh-CN" sz="2000"/>
                <a:t>: printf(</a:t>
              </a:r>
              <a:r>
                <a:rPr lang="en-US" altLang="zh-CN" sz="2000">
                  <a:latin typeface="Times New Roman"/>
                </a:rPr>
                <a:t>”</a:t>
              </a:r>
              <a:r>
                <a:rPr lang="en-US" altLang="zh-CN" sz="2000"/>
                <a:t>v=%l\0</a:t>
              </a:r>
              <a:r>
                <a:rPr lang="en-US" altLang="zh-CN" sz="2000">
                  <a:latin typeface="Times New Roman"/>
                </a:rPr>
                <a:t>”</a:t>
              </a:r>
              <a:r>
                <a:rPr lang="en-US" altLang="zh-CN" sz="2000"/>
                <a:t>,</a:t>
              </a:r>
              <a:r>
                <a:rPr lang="en-US" altLang="zh-CN" sz="2000" b="1">
                  <a:solidFill>
                    <a:srgbClr val="008000"/>
                  </a:solidFill>
                  <a:effectLst>
                    <a:outerShdw blurRad="38100" dist="38100" dir="2700000" algn="tl">
                      <a:srgbClr val="000000"/>
                    </a:outerShdw>
                  </a:effectLst>
                </a:rPr>
                <a:t>v</a:t>
              </a:r>
              <a:r>
                <a:rPr lang="en-US" altLang="zh-CN" sz="2000"/>
                <a:t>.</a:t>
              </a:r>
              <a:r>
                <a:rPr lang="en-US" altLang="zh-CN" sz="2000" b="1">
                  <a:solidFill>
                    <a:schemeClr val="tx2"/>
                  </a:solidFill>
                  <a:effectLst>
                    <a:outerShdw blurRad="38100" dist="38100" dir="2700000" algn="tl">
                      <a:srgbClr val="000000"/>
                    </a:outerShdw>
                  </a:effectLst>
                </a:rPr>
                <a:t>u_chl</a:t>
              </a:r>
              <a:r>
                <a:rPr lang="en-US" altLang="zh-CN" sz="2000"/>
                <a:t>.</a:t>
              </a:r>
              <a:r>
                <a:rPr lang="en-US" altLang="zh-CN" sz="2000" b="1">
                  <a:solidFill>
                    <a:schemeClr val="tx2"/>
                  </a:solidFill>
                  <a:effectLst>
                    <a:outerShdw blurRad="38100" dist="38100" dir="2700000" algn="tl">
                      <a:srgbClr val="000000"/>
                    </a:outerShdw>
                  </a:effectLst>
                </a:rPr>
                <a:t>l</a:t>
              </a:r>
              <a:r>
                <a:rPr lang="en-US" altLang="zh-CN" sz="2000"/>
                <a:t>);</a:t>
              </a:r>
            </a:p>
            <a:p>
              <a:pPr eaLnBrk="1" hangingPunct="1">
                <a:defRPr/>
              </a:pPr>
              <a:r>
                <a:rPr lang="en-US" altLang="zh-CN" sz="2000"/>
                <a:t>               break;</a:t>
              </a:r>
            </a:p>
            <a:p>
              <a:pPr eaLnBrk="1" hangingPunct="1">
                <a:defRPr/>
              </a:pPr>
              <a:r>
                <a:rPr lang="en-US" altLang="zh-CN" sz="2000"/>
                <a:t>};</a:t>
              </a:r>
            </a:p>
            <a:p>
              <a:pPr eaLnBrk="1" hangingPunct="1">
                <a:defRPr/>
              </a:pPr>
              <a:r>
                <a:rPr lang="en-US" altLang="zh-CN" sz="2000" b="1">
                  <a:effectLst>
                    <a:outerShdw blurRad="38100" dist="38100" dir="2700000" algn="tl">
                      <a:srgbClr val="FFFFFF"/>
                    </a:outerShdw>
                  </a:effectLst>
                </a:rPr>
                <a:t>      </a:t>
              </a:r>
              <a:r>
                <a:rPr lang="en-US" altLang="zh-CN" sz="2000" b="1">
                  <a:solidFill>
                    <a:srgbClr val="777777"/>
                  </a:solidFill>
                  <a:effectLst>
                    <a:outerShdw blurRad="38100" dist="38100" dir="2700000" algn="tl">
                      <a:srgbClr val="000000"/>
                    </a:outerShdw>
                  </a:effectLst>
                  <a:latin typeface="Times New Roman"/>
                </a:rPr>
                <a:t>…</a:t>
              </a:r>
              <a:endParaRPr lang="en-US" altLang="zh-CN" sz="2000" b="1">
                <a:solidFill>
                  <a:srgbClr val="777777"/>
                </a:solidFill>
                <a:effectLst>
                  <a:outerShdw blurRad="38100" dist="38100" dir="2700000" algn="tl">
                    <a:srgbClr val="000000"/>
                  </a:outerShdw>
                </a:effectLst>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1">
            <a:extLst>
              <a:ext uri="{FF2B5EF4-FFF2-40B4-BE49-F238E27FC236}">
                <a16:creationId xmlns:a16="http://schemas.microsoft.com/office/drawing/2014/main" id="{D3E2B168-5528-4C6D-8D59-F91C069943B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73B723D-2CB8-4784-B909-A4CD1B583CC4}" type="slidenum">
              <a:rPr kumimoji="0" lang="en-US" altLang="zh-CN" sz="1800" smtClean="0">
                <a:solidFill>
                  <a:srgbClr val="009900"/>
                </a:solidFill>
              </a:rPr>
              <a:pPr>
                <a:spcBef>
                  <a:spcPct val="0"/>
                </a:spcBef>
                <a:buClrTx/>
                <a:buSzTx/>
                <a:buFontTx/>
                <a:buNone/>
              </a:pPr>
              <a:t>45</a:t>
            </a:fld>
            <a:endParaRPr kumimoji="0" lang="en-US" altLang="zh-CN" sz="1800">
              <a:solidFill>
                <a:srgbClr val="009900"/>
              </a:solidFill>
            </a:endParaRPr>
          </a:p>
        </p:txBody>
      </p:sp>
      <p:sp>
        <p:nvSpPr>
          <p:cNvPr id="171355" name="Rectangle 347">
            <a:extLst>
              <a:ext uri="{FF2B5EF4-FFF2-40B4-BE49-F238E27FC236}">
                <a16:creationId xmlns:a16="http://schemas.microsoft.com/office/drawing/2014/main" id="{D3CC94CE-542E-4FE1-80F8-1BD72E5AEAB7}"/>
              </a:ext>
            </a:extLst>
          </p:cNvPr>
          <p:cNvSpPr>
            <a:spLocks noChangeArrowheads="1"/>
          </p:cNvSpPr>
          <p:nvPr/>
        </p:nvSpPr>
        <p:spPr bwMode="auto">
          <a:xfrm>
            <a:off x="395288" y="4840288"/>
            <a:ext cx="2447925" cy="1295400"/>
          </a:xfrm>
          <a:prstGeom prst="rect">
            <a:avLst/>
          </a:prstGeom>
          <a:solidFill>
            <a:schemeClr val="bg1">
              <a:alpha val="8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171273" name="Group 265">
            <a:extLst>
              <a:ext uri="{FF2B5EF4-FFF2-40B4-BE49-F238E27FC236}">
                <a16:creationId xmlns:a16="http://schemas.microsoft.com/office/drawing/2014/main" id="{421CB2F4-FC0F-4769-8FEC-E28170410C34}"/>
              </a:ext>
            </a:extLst>
          </p:cNvPr>
          <p:cNvGraphicFramePr>
            <a:graphicFrameLocks noGrp="1"/>
          </p:cNvGraphicFramePr>
          <p:nvPr/>
        </p:nvGraphicFramePr>
        <p:xfrm>
          <a:off x="490538" y="4716463"/>
          <a:ext cx="8135937" cy="365125"/>
        </p:xfrm>
        <a:graphic>
          <a:graphicData uri="http://schemas.openxmlformats.org/drawingml/2006/table">
            <a:tbl>
              <a:tblPr/>
              <a:tblGrid>
                <a:gridCol w="1016000">
                  <a:extLst>
                    <a:ext uri="{9D8B030D-6E8A-4147-A177-3AD203B41FA5}">
                      <a16:colId xmlns:a16="http://schemas.microsoft.com/office/drawing/2014/main" val="20000"/>
                    </a:ext>
                  </a:extLst>
                </a:gridCol>
                <a:gridCol w="1019175">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7587">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gridCol w="1016000">
                  <a:extLst>
                    <a:ext uri="{9D8B030D-6E8A-4147-A177-3AD203B41FA5}">
                      <a16:colId xmlns:a16="http://schemas.microsoft.com/office/drawing/2014/main" val="20006"/>
                    </a:ext>
                  </a:extLst>
                </a:gridCol>
                <a:gridCol w="1019175">
                  <a:extLst>
                    <a:ext uri="{9D8B030D-6E8A-4147-A177-3AD203B41FA5}">
                      <a16:colId xmlns:a16="http://schemas.microsoft.com/office/drawing/2014/main" val="20007"/>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2"/>
                          </a:solidFill>
                          <a:effectLst/>
                          <a:latin typeface="Tahoma" pitchFamily="34" charset="0"/>
                          <a:ea typeface="宋体" pitchFamily="2" charset="-122"/>
                        </a:rPr>
                        <a:t>ax</a:t>
                      </a:r>
                    </a:p>
                  </a:txBody>
                  <a:tcPr marT="45434" marB="45434"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2"/>
                          </a:solidFill>
                          <a:effectLst/>
                          <a:latin typeface="Tahoma" pitchFamily="34" charset="0"/>
                          <a:ea typeface="宋体" pitchFamily="2" charset="-122"/>
                        </a:rPr>
                        <a:t>bx</a:t>
                      </a:r>
                    </a:p>
                  </a:txBody>
                  <a:tcPr marT="45434" marB="45434"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2"/>
                          </a:solidFill>
                          <a:effectLst/>
                          <a:latin typeface="Tahoma" pitchFamily="34" charset="0"/>
                          <a:ea typeface="宋体" pitchFamily="2" charset="-122"/>
                        </a:rPr>
                        <a:t>cx</a:t>
                      </a:r>
                    </a:p>
                  </a:txBody>
                  <a:tcPr marT="45434" marB="45434"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2"/>
                          </a:solidFill>
                          <a:effectLst/>
                          <a:latin typeface="Tahoma" pitchFamily="34" charset="0"/>
                          <a:ea typeface="宋体" pitchFamily="2" charset="-122"/>
                        </a:rPr>
                        <a:t>dx</a:t>
                      </a:r>
                    </a:p>
                  </a:txBody>
                  <a:tcPr marT="45434" marB="45434"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2"/>
                          </a:solidFill>
                          <a:effectLst/>
                          <a:latin typeface="Tahoma" pitchFamily="34" charset="0"/>
                          <a:ea typeface="宋体" pitchFamily="2" charset="-122"/>
                        </a:rPr>
                        <a:t>si</a:t>
                      </a:r>
                    </a:p>
                  </a:txBody>
                  <a:tcPr marT="45434" marB="45434"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2"/>
                          </a:solidFill>
                          <a:effectLst/>
                          <a:latin typeface="Tahoma" pitchFamily="34" charset="0"/>
                          <a:ea typeface="宋体" pitchFamily="2" charset="-122"/>
                        </a:rPr>
                        <a:t>di</a:t>
                      </a:r>
                    </a:p>
                  </a:txBody>
                  <a:tcPr marT="45434" marB="45434"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2"/>
                          </a:solidFill>
                          <a:effectLst/>
                          <a:latin typeface="Tahoma" pitchFamily="34" charset="0"/>
                          <a:ea typeface="宋体" pitchFamily="2" charset="-122"/>
                        </a:rPr>
                        <a:t>cflag</a:t>
                      </a:r>
                    </a:p>
                  </a:txBody>
                  <a:tcPr marT="45434" marB="45434"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2"/>
                          </a:solidFill>
                          <a:effectLst/>
                          <a:latin typeface="Tahoma" pitchFamily="34" charset="0"/>
                          <a:ea typeface="宋体" pitchFamily="2" charset="-122"/>
                        </a:rPr>
                        <a:t>flags</a:t>
                      </a:r>
                    </a:p>
                  </a:txBody>
                  <a:tcPr marT="45434" marB="45434"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71012" name="Rectangle 4">
            <a:extLst>
              <a:ext uri="{FF2B5EF4-FFF2-40B4-BE49-F238E27FC236}">
                <a16:creationId xmlns:a16="http://schemas.microsoft.com/office/drawing/2014/main" id="{B21659AF-719C-44E3-A717-99D4AD89F824}"/>
              </a:ext>
            </a:extLst>
          </p:cNvPr>
          <p:cNvSpPr>
            <a:spLocks noChangeArrowheads="1"/>
          </p:cNvSpPr>
          <p:nvPr/>
        </p:nvSpPr>
        <p:spPr bwMode="auto">
          <a:xfrm>
            <a:off x="684213" y="722313"/>
            <a:ext cx="7958137" cy="762000"/>
          </a:xfrm>
          <a:prstGeom prst="rect">
            <a:avLst/>
          </a:prstGeom>
          <a:noFill/>
          <a:ln w="9525">
            <a:noFill/>
            <a:miter lim="800000"/>
            <a:headEnd/>
            <a:tailEnd/>
          </a:ln>
          <a:effectLst/>
        </p:spPr>
        <p:txBody>
          <a:bodyPr anchor="ctr">
            <a:spAutoFit/>
          </a:bodyPr>
          <a:lstStyle/>
          <a:p>
            <a:pPr eaLnBrk="1" hangingPunct="1">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在联合的应用中，还可能遇到</a:t>
            </a:r>
            <a:r>
              <a:rPr lang="zh-CN" altLang="en-US" sz="2000" b="1">
                <a:effectLst>
                  <a:outerShdw blurRad="38100" dist="38100" dir="2700000" algn="tl">
                    <a:srgbClr val="C0C0C0"/>
                  </a:outerShdw>
                </a:effectLst>
                <a:latin typeface="Times New Roman"/>
              </a:rPr>
              <a:t>“</a:t>
            </a:r>
            <a:r>
              <a:rPr lang="zh-CN" altLang="en-US" sz="2000" b="1">
                <a:effectLst>
                  <a:outerShdw blurRad="38100" dist="38100" dir="2700000" algn="tl">
                    <a:srgbClr val="C0C0C0"/>
                  </a:outerShdw>
                </a:effectLst>
              </a:rPr>
              <a:t>相容性</a:t>
            </a:r>
            <a:r>
              <a:rPr lang="zh-CN" altLang="en-US" sz="2000" b="1">
                <a:effectLst>
                  <a:outerShdw blurRad="38100" dist="38100" dir="2700000" algn="tl">
                    <a:srgbClr val="C0C0C0"/>
                  </a:outerShdw>
                </a:effectLst>
                <a:latin typeface="Times New Roman"/>
              </a:rPr>
              <a:t>”</a:t>
            </a:r>
            <a:r>
              <a:rPr lang="zh-CN" altLang="en-US" sz="2000" b="1">
                <a:effectLst>
                  <a:outerShdw blurRad="38100" dist="38100" dir="2700000" algn="tl">
                    <a:srgbClr val="C0C0C0"/>
                  </a:outerShdw>
                </a:effectLst>
              </a:rPr>
              <a:t>等联合成员，可以随时对任意联合成员引用。</a:t>
            </a:r>
            <a:r>
              <a:rPr lang="zh-CN" altLang="en-US"/>
              <a:t> </a:t>
            </a:r>
          </a:p>
        </p:txBody>
      </p:sp>
      <p:sp>
        <p:nvSpPr>
          <p:cNvPr id="171013" name="Rectangle 5">
            <a:extLst>
              <a:ext uri="{FF2B5EF4-FFF2-40B4-BE49-F238E27FC236}">
                <a16:creationId xmlns:a16="http://schemas.microsoft.com/office/drawing/2014/main" id="{5E1CDF0D-67AE-4A51-8BA8-978AD9869126}"/>
              </a:ext>
            </a:extLst>
          </p:cNvPr>
          <p:cNvSpPr>
            <a:spLocks noChangeArrowheads="1"/>
          </p:cNvSpPr>
          <p:nvPr/>
        </p:nvSpPr>
        <p:spPr bwMode="auto">
          <a:xfrm>
            <a:off x="2268538" y="1544638"/>
            <a:ext cx="5394325" cy="2863850"/>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struct WORDREGS {</a:t>
            </a:r>
          </a:p>
          <a:p>
            <a:pPr eaLnBrk="1" hangingPunct="1">
              <a:spcBef>
                <a:spcPct val="0"/>
              </a:spcBef>
              <a:buClrTx/>
              <a:buSzTx/>
              <a:buFontTx/>
              <a:buNone/>
            </a:pPr>
            <a:r>
              <a:rPr lang="en-US" altLang="zh-CN" sz="1800"/>
              <a:t>   unsigned short </a:t>
            </a:r>
            <a:r>
              <a:rPr lang="en-US" altLang="zh-CN" sz="1800">
                <a:solidFill>
                  <a:schemeClr val="tx2"/>
                </a:solidFill>
              </a:rPr>
              <a:t>ax</a:t>
            </a:r>
            <a:r>
              <a:rPr lang="en-US" altLang="zh-CN" sz="1800"/>
              <a:t>, </a:t>
            </a:r>
            <a:r>
              <a:rPr lang="en-US" altLang="zh-CN" sz="1800">
                <a:solidFill>
                  <a:schemeClr val="tx2"/>
                </a:solidFill>
              </a:rPr>
              <a:t>bx</a:t>
            </a:r>
            <a:r>
              <a:rPr lang="en-US" altLang="zh-CN" sz="1800"/>
              <a:t>, </a:t>
            </a:r>
            <a:r>
              <a:rPr lang="en-US" altLang="zh-CN" sz="1800">
                <a:solidFill>
                  <a:schemeClr val="tx2"/>
                </a:solidFill>
              </a:rPr>
              <a:t>cx</a:t>
            </a:r>
            <a:r>
              <a:rPr lang="en-US" altLang="zh-CN" sz="1800"/>
              <a:t>, </a:t>
            </a:r>
            <a:r>
              <a:rPr lang="en-US" altLang="zh-CN" sz="1800">
                <a:solidFill>
                  <a:schemeClr val="tx2"/>
                </a:solidFill>
              </a:rPr>
              <a:t>dx</a:t>
            </a:r>
            <a:r>
              <a:rPr lang="en-US" altLang="zh-CN" sz="1800"/>
              <a:t>, </a:t>
            </a:r>
            <a:r>
              <a:rPr lang="en-US" altLang="zh-CN" sz="1800">
                <a:solidFill>
                  <a:schemeClr val="tx2"/>
                </a:solidFill>
              </a:rPr>
              <a:t>si</a:t>
            </a:r>
            <a:r>
              <a:rPr lang="en-US" altLang="zh-CN" sz="1800"/>
              <a:t>, </a:t>
            </a:r>
            <a:r>
              <a:rPr lang="en-US" altLang="zh-CN" sz="1800">
                <a:solidFill>
                  <a:schemeClr val="tx2"/>
                </a:solidFill>
              </a:rPr>
              <a:t>di</a:t>
            </a:r>
            <a:r>
              <a:rPr lang="en-US" altLang="zh-CN" sz="1800"/>
              <a:t>, </a:t>
            </a:r>
            <a:r>
              <a:rPr lang="en-US" altLang="zh-CN" sz="1800">
                <a:solidFill>
                  <a:schemeClr val="tx2"/>
                </a:solidFill>
              </a:rPr>
              <a:t>cflag</a:t>
            </a:r>
            <a:r>
              <a:rPr lang="en-US" altLang="zh-CN" sz="1800"/>
              <a:t>, </a:t>
            </a:r>
            <a:r>
              <a:rPr lang="en-US" altLang="zh-CN" sz="1800">
                <a:solidFill>
                  <a:schemeClr val="tx2"/>
                </a:solidFill>
              </a:rPr>
              <a:t>flags</a:t>
            </a:r>
            <a:r>
              <a:rPr lang="en-US" altLang="zh-CN" sz="1800"/>
              <a:t>;</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struct BYTEREGS {</a:t>
            </a:r>
          </a:p>
          <a:p>
            <a:pPr eaLnBrk="1" hangingPunct="1">
              <a:spcBef>
                <a:spcPct val="0"/>
              </a:spcBef>
              <a:buClrTx/>
              <a:buSzTx/>
              <a:buFontTx/>
              <a:buNone/>
            </a:pPr>
            <a:r>
              <a:rPr lang="en-US" altLang="zh-CN" sz="1800"/>
              <a:t>   unsigned char </a:t>
            </a:r>
            <a:r>
              <a:rPr lang="en-US" altLang="zh-CN" sz="1800">
                <a:solidFill>
                  <a:schemeClr val="tx2"/>
                </a:solidFill>
              </a:rPr>
              <a:t>al</a:t>
            </a:r>
            <a:r>
              <a:rPr lang="en-US" altLang="zh-CN" sz="1800"/>
              <a:t>, </a:t>
            </a:r>
            <a:r>
              <a:rPr lang="en-US" altLang="zh-CN" sz="1800">
                <a:solidFill>
                  <a:schemeClr val="tx2"/>
                </a:solidFill>
              </a:rPr>
              <a:t>ah</a:t>
            </a:r>
            <a:r>
              <a:rPr lang="en-US" altLang="zh-CN" sz="1800"/>
              <a:t>, </a:t>
            </a:r>
            <a:r>
              <a:rPr lang="en-US" altLang="zh-CN" sz="1800">
                <a:solidFill>
                  <a:schemeClr val="tx2"/>
                </a:solidFill>
              </a:rPr>
              <a:t>bl</a:t>
            </a:r>
            <a:r>
              <a:rPr lang="en-US" altLang="zh-CN" sz="1800"/>
              <a:t>, </a:t>
            </a:r>
            <a:r>
              <a:rPr lang="en-US" altLang="zh-CN" sz="1800">
                <a:solidFill>
                  <a:schemeClr val="tx2"/>
                </a:solidFill>
              </a:rPr>
              <a:t>bh</a:t>
            </a:r>
            <a:r>
              <a:rPr lang="en-US" altLang="zh-CN" sz="1800"/>
              <a:t>, </a:t>
            </a:r>
            <a:r>
              <a:rPr lang="en-US" altLang="zh-CN" sz="1800">
                <a:solidFill>
                  <a:schemeClr val="tx2"/>
                </a:solidFill>
              </a:rPr>
              <a:t>cl</a:t>
            </a:r>
            <a:r>
              <a:rPr lang="en-US" altLang="zh-CN" sz="1800"/>
              <a:t>, </a:t>
            </a:r>
            <a:r>
              <a:rPr lang="en-US" altLang="zh-CN" sz="1800">
                <a:solidFill>
                  <a:schemeClr val="tx2"/>
                </a:solidFill>
              </a:rPr>
              <a:t>ch</a:t>
            </a:r>
            <a:r>
              <a:rPr lang="en-US" altLang="zh-CN" sz="1800"/>
              <a:t>, </a:t>
            </a:r>
            <a:r>
              <a:rPr lang="en-US" altLang="zh-CN" sz="1800">
                <a:solidFill>
                  <a:schemeClr val="tx2"/>
                </a:solidFill>
              </a:rPr>
              <a:t>dl</a:t>
            </a:r>
            <a:r>
              <a:rPr lang="en-US" altLang="zh-CN" sz="1800"/>
              <a:t>, </a:t>
            </a:r>
            <a:r>
              <a:rPr lang="en-US" altLang="zh-CN" sz="1800">
                <a:solidFill>
                  <a:schemeClr val="tx2"/>
                </a:solidFill>
              </a:rPr>
              <a:t>dh</a:t>
            </a:r>
            <a:r>
              <a:rPr lang="en-US" altLang="zh-CN" sz="1800"/>
              <a:t>;</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solidFill>
                  <a:srgbClr val="FF00FF"/>
                </a:solidFill>
              </a:rPr>
              <a:t>union REGS</a:t>
            </a:r>
            <a:r>
              <a:rPr lang="en-US" altLang="zh-CN" sz="1800"/>
              <a:t>{</a:t>
            </a:r>
          </a:p>
          <a:p>
            <a:pPr eaLnBrk="1" hangingPunct="1">
              <a:spcBef>
                <a:spcPct val="0"/>
              </a:spcBef>
              <a:buClrTx/>
              <a:buSzTx/>
              <a:buFontTx/>
              <a:buNone/>
            </a:pPr>
            <a:r>
              <a:rPr lang="en-US" altLang="zh-CN" sz="1800"/>
              <a:t>   struct WORDREGS </a:t>
            </a:r>
            <a:r>
              <a:rPr lang="en-US" altLang="zh-CN" sz="1800">
                <a:solidFill>
                  <a:schemeClr val="tx2"/>
                </a:solidFill>
              </a:rPr>
              <a:t>x</a:t>
            </a:r>
            <a:r>
              <a:rPr lang="en-US" altLang="zh-CN" sz="1800"/>
              <a:t>;</a:t>
            </a:r>
          </a:p>
          <a:p>
            <a:pPr eaLnBrk="1" hangingPunct="1">
              <a:spcBef>
                <a:spcPct val="0"/>
              </a:spcBef>
              <a:buClrTx/>
              <a:buSzTx/>
              <a:buFontTx/>
              <a:buNone/>
            </a:pPr>
            <a:r>
              <a:rPr lang="en-US" altLang="zh-CN" sz="1800"/>
              <a:t>   struct BYTEREGS </a:t>
            </a:r>
            <a:r>
              <a:rPr lang="en-US" altLang="zh-CN" sz="1800">
                <a:solidFill>
                  <a:schemeClr val="tx2"/>
                </a:solidFill>
              </a:rPr>
              <a:t>h</a:t>
            </a:r>
            <a:r>
              <a:rPr lang="en-US" altLang="zh-CN" sz="1800"/>
              <a:t>;</a:t>
            </a:r>
          </a:p>
          <a:p>
            <a:pPr eaLnBrk="1" hangingPunct="1">
              <a:spcBef>
                <a:spcPct val="0"/>
              </a:spcBef>
              <a:buClrTx/>
              <a:buSzTx/>
              <a:buFontTx/>
              <a:buNone/>
            </a:pPr>
            <a:r>
              <a:rPr lang="en-US" altLang="zh-CN" sz="1800"/>
              <a:t>};</a:t>
            </a:r>
          </a:p>
        </p:txBody>
      </p:sp>
      <p:graphicFrame>
        <p:nvGraphicFramePr>
          <p:cNvPr id="171212" name="Group 204">
            <a:extLst>
              <a:ext uri="{FF2B5EF4-FFF2-40B4-BE49-F238E27FC236}">
                <a16:creationId xmlns:a16="http://schemas.microsoft.com/office/drawing/2014/main" id="{2502901B-187D-4FD0-8DD4-9485DC831F77}"/>
              </a:ext>
            </a:extLst>
          </p:cNvPr>
          <p:cNvGraphicFramePr>
            <a:graphicFrameLocks noGrp="1"/>
          </p:cNvGraphicFramePr>
          <p:nvPr/>
        </p:nvGraphicFramePr>
        <p:xfrm>
          <a:off x="495300" y="5129213"/>
          <a:ext cx="8135938" cy="365125"/>
        </p:xfrm>
        <a:graphic>
          <a:graphicData uri="http://schemas.openxmlformats.org/drawingml/2006/table">
            <a:tbl>
              <a:tblPr/>
              <a:tblGrid>
                <a:gridCol w="508000">
                  <a:extLst>
                    <a:ext uri="{9D8B030D-6E8A-4147-A177-3AD203B41FA5}">
                      <a16:colId xmlns:a16="http://schemas.microsoft.com/office/drawing/2014/main" val="20000"/>
                    </a:ext>
                  </a:extLst>
                </a:gridCol>
                <a:gridCol w="509588">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9587">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9588">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9587">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gridCol w="508000">
                  <a:extLst>
                    <a:ext uri="{9D8B030D-6E8A-4147-A177-3AD203B41FA5}">
                      <a16:colId xmlns:a16="http://schemas.microsoft.com/office/drawing/2014/main" val="20013"/>
                    </a:ext>
                  </a:extLst>
                </a:gridCol>
                <a:gridCol w="509588">
                  <a:extLst>
                    <a:ext uri="{9D8B030D-6E8A-4147-A177-3AD203B41FA5}">
                      <a16:colId xmlns:a16="http://schemas.microsoft.com/office/drawing/2014/main" val="20014"/>
                    </a:ext>
                  </a:extLst>
                </a:gridCol>
                <a:gridCol w="508000">
                  <a:extLst>
                    <a:ext uri="{9D8B030D-6E8A-4147-A177-3AD203B41FA5}">
                      <a16:colId xmlns:a16="http://schemas.microsoft.com/office/drawing/2014/main" val="20015"/>
                    </a:ext>
                  </a:extLst>
                </a:gridCol>
              </a:tblGrid>
              <a:tr h="365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28575" cap="flat" cmpd="sng" algn="ctr">
                      <a:solidFill>
                        <a:schemeClr val="tx1"/>
                      </a:solidFill>
                      <a:prstDash val="solid"/>
                      <a:miter lim="800000"/>
                      <a:headEnd type="none" w="med" len="med"/>
                      <a:tailEnd type="none" w="med" len="med"/>
                    </a:lnL>
                    <a:lnR w="12700" cap="flat" cmpd="sng" algn="ctr">
                      <a:solidFill>
                        <a:srgbClr val="808080"/>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12700" cap="flat" cmpd="sng" algn="ctr">
                      <a:solidFill>
                        <a:srgbClr val="808080"/>
                      </a:solidFill>
                      <a:prstDash val="sysDot"/>
                      <a:miter lim="800000"/>
                      <a:headEnd type="none" w="med" len="med"/>
                      <a:tailEnd type="none" w="med" len="med"/>
                    </a:lnL>
                    <a:lnR w="19050" cap="flat" cmpd="sng" algn="ctr">
                      <a:solidFill>
                        <a:srgbClr val="4D4D4D"/>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19050" cap="flat" cmpd="sng" algn="ctr">
                      <a:solidFill>
                        <a:srgbClr val="4D4D4D"/>
                      </a:solidFill>
                      <a:prstDash val="solid"/>
                      <a:miter lim="800000"/>
                      <a:headEnd type="none" w="med" len="med"/>
                      <a:tailEnd type="none" w="med" len="med"/>
                    </a:lnL>
                    <a:lnR w="12700" cap="flat" cmpd="sng" algn="ctr">
                      <a:solidFill>
                        <a:srgbClr val="808080"/>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12700" cap="flat" cmpd="sng" algn="ctr">
                      <a:solidFill>
                        <a:srgbClr val="808080"/>
                      </a:solidFill>
                      <a:prstDash val="sysDot"/>
                      <a:miter lim="800000"/>
                      <a:headEnd type="none" w="med" len="med"/>
                      <a:tailEnd type="none" w="med" len="med"/>
                    </a:lnL>
                    <a:lnR w="19050" cap="flat" cmpd="sng" algn="ctr">
                      <a:solidFill>
                        <a:srgbClr val="4D4D4D"/>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19050" cap="flat" cmpd="sng" algn="ctr">
                      <a:solidFill>
                        <a:srgbClr val="4D4D4D"/>
                      </a:solidFill>
                      <a:prstDash val="solid"/>
                      <a:miter lim="800000"/>
                      <a:headEnd type="none" w="med" len="med"/>
                      <a:tailEnd type="none" w="med" len="med"/>
                    </a:lnL>
                    <a:lnR w="12700" cap="flat" cmpd="sng" algn="ctr">
                      <a:solidFill>
                        <a:srgbClr val="808080"/>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12700" cap="flat" cmpd="sng" algn="ctr">
                      <a:solidFill>
                        <a:srgbClr val="808080"/>
                      </a:solidFill>
                      <a:prstDash val="sysDot"/>
                      <a:miter lim="800000"/>
                      <a:headEnd type="none" w="med" len="med"/>
                      <a:tailEnd type="none" w="med" len="med"/>
                    </a:lnL>
                    <a:lnR w="19050" cap="flat" cmpd="sng" algn="ctr">
                      <a:solidFill>
                        <a:srgbClr val="4D4D4D"/>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19050" cap="flat" cmpd="sng" algn="ctr">
                      <a:solidFill>
                        <a:srgbClr val="4D4D4D"/>
                      </a:solidFill>
                      <a:prstDash val="solid"/>
                      <a:miter lim="800000"/>
                      <a:headEnd type="none" w="med" len="med"/>
                      <a:tailEnd type="none" w="med" len="med"/>
                    </a:lnL>
                    <a:lnR w="12700" cap="flat" cmpd="sng" algn="ctr">
                      <a:solidFill>
                        <a:srgbClr val="808080"/>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12700" cap="flat" cmpd="sng" algn="ctr">
                      <a:solidFill>
                        <a:srgbClr val="808080"/>
                      </a:solidFill>
                      <a:prstDash val="sysDot"/>
                      <a:miter lim="800000"/>
                      <a:headEnd type="none" w="med" len="med"/>
                      <a:tailEnd type="none" w="med" len="med"/>
                    </a:lnL>
                    <a:lnR w="19050" cap="flat" cmpd="sng" algn="ctr">
                      <a:solidFill>
                        <a:srgbClr val="4D4D4D"/>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19050" cap="flat" cmpd="sng" algn="ctr">
                      <a:solidFill>
                        <a:srgbClr val="4D4D4D"/>
                      </a:solidFill>
                      <a:prstDash val="solid"/>
                      <a:miter lim="800000"/>
                      <a:headEnd type="none" w="med" len="med"/>
                      <a:tailEnd type="none" w="med" len="med"/>
                    </a:lnL>
                    <a:lnR w="12700" cap="flat" cmpd="sng" algn="ctr">
                      <a:solidFill>
                        <a:srgbClr val="808080"/>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12700" cap="flat" cmpd="sng" algn="ctr">
                      <a:solidFill>
                        <a:srgbClr val="808080"/>
                      </a:solidFill>
                      <a:prstDash val="sysDot"/>
                      <a:miter lim="800000"/>
                      <a:headEnd type="none" w="med" len="med"/>
                      <a:tailEnd type="none" w="med" len="med"/>
                    </a:lnL>
                    <a:lnR w="19050" cap="flat" cmpd="sng" algn="ctr">
                      <a:solidFill>
                        <a:srgbClr val="4D4D4D"/>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19050" cap="flat" cmpd="sng" algn="ctr">
                      <a:solidFill>
                        <a:srgbClr val="4D4D4D"/>
                      </a:solidFill>
                      <a:prstDash val="solid"/>
                      <a:miter lim="800000"/>
                      <a:headEnd type="none" w="med" len="med"/>
                      <a:tailEnd type="none" w="med" len="med"/>
                    </a:lnL>
                    <a:lnR w="12700" cap="flat" cmpd="sng" algn="ctr">
                      <a:solidFill>
                        <a:srgbClr val="808080"/>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12700" cap="flat" cmpd="sng" algn="ctr">
                      <a:solidFill>
                        <a:srgbClr val="808080"/>
                      </a:solidFill>
                      <a:prstDash val="sysDot"/>
                      <a:miter lim="800000"/>
                      <a:headEnd type="none" w="med" len="med"/>
                      <a:tailEnd type="none" w="med" len="med"/>
                    </a:lnL>
                    <a:lnR w="19050" cap="flat" cmpd="sng" algn="ctr">
                      <a:solidFill>
                        <a:srgbClr val="4D4D4D"/>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19050" cap="flat" cmpd="sng" algn="ctr">
                      <a:solidFill>
                        <a:srgbClr val="4D4D4D"/>
                      </a:solidFill>
                      <a:prstDash val="solid"/>
                      <a:miter lim="800000"/>
                      <a:headEnd type="none" w="med" len="med"/>
                      <a:tailEnd type="none" w="med" len="med"/>
                    </a:lnL>
                    <a:lnR w="12700" cap="flat" cmpd="sng" algn="ctr">
                      <a:solidFill>
                        <a:srgbClr val="808080"/>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12700" cap="flat" cmpd="sng" algn="ctr">
                      <a:solidFill>
                        <a:srgbClr val="808080"/>
                      </a:solidFill>
                      <a:prstDash val="sysDot"/>
                      <a:miter lim="800000"/>
                      <a:headEnd type="none" w="med" len="med"/>
                      <a:tailEnd type="none" w="med" len="med"/>
                    </a:lnL>
                    <a:lnR w="19050" cap="flat" cmpd="sng" algn="ctr">
                      <a:solidFill>
                        <a:srgbClr val="4D4D4D"/>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19050" cap="flat" cmpd="sng" algn="ctr">
                      <a:solidFill>
                        <a:srgbClr val="4D4D4D"/>
                      </a:solidFill>
                      <a:prstDash val="solid"/>
                      <a:miter lim="800000"/>
                      <a:headEnd type="none" w="med" len="med"/>
                      <a:tailEnd type="none" w="med" len="med"/>
                    </a:lnL>
                    <a:lnR w="12700" cap="flat" cmpd="sng" algn="ctr">
                      <a:solidFill>
                        <a:srgbClr val="808080"/>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w="12700" cap="flat" cmpd="sng" algn="ctr">
                      <a:solidFill>
                        <a:srgbClr val="808080"/>
                      </a:solidFill>
                      <a:prstDash val="sysDot"/>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71051" name="Rectangle 43">
            <a:extLst>
              <a:ext uri="{FF2B5EF4-FFF2-40B4-BE49-F238E27FC236}">
                <a16:creationId xmlns:a16="http://schemas.microsoft.com/office/drawing/2014/main" id="{3C5E8BE4-C604-49E6-9BC5-5C18DD5BF108}"/>
              </a:ext>
            </a:extLst>
          </p:cNvPr>
          <p:cNvSpPr>
            <a:spLocks noChangeArrowheads="1"/>
          </p:cNvSpPr>
          <p:nvPr/>
        </p:nvSpPr>
        <p:spPr bwMode="auto">
          <a:xfrm>
            <a:off x="423863" y="4408488"/>
            <a:ext cx="1495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FF00FF"/>
                </a:solidFill>
              </a:rPr>
              <a:t>union REGS</a:t>
            </a:r>
          </a:p>
        </p:txBody>
      </p:sp>
      <p:sp>
        <p:nvSpPr>
          <p:cNvPr id="171202" name="AutoShape 194">
            <a:extLst>
              <a:ext uri="{FF2B5EF4-FFF2-40B4-BE49-F238E27FC236}">
                <a16:creationId xmlns:a16="http://schemas.microsoft.com/office/drawing/2014/main" id="{A1BDCF5B-ACCE-4CA4-B50A-26DDCE7D3E3F}"/>
              </a:ext>
            </a:extLst>
          </p:cNvPr>
          <p:cNvSpPr>
            <a:spLocks/>
          </p:cNvSpPr>
          <p:nvPr/>
        </p:nvSpPr>
        <p:spPr bwMode="auto">
          <a:xfrm rot="5400000">
            <a:off x="962819" y="4564856"/>
            <a:ext cx="73025" cy="1008063"/>
          </a:xfrm>
          <a:prstGeom prst="leftBracket">
            <a:avLst>
              <a:gd name="adj" fmla="val 115036"/>
            </a:avLst>
          </a:prstGeom>
          <a:noFill/>
          <a:ln w="19050">
            <a:solidFill>
              <a:srgbClr val="00808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71203" name="AutoShape 195">
            <a:extLst>
              <a:ext uri="{FF2B5EF4-FFF2-40B4-BE49-F238E27FC236}">
                <a16:creationId xmlns:a16="http://schemas.microsoft.com/office/drawing/2014/main" id="{DA89E63A-E48C-4CE2-BF76-288D6A8072D0}"/>
              </a:ext>
            </a:extLst>
          </p:cNvPr>
          <p:cNvSpPr>
            <a:spLocks/>
          </p:cNvSpPr>
          <p:nvPr/>
        </p:nvSpPr>
        <p:spPr bwMode="auto">
          <a:xfrm rot="5400000">
            <a:off x="1980406" y="4560095"/>
            <a:ext cx="73025" cy="1008062"/>
          </a:xfrm>
          <a:prstGeom prst="leftBracket">
            <a:avLst>
              <a:gd name="adj" fmla="val 115036"/>
            </a:avLst>
          </a:prstGeom>
          <a:noFill/>
          <a:ln w="19050">
            <a:solidFill>
              <a:srgbClr val="00808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71204" name="AutoShape 196">
            <a:extLst>
              <a:ext uri="{FF2B5EF4-FFF2-40B4-BE49-F238E27FC236}">
                <a16:creationId xmlns:a16="http://schemas.microsoft.com/office/drawing/2014/main" id="{CBADA097-C6F4-4557-A9F8-792E18C072E0}"/>
              </a:ext>
            </a:extLst>
          </p:cNvPr>
          <p:cNvSpPr>
            <a:spLocks/>
          </p:cNvSpPr>
          <p:nvPr/>
        </p:nvSpPr>
        <p:spPr bwMode="auto">
          <a:xfrm rot="5400000">
            <a:off x="3007519" y="4564856"/>
            <a:ext cx="73025" cy="1008063"/>
          </a:xfrm>
          <a:prstGeom prst="leftBracket">
            <a:avLst>
              <a:gd name="adj" fmla="val 115036"/>
            </a:avLst>
          </a:prstGeom>
          <a:noFill/>
          <a:ln w="19050">
            <a:solidFill>
              <a:srgbClr val="00808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71205" name="AutoShape 197">
            <a:extLst>
              <a:ext uri="{FF2B5EF4-FFF2-40B4-BE49-F238E27FC236}">
                <a16:creationId xmlns:a16="http://schemas.microsoft.com/office/drawing/2014/main" id="{80F388EA-D889-44FC-A8D3-61C031B5A712}"/>
              </a:ext>
            </a:extLst>
          </p:cNvPr>
          <p:cNvSpPr>
            <a:spLocks/>
          </p:cNvSpPr>
          <p:nvPr/>
        </p:nvSpPr>
        <p:spPr bwMode="auto">
          <a:xfrm rot="5400000">
            <a:off x="4020344" y="4571206"/>
            <a:ext cx="73025" cy="1008063"/>
          </a:xfrm>
          <a:prstGeom prst="leftBracket">
            <a:avLst>
              <a:gd name="adj" fmla="val 115036"/>
            </a:avLst>
          </a:prstGeom>
          <a:noFill/>
          <a:ln w="19050">
            <a:solidFill>
              <a:srgbClr val="00808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71206" name="AutoShape 198">
            <a:extLst>
              <a:ext uri="{FF2B5EF4-FFF2-40B4-BE49-F238E27FC236}">
                <a16:creationId xmlns:a16="http://schemas.microsoft.com/office/drawing/2014/main" id="{02E459A7-DDAD-4CDE-841B-391D3745684A}"/>
              </a:ext>
            </a:extLst>
          </p:cNvPr>
          <p:cNvSpPr>
            <a:spLocks/>
          </p:cNvSpPr>
          <p:nvPr/>
        </p:nvSpPr>
        <p:spPr bwMode="auto">
          <a:xfrm rot="5400000">
            <a:off x="5033169" y="4555331"/>
            <a:ext cx="73025" cy="1008063"/>
          </a:xfrm>
          <a:prstGeom prst="leftBracket">
            <a:avLst>
              <a:gd name="adj" fmla="val 115036"/>
            </a:avLst>
          </a:prstGeom>
          <a:noFill/>
          <a:ln w="19050">
            <a:solidFill>
              <a:srgbClr val="00808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71207" name="AutoShape 199">
            <a:extLst>
              <a:ext uri="{FF2B5EF4-FFF2-40B4-BE49-F238E27FC236}">
                <a16:creationId xmlns:a16="http://schemas.microsoft.com/office/drawing/2014/main" id="{62F6742A-B74B-4BB0-97CD-274A83F68E57}"/>
              </a:ext>
            </a:extLst>
          </p:cNvPr>
          <p:cNvSpPr>
            <a:spLocks/>
          </p:cNvSpPr>
          <p:nvPr/>
        </p:nvSpPr>
        <p:spPr bwMode="auto">
          <a:xfrm rot="5400000">
            <a:off x="6055519" y="4564856"/>
            <a:ext cx="73025" cy="1008063"/>
          </a:xfrm>
          <a:prstGeom prst="leftBracket">
            <a:avLst>
              <a:gd name="adj" fmla="val 115036"/>
            </a:avLst>
          </a:prstGeom>
          <a:noFill/>
          <a:ln w="19050">
            <a:solidFill>
              <a:srgbClr val="00808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71208" name="AutoShape 200">
            <a:extLst>
              <a:ext uri="{FF2B5EF4-FFF2-40B4-BE49-F238E27FC236}">
                <a16:creationId xmlns:a16="http://schemas.microsoft.com/office/drawing/2014/main" id="{DF724F7A-217A-45E2-B5D5-B3C9B09F495B}"/>
              </a:ext>
            </a:extLst>
          </p:cNvPr>
          <p:cNvSpPr>
            <a:spLocks/>
          </p:cNvSpPr>
          <p:nvPr/>
        </p:nvSpPr>
        <p:spPr bwMode="auto">
          <a:xfrm rot="5400000">
            <a:off x="7073106" y="4561682"/>
            <a:ext cx="73025" cy="1008062"/>
          </a:xfrm>
          <a:prstGeom prst="leftBracket">
            <a:avLst>
              <a:gd name="adj" fmla="val 115036"/>
            </a:avLst>
          </a:prstGeom>
          <a:noFill/>
          <a:ln w="19050">
            <a:solidFill>
              <a:srgbClr val="00808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71209" name="AutoShape 201">
            <a:extLst>
              <a:ext uri="{FF2B5EF4-FFF2-40B4-BE49-F238E27FC236}">
                <a16:creationId xmlns:a16="http://schemas.microsoft.com/office/drawing/2014/main" id="{6FA96023-BDB9-40F5-BBA2-8341514E6F3B}"/>
              </a:ext>
            </a:extLst>
          </p:cNvPr>
          <p:cNvSpPr>
            <a:spLocks/>
          </p:cNvSpPr>
          <p:nvPr/>
        </p:nvSpPr>
        <p:spPr bwMode="auto">
          <a:xfrm rot="5400000">
            <a:off x="8081169" y="4561681"/>
            <a:ext cx="73025" cy="1008063"/>
          </a:xfrm>
          <a:prstGeom prst="leftBracket">
            <a:avLst>
              <a:gd name="adj" fmla="val 115036"/>
            </a:avLst>
          </a:prstGeom>
          <a:noFill/>
          <a:ln w="19050">
            <a:solidFill>
              <a:srgbClr val="00808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71210" name="AutoShape 202">
            <a:extLst>
              <a:ext uri="{FF2B5EF4-FFF2-40B4-BE49-F238E27FC236}">
                <a16:creationId xmlns:a16="http://schemas.microsoft.com/office/drawing/2014/main" id="{363425C4-89D5-49CC-A8D0-4B15B6EE066D}"/>
              </a:ext>
            </a:extLst>
          </p:cNvPr>
          <p:cNvSpPr>
            <a:spLocks/>
          </p:cNvSpPr>
          <p:nvPr/>
        </p:nvSpPr>
        <p:spPr bwMode="auto">
          <a:xfrm rot="5400000">
            <a:off x="4383087" y="881063"/>
            <a:ext cx="360363" cy="8135938"/>
          </a:xfrm>
          <a:prstGeom prst="leftBracket">
            <a:avLst>
              <a:gd name="adj" fmla="val 188142"/>
            </a:avLst>
          </a:prstGeom>
          <a:noFill/>
          <a:ln w="19050">
            <a:solidFill>
              <a:srgbClr val="00808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71275" name="Text Box 267">
            <a:extLst>
              <a:ext uri="{FF2B5EF4-FFF2-40B4-BE49-F238E27FC236}">
                <a16:creationId xmlns:a16="http://schemas.microsoft.com/office/drawing/2014/main" id="{F1E806BC-80B9-4A55-82CF-2D2F1E644E2D}"/>
              </a:ext>
            </a:extLst>
          </p:cNvPr>
          <p:cNvSpPr txBox="1">
            <a:spLocks noChangeArrowheads="1"/>
          </p:cNvSpPr>
          <p:nvPr/>
        </p:nvSpPr>
        <p:spPr bwMode="auto">
          <a:xfrm>
            <a:off x="4330700" y="4446588"/>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chemeClr val="tx2"/>
                </a:solidFill>
              </a:rPr>
              <a:t>x</a:t>
            </a:r>
          </a:p>
        </p:txBody>
      </p:sp>
      <p:sp>
        <p:nvSpPr>
          <p:cNvPr id="171276" name="AutoShape 268">
            <a:extLst>
              <a:ext uri="{FF2B5EF4-FFF2-40B4-BE49-F238E27FC236}">
                <a16:creationId xmlns:a16="http://schemas.microsoft.com/office/drawing/2014/main" id="{7125E1A7-FAEE-4903-865B-D875A3914932}"/>
              </a:ext>
            </a:extLst>
          </p:cNvPr>
          <p:cNvSpPr>
            <a:spLocks/>
          </p:cNvSpPr>
          <p:nvPr/>
        </p:nvSpPr>
        <p:spPr bwMode="auto">
          <a:xfrm rot="-5400000">
            <a:off x="2746375" y="5316538"/>
            <a:ext cx="69850" cy="501650"/>
          </a:xfrm>
          <a:prstGeom prst="leftBracket">
            <a:avLst>
              <a:gd name="adj" fmla="val 59848"/>
            </a:avLst>
          </a:prstGeom>
          <a:noFill/>
          <a:ln w="19050">
            <a:solidFill>
              <a:srgbClr val="00808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71278" name="AutoShape 270">
            <a:extLst>
              <a:ext uri="{FF2B5EF4-FFF2-40B4-BE49-F238E27FC236}">
                <a16:creationId xmlns:a16="http://schemas.microsoft.com/office/drawing/2014/main" id="{8A478ED9-DBCC-4525-A595-FA1EF7BFD702}"/>
              </a:ext>
            </a:extLst>
          </p:cNvPr>
          <p:cNvSpPr>
            <a:spLocks/>
          </p:cNvSpPr>
          <p:nvPr/>
        </p:nvSpPr>
        <p:spPr bwMode="auto">
          <a:xfrm rot="-5400000">
            <a:off x="3262313" y="5316538"/>
            <a:ext cx="69850" cy="501650"/>
          </a:xfrm>
          <a:prstGeom prst="leftBracket">
            <a:avLst>
              <a:gd name="adj" fmla="val 59848"/>
            </a:avLst>
          </a:prstGeom>
          <a:noFill/>
          <a:ln w="19050">
            <a:solidFill>
              <a:srgbClr val="00808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71279" name="AutoShape 271">
            <a:extLst>
              <a:ext uri="{FF2B5EF4-FFF2-40B4-BE49-F238E27FC236}">
                <a16:creationId xmlns:a16="http://schemas.microsoft.com/office/drawing/2014/main" id="{DDB2B036-A6D9-4F38-8503-A0A06C705326}"/>
              </a:ext>
            </a:extLst>
          </p:cNvPr>
          <p:cNvSpPr>
            <a:spLocks/>
          </p:cNvSpPr>
          <p:nvPr/>
        </p:nvSpPr>
        <p:spPr bwMode="auto">
          <a:xfrm rot="-5400000">
            <a:off x="3776663" y="5316538"/>
            <a:ext cx="69850" cy="501650"/>
          </a:xfrm>
          <a:prstGeom prst="leftBracket">
            <a:avLst>
              <a:gd name="adj" fmla="val 59848"/>
            </a:avLst>
          </a:prstGeom>
          <a:noFill/>
          <a:ln w="19050">
            <a:solidFill>
              <a:srgbClr val="00808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71280" name="AutoShape 272">
            <a:extLst>
              <a:ext uri="{FF2B5EF4-FFF2-40B4-BE49-F238E27FC236}">
                <a16:creationId xmlns:a16="http://schemas.microsoft.com/office/drawing/2014/main" id="{EF533C58-8E51-476D-8AA7-2C2FA639AD10}"/>
              </a:ext>
            </a:extLst>
          </p:cNvPr>
          <p:cNvSpPr>
            <a:spLocks/>
          </p:cNvSpPr>
          <p:nvPr/>
        </p:nvSpPr>
        <p:spPr bwMode="auto">
          <a:xfrm rot="-5400000">
            <a:off x="4284663" y="5316538"/>
            <a:ext cx="69850" cy="501650"/>
          </a:xfrm>
          <a:prstGeom prst="leftBracket">
            <a:avLst>
              <a:gd name="adj" fmla="val 59848"/>
            </a:avLst>
          </a:prstGeom>
          <a:noFill/>
          <a:ln w="19050">
            <a:solidFill>
              <a:srgbClr val="00808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71281" name="AutoShape 273">
            <a:extLst>
              <a:ext uri="{FF2B5EF4-FFF2-40B4-BE49-F238E27FC236}">
                <a16:creationId xmlns:a16="http://schemas.microsoft.com/office/drawing/2014/main" id="{7AED3EC7-B585-4625-8E5B-B2A1B05CB426}"/>
              </a:ext>
            </a:extLst>
          </p:cNvPr>
          <p:cNvSpPr>
            <a:spLocks/>
          </p:cNvSpPr>
          <p:nvPr/>
        </p:nvSpPr>
        <p:spPr bwMode="auto">
          <a:xfrm rot="-5400000">
            <a:off x="711200" y="5316538"/>
            <a:ext cx="69850" cy="501650"/>
          </a:xfrm>
          <a:prstGeom prst="leftBracket">
            <a:avLst>
              <a:gd name="adj" fmla="val 59848"/>
            </a:avLst>
          </a:prstGeom>
          <a:noFill/>
          <a:ln w="19050">
            <a:solidFill>
              <a:srgbClr val="00808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71282" name="AutoShape 274">
            <a:extLst>
              <a:ext uri="{FF2B5EF4-FFF2-40B4-BE49-F238E27FC236}">
                <a16:creationId xmlns:a16="http://schemas.microsoft.com/office/drawing/2014/main" id="{C7DB08CB-A8D3-4AAF-8757-F04A87ACC269}"/>
              </a:ext>
            </a:extLst>
          </p:cNvPr>
          <p:cNvSpPr>
            <a:spLocks/>
          </p:cNvSpPr>
          <p:nvPr/>
        </p:nvSpPr>
        <p:spPr bwMode="auto">
          <a:xfrm rot="-5400000">
            <a:off x="1227138" y="5316538"/>
            <a:ext cx="69850" cy="501650"/>
          </a:xfrm>
          <a:prstGeom prst="leftBracket">
            <a:avLst>
              <a:gd name="adj" fmla="val 59848"/>
            </a:avLst>
          </a:prstGeom>
          <a:noFill/>
          <a:ln w="19050">
            <a:solidFill>
              <a:srgbClr val="00808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71283" name="AutoShape 275">
            <a:extLst>
              <a:ext uri="{FF2B5EF4-FFF2-40B4-BE49-F238E27FC236}">
                <a16:creationId xmlns:a16="http://schemas.microsoft.com/office/drawing/2014/main" id="{B1E53F12-9E2C-4D46-8AD7-B4CD2F28D7D2}"/>
              </a:ext>
            </a:extLst>
          </p:cNvPr>
          <p:cNvSpPr>
            <a:spLocks/>
          </p:cNvSpPr>
          <p:nvPr/>
        </p:nvSpPr>
        <p:spPr bwMode="auto">
          <a:xfrm rot="-5400000">
            <a:off x="1741488" y="5316538"/>
            <a:ext cx="69850" cy="501650"/>
          </a:xfrm>
          <a:prstGeom prst="leftBracket">
            <a:avLst>
              <a:gd name="adj" fmla="val 59848"/>
            </a:avLst>
          </a:prstGeom>
          <a:noFill/>
          <a:ln w="19050">
            <a:solidFill>
              <a:srgbClr val="00808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71284" name="AutoShape 276">
            <a:extLst>
              <a:ext uri="{FF2B5EF4-FFF2-40B4-BE49-F238E27FC236}">
                <a16:creationId xmlns:a16="http://schemas.microsoft.com/office/drawing/2014/main" id="{7C4A58E0-56F9-4A26-9A13-25FA5AC7CD51}"/>
              </a:ext>
            </a:extLst>
          </p:cNvPr>
          <p:cNvSpPr>
            <a:spLocks/>
          </p:cNvSpPr>
          <p:nvPr/>
        </p:nvSpPr>
        <p:spPr bwMode="auto">
          <a:xfrm rot="-5400000">
            <a:off x="2249488" y="5316538"/>
            <a:ext cx="69850" cy="501650"/>
          </a:xfrm>
          <a:prstGeom prst="leftBracket">
            <a:avLst>
              <a:gd name="adj" fmla="val 59848"/>
            </a:avLst>
          </a:prstGeom>
          <a:noFill/>
          <a:ln w="19050">
            <a:solidFill>
              <a:srgbClr val="00808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171351" name="Group 343">
            <a:extLst>
              <a:ext uri="{FF2B5EF4-FFF2-40B4-BE49-F238E27FC236}">
                <a16:creationId xmlns:a16="http://schemas.microsoft.com/office/drawing/2014/main" id="{23D2DD1D-8EBF-458B-A617-2275C1FF070A}"/>
              </a:ext>
            </a:extLst>
          </p:cNvPr>
          <p:cNvGraphicFramePr>
            <a:graphicFrameLocks noGrp="1"/>
          </p:cNvGraphicFramePr>
          <p:nvPr/>
        </p:nvGraphicFramePr>
        <p:xfrm>
          <a:off x="495300" y="5532438"/>
          <a:ext cx="8135938" cy="365125"/>
        </p:xfrm>
        <a:graphic>
          <a:graphicData uri="http://schemas.openxmlformats.org/drawingml/2006/table">
            <a:tbl>
              <a:tblPr/>
              <a:tblGrid>
                <a:gridCol w="508000">
                  <a:extLst>
                    <a:ext uri="{9D8B030D-6E8A-4147-A177-3AD203B41FA5}">
                      <a16:colId xmlns:a16="http://schemas.microsoft.com/office/drawing/2014/main" val="20000"/>
                    </a:ext>
                  </a:extLst>
                </a:gridCol>
                <a:gridCol w="509588">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9587">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9588">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9587">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gridCol w="508000">
                  <a:extLst>
                    <a:ext uri="{9D8B030D-6E8A-4147-A177-3AD203B41FA5}">
                      <a16:colId xmlns:a16="http://schemas.microsoft.com/office/drawing/2014/main" val="20013"/>
                    </a:ext>
                  </a:extLst>
                </a:gridCol>
                <a:gridCol w="509588">
                  <a:extLst>
                    <a:ext uri="{9D8B030D-6E8A-4147-A177-3AD203B41FA5}">
                      <a16:colId xmlns:a16="http://schemas.microsoft.com/office/drawing/2014/main" val="20014"/>
                    </a:ext>
                  </a:extLst>
                </a:gridCol>
                <a:gridCol w="508000">
                  <a:extLst>
                    <a:ext uri="{9D8B030D-6E8A-4147-A177-3AD203B41FA5}">
                      <a16:colId xmlns:a16="http://schemas.microsoft.com/office/drawing/2014/main" val="20015"/>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2"/>
                          </a:solidFill>
                          <a:effectLst/>
                          <a:latin typeface="Tahoma" pitchFamily="34" charset="0"/>
                          <a:ea typeface="宋体" pitchFamily="2" charset="-122"/>
                        </a:rPr>
                        <a:t>al</a:t>
                      </a:r>
                    </a:p>
                  </a:txBody>
                  <a:tcPr marT="45434" marB="45434"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2"/>
                          </a:solidFill>
                          <a:effectLst/>
                          <a:latin typeface="Tahoma" pitchFamily="34" charset="0"/>
                          <a:ea typeface="宋体" pitchFamily="2" charset="-122"/>
                        </a:rPr>
                        <a:t>ah</a:t>
                      </a:r>
                    </a:p>
                  </a:txBody>
                  <a:tcPr marT="45434" marB="45434"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2"/>
                          </a:solidFill>
                          <a:effectLst/>
                          <a:latin typeface="Tahoma" pitchFamily="34" charset="0"/>
                          <a:ea typeface="宋体" pitchFamily="2" charset="-122"/>
                        </a:rPr>
                        <a:t>bl</a:t>
                      </a:r>
                    </a:p>
                  </a:txBody>
                  <a:tcPr marT="45434" marB="45434"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2"/>
                          </a:solidFill>
                          <a:effectLst/>
                          <a:latin typeface="Tahoma" pitchFamily="34" charset="0"/>
                          <a:ea typeface="宋体" pitchFamily="2" charset="-122"/>
                        </a:rPr>
                        <a:t>bh</a:t>
                      </a:r>
                    </a:p>
                  </a:txBody>
                  <a:tcPr marT="45434" marB="45434"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2"/>
                          </a:solidFill>
                          <a:effectLst/>
                          <a:latin typeface="Tahoma" pitchFamily="34" charset="0"/>
                          <a:ea typeface="宋体" pitchFamily="2" charset="-122"/>
                        </a:rPr>
                        <a:t>cl</a:t>
                      </a:r>
                    </a:p>
                  </a:txBody>
                  <a:tcPr marT="45434" marB="45434"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2"/>
                          </a:solidFill>
                          <a:effectLst/>
                          <a:latin typeface="Tahoma" pitchFamily="34" charset="0"/>
                          <a:ea typeface="宋体" pitchFamily="2" charset="-122"/>
                        </a:rPr>
                        <a:t>ch</a:t>
                      </a:r>
                    </a:p>
                  </a:txBody>
                  <a:tcPr marT="45434" marB="45434"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2"/>
                          </a:solidFill>
                          <a:effectLst/>
                          <a:latin typeface="Tahoma" pitchFamily="34" charset="0"/>
                          <a:ea typeface="宋体" pitchFamily="2" charset="-122"/>
                        </a:rPr>
                        <a:t>dl</a:t>
                      </a:r>
                    </a:p>
                  </a:txBody>
                  <a:tcPr marT="45434" marB="45434"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2"/>
                          </a:solidFill>
                          <a:effectLst/>
                          <a:latin typeface="Tahoma" pitchFamily="34" charset="0"/>
                          <a:ea typeface="宋体" pitchFamily="2" charset="-122"/>
                        </a:rPr>
                        <a:t>dh</a:t>
                      </a:r>
                    </a:p>
                  </a:txBody>
                  <a:tcPr marT="45434" marB="45434"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2"/>
                        </a:solidFill>
                        <a:effectLst/>
                        <a:latin typeface="Tahoma" pitchFamily="34" charset="0"/>
                        <a:ea typeface="宋体" pitchFamily="2" charset="-122"/>
                      </a:endParaRPr>
                    </a:p>
                  </a:txBody>
                  <a:tcPr marT="45434" marB="45434"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434" marB="45434"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71353" name="Text Box 345">
            <a:extLst>
              <a:ext uri="{FF2B5EF4-FFF2-40B4-BE49-F238E27FC236}">
                <a16:creationId xmlns:a16="http://schemas.microsoft.com/office/drawing/2014/main" id="{D67EA4A6-564E-4E13-B926-CC4BD40819F5}"/>
              </a:ext>
            </a:extLst>
          </p:cNvPr>
          <p:cNvSpPr txBox="1">
            <a:spLocks noChangeArrowheads="1"/>
          </p:cNvSpPr>
          <p:nvPr/>
        </p:nvSpPr>
        <p:spPr bwMode="auto">
          <a:xfrm>
            <a:off x="2305050" y="5811838"/>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chemeClr val="tx2"/>
                </a:solidFill>
              </a:rPr>
              <a:t>h</a:t>
            </a:r>
          </a:p>
        </p:txBody>
      </p:sp>
      <p:sp>
        <p:nvSpPr>
          <p:cNvPr id="171354" name="AutoShape 346">
            <a:extLst>
              <a:ext uri="{FF2B5EF4-FFF2-40B4-BE49-F238E27FC236}">
                <a16:creationId xmlns:a16="http://schemas.microsoft.com/office/drawing/2014/main" id="{205901AB-3A01-4854-BBAA-440008DE6B22}"/>
              </a:ext>
            </a:extLst>
          </p:cNvPr>
          <p:cNvSpPr>
            <a:spLocks/>
          </p:cNvSpPr>
          <p:nvPr/>
        </p:nvSpPr>
        <p:spPr bwMode="auto">
          <a:xfrm rot="-5400000">
            <a:off x="2359818" y="3663157"/>
            <a:ext cx="360363" cy="4089400"/>
          </a:xfrm>
          <a:prstGeom prst="leftBracket">
            <a:avLst>
              <a:gd name="adj" fmla="val 94567"/>
            </a:avLst>
          </a:prstGeom>
          <a:noFill/>
          <a:ln w="19050">
            <a:solidFill>
              <a:srgbClr val="00808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nvGrpSpPr>
          <p:cNvPr id="2" name="Group 351">
            <a:extLst>
              <a:ext uri="{FF2B5EF4-FFF2-40B4-BE49-F238E27FC236}">
                <a16:creationId xmlns:a16="http://schemas.microsoft.com/office/drawing/2014/main" id="{A3A61DDF-6294-4BEA-8070-C56A4F0FD6B5}"/>
              </a:ext>
            </a:extLst>
          </p:cNvPr>
          <p:cNvGrpSpPr>
            <a:grpSpLocks/>
          </p:cNvGrpSpPr>
          <p:nvPr/>
        </p:nvGrpSpPr>
        <p:grpSpPr bwMode="auto">
          <a:xfrm>
            <a:off x="4859338" y="3429000"/>
            <a:ext cx="3635375" cy="1082675"/>
            <a:chOff x="3266" y="2205"/>
            <a:chExt cx="2290" cy="682"/>
          </a:xfrm>
        </p:grpSpPr>
        <p:sp>
          <p:nvSpPr>
            <p:cNvPr id="171357" name="Rectangle 349">
              <a:extLst>
                <a:ext uri="{FF2B5EF4-FFF2-40B4-BE49-F238E27FC236}">
                  <a16:creationId xmlns:a16="http://schemas.microsoft.com/office/drawing/2014/main" id="{14D6456B-CD0E-484D-8E70-AB86D036C49E}"/>
                </a:ext>
              </a:extLst>
            </p:cNvPr>
            <p:cNvSpPr>
              <a:spLocks noChangeArrowheads="1"/>
            </p:cNvSpPr>
            <p:nvPr/>
          </p:nvSpPr>
          <p:spPr bwMode="auto">
            <a:xfrm>
              <a:off x="3266" y="2205"/>
              <a:ext cx="2290" cy="682"/>
            </a:xfrm>
            <a:prstGeom prst="rect">
              <a:avLst/>
            </a:prstGeom>
            <a:solidFill>
              <a:schemeClr val="bg1"/>
            </a:solidFill>
            <a:ln w="76200" cmpd="tri">
              <a:solidFill>
                <a:srgbClr val="808080"/>
              </a:solidFill>
              <a:miter lim="800000"/>
              <a:headEnd/>
              <a:tailEnd/>
            </a:ln>
            <a:effectLst/>
          </p:spPr>
          <p:txBody>
            <a:bodyPr>
              <a:spAutoFit/>
            </a:bodyPr>
            <a:lstStyle/>
            <a:p>
              <a:pPr eaLnBrk="1" hangingPunct="1">
                <a:defRPr/>
              </a:pPr>
              <a:r>
                <a:rPr lang="en-US" altLang="zh-CN" sz="2000" b="1">
                  <a:solidFill>
                    <a:srgbClr val="008000"/>
                  </a:solidFill>
                  <a:effectLst>
                    <a:outerShdw blurRad="38100" dist="38100" dir="2700000" algn="tl">
                      <a:srgbClr val="C0C0C0"/>
                    </a:outerShdw>
                  </a:effectLst>
                </a:rPr>
                <a:t>r.x.ax=0x1234;</a:t>
              </a:r>
            </a:p>
            <a:p>
              <a:pPr eaLnBrk="1" hangingPunct="1">
                <a:defRPr/>
              </a:pPr>
              <a:endParaRPr lang="en-US" altLang="zh-CN" sz="2000" b="1">
                <a:solidFill>
                  <a:srgbClr val="008000"/>
                </a:solidFill>
                <a:effectLst>
                  <a:outerShdw blurRad="38100" dist="38100" dir="2700000" algn="tl">
                    <a:srgbClr val="C0C0C0"/>
                  </a:outerShdw>
                </a:effectLst>
              </a:endParaRPr>
            </a:p>
            <a:p>
              <a:pPr eaLnBrk="1" hangingPunct="1">
                <a:defRPr/>
              </a:pPr>
              <a:r>
                <a:rPr lang="en-US" altLang="zh-CN" sz="2000" b="1">
                  <a:solidFill>
                    <a:srgbClr val="008000"/>
                  </a:solidFill>
                  <a:effectLst>
                    <a:outerShdw blurRad="38100" dist="38100" dir="2700000" algn="tl">
                      <a:srgbClr val="C0C0C0"/>
                    </a:outerShdw>
                  </a:effectLst>
                </a:rPr>
                <a:t>r.h.al=0x34; r.h.ah=0x12;</a:t>
              </a:r>
            </a:p>
          </p:txBody>
        </p:sp>
        <p:sp>
          <p:nvSpPr>
            <p:cNvPr id="50272" name="AutoShape 350">
              <a:extLst>
                <a:ext uri="{FF2B5EF4-FFF2-40B4-BE49-F238E27FC236}">
                  <a16:creationId xmlns:a16="http://schemas.microsoft.com/office/drawing/2014/main" id="{7FD3945C-1353-44AD-BBFE-DFFA2199E13A}"/>
                </a:ext>
              </a:extLst>
            </p:cNvPr>
            <p:cNvSpPr>
              <a:spLocks noChangeArrowheads="1"/>
            </p:cNvSpPr>
            <p:nvPr/>
          </p:nvSpPr>
          <p:spPr bwMode="auto">
            <a:xfrm>
              <a:off x="3880" y="2450"/>
              <a:ext cx="227" cy="182"/>
            </a:xfrm>
            <a:prstGeom prst="upDownArrow">
              <a:avLst>
                <a:gd name="adj1" fmla="val 50000"/>
                <a:gd name="adj2" fmla="val 20000"/>
              </a:avLst>
            </a:prstGeom>
            <a:solidFill>
              <a:srgbClr val="66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aphicFrame>
        <p:nvGraphicFramePr>
          <p:cNvPr id="171444" name="Group 436">
            <a:extLst>
              <a:ext uri="{FF2B5EF4-FFF2-40B4-BE49-F238E27FC236}">
                <a16:creationId xmlns:a16="http://schemas.microsoft.com/office/drawing/2014/main" id="{966094AE-8F39-4A00-98AE-CE8094D76E8F}"/>
              </a:ext>
            </a:extLst>
          </p:cNvPr>
          <p:cNvGraphicFramePr>
            <a:graphicFrameLocks noGrp="1"/>
          </p:cNvGraphicFramePr>
          <p:nvPr/>
        </p:nvGraphicFramePr>
        <p:xfrm>
          <a:off x="458788" y="5132388"/>
          <a:ext cx="1025525" cy="365125"/>
        </p:xfrm>
        <a:graphic>
          <a:graphicData uri="http://schemas.openxmlformats.org/drawingml/2006/table">
            <a:tbl>
              <a:tblPr/>
              <a:tblGrid>
                <a:gridCol w="255587">
                  <a:extLst>
                    <a:ext uri="{9D8B030D-6E8A-4147-A177-3AD203B41FA5}">
                      <a16:colId xmlns:a16="http://schemas.microsoft.com/office/drawing/2014/main" val="20000"/>
                    </a:ext>
                  </a:extLst>
                </a:gridCol>
                <a:gridCol w="257175">
                  <a:extLst>
                    <a:ext uri="{9D8B030D-6E8A-4147-A177-3AD203B41FA5}">
                      <a16:colId xmlns:a16="http://schemas.microsoft.com/office/drawing/2014/main" val="20001"/>
                    </a:ext>
                  </a:extLst>
                </a:gridCol>
                <a:gridCol w="255588">
                  <a:extLst>
                    <a:ext uri="{9D8B030D-6E8A-4147-A177-3AD203B41FA5}">
                      <a16:colId xmlns:a16="http://schemas.microsoft.com/office/drawing/2014/main" val="20002"/>
                    </a:ext>
                  </a:extLst>
                </a:gridCol>
                <a:gridCol w="257175">
                  <a:extLst>
                    <a:ext uri="{9D8B030D-6E8A-4147-A177-3AD203B41FA5}">
                      <a16:colId xmlns:a16="http://schemas.microsoft.com/office/drawing/2014/main" val="20003"/>
                    </a:ext>
                  </a:extLst>
                </a:gridCol>
              </a:tblGrid>
              <a:tr h="36512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008000"/>
                          </a:solidFill>
                          <a:effectLst>
                            <a:outerShdw blurRad="38100" dist="38100" dir="2700000" algn="tl">
                              <a:srgbClr val="C0C0C0"/>
                            </a:outerShdw>
                          </a:effectLst>
                          <a:latin typeface="Tahoma" panose="020B0604030504040204" pitchFamily="34" charset="0"/>
                          <a:ea typeface="宋体" panose="02010600030101010101" pitchFamily="2" charset="-122"/>
                        </a:rPr>
                        <a:t>3</a:t>
                      </a:r>
                    </a:p>
                  </a:txBody>
                  <a:tcPr marT="45445" marB="45445"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008000"/>
                          </a:solidFill>
                          <a:effectLst>
                            <a:outerShdw blurRad="38100" dist="38100" dir="2700000" algn="tl">
                              <a:srgbClr val="C0C0C0"/>
                            </a:outerShdw>
                          </a:effectLst>
                          <a:latin typeface="Tahoma" panose="020B0604030504040204" pitchFamily="34" charset="0"/>
                          <a:ea typeface="宋体" panose="02010600030101010101" pitchFamily="2" charset="-122"/>
                        </a:rPr>
                        <a:t>4</a:t>
                      </a:r>
                    </a:p>
                  </a:txBody>
                  <a:tcPr marT="45445" marB="45445"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008000"/>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marT="45445" marB="45445"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008000"/>
                          </a:solidFill>
                          <a:effectLst>
                            <a:outerShdw blurRad="38100" dist="38100" dir="2700000" algn="tl">
                              <a:srgbClr val="C0C0C0"/>
                            </a:outerShdw>
                          </a:effectLst>
                          <a:latin typeface="Tahoma" panose="020B0604030504040204" pitchFamily="34" charset="0"/>
                          <a:ea typeface="宋体" panose="02010600030101010101" pitchFamily="2" charset="-122"/>
                        </a:rPr>
                        <a:t>2</a:t>
                      </a:r>
                    </a:p>
                  </a:txBody>
                  <a:tcPr marT="45445" marB="45445"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71013"/>
                                        </p:tgtEl>
                                        <p:attrNameLst>
                                          <p:attrName>style.visibility</p:attrName>
                                        </p:attrNameLst>
                                      </p:cBhvr>
                                      <p:to>
                                        <p:strVal val="visible"/>
                                      </p:to>
                                    </p:set>
                                    <p:anim calcmode="lin" valueType="num">
                                      <p:cBhvr>
                                        <p:cTn id="7" dur="1000" fill="hold"/>
                                        <p:tgtEl>
                                          <p:spTgt spid="171013"/>
                                        </p:tgtEl>
                                        <p:attrNameLst>
                                          <p:attrName>ppt_x</p:attrName>
                                        </p:attrNameLst>
                                      </p:cBhvr>
                                      <p:tavLst>
                                        <p:tav tm="0">
                                          <p:val>
                                            <p:strVal val="#ppt_x-.2"/>
                                          </p:val>
                                        </p:tav>
                                        <p:tav tm="100000">
                                          <p:val>
                                            <p:strVal val="#ppt_x"/>
                                          </p:val>
                                        </p:tav>
                                      </p:tavLst>
                                    </p:anim>
                                    <p:anim calcmode="lin" valueType="num">
                                      <p:cBhvr>
                                        <p:cTn id="8" dur="1000" fill="hold"/>
                                        <p:tgtEl>
                                          <p:spTgt spid="171013"/>
                                        </p:tgtEl>
                                        <p:attrNameLst>
                                          <p:attrName>ppt_y</p:attrName>
                                        </p:attrNameLst>
                                      </p:cBhvr>
                                      <p:tavLst>
                                        <p:tav tm="0">
                                          <p:val>
                                            <p:strVal val="#ppt_y"/>
                                          </p:val>
                                        </p:tav>
                                        <p:tav tm="100000">
                                          <p:val>
                                            <p:strVal val="#ppt_y"/>
                                          </p:val>
                                        </p:tav>
                                      </p:tavLst>
                                    </p:anim>
                                    <p:animEffect transition="in" filter="wipe(right)" prLst="gradientSize: 0.1">
                                      <p:cBhvr>
                                        <p:cTn id="9" dur="1000"/>
                                        <p:tgtEl>
                                          <p:spTgt spid="17101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71355"/>
                                        </p:tgtEl>
                                        <p:attrNameLst>
                                          <p:attrName>style.visibility</p:attrName>
                                        </p:attrNameLst>
                                      </p:cBhvr>
                                      <p:to>
                                        <p:strVal val="visible"/>
                                      </p:to>
                                    </p:set>
                                    <p:animEffect transition="in" filter="fade">
                                      <p:cBhvr>
                                        <p:cTn id="14" dur="1000"/>
                                        <p:tgtEl>
                                          <p:spTgt spid="171355"/>
                                        </p:tgtEl>
                                      </p:cBhvr>
                                    </p:animEffect>
                                    <p:anim calcmode="lin" valueType="num">
                                      <p:cBhvr>
                                        <p:cTn id="15" dur="1000" fill="hold"/>
                                        <p:tgtEl>
                                          <p:spTgt spid="171355"/>
                                        </p:tgtEl>
                                        <p:attrNameLst>
                                          <p:attrName>ppt_x</p:attrName>
                                        </p:attrNameLst>
                                      </p:cBhvr>
                                      <p:tavLst>
                                        <p:tav tm="0">
                                          <p:val>
                                            <p:strVal val="#ppt_x"/>
                                          </p:val>
                                        </p:tav>
                                        <p:tav tm="100000">
                                          <p:val>
                                            <p:strVal val="#ppt_x"/>
                                          </p:val>
                                        </p:tav>
                                      </p:tavLst>
                                    </p:anim>
                                    <p:anim calcmode="lin" valueType="num">
                                      <p:cBhvr>
                                        <p:cTn id="16" dur="1000" fill="hold"/>
                                        <p:tgtEl>
                                          <p:spTgt spid="171355"/>
                                        </p:tgtEl>
                                        <p:attrNameLst>
                                          <p:attrName>ppt_y</p:attrName>
                                        </p:attrNameLst>
                                      </p:cBhvr>
                                      <p:tavLst>
                                        <p:tav tm="0">
                                          <p:val>
                                            <p:strVal val="#ppt_y-.1"/>
                                          </p:val>
                                        </p:tav>
                                        <p:tav tm="100000">
                                          <p:val>
                                            <p:strVal val="#ppt_y"/>
                                          </p:val>
                                        </p:tav>
                                      </p:tavLst>
                                    </p:anim>
                                  </p:childTnLst>
                                </p:cTn>
                              </p:par>
                              <p:par>
                                <p:cTn id="17" presetID="47" presetClass="entr" presetSubtype="0" fill="hold" nodeType="withEffect">
                                  <p:stCondLst>
                                    <p:cond delay="0"/>
                                  </p:stCondLst>
                                  <p:childTnLst>
                                    <p:set>
                                      <p:cBhvr>
                                        <p:cTn id="18" dur="1" fill="hold">
                                          <p:stCondLst>
                                            <p:cond delay="0"/>
                                          </p:stCondLst>
                                        </p:cTn>
                                        <p:tgtEl>
                                          <p:spTgt spid="171273"/>
                                        </p:tgtEl>
                                        <p:attrNameLst>
                                          <p:attrName>style.visibility</p:attrName>
                                        </p:attrNameLst>
                                      </p:cBhvr>
                                      <p:to>
                                        <p:strVal val="visible"/>
                                      </p:to>
                                    </p:set>
                                    <p:animEffect transition="in" filter="fade">
                                      <p:cBhvr>
                                        <p:cTn id="19" dur="1000"/>
                                        <p:tgtEl>
                                          <p:spTgt spid="171273"/>
                                        </p:tgtEl>
                                      </p:cBhvr>
                                    </p:animEffect>
                                    <p:anim calcmode="lin" valueType="num">
                                      <p:cBhvr>
                                        <p:cTn id="20" dur="1000" fill="hold"/>
                                        <p:tgtEl>
                                          <p:spTgt spid="171273"/>
                                        </p:tgtEl>
                                        <p:attrNameLst>
                                          <p:attrName>ppt_x</p:attrName>
                                        </p:attrNameLst>
                                      </p:cBhvr>
                                      <p:tavLst>
                                        <p:tav tm="0">
                                          <p:val>
                                            <p:strVal val="#ppt_x"/>
                                          </p:val>
                                        </p:tav>
                                        <p:tav tm="100000">
                                          <p:val>
                                            <p:strVal val="#ppt_x"/>
                                          </p:val>
                                        </p:tav>
                                      </p:tavLst>
                                    </p:anim>
                                    <p:anim calcmode="lin" valueType="num">
                                      <p:cBhvr>
                                        <p:cTn id="21" dur="1000" fill="hold"/>
                                        <p:tgtEl>
                                          <p:spTgt spid="171273"/>
                                        </p:tgtEl>
                                        <p:attrNameLst>
                                          <p:attrName>ppt_y</p:attrName>
                                        </p:attrNameLst>
                                      </p:cBhvr>
                                      <p:tavLst>
                                        <p:tav tm="0">
                                          <p:val>
                                            <p:strVal val="#ppt_y-.1"/>
                                          </p:val>
                                        </p:tav>
                                        <p:tav tm="100000">
                                          <p:val>
                                            <p:strVal val="#ppt_y"/>
                                          </p:val>
                                        </p:tav>
                                      </p:tavLst>
                                    </p:anim>
                                  </p:childTnLst>
                                </p:cTn>
                              </p:par>
                              <p:par>
                                <p:cTn id="22" presetID="47" presetClass="entr" presetSubtype="0" fill="hold" nodeType="withEffect">
                                  <p:stCondLst>
                                    <p:cond delay="0"/>
                                  </p:stCondLst>
                                  <p:childTnLst>
                                    <p:set>
                                      <p:cBhvr>
                                        <p:cTn id="23" dur="1" fill="hold">
                                          <p:stCondLst>
                                            <p:cond delay="0"/>
                                          </p:stCondLst>
                                        </p:cTn>
                                        <p:tgtEl>
                                          <p:spTgt spid="171212"/>
                                        </p:tgtEl>
                                        <p:attrNameLst>
                                          <p:attrName>style.visibility</p:attrName>
                                        </p:attrNameLst>
                                      </p:cBhvr>
                                      <p:to>
                                        <p:strVal val="visible"/>
                                      </p:to>
                                    </p:set>
                                    <p:animEffect transition="in" filter="fade">
                                      <p:cBhvr>
                                        <p:cTn id="24" dur="1000"/>
                                        <p:tgtEl>
                                          <p:spTgt spid="171212"/>
                                        </p:tgtEl>
                                      </p:cBhvr>
                                    </p:animEffect>
                                    <p:anim calcmode="lin" valueType="num">
                                      <p:cBhvr>
                                        <p:cTn id="25" dur="1000" fill="hold"/>
                                        <p:tgtEl>
                                          <p:spTgt spid="171212"/>
                                        </p:tgtEl>
                                        <p:attrNameLst>
                                          <p:attrName>ppt_x</p:attrName>
                                        </p:attrNameLst>
                                      </p:cBhvr>
                                      <p:tavLst>
                                        <p:tav tm="0">
                                          <p:val>
                                            <p:strVal val="#ppt_x"/>
                                          </p:val>
                                        </p:tav>
                                        <p:tav tm="100000">
                                          <p:val>
                                            <p:strVal val="#ppt_x"/>
                                          </p:val>
                                        </p:tav>
                                      </p:tavLst>
                                    </p:anim>
                                    <p:anim calcmode="lin" valueType="num">
                                      <p:cBhvr>
                                        <p:cTn id="26" dur="1000" fill="hold"/>
                                        <p:tgtEl>
                                          <p:spTgt spid="171212"/>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171051"/>
                                        </p:tgtEl>
                                        <p:attrNameLst>
                                          <p:attrName>style.visibility</p:attrName>
                                        </p:attrNameLst>
                                      </p:cBhvr>
                                      <p:to>
                                        <p:strVal val="visible"/>
                                      </p:to>
                                    </p:set>
                                    <p:animEffect transition="in" filter="fade">
                                      <p:cBhvr>
                                        <p:cTn id="29" dur="1000"/>
                                        <p:tgtEl>
                                          <p:spTgt spid="171051"/>
                                        </p:tgtEl>
                                      </p:cBhvr>
                                    </p:animEffect>
                                    <p:anim calcmode="lin" valueType="num">
                                      <p:cBhvr>
                                        <p:cTn id="30" dur="1000" fill="hold"/>
                                        <p:tgtEl>
                                          <p:spTgt spid="171051"/>
                                        </p:tgtEl>
                                        <p:attrNameLst>
                                          <p:attrName>ppt_x</p:attrName>
                                        </p:attrNameLst>
                                      </p:cBhvr>
                                      <p:tavLst>
                                        <p:tav tm="0">
                                          <p:val>
                                            <p:strVal val="#ppt_x"/>
                                          </p:val>
                                        </p:tav>
                                        <p:tav tm="100000">
                                          <p:val>
                                            <p:strVal val="#ppt_x"/>
                                          </p:val>
                                        </p:tav>
                                      </p:tavLst>
                                    </p:anim>
                                    <p:anim calcmode="lin" valueType="num">
                                      <p:cBhvr>
                                        <p:cTn id="31" dur="1000" fill="hold"/>
                                        <p:tgtEl>
                                          <p:spTgt spid="171051"/>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171202"/>
                                        </p:tgtEl>
                                        <p:attrNameLst>
                                          <p:attrName>style.visibility</p:attrName>
                                        </p:attrNameLst>
                                      </p:cBhvr>
                                      <p:to>
                                        <p:strVal val="visible"/>
                                      </p:to>
                                    </p:set>
                                    <p:animEffect transition="in" filter="fade">
                                      <p:cBhvr>
                                        <p:cTn id="34" dur="1000"/>
                                        <p:tgtEl>
                                          <p:spTgt spid="171202"/>
                                        </p:tgtEl>
                                      </p:cBhvr>
                                    </p:animEffect>
                                    <p:anim calcmode="lin" valueType="num">
                                      <p:cBhvr>
                                        <p:cTn id="35" dur="1000" fill="hold"/>
                                        <p:tgtEl>
                                          <p:spTgt spid="171202"/>
                                        </p:tgtEl>
                                        <p:attrNameLst>
                                          <p:attrName>ppt_x</p:attrName>
                                        </p:attrNameLst>
                                      </p:cBhvr>
                                      <p:tavLst>
                                        <p:tav tm="0">
                                          <p:val>
                                            <p:strVal val="#ppt_x"/>
                                          </p:val>
                                        </p:tav>
                                        <p:tav tm="100000">
                                          <p:val>
                                            <p:strVal val="#ppt_x"/>
                                          </p:val>
                                        </p:tav>
                                      </p:tavLst>
                                    </p:anim>
                                    <p:anim calcmode="lin" valueType="num">
                                      <p:cBhvr>
                                        <p:cTn id="36" dur="1000" fill="hold"/>
                                        <p:tgtEl>
                                          <p:spTgt spid="171202"/>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0"/>
                                  </p:stCondLst>
                                  <p:childTnLst>
                                    <p:set>
                                      <p:cBhvr>
                                        <p:cTn id="38" dur="1" fill="hold">
                                          <p:stCondLst>
                                            <p:cond delay="0"/>
                                          </p:stCondLst>
                                        </p:cTn>
                                        <p:tgtEl>
                                          <p:spTgt spid="171203"/>
                                        </p:tgtEl>
                                        <p:attrNameLst>
                                          <p:attrName>style.visibility</p:attrName>
                                        </p:attrNameLst>
                                      </p:cBhvr>
                                      <p:to>
                                        <p:strVal val="visible"/>
                                      </p:to>
                                    </p:set>
                                    <p:animEffect transition="in" filter="fade">
                                      <p:cBhvr>
                                        <p:cTn id="39" dur="1000"/>
                                        <p:tgtEl>
                                          <p:spTgt spid="171203"/>
                                        </p:tgtEl>
                                      </p:cBhvr>
                                    </p:animEffect>
                                    <p:anim calcmode="lin" valueType="num">
                                      <p:cBhvr>
                                        <p:cTn id="40" dur="1000" fill="hold"/>
                                        <p:tgtEl>
                                          <p:spTgt spid="171203"/>
                                        </p:tgtEl>
                                        <p:attrNameLst>
                                          <p:attrName>ppt_x</p:attrName>
                                        </p:attrNameLst>
                                      </p:cBhvr>
                                      <p:tavLst>
                                        <p:tav tm="0">
                                          <p:val>
                                            <p:strVal val="#ppt_x"/>
                                          </p:val>
                                        </p:tav>
                                        <p:tav tm="100000">
                                          <p:val>
                                            <p:strVal val="#ppt_x"/>
                                          </p:val>
                                        </p:tav>
                                      </p:tavLst>
                                    </p:anim>
                                    <p:anim calcmode="lin" valueType="num">
                                      <p:cBhvr>
                                        <p:cTn id="41" dur="1000" fill="hold"/>
                                        <p:tgtEl>
                                          <p:spTgt spid="171203"/>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0"/>
                                  </p:stCondLst>
                                  <p:childTnLst>
                                    <p:set>
                                      <p:cBhvr>
                                        <p:cTn id="43" dur="1" fill="hold">
                                          <p:stCondLst>
                                            <p:cond delay="0"/>
                                          </p:stCondLst>
                                        </p:cTn>
                                        <p:tgtEl>
                                          <p:spTgt spid="171204"/>
                                        </p:tgtEl>
                                        <p:attrNameLst>
                                          <p:attrName>style.visibility</p:attrName>
                                        </p:attrNameLst>
                                      </p:cBhvr>
                                      <p:to>
                                        <p:strVal val="visible"/>
                                      </p:to>
                                    </p:set>
                                    <p:animEffect transition="in" filter="fade">
                                      <p:cBhvr>
                                        <p:cTn id="44" dur="1000"/>
                                        <p:tgtEl>
                                          <p:spTgt spid="171204"/>
                                        </p:tgtEl>
                                      </p:cBhvr>
                                    </p:animEffect>
                                    <p:anim calcmode="lin" valueType="num">
                                      <p:cBhvr>
                                        <p:cTn id="45" dur="1000" fill="hold"/>
                                        <p:tgtEl>
                                          <p:spTgt spid="171204"/>
                                        </p:tgtEl>
                                        <p:attrNameLst>
                                          <p:attrName>ppt_x</p:attrName>
                                        </p:attrNameLst>
                                      </p:cBhvr>
                                      <p:tavLst>
                                        <p:tav tm="0">
                                          <p:val>
                                            <p:strVal val="#ppt_x"/>
                                          </p:val>
                                        </p:tav>
                                        <p:tav tm="100000">
                                          <p:val>
                                            <p:strVal val="#ppt_x"/>
                                          </p:val>
                                        </p:tav>
                                      </p:tavLst>
                                    </p:anim>
                                    <p:anim calcmode="lin" valueType="num">
                                      <p:cBhvr>
                                        <p:cTn id="46" dur="1000" fill="hold"/>
                                        <p:tgtEl>
                                          <p:spTgt spid="171204"/>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0"/>
                                  </p:stCondLst>
                                  <p:childTnLst>
                                    <p:set>
                                      <p:cBhvr>
                                        <p:cTn id="48" dur="1" fill="hold">
                                          <p:stCondLst>
                                            <p:cond delay="0"/>
                                          </p:stCondLst>
                                        </p:cTn>
                                        <p:tgtEl>
                                          <p:spTgt spid="171205"/>
                                        </p:tgtEl>
                                        <p:attrNameLst>
                                          <p:attrName>style.visibility</p:attrName>
                                        </p:attrNameLst>
                                      </p:cBhvr>
                                      <p:to>
                                        <p:strVal val="visible"/>
                                      </p:to>
                                    </p:set>
                                    <p:animEffect transition="in" filter="fade">
                                      <p:cBhvr>
                                        <p:cTn id="49" dur="1000"/>
                                        <p:tgtEl>
                                          <p:spTgt spid="171205"/>
                                        </p:tgtEl>
                                      </p:cBhvr>
                                    </p:animEffect>
                                    <p:anim calcmode="lin" valueType="num">
                                      <p:cBhvr>
                                        <p:cTn id="50" dur="1000" fill="hold"/>
                                        <p:tgtEl>
                                          <p:spTgt spid="171205"/>
                                        </p:tgtEl>
                                        <p:attrNameLst>
                                          <p:attrName>ppt_x</p:attrName>
                                        </p:attrNameLst>
                                      </p:cBhvr>
                                      <p:tavLst>
                                        <p:tav tm="0">
                                          <p:val>
                                            <p:strVal val="#ppt_x"/>
                                          </p:val>
                                        </p:tav>
                                        <p:tav tm="100000">
                                          <p:val>
                                            <p:strVal val="#ppt_x"/>
                                          </p:val>
                                        </p:tav>
                                      </p:tavLst>
                                    </p:anim>
                                    <p:anim calcmode="lin" valueType="num">
                                      <p:cBhvr>
                                        <p:cTn id="51" dur="1000" fill="hold"/>
                                        <p:tgtEl>
                                          <p:spTgt spid="171205"/>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0"/>
                                  </p:stCondLst>
                                  <p:childTnLst>
                                    <p:set>
                                      <p:cBhvr>
                                        <p:cTn id="53" dur="1" fill="hold">
                                          <p:stCondLst>
                                            <p:cond delay="0"/>
                                          </p:stCondLst>
                                        </p:cTn>
                                        <p:tgtEl>
                                          <p:spTgt spid="171206"/>
                                        </p:tgtEl>
                                        <p:attrNameLst>
                                          <p:attrName>style.visibility</p:attrName>
                                        </p:attrNameLst>
                                      </p:cBhvr>
                                      <p:to>
                                        <p:strVal val="visible"/>
                                      </p:to>
                                    </p:set>
                                    <p:animEffect transition="in" filter="fade">
                                      <p:cBhvr>
                                        <p:cTn id="54" dur="1000"/>
                                        <p:tgtEl>
                                          <p:spTgt spid="171206"/>
                                        </p:tgtEl>
                                      </p:cBhvr>
                                    </p:animEffect>
                                    <p:anim calcmode="lin" valueType="num">
                                      <p:cBhvr>
                                        <p:cTn id="55" dur="1000" fill="hold"/>
                                        <p:tgtEl>
                                          <p:spTgt spid="171206"/>
                                        </p:tgtEl>
                                        <p:attrNameLst>
                                          <p:attrName>ppt_x</p:attrName>
                                        </p:attrNameLst>
                                      </p:cBhvr>
                                      <p:tavLst>
                                        <p:tav tm="0">
                                          <p:val>
                                            <p:strVal val="#ppt_x"/>
                                          </p:val>
                                        </p:tav>
                                        <p:tav tm="100000">
                                          <p:val>
                                            <p:strVal val="#ppt_x"/>
                                          </p:val>
                                        </p:tav>
                                      </p:tavLst>
                                    </p:anim>
                                    <p:anim calcmode="lin" valueType="num">
                                      <p:cBhvr>
                                        <p:cTn id="56" dur="1000" fill="hold"/>
                                        <p:tgtEl>
                                          <p:spTgt spid="171206"/>
                                        </p:tgtEl>
                                        <p:attrNameLst>
                                          <p:attrName>ppt_y</p:attrName>
                                        </p:attrNameLst>
                                      </p:cBhvr>
                                      <p:tavLst>
                                        <p:tav tm="0">
                                          <p:val>
                                            <p:strVal val="#ppt_y-.1"/>
                                          </p:val>
                                        </p:tav>
                                        <p:tav tm="100000">
                                          <p:val>
                                            <p:strVal val="#ppt_y"/>
                                          </p:val>
                                        </p:tav>
                                      </p:tavLst>
                                    </p:anim>
                                  </p:childTnLst>
                                </p:cTn>
                              </p:par>
                              <p:par>
                                <p:cTn id="57" presetID="47" presetClass="entr" presetSubtype="0" fill="hold" grpId="0" nodeType="withEffect">
                                  <p:stCondLst>
                                    <p:cond delay="0"/>
                                  </p:stCondLst>
                                  <p:childTnLst>
                                    <p:set>
                                      <p:cBhvr>
                                        <p:cTn id="58" dur="1" fill="hold">
                                          <p:stCondLst>
                                            <p:cond delay="0"/>
                                          </p:stCondLst>
                                        </p:cTn>
                                        <p:tgtEl>
                                          <p:spTgt spid="171207"/>
                                        </p:tgtEl>
                                        <p:attrNameLst>
                                          <p:attrName>style.visibility</p:attrName>
                                        </p:attrNameLst>
                                      </p:cBhvr>
                                      <p:to>
                                        <p:strVal val="visible"/>
                                      </p:to>
                                    </p:set>
                                    <p:animEffect transition="in" filter="fade">
                                      <p:cBhvr>
                                        <p:cTn id="59" dur="1000"/>
                                        <p:tgtEl>
                                          <p:spTgt spid="171207"/>
                                        </p:tgtEl>
                                      </p:cBhvr>
                                    </p:animEffect>
                                    <p:anim calcmode="lin" valueType="num">
                                      <p:cBhvr>
                                        <p:cTn id="60" dur="1000" fill="hold"/>
                                        <p:tgtEl>
                                          <p:spTgt spid="171207"/>
                                        </p:tgtEl>
                                        <p:attrNameLst>
                                          <p:attrName>ppt_x</p:attrName>
                                        </p:attrNameLst>
                                      </p:cBhvr>
                                      <p:tavLst>
                                        <p:tav tm="0">
                                          <p:val>
                                            <p:strVal val="#ppt_x"/>
                                          </p:val>
                                        </p:tav>
                                        <p:tav tm="100000">
                                          <p:val>
                                            <p:strVal val="#ppt_x"/>
                                          </p:val>
                                        </p:tav>
                                      </p:tavLst>
                                    </p:anim>
                                    <p:anim calcmode="lin" valueType="num">
                                      <p:cBhvr>
                                        <p:cTn id="61" dur="1000" fill="hold"/>
                                        <p:tgtEl>
                                          <p:spTgt spid="171207"/>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0"/>
                                  </p:stCondLst>
                                  <p:childTnLst>
                                    <p:set>
                                      <p:cBhvr>
                                        <p:cTn id="63" dur="1" fill="hold">
                                          <p:stCondLst>
                                            <p:cond delay="0"/>
                                          </p:stCondLst>
                                        </p:cTn>
                                        <p:tgtEl>
                                          <p:spTgt spid="171208"/>
                                        </p:tgtEl>
                                        <p:attrNameLst>
                                          <p:attrName>style.visibility</p:attrName>
                                        </p:attrNameLst>
                                      </p:cBhvr>
                                      <p:to>
                                        <p:strVal val="visible"/>
                                      </p:to>
                                    </p:set>
                                    <p:animEffect transition="in" filter="fade">
                                      <p:cBhvr>
                                        <p:cTn id="64" dur="1000"/>
                                        <p:tgtEl>
                                          <p:spTgt spid="171208"/>
                                        </p:tgtEl>
                                      </p:cBhvr>
                                    </p:animEffect>
                                    <p:anim calcmode="lin" valueType="num">
                                      <p:cBhvr>
                                        <p:cTn id="65" dur="1000" fill="hold"/>
                                        <p:tgtEl>
                                          <p:spTgt spid="171208"/>
                                        </p:tgtEl>
                                        <p:attrNameLst>
                                          <p:attrName>ppt_x</p:attrName>
                                        </p:attrNameLst>
                                      </p:cBhvr>
                                      <p:tavLst>
                                        <p:tav tm="0">
                                          <p:val>
                                            <p:strVal val="#ppt_x"/>
                                          </p:val>
                                        </p:tav>
                                        <p:tav tm="100000">
                                          <p:val>
                                            <p:strVal val="#ppt_x"/>
                                          </p:val>
                                        </p:tav>
                                      </p:tavLst>
                                    </p:anim>
                                    <p:anim calcmode="lin" valueType="num">
                                      <p:cBhvr>
                                        <p:cTn id="66" dur="1000" fill="hold"/>
                                        <p:tgtEl>
                                          <p:spTgt spid="171208"/>
                                        </p:tgtEl>
                                        <p:attrNameLst>
                                          <p:attrName>ppt_y</p:attrName>
                                        </p:attrNameLst>
                                      </p:cBhvr>
                                      <p:tavLst>
                                        <p:tav tm="0">
                                          <p:val>
                                            <p:strVal val="#ppt_y-.1"/>
                                          </p:val>
                                        </p:tav>
                                        <p:tav tm="100000">
                                          <p:val>
                                            <p:strVal val="#ppt_y"/>
                                          </p:val>
                                        </p:tav>
                                      </p:tavLst>
                                    </p:anim>
                                  </p:childTnLst>
                                </p:cTn>
                              </p:par>
                              <p:par>
                                <p:cTn id="67" presetID="47" presetClass="entr" presetSubtype="0" fill="hold" grpId="0" nodeType="withEffect">
                                  <p:stCondLst>
                                    <p:cond delay="0"/>
                                  </p:stCondLst>
                                  <p:childTnLst>
                                    <p:set>
                                      <p:cBhvr>
                                        <p:cTn id="68" dur="1" fill="hold">
                                          <p:stCondLst>
                                            <p:cond delay="0"/>
                                          </p:stCondLst>
                                        </p:cTn>
                                        <p:tgtEl>
                                          <p:spTgt spid="171209"/>
                                        </p:tgtEl>
                                        <p:attrNameLst>
                                          <p:attrName>style.visibility</p:attrName>
                                        </p:attrNameLst>
                                      </p:cBhvr>
                                      <p:to>
                                        <p:strVal val="visible"/>
                                      </p:to>
                                    </p:set>
                                    <p:animEffect transition="in" filter="fade">
                                      <p:cBhvr>
                                        <p:cTn id="69" dur="1000"/>
                                        <p:tgtEl>
                                          <p:spTgt spid="171209"/>
                                        </p:tgtEl>
                                      </p:cBhvr>
                                    </p:animEffect>
                                    <p:anim calcmode="lin" valueType="num">
                                      <p:cBhvr>
                                        <p:cTn id="70" dur="1000" fill="hold"/>
                                        <p:tgtEl>
                                          <p:spTgt spid="171209"/>
                                        </p:tgtEl>
                                        <p:attrNameLst>
                                          <p:attrName>ppt_x</p:attrName>
                                        </p:attrNameLst>
                                      </p:cBhvr>
                                      <p:tavLst>
                                        <p:tav tm="0">
                                          <p:val>
                                            <p:strVal val="#ppt_x"/>
                                          </p:val>
                                        </p:tav>
                                        <p:tav tm="100000">
                                          <p:val>
                                            <p:strVal val="#ppt_x"/>
                                          </p:val>
                                        </p:tav>
                                      </p:tavLst>
                                    </p:anim>
                                    <p:anim calcmode="lin" valueType="num">
                                      <p:cBhvr>
                                        <p:cTn id="71" dur="1000" fill="hold"/>
                                        <p:tgtEl>
                                          <p:spTgt spid="171209"/>
                                        </p:tgtEl>
                                        <p:attrNameLst>
                                          <p:attrName>ppt_y</p:attrName>
                                        </p:attrNameLst>
                                      </p:cBhvr>
                                      <p:tavLst>
                                        <p:tav tm="0">
                                          <p:val>
                                            <p:strVal val="#ppt_y-.1"/>
                                          </p:val>
                                        </p:tav>
                                        <p:tav tm="100000">
                                          <p:val>
                                            <p:strVal val="#ppt_y"/>
                                          </p:val>
                                        </p:tav>
                                      </p:tavLst>
                                    </p:anim>
                                  </p:childTnLst>
                                </p:cTn>
                              </p:par>
                              <p:par>
                                <p:cTn id="72" presetID="47" presetClass="entr" presetSubtype="0" fill="hold" grpId="0" nodeType="withEffect">
                                  <p:stCondLst>
                                    <p:cond delay="0"/>
                                  </p:stCondLst>
                                  <p:childTnLst>
                                    <p:set>
                                      <p:cBhvr>
                                        <p:cTn id="73" dur="1" fill="hold">
                                          <p:stCondLst>
                                            <p:cond delay="0"/>
                                          </p:stCondLst>
                                        </p:cTn>
                                        <p:tgtEl>
                                          <p:spTgt spid="171210"/>
                                        </p:tgtEl>
                                        <p:attrNameLst>
                                          <p:attrName>style.visibility</p:attrName>
                                        </p:attrNameLst>
                                      </p:cBhvr>
                                      <p:to>
                                        <p:strVal val="visible"/>
                                      </p:to>
                                    </p:set>
                                    <p:animEffect transition="in" filter="fade">
                                      <p:cBhvr>
                                        <p:cTn id="74" dur="1000"/>
                                        <p:tgtEl>
                                          <p:spTgt spid="171210"/>
                                        </p:tgtEl>
                                      </p:cBhvr>
                                    </p:animEffect>
                                    <p:anim calcmode="lin" valueType="num">
                                      <p:cBhvr>
                                        <p:cTn id="75" dur="1000" fill="hold"/>
                                        <p:tgtEl>
                                          <p:spTgt spid="171210"/>
                                        </p:tgtEl>
                                        <p:attrNameLst>
                                          <p:attrName>ppt_x</p:attrName>
                                        </p:attrNameLst>
                                      </p:cBhvr>
                                      <p:tavLst>
                                        <p:tav tm="0">
                                          <p:val>
                                            <p:strVal val="#ppt_x"/>
                                          </p:val>
                                        </p:tav>
                                        <p:tav tm="100000">
                                          <p:val>
                                            <p:strVal val="#ppt_x"/>
                                          </p:val>
                                        </p:tav>
                                      </p:tavLst>
                                    </p:anim>
                                    <p:anim calcmode="lin" valueType="num">
                                      <p:cBhvr>
                                        <p:cTn id="76" dur="1000" fill="hold"/>
                                        <p:tgtEl>
                                          <p:spTgt spid="171210"/>
                                        </p:tgtEl>
                                        <p:attrNameLst>
                                          <p:attrName>ppt_y</p:attrName>
                                        </p:attrNameLst>
                                      </p:cBhvr>
                                      <p:tavLst>
                                        <p:tav tm="0">
                                          <p:val>
                                            <p:strVal val="#ppt_y-.1"/>
                                          </p:val>
                                        </p:tav>
                                        <p:tav tm="100000">
                                          <p:val>
                                            <p:strVal val="#ppt_y"/>
                                          </p:val>
                                        </p:tav>
                                      </p:tavLst>
                                    </p:anim>
                                  </p:childTnLst>
                                </p:cTn>
                              </p:par>
                              <p:par>
                                <p:cTn id="77" presetID="47" presetClass="entr" presetSubtype="0" fill="hold" grpId="0" nodeType="withEffect">
                                  <p:stCondLst>
                                    <p:cond delay="0"/>
                                  </p:stCondLst>
                                  <p:childTnLst>
                                    <p:set>
                                      <p:cBhvr>
                                        <p:cTn id="78" dur="1" fill="hold">
                                          <p:stCondLst>
                                            <p:cond delay="0"/>
                                          </p:stCondLst>
                                        </p:cTn>
                                        <p:tgtEl>
                                          <p:spTgt spid="171275"/>
                                        </p:tgtEl>
                                        <p:attrNameLst>
                                          <p:attrName>style.visibility</p:attrName>
                                        </p:attrNameLst>
                                      </p:cBhvr>
                                      <p:to>
                                        <p:strVal val="visible"/>
                                      </p:to>
                                    </p:set>
                                    <p:animEffect transition="in" filter="fade">
                                      <p:cBhvr>
                                        <p:cTn id="79" dur="1000"/>
                                        <p:tgtEl>
                                          <p:spTgt spid="171275"/>
                                        </p:tgtEl>
                                      </p:cBhvr>
                                    </p:animEffect>
                                    <p:anim calcmode="lin" valueType="num">
                                      <p:cBhvr>
                                        <p:cTn id="80" dur="1000" fill="hold"/>
                                        <p:tgtEl>
                                          <p:spTgt spid="171275"/>
                                        </p:tgtEl>
                                        <p:attrNameLst>
                                          <p:attrName>ppt_x</p:attrName>
                                        </p:attrNameLst>
                                      </p:cBhvr>
                                      <p:tavLst>
                                        <p:tav tm="0">
                                          <p:val>
                                            <p:strVal val="#ppt_x"/>
                                          </p:val>
                                        </p:tav>
                                        <p:tav tm="100000">
                                          <p:val>
                                            <p:strVal val="#ppt_x"/>
                                          </p:val>
                                        </p:tav>
                                      </p:tavLst>
                                    </p:anim>
                                    <p:anim calcmode="lin" valueType="num">
                                      <p:cBhvr>
                                        <p:cTn id="81" dur="1000" fill="hold"/>
                                        <p:tgtEl>
                                          <p:spTgt spid="171275"/>
                                        </p:tgtEl>
                                        <p:attrNameLst>
                                          <p:attrName>ppt_y</p:attrName>
                                        </p:attrNameLst>
                                      </p:cBhvr>
                                      <p:tavLst>
                                        <p:tav tm="0">
                                          <p:val>
                                            <p:strVal val="#ppt_y-.1"/>
                                          </p:val>
                                        </p:tav>
                                        <p:tav tm="100000">
                                          <p:val>
                                            <p:strVal val="#ppt_y"/>
                                          </p:val>
                                        </p:tav>
                                      </p:tavLst>
                                    </p:anim>
                                  </p:childTnLst>
                                </p:cTn>
                              </p:par>
                              <p:par>
                                <p:cTn id="82" presetID="47" presetClass="entr" presetSubtype="0" fill="hold" grpId="0" nodeType="withEffect">
                                  <p:stCondLst>
                                    <p:cond delay="0"/>
                                  </p:stCondLst>
                                  <p:childTnLst>
                                    <p:set>
                                      <p:cBhvr>
                                        <p:cTn id="83" dur="1" fill="hold">
                                          <p:stCondLst>
                                            <p:cond delay="0"/>
                                          </p:stCondLst>
                                        </p:cTn>
                                        <p:tgtEl>
                                          <p:spTgt spid="171276"/>
                                        </p:tgtEl>
                                        <p:attrNameLst>
                                          <p:attrName>style.visibility</p:attrName>
                                        </p:attrNameLst>
                                      </p:cBhvr>
                                      <p:to>
                                        <p:strVal val="visible"/>
                                      </p:to>
                                    </p:set>
                                    <p:animEffect transition="in" filter="fade">
                                      <p:cBhvr>
                                        <p:cTn id="84" dur="1000"/>
                                        <p:tgtEl>
                                          <p:spTgt spid="171276"/>
                                        </p:tgtEl>
                                      </p:cBhvr>
                                    </p:animEffect>
                                    <p:anim calcmode="lin" valueType="num">
                                      <p:cBhvr>
                                        <p:cTn id="85" dur="1000" fill="hold"/>
                                        <p:tgtEl>
                                          <p:spTgt spid="171276"/>
                                        </p:tgtEl>
                                        <p:attrNameLst>
                                          <p:attrName>ppt_x</p:attrName>
                                        </p:attrNameLst>
                                      </p:cBhvr>
                                      <p:tavLst>
                                        <p:tav tm="0">
                                          <p:val>
                                            <p:strVal val="#ppt_x"/>
                                          </p:val>
                                        </p:tav>
                                        <p:tav tm="100000">
                                          <p:val>
                                            <p:strVal val="#ppt_x"/>
                                          </p:val>
                                        </p:tav>
                                      </p:tavLst>
                                    </p:anim>
                                    <p:anim calcmode="lin" valueType="num">
                                      <p:cBhvr>
                                        <p:cTn id="86" dur="1000" fill="hold"/>
                                        <p:tgtEl>
                                          <p:spTgt spid="171276"/>
                                        </p:tgtEl>
                                        <p:attrNameLst>
                                          <p:attrName>ppt_y</p:attrName>
                                        </p:attrNameLst>
                                      </p:cBhvr>
                                      <p:tavLst>
                                        <p:tav tm="0">
                                          <p:val>
                                            <p:strVal val="#ppt_y-.1"/>
                                          </p:val>
                                        </p:tav>
                                        <p:tav tm="100000">
                                          <p:val>
                                            <p:strVal val="#ppt_y"/>
                                          </p:val>
                                        </p:tav>
                                      </p:tavLst>
                                    </p:anim>
                                  </p:childTnLst>
                                </p:cTn>
                              </p:par>
                              <p:par>
                                <p:cTn id="87" presetID="47" presetClass="entr" presetSubtype="0" fill="hold" grpId="0" nodeType="withEffect">
                                  <p:stCondLst>
                                    <p:cond delay="0"/>
                                  </p:stCondLst>
                                  <p:childTnLst>
                                    <p:set>
                                      <p:cBhvr>
                                        <p:cTn id="88" dur="1" fill="hold">
                                          <p:stCondLst>
                                            <p:cond delay="0"/>
                                          </p:stCondLst>
                                        </p:cTn>
                                        <p:tgtEl>
                                          <p:spTgt spid="171278"/>
                                        </p:tgtEl>
                                        <p:attrNameLst>
                                          <p:attrName>style.visibility</p:attrName>
                                        </p:attrNameLst>
                                      </p:cBhvr>
                                      <p:to>
                                        <p:strVal val="visible"/>
                                      </p:to>
                                    </p:set>
                                    <p:animEffect transition="in" filter="fade">
                                      <p:cBhvr>
                                        <p:cTn id="89" dur="1000"/>
                                        <p:tgtEl>
                                          <p:spTgt spid="171278"/>
                                        </p:tgtEl>
                                      </p:cBhvr>
                                    </p:animEffect>
                                    <p:anim calcmode="lin" valueType="num">
                                      <p:cBhvr>
                                        <p:cTn id="90" dur="1000" fill="hold"/>
                                        <p:tgtEl>
                                          <p:spTgt spid="171278"/>
                                        </p:tgtEl>
                                        <p:attrNameLst>
                                          <p:attrName>ppt_x</p:attrName>
                                        </p:attrNameLst>
                                      </p:cBhvr>
                                      <p:tavLst>
                                        <p:tav tm="0">
                                          <p:val>
                                            <p:strVal val="#ppt_x"/>
                                          </p:val>
                                        </p:tav>
                                        <p:tav tm="100000">
                                          <p:val>
                                            <p:strVal val="#ppt_x"/>
                                          </p:val>
                                        </p:tav>
                                      </p:tavLst>
                                    </p:anim>
                                    <p:anim calcmode="lin" valueType="num">
                                      <p:cBhvr>
                                        <p:cTn id="91" dur="1000" fill="hold"/>
                                        <p:tgtEl>
                                          <p:spTgt spid="171278"/>
                                        </p:tgtEl>
                                        <p:attrNameLst>
                                          <p:attrName>ppt_y</p:attrName>
                                        </p:attrNameLst>
                                      </p:cBhvr>
                                      <p:tavLst>
                                        <p:tav tm="0">
                                          <p:val>
                                            <p:strVal val="#ppt_y-.1"/>
                                          </p:val>
                                        </p:tav>
                                        <p:tav tm="100000">
                                          <p:val>
                                            <p:strVal val="#ppt_y"/>
                                          </p:val>
                                        </p:tav>
                                      </p:tavLst>
                                    </p:anim>
                                  </p:childTnLst>
                                </p:cTn>
                              </p:par>
                              <p:par>
                                <p:cTn id="92" presetID="47" presetClass="entr" presetSubtype="0" fill="hold" grpId="0" nodeType="withEffect">
                                  <p:stCondLst>
                                    <p:cond delay="0"/>
                                  </p:stCondLst>
                                  <p:childTnLst>
                                    <p:set>
                                      <p:cBhvr>
                                        <p:cTn id="93" dur="1" fill="hold">
                                          <p:stCondLst>
                                            <p:cond delay="0"/>
                                          </p:stCondLst>
                                        </p:cTn>
                                        <p:tgtEl>
                                          <p:spTgt spid="171279"/>
                                        </p:tgtEl>
                                        <p:attrNameLst>
                                          <p:attrName>style.visibility</p:attrName>
                                        </p:attrNameLst>
                                      </p:cBhvr>
                                      <p:to>
                                        <p:strVal val="visible"/>
                                      </p:to>
                                    </p:set>
                                    <p:animEffect transition="in" filter="fade">
                                      <p:cBhvr>
                                        <p:cTn id="94" dur="1000"/>
                                        <p:tgtEl>
                                          <p:spTgt spid="171279"/>
                                        </p:tgtEl>
                                      </p:cBhvr>
                                    </p:animEffect>
                                    <p:anim calcmode="lin" valueType="num">
                                      <p:cBhvr>
                                        <p:cTn id="95" dur="1000" fill="hold"/>
                                        <p:tgtEl>
                                          <p:spTgt spid="171279"/>
                                        </p:tgtEl>
                                        <p:attrNameLst>
                                          <p:attrName>ppt_x</p:attrName>
                                        </p:attrNameLst>
                                      </p:cBhvr>
                                      <p:tavLst>
                                        <p:tav tm="0">
                                          <p:val>
                                            <p:strVal val="#ppt_x"/>
                                          </p:val>
                                        </p:tav>
                                        <p:tav tm="100000">
                                          <p:val>
                                            <p:strVal val="#ppt_x"/>
                                          </p:val>
                                        </p:tav>
                                      </p:tavLst>
                                    </p:anim>
                                    <p:anim calcmode="lin" valueType="num">
                                      <p:cBhvr>
                                        <p:cTn id="96" dur="1000" fill="hold"/>
                                        <p:tgtEl>
                                          <p:spTgt spid="171279"/>
                                        </p:tgtEl>
                                        <p:attrNameLst>
                                          <p:attrName>ppt_y</p:attrName>
                                        </p:attrNameLst>
                                      </p:cBhvr>
                                      <p:tavLst>
                                        <p:tav tm="0">
                                          <p:val>
                                            <p:strVal val="#ppt_y-.1"/>
                                          </p:val>
                                        </p:tav>
                                        <p:tav tm="100000">
                                          <p:val>
                                            <p:strVal val="#ppt_y"/>
                                          </p:val>
                                        </p:tav>
                                      </p:tavLst>
                                    </p:anim>
                                  </p:childTnLst>
                                </p:cTn>
                              </p:par>
                              <p:par>
                                <p:cTn id="97" presetID="47" presetClass="entr" presetSubtype="0" fill="hold" grpId="0" nodeType="withEffect">
                                  <p:stCondLst>
                                    <p:cond delay="0"/>
                                  </p:stCondLst>
                                  <p:childTnLst>
                                    <p:set>
                                      <p:cBhvr>
                                        <p:cTn id="98" dur="1" fill="hold">
                                          <p:stCondLst>
                                            <p:cond delay="0"/>
                                          </p:stCondLst>
                                        </p:cTn>
                                        <p:tgtEl>
                                          <p:spTgt spid="171280"/>
                                        </p:tgtEl>
                                        <p:attrNameLst>
                                          <p:attrName>style.visibility</p:attrName>
                                        </p:attrNameLst>
                                      </p:cBhvr>
                                      <p:to>
                                        <p:strVal val="visible"/>
                                      </p:to>
                                    </p:set>
                                    <p:animEffect transition="in" filter="fade">
                                      <p:cBhvr>
                                        <p:cTn id="99" dur="1000"/>
                                        <p:tgtEl>
                                          <p:spTgt spid="171280"/>
                                        </p:tgtEl>
                                      </p:cBhvr>
                                    </p:animEffect>
                                    <p:anim calcmode="lin" valueType="num">
                                      <p:cBhvr>
                                        <p:cTn id="100" dur="1000" fill="hold"/>
                                        <p:tgtEl>
                                          <p:spTgt spid="171280"/>
                                        </p:tgtEl>
                                        <p:attrNameLst>
                                          <p:attrName>ppt_x</p:attrName>
                                        </p:attrNameLst>
                                      </p:cBhvr>
                                      <p:tavLst>
                                        <p:tav tm="0">
                                          <p:val>
                                            <p:strVal val="#ppt_x"/>
                                          </p:val>
                                        </p:tav>
                                        <p:tav tm="100000">
                                          <p:val>
                                            <p:strVal val="#ppt_x"/>
                                          </p:val>
                                        </p:tav>
                                      </p:tavLst>
                                    </p:anim>
                                    <p:anim calcmode="lin" valueType="num">
                                      <p:cBhvr>
                                        <p:cTn id="101" dur="1000" fill="hold"/>
                                        <p:tgtEl>
                                          <p:spTgt spid="171280"/>
                                        </p:tgtEl>
                                        <p:attrNameLst>
                                          <p:attrName>ppt_y</p:attrName>
                                        </p:attrNameLst>
                                      </p:cBhvr>
                                      <p:tavLst>
                                        <p:tav tm="0">
                                          <p:val>
                                            <p:strVal val="#ppt_y-.1"/>
                                          </p:val>
                                        </p:tav>
                                        <p:tav tm="100000">
                                          <p:val>
                                            <p:strVal val="#ppt_y"/>
                                          </p:val>
                                        </p:tav>
                                      </p:tavLst>
                                    </p:anim>
                                  </p:childTnLst>
                                </p:cTn>
                              </p:par>
                              <p:par>
                                <p:cTn id="102" presetID="47" presetClass="entr" presetSubtype="0" fill="hold" grpId="0" nodeType="withEffect">
                                  <p:stCondLst>
                                    <p:cond delay="0"/>
                                  </p:stCondLst>
                                  <p:childTnLst>
                                    <p:set>
                                      <p:cBhvr>
                                        <p:cTn id="103" dur="1" fill="hold">
                                          <p:stCondLst>
                                            <p:cond delay="0"/>
                                          </p:stCondLst>
                                        </p:cTn>
                                        <p:tgtEl>
                                          <p:spTgt spid="171281"/>
                                        </p:tgtEl>
                                        <p:attrNameLst>
                                          <p:attrName>style.visibility</p:attrName>
                                        </p:attrNameLst>
                                      </p:cBhvr>
                                      <p:to>
                                        <p:strVal val="visible"/>
                                      </p:to>
                                    </p:set>
                                    <p:animEffect transition="in" filter="fade">
                                      <p:cBhvr>
                                        <p:cTn id="104" dur="1000"/>
                                        <p:tgtEl>
                                          <p:spTgt spid="171281"/>
                                        </p:tgtEl>
                                      </p:cBhvr>
                                    </p:animEffect>
                                    <p:anim calcmode="lin" valueType="num">
                                      <p:cBhvr>
                                        <p:cTn id="105" dur="1000" fill="hold"/>
                                        <p:tgtEl>
                                          <p:spTgt spid="171281"/>
                                        </p:tgtEl>
                                        <p:attrNameLst>
                                          <p:attrName>ppt_x</p:attrName>
                                        </p:attrNameLst>
                                      </p:cBhvr>
                                      <p:tavLst>
                                        <p:tav tm="0">
                                          <p:val>
                                            <p:strVal val="#ppt_x"/>
                                          </p:val>
                                        </p:tav>
                                        <p:tav tm="100000">
                                          <p:val>
                                            <p:strVal val="#ppt_x"/>
                                          </p:val>
                                        </p:tav>
                                      </p:tavLst>
                                    </p:anim>
                                    <p:anim calcmode="lin" valueType="num">
                                      <p:cBhvr>
                                        <p:cTn id="106" dur="1000" fill="hold"/>
                                        <p:tgtEl>
                                          <p:spTgt spid="171281"/>
                                        </p:tgtEl>
                                        <p:attrNameLst>
                                          <p:attrName>ppt_y</p:attrName>
                                        </p:attrNameLst>
                                      </p:cBhvr>
                                      <p:tavLst>
                                        <p:tav tm="0">
                                          <p:val>
                                            <p:strVal val="#ppt_y-.1"/>
                                          </p:val>
                                        </p:tav>
                                        <p:tav tm="100000">
                                          <p:val>
                                            <p:strVal val="#ppt_y"/>
                                          </p:val>
                                        </p:tav>
                                      </p:tavLst>
                                    </p:anim>
                                  </p:childTnLst>
                                </p:cTn>
                              </p:par>
                              <p:par>
                                <p:cTn id="107" presetID="47" presetClass="entr" presetSubtype="0" fill="hold" grpId="0" nodeType="withEffect">
                                  <p:stCondLst>
                                    <p:cond delay="0"/>
                                  </p:stCondLst>
                                  <p:childTnLst>
                                    <p:set>
                                      <p:cBhvr>
                                        <p:cTn id="108" dur="1" fill="hold">
                                          <p:stCondLst>
                                            <p:cond delay="0"/>
                                          </p:stCondLst>
                                        </p:cTn>
                                        <p:tgtEl>
                                          <p:spTgt spid="171282"/>
                                        </p:tgtEl>
                                        <p:attrNameLst>
                                          <p:attrName>style.visibility</p:attrName>
                                        </p:attrNameLst>
                                      </p:cBhvr>
                                      <p:to>
                                        <p:strVal val="visible"/>
                                      </p:to>
                                    </p:set>
                                    <p:animEffect transition="in" filter="fade">
                                      <p:cBhvr>
                                        <p:cTn id="109" dur="1000"/>
                                        <p:tgtEl>
                                          <p:spTgt spid="171282"/>
                                        </p:tgtEl>
                                      </p:cBhvr>
                                    </p:animEffect>
                                    <p:anim calcmode="lin" valueType="num">
                                      <p:cBhvr>
                                        <p:cTn id="110" dur="1000" fill="hold"/>
                                        <p:tgtEl>
                                          <p:spTgt spid="171282"/>
                                        </p:tgtEl>
                                        <p:attrNameLst>
                                          <p:attrName>ppt_x</p:attrName>
                                        </p:attrNameLst>
                                      </p:cBhvr>
                                      <p:tavLst>
                                        <p:tav tm="0">
                                          <p:val>
                                            <p:strVal val="#ppt_x"/>
                                          </p:val>
                                        </p:tav>
                                        <p:tav tm="100000">
                                          <p:val>
                                            <p:strVal val="#ppt_x"/>
                                          </p:val>
                                        </p:tav>
                                      </p:tavLst>
                                    </p:anim>
                                    <p:anim calcmode="lin" valueType="num">
                                      <p:cBhvr>
                                        <p:cTn id="111" dur="1000" fill="hold"/>
                                        <p:tgtEl>
                                          <p:spTgt spid="171282"/>
                                        </p:tgtEl>
                                        <p:attrNameLst>
                                          <p:attrName>ppt_y</p:attrName>
                                        </p:attrNameLst>
                                      </p:cBhvr>
                                      <p:tavLst>
                                        <p:tav tm="0">
                                          <p:val>
                                            <p:strVal val="#ppt_y-.1"/>
                                          </p:val>
                                        </p:tav>
                                        <p:tav tm="100000">
                                          <p:val>
                                            <p:strVal val="#ppt_y"/>
                                          </p:val>
                                        </p:tav>
                                      </p:tavLst>
                                    </p:anim>
                                  </p:childTnLst>
                                </p:cTn>
                              </p:par>
                              <p:par>
                                <p:cTn id="112" presetID="47" presetClass="entr" presetSubtype="0" fill="hold" grpId="0" nodeType="withEffect">
                                  <p:stCondLst>
                                    <p:cond delay="0"/>
                                  </p:stCondLst>
                                  <p:childTnLst>
                                    <p:set>
                                      <p:cBhvr>
                                        <p:cTn id="113" dur="1" fill="hold">
                                          <p:stCondLst>
                                            <p:cond delay="0"/>
                                          </p:stCondLst>
                                        </p:cTn>
                                        <p:tgtEl>
                                          <p:spTgt spid="171283"/>
                                        </p:tgtEl>
                                        <p:attrNameLst>
                                          <p:attrName>style.visibility</p:attrName>
                                        </p:attrNameLst>
                                      </p:cBhvr>
                                      <p:to>
                                        <p:strVal val="visible"/>
                                      </p:to>
                                    </p:set>
                                    <p:animEffect transition="in" filter="fade">
                                      <p:cBhvr>
                                        <p:cTn id="114" dur="1000"/>
                                        <p:tgtEl>
                                          <p:spTgt spid="171283"/>
                                        </p:tgtEl>
                                      </p:cBhvr>
                                    </p:animEffect>
                                    <p:anim calcmode="lin" valueType="num">
                                      <p:cBhvr>
                                        <p:cTn id="115" dur="1000" fill="hold"/>
                                        <p:tgtEl>
                                          <p:spTgt spid="171283"/>
                                        </p:tgtEl>
                                        <p:attrNameLst>
                                          <p:attrName>ppt_x</p:attrName>
                                        </p:attrNameLst>
                                      </p:cBhvr>
                                      <p:tavLst>
                                        <p:tav tm="0">
                                          <p:val>
                                            <p:strVal val="#ppt_x"/>
                                          </p:val>
                                        </p:tav>
                                        <p:tav tm="100000">
                                          <p:val>
                                            <p:strVal val="#ppt_x"/>
                                          </p:val>
                                        </p:tav>
                                      </p:tavLst>
                                    </p:anim>
                                    <p:anim calcmode="lin" valueType="num">
                                      <p:cBhvr>
                                        <p:cTn id="116" dur="1000" fill="hold"/>
                                        <p:tgtEl>
                                          <p:spTgt spid="171283"/>
                                        </p:tgtEl>
                                        <p:attrNameLst>
                                          <p:attrName>ppt_y</p:attrName>
                                        </p:attrNameLst>
                                      </p:cBhvr>
                                      <p:tavLst>
                                        <p:tav tm="0">
                                          <p:val>
                                            <p:strVal val="#ppt_y-.1"/>
                                          </p:val>
                                        </p:tav>
                                        <p:tav tm="100000">
                                          <p:val>
                                            <p:strVal val="#ppt_y"/>
                                          </p:val>
                                        </p:tav>
                                      </p:tavLst>
                                    </p:anim>
                                  </p:childTnLst>
                                </p:cTn>
                              </p:par>
                              <p:par>
                                <p:cTn id="117" presetID="47" presetClass="entr" presetSubtype="0" fill="hold" grpId="0" nodeType="withEffect">
                                  <p:stCondLst>
                                    <p:cond delay="0"/>
                                  </p:stCondLst>
                                  <p:childTnLst>
                                    <p:set>
                                      <p:cBhvr>
                                        <p:cTn id="118" dur="1" fill="hold">
                                          <p:stCondLst>
                                            <p:cond delay="0"/>
                                          </p:stCondLst>
                                        </p:cTn>
                                        <p:tgtEl>
                                          <p:spTgt spid="171284"/>
                                        </p:tgtEl>
                                        <p:attrNameLst>
                                          <p:attrName>style.visibility</p:attrName>
                                        </p:attrNameLst>
                                      </p:cBhvr>
                                      <p:to>
                                        <p:strVal val="visible"/>
                                      </p:to>
                                    </p:set>
                                    <p:animEffect transition="in" filter="fade">
                                      <p:cBhvr>
                                        <p:cTn id="119" dur="1000"/>
                                        <p:tgtEl>
                                          <p:spTgt spid="171284"/>
                                        </p:tgtEl>
                                      </p:cBhvr>
                                    </p:animEffect>
                                    <p:anim calcmode="lin" valueType="num">
                                      <p:cBhvr>
                                        <p:cTn id="120" dur="1000" fill="hold"/>
                                        <p:tgtEl>
                                          <p:spTgt spid="171284"/>
                                        </p:tgtEl>
                                        <p:attrNameLst>
                                          <p:attrName>ppt_x</p:attrName>
                                        </p:attrNameLst>
                                      </p:cBhvr>
                                      <p:tavLst>
                                        <p:tav tm="0">
                                          <p:val>
                                            <p:strVal val="#ppt_x"/>
                                          </p:val>
                                        </p:tav>
                                        <p:tav tm="100000">
                                          <p:val>
                                            <p:strVal val="#ppt_x"/>
                                          </p:val>
                                        </p:tav>
                                      </p:tavLst>
                                    </p:anim>
                                    <p:anim calcmode="lin" valueType="num">
                                      <p:cBhvr>
                                        <p:cTn id="121" dur="1000" fill="hold"/>
                                        <p:tgtEl>
                                          <p:spTgt spid="171284"/>
                                        </p:tgtEl>
                                        <p:attrNameLst>
                                          <p:attrName>ppt_y</p:attrName>
                                        </p:attrNameLst>
                                      </p:cBhvr>
                                      <p:tavLst>
                                        <p:tav tm="0">
                                          <p:val>
                                            <p:strVal val="#ppt_y-.1"/>
                                          </p:val>
                                        </p:tav>
                                        <p:tav tm="100000">
                                          <p:val>
                                            <p:strVal val="#ppt_y"/>
                                          </p:val>
                                        </p:tav>
                                      </p:tavLst>
                                    </p:anim>
                                  </p:childTnLst>
                                </p:cTn>
                              </p:par>
                              <p:par>
                                <p:cTn id="122" presetID="47" presetClass="entr" presetSubtype="0" fill="hold" nodeType="withEffect">
                                  <p:stCondLst>
                                    <p:cond delay="0"/>
                                  </p:stCondLst>
                                  <p:childTnLst>
                                    <p:set>
                                      <p:cBhvr>
                                        <p:cTn id="123" dur="1" fill="hold">
                                          <p:stCondLst>
                                            <p:cond delay="0"/>
                                          </p:stCondLst>
                                        </p:cTn>
                                        <p:tgtEl>
                                          <p:spTgt spid="171351"/>
                                        </p:tgtEl>
                                        <p:attrNameLst>
                                          <p:attrName>style.visibility</p:attrName>
                                        </p:attrNameLst>
                                      </p:cBhvr>
                                      <p:to>
                                        <p:strVal val="visible"/>
                                      </p:to>
                                    </p:set>
                                    <p:animEffect transition="in" filter="fade">
                                      <p:cBhvr>
                                        <p:cTn id="124" dur="1000"/>
                                        <p:tgtEl>
                                          <p:spTgt spid="171351"/>
                                        </p:tgtEl>
                                      </p:cBhvr>
                                    </p:animEffect>
                                    <p:anim calcmode="lin" valueType="num">
                                      <p:cBhvr>
                                        <p:cTn id="125" dur="1000" fill="hold"/>
                                        <p:tgtEl>
                                          <p:spTgt spid="171351"/>
                                        </p:tgtEl>
                                        <p:attrNameLst>
                                          <p:attrName>ppt_x</p:attrName>
                                        </p:attrNameLst>
                                      </p:cBhvr>
                                      <p:tavLst>
                                        <p:tav tm="0">
                                          <p:val>
                                            <p:strVal val="#ppt_x"/>
                                          </p:val>
                                        </p:tav>
                                        <p:tav tm="100000">
                                          <p:val>
                                            <p:strVal val="#ppt_x"/>
                                          </p:val>
                                        </p:tav>
                                      </p:tavLst>
                                    </p:anim>
                                    <p:anim calcmode="lin" valueType="num">
                                      <p:cBhvr>
                                        <p:cTn id="126" dur="1000" fill="hold"/>
                                        <p:tgtEl>
                                          <p:spTgt spid="171351"/>
                                        </p:tgtEl>
                                        <p:attrNameLst>
                                          <p:attrName>ppt_y</p:attrName>
                                        </p:attrNameLst>
                                      </p:cBhvr>
                                      <p:tavLst>
                                        <p:tav tm="0">
                                          <p:val>
                                            <p:strVal val="#ppt_y-.1"/>
                                          </p:val>
                                        </p:tav>
                                        <p:tav tm="100000">
                                          <p:val>
                                            <p:strVal val="#ppt_y"/>
                                          </p:val>
                                        </p:tav>
                                      </p:tavLst>
                                    </p:anim>
                                  </p:childTnLst>
                                </p:cTn>
                              </p:par>
                              <p:par>
                                <p:cTn id="127" presetID="47" presetClass="entr" presetSubtype="0" fill="hold" grpId="0" nodeType="withEffect">
                                  <p:stCondLst>
                                    <p:cond delay="0"/>
                                  </p:stCondLst>
                                  <p:childTnLst>
                                    <p:set>
                                      <p:cBhvr>
                                        <p:cTn id="128" dur="1" fill="hold">
                                          <p:stCondLst>
                                            <p:cond delay="0"/>
                                          </p:stCondLst>
                                        </p:cTn>
                                        <p:tgtEl>
                                          <p:spTgt spid="171353"/>
                                        </p:tgtEl>
                                        <p:attrNameLst>
                                          <p:attrName>style.visibility</p:attrName>
                                        </p:attrNameLst>
                                      </p:cBhvr>
                                      <p:to>
                                        <p:strVal val="visible"/>
                                      </p:to>
                                    </p:set>
                                    <p:animEffect transition="in" filter="fade">
                                      <p:cBhvr>
                                        <p:cTn id="129" dur="1000"/>
                                        <p:tgtEl>
                                          <p:spTgt spid="171353"/>
                                        </p:tgtEl>
                                      </p:cBhvr>
                                    </p:animEffect>
                                    <p:anim calcmode="lin" valueType="num">
                                      <p:cBhvr>
                                        <p:cTn id="130" dur="1000" fill="hold"/>
                                        <p:tgtEl>
                                          <p:spTgt spid="171353"/>
                                        </p:tgtEl>
                                        <p:attrNameLst>
                                          <p:attrName>ppt_x</p:attrName>
                                        </p:attrNameLst>
                                      </p:cBhvr>
                                      <p:tavLst>
                                        <p:tav tm="0">
                                          <p:val>
                                            <p:strVal val="#ppt_x"/>
                                          </p:val>
                                        </p:tav>
                                        <p:tav tm="100000">
                                          <p:val>
                                            <p:strVal val="#ppt_x"/>
                                          </p:val>
                                        </p:tav>
                                      </p:tavLst>
                                    </p:anim>
                                    <p:anim calcmode="lin" valueType="num">
                                      <p:cBhvr>
                                        <p:cTn id="131" dur="1000" fill="hold"/>
                                        <p:tgtEl>
                                          <p:spTgt spid="171353"/>
                                        </p:tgtEl>
                                        <p:attrNameLst>
                                          <p:attrName>ppt_y</p:attrName>
                                        </p:attrNameLst>
                                      </p:cBhvr>
                                      <p:tavLst>
                                        <p:tav tm="0">
                                          <p:val>
                                            <p:strVal val="#ppt_y-.1"/>
                                          </p:val>
                                        </p:tav>
                                        <p:tav tm="100000">
                                          <p:val>
                                            <p:strVal val="#ppt_y"/>
                                          </p:val>
                                        </p:tav>
                                      </p:tavLst>
                                    </p:anim>
                                  </p:childTnLst>
                                </p:cTn>
                              </p:par>
                              <p:par>
                                <p:cTn id="132" presetID="47" presetClass="entr" presetSubtype="0" fill="hold" grpId="0" nodeType="withEffect">
                                  <p:stCondLst>
                                    <p:cond delay="0"/>
                                  </p:stCondLst>
                                  <p:childTnLst>
                                    <p:set>
                                      <p:cBhvr>
                                        <p:cTn id="133" dur="1" fill="hold">
                                          <p:stCondLst>
                                            <p:cond delay="0"/>
                                          </p:stCondLst>
                                        </p:cTn>
                                        <p:tgtEl>
                                          <p:spTgt spid="171354"/>
                                        </p:tgtEl>
                                        <p:attrNameLst>
                                          <p:attrName>style.visibility</p:attrName>
                                        </p:attrNameLst>
                                      </p:cBhvr>
                                      <p:to>
                                        <p:strVal val="visible"/>
                                      </p:to>
                                    </p:set>
                                    <p:animEffect transition="in" filter="fade">
                                      <p:cBhvr>
                                        <p:cTn id="134" dur="1000"/>
                                        <p:tgtEl>
                                          <p:spTgt spid="171354"/>
                                        </p:tgtEl>
                                      </p:cBhvr>
                                    </p:animEffect>
                                    <p:anim calcmode="lin" valueType="num">
                                      <p:cBhvr>
                                        <p:cTn id="135" dur="1000" fill="hold"/>
                                        <p:tgtEl>
                                          <p:spTgt spid="171354"/>
                                        </p:tgtEl>
                                        <p:attrNameLst>
                                          <p:attrName>ppt_x</p:attrName>
                                        </p:attrNameLst>
                                      </p:cBhvr>
                                      <p:tavLst>
                                        <p:tav tm="0">
                                          <p:val>
                                            <p:strVal val="#ppt_x"/>
                                          </p:val>
                                        </p:tav>
                                        <p:tav tm="100000">
                                          <p:val>
                                            <p:strVal val="#ppt_x"/>
                                          </p:val>
                                        </p:tav>
                                      </p:tavLst>
                                    </p:anim>
                                    <p:anim calcmode="lin" valueType="num">
                                      <p:cBhvr>
                                        <p:cTn id="136" dur="1000" fill="hold"/>
                                        <p:tgtEl>
                                          <p:spTgt spid="171354"/>
                                        </p:tgtEl>
                                        <p:attrNameLst>
                                          <p:attrName>ppt_y</p:attrName>
                                        </p:attrNameLst>
                                      </p:cBhvr>
                                      <p:tavLst>
                                        <p:tav tm="0">
                                          <p:val>
                                            <p:strVal val="#ppt_y-.1"/>
                                          </p:val>
                                        </p:tav>
                                        <p:tav tm="100000">
                                          <p:val>
                                            <p:strVal val="#ppt_y"/>
                                          </p:val>
                                        </p:tav>
                                      </p:tavLst>
                                    </p:anim>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9" presetClass="entr" presetSubtype="0" fill="hold" nodeType="clickEffect">
                                  <p:stCondLst>
                                    <p:cond delay="0"/>
                                  </p:stCondLst>
                                  <p:childTnLst>
                                    <p:set>
                                      <p:cBhvr>
                                        <p:cTn id="140" dur="1" fill="hold">
                                          <p:stCondLst>
                                            <p:cond delay="0"/>
                                          </p:stCondLst>
                                        </p:cTn>
                                        <p:tgtEl>
                                          <p:spTgt spid="2"/>
                                        </p:tgtEl>
                                        <p:attrNameLst>
                                          <p:attrName>style.visibility</p:attrName>
                                        </p:attrNameLst>
                                      </p:cBhvr>
                                      <p:to>
                                        <p:strVal val="visible"/>
                                      </p:to>
                                    </p:set>
                                    <p:anim calcmode="lin" valueType="num">
                                      <p:cBhvr>
                                        <p:cTn id="141" dur="1000" fill="hold"/>
                                        <p:tgtEl>
                                          <p:spTgt spid="2"/>
                                        </p:tgtEl>
                                        <p:attrNameLst>
                                          <p:attrName>ppt_x</p:attrName>
                                        </p:attrNameLst>
                                      </p:cBhvr>
                                      <p:tavLst>
                                        <p:tav tm="0">
                                          <p:val>
                                            <p:strVal val="#ppt_x-.2"/>
                                          </p:val>
                                        </p:tav>
                                        <p:tav tm="100000">
                                          <p:val>
                                            <p:strVal val="#ppt_x"/>
                                          </p:val>
                                        </p:tav>
                                      </p:tavLst>
                                    </p:anim>
                                    <p:anim calcmode="lin" valueType="num">
                                      <p:cBhvr>
                                        <p:cTn id="142"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43" dur="1000"/>
                                        <p:tgtEl>
                                          <p:spTgt spid="2"/>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19" presetClass="entr" presetSubtype="10" fill="hold" nodeType="clickEffect">
                                  <p:stCondLst>
                                    <p:cond delay="0"/>
                                  </p:stCondLst>
                                  <p:childTnLst>
                                    <p:set>
                                      <p:cBhvr>
                                        <p:cTn id="147" dur="1" fill="hold">
                                          <p:stCondLst>
                                            <p:cond delay="0"/>
                                          </p:stCondLst>
                                        </p:cTn>
                                        <p:tgtEl>
                                          <p:spTgt spid="171444"/>
                                        </p:tgtEl>
                                        <p:attrNameLst>
                                          <p:attrName>style.visibility</p:attrName>
                                        </p:attrNameLst>
                                      </p:cBhvr>
                                      <p:to>
                                        <p:strVal val="visible"/>
                                      </p:to>
                                    </p:set>
                                    <p:anim calcmode="lin" valueType="num">
                                      <p:cBhvr>
                                        <p:cTn id="148" dur="5000" fill="hold"/>
                                        <p:tgtEl>
                                          <p:spTgt spid="171444"/>
                                        </p:tgtEl>
                                        <p:attrNameLst>
                                          <p:attrName>ppt_w</p:attrName>
                                        </p:attrNameLst>
                                      </p:cBhvr>
                                      <p:tavLst>
                                        <p:tav tm="0" fmla="#ppt_w*sin(2.5*pi*$)">
                                          <p:val>
                                            <p:fltVal val="0"/>
                                          </p:val>
                                        </p:tav>
                                        <p:tav tm="100000">
                                          <p:val>
                                            <p:fltVal val="1"/>
                                          </p:val>
                                        </p:tav>
                                      </p:tavLst>
                                    </p:anim>
                                    <p:anim calcmode="lin" valueType="num">
                                      <p:cBhvr>
                                        <p:cTn id="149" dur="5000" fill="hold"/>
                                        <p:tgtEl>
                                          <p:spTgt spid="17144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355" grpId="0" animBg="1"/>
      <p:bldP spid="171013" grpId="0" animBg="1"/>
      <p:bldP spid="171051" grpId="0"/>
      <p:bldP spid="171202" grpId="0" animBg="1"/>
      <p:bldP spid="171203" grpId="0" animBg="1"/>
      <p:bldP spid="171204" grpId="0" animBg="1"/>
      <p:bldP spid="171205" grpId="0" animBg="1"/>
      <p:bldP spid="171206" grpId="0" animBg="1"/>
      <p:bldP spid="171207" grpId="0" animBg="1"/>
      <p:bldP spid="171208" grpId="0" animBg="1"/>
      <p:bldP spid="171209" grpId="0" animBg="1"/>
      <p:bldP spid="171210" grpId="0" animBg="1"/>
      <p:bldP spid="171275" grpId="0"/>
      <p:bldP spid="171276" grpId="0" animBg="1"/>
      <p:bldP spid="171278" grpId="0" animBg="1"/>
      <p:bldP spid="171279" grpId="0" animBg="1"/>
      <p:bldP spid="171280" grpId="0" animBg="1"/>
      <p:bldP spid="171281" grpId="0" animBg="1"/>
      <p:bldP spid="171282" grpId="0" animBg="1"/>
      <p:bldP spid="171283" grpId="0" animBg="1"/>
      <p:bldP spid="171284" grpId="0" animBg="1"/>
      <p:bldP spid="171353" grpId="0"/>
      <p:bldP spid="17135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1">
            <a:extLst>
              <a:ext uri="{FF2B5EF4-FFF2-40B4-BE49-F238E27FC236}">
                <a16:creationId xmlns:a16="http://schemas.microsoft.com/office/drawing/2014/main" id="{644CC1AF-466E-4786-BE2A-10BC32711D4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5B8CE45-AE5E-4011-9609-FAA04E0F170E}" type="slidenum">
              <a:rPr kumimoji="0" lang="en-US" altLang="zh-CN" sz="1800" smtClean="0">
                <a:solidFill>
                  <a:srgbClr val="009900"/>
                </a:solidFill>
              </a:rPr>
              <a:pPr>
                <a:spcBef>
                  <a:spcPct val="0"/>
                </a:spcBef>
                <a:buClrTx/>
                <a:buSzTx/>
                <a:buFontTx/>
                <a:buNone/>
              </a:pPr>
              <a:t>46</a:t>
            </a:fld>
            <a:endParaRPr kumimoji="0" lang="en-US" altLang="zh-CN" sz="1800">
              <a:solidFill>
                <a:srgbClr val="009900"/>
              </a:solidFill>
            </a:endParaRPr>
          </a:p>
        </p:txBody>
      </p:sp>
      <p:sp>
        <p:nvSpPr>
          <p:cNvPr id="51203" name="Rectangle 4">
            <a:extLst>
              <a:ext uri="{FF2B5EF4-FFF2-40B4-BE49-F238E27FC236}">
                <a16:creationId xmlns:a16="http://schemas.microsoft.com/office/drawing/2014/main" id="{20437410-BFA0-4FE9-8C9D-82498DF789B9}"/>
              </a:ext>
            </a:extLst>
          </p:cNvPr>
          <p:cNvSpPr>
            <a:spLocks noChangeArrowheads="1"/>
          </p:cNvSpPr>
          <p:nvPr/>
        </p:nvSpPr>
        <p:spPr bwMode="auto">
          <a:xfrm>
            <a:off x="723900" y="620713"/>
            <a:ext cx="68722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rgbClr val="0000FF"/>
                </a:solidFill>
                <a:latin typeface="Times New Roman" panose="02020603050405020304" pitchFamily="18" charset="0"/>
                <a:ea typeface="黑体" panose="02010609060101010101" pitchFamily="49" charset="-122"/>
              </a:rPr>
              <a:t>9.8</a:t>
            </a:r>
            <a:r>
              <a:rPr lang="zh-CN" altLang="en-US" sz="2800" b="1">
                <a:solidFill>
                  <a:srgbClr val="0000FF"/>
                </a:solidFill>
                <a:latin typeface="Times New Roman" panose="02020603050405020304" pitchFamily="18" charset="0"/>
                <a:ea typeface="黑体" panose="02010609060101010101" pitchFamily="49" charset="-122"/>
              </a:rPr>
              <a:t>　</a:t>
            </a:r>
            <a:r>
              <a:rPr lang="zh-CN" altLang="en-US" sz="2800" b="1">
                <a:solidFill>
                  <a:srgbClr val="0000FF"/>
                </a:solidFill>
                <a:ea typeface="黑体" panose="02010609060101010101" pitchFamily="49" charset="-122"/>
              </a:rPr>
              <a:t>字段结构</a:t>
            </a:r>
            <a:endParaRPr lang="zh-CN" altLang="en-US" sz="2800" b="1">
              <a:solidFill>
                <a:srgbClr val="0000FF"/>
              </a:solidFill>
              <a:latin typeface="Times New Roman" panose="02020603050405020304" pitchFamily="18" charset="0"/>
              <a:ea typeface="黑体" panose="02010609060101010101" pitchFamily="49" charset="-122"/>
            </a:endParaRPr>
          </a:p>
        </p:txBody>
      </p:sp>
      <p:sp>
        <p:nvSpPr>
          <p:cNvPr id="51204" name="Text Box 8">
            <a:extLst>
              <a:ext uri="{FF2B5EF4-FFF2-40B4-BE49-F238E27FC236}">
                <a16:creationId xmlns:a16="http://schemas.microsoft.com/office/drawing/2014/main" id="{40EBF236-8534-45CB-A3C5-A6032AF465AC}"/>
              </a:ext>
            </a:extLst>
          </p:cNvPr>
          <p:cNvSpPr txBox="1">
            <a:spLocks noChangeArrowheads="1"/>
          </p:cNvSpPr>
          <p:nvPr/>
        </p:nvSpPr>
        <p:spPr bwMode="auto">
          <a:xfrm flipH="1">
            <a:off x="8480425" y="5999163"/>
            <a:ext cx="511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000" u="sng">
                <a:hlinkClick r:id="rId2" action="ppaction://hlinksldjump"/>
              </a:rPr>
              <a:t>目录</a:t>
            </a:r>
            <a:endParaRPr lang="zh-CN" altLang="en-US" sz="1000" u="sng"/>
          </a:p>
        </p:txBody>
      </p:sp>
      <p:sp>
        <p:nvSpPr>
          <p:cNvPr id="173065" name="Rectangle 9">
            <a:extLst>
              <a:ext uri="{FF2B5EF4-FFF2-40B4-BE49-F238E27FC236}">
                <a16:creationId xmlns:a16="http://schemas.microsoft.com/office/drawing/2014/main" id="{65D1BEDC-479C-4ACA-B582-E8FA7617F598}"/>
              </a:ext>
            </a:extLst>
          </p:cNvPr>
          <p:cNvSpPr>
            <a:spLocks noChangeArrowheads="1"/>
          </p:cNvSpPr>
          <p:nvPr/>
        </p:nvSpPr>
        <p:spPr bwMode="auto">
          <a:xfrm>
            <a:off x="684213" y="1125538"/>
            <a:ext cx="7958137" cy="2403475"/>
          </a:xfrm>
          <a:prstGeom prst="rect">
            <a:avLst/>
          </a:prstGeom>
          <a:noFill/>
          <a:ln w="9525">
            <a:noFill/>
            <a:miter lim="800000"/>
            <a:headEnd/>
            <a:tailEnd/>
          </a:ln>
          <a:effectLst/>
        </p:spPr>
        <p:txBody>
          <a:bodyPr anchor="ctr">
            <a:spAutoFit/>
          </a:bodyPr>
          <a:lstStyle/>
          <a:p>
            <a:pPr eaLnBrk="1" hangingPunct="1">
              <a:lnSpc>
                <a:spcPct val="120000"/>
              </a:lnSpc>
              <a:spcAft>
                <a:spcPct val="20000"/>
              </a:spcAft>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由多个相邻的二进制位组成存储区域，称为</a:t>
            </a:r>
            <a:r>
              <a:rPr lang="zh-CN" altLang="en-US" sz="2000" b="1">
                <a:solidFill>
                  <a:srgbClr val="FF9900"/>
                </a:solidFill>
                <a:effectLst>
                  <a:outerShdw blurRad="38100" dist="38100" dir="2700000" algn="tl">
                    <a:srgbClr val="C0C0C0"/>
                  </a:outerShdw>
                </a:effectLst>
              </a:rPr>
              <a:t>字段</a:t>
            </a:r>
            <a:r>
              <a:rPr lang="en-US" altLang="zh-CN" sz="2000" b="1">
                <a:solidFill>
                  <a:srgbClr val="4D4D4D"/>
                </a:solidFill>
                <a:effectLst>
                  <a:outerShdw blurRad="38100" dist="38100" dir="2700000" algn="tl">
                    <a:srgbClr val="C0C0C0"/>
                  </a:outerShdw>
                </a:effectLst>
                <a:latin typeface="宋体" pitchFamily="2" charset="-122"/>
              </a:rPr>
              <a:t>(</a:t>
            </a:r>
            <a:r>
              <a:rPr lang="en-US" altLang="zh-CN" sz="2000" b="1">
                <a:solidFill>
                  <a:srgbClr val="4D4D4D"/>
                </a:solidFill>
                <a:effectLst>
                  <a:outerShdw blurRad="38100" dist="38100" dir="2700000" algn="tl">
                    <a:srgbClr val="C0C0C0"/>
                  </a:outerShdw>
                </a:effectLst>
              </a:rPr>
              <a:t>bit field</a:t>
            </a:r>
            <a:r>
              <a:rPr lang="en-US" altLang="zh-CN" sz="2000" b="1">
                <a:solidFill>
                  <a:srgbClr val="4D4D4D"/>
                </a:solidFill>
                <a:effectLst>
                  <a:outerShdw blurRad="38100" dist="38100" dir="2700000" algn="tl">
                    <a:srgbClr val="C0C0C0"/>
                  </a:outerShdw>
                </a:effectLst>
                <a:latin typeface="宋体" pitchFamily="2" charset="-122"/>
              </a:rPr>
              <a:t>)</a:t>
            </a:r>
            <a:r>
              <a:rPr lang="en-US" altLang="zh-CN" sz="800" b="1">
                <a:solidFill>
                  <a:srgbClr val="4D4D4D"/>
                </a:solidFill>
                <a:effectLst>
                  <a:outerShdw blurRad="38100" dist="38100" dir="2700000" algn="tl">
                    <a:srgbClr val="C0C0C0"/>
                  </a:outerShdw>
                </a:effectLst>
              </a:rPr>
              <a:t> </a:t>
            </a:r>
            <a:r>
              <a:rPr lang="zh-CN" altLang="en-US" sz="2000" b="1">
                <a:effectLst>
                  <a:outerShdw blurRad="38100" dist="38100" dir="2700000" algn="tl">
                    <a:srgbClr val="C0C0C0"/>
                  </a:outerShdw>
                </a:effectLst>
              </a:rPr>
              <a:t>。组成字段的二进制位的数目称为</a:t>
            </a:r>
            <a:r>
              <a:rPr lang="zh-CN" altLang="en-US" sz="2000" b="1">
                <a:solidFill>
                  <a:srgbClr val="FF9900"/>
                </a:solidFill>
                <a:effectLst>
                  <a:outerShdw blurRad="38100" dist="38100" dir="2700000" algn="tl">
                    <a:srgbClr val="C0C0C0"/>
                  </a:outerShdw>
                </a:effectLst>
              </a:rPr>
              <a:t>字段宽度</a:t>
            </a:r>
            <a:r>
              <a:rPr lang="zh-CN" altLang="en-US" sz="2000" b="1">
                <a:effectLst>
                  <a:outerShdw blurRad="38100" dist="38100" dir="2700000" algn="tl">
                    <a:srgbClr val="C0C0C0"/>
                  </a:outerShdw>
                </a:effectLst>
              </a:rPr>
              <a:t>。</a:t>
            </a:r>
          </a:p>
          <a:p>
            <a:pPr eaLnBrk="1" hangingPunct="1">
              <a:lnSpc>
                <a:spcPct val="120000"/>
              </a:lnSpc>
              <a:spcAft>
                <a:spcPct val="20000"/>
              </a:spcAft>
              <a:defRPr/>
            </a:pPr>
            <a:r>
              <a:rPr lang="zh-CN" altLang="en-US" sz="2000" b="1">
                <a:effectLst>
                  <a:outerShdw blurRad="38100" dist="38100" dir="2700000" algn="tl">
                    <a:srgbClr val="C0C0C0"/>
                  </a:outerShdw>
                </a:effectLst>
              </a:rPr>
              <a:t>       </a:t>
            </a:r>
            <a:r>
              <a:rPr lang="zh-CN" altLang="en-US" sz="2000" b="1">
                <a:solidFill>
                  <a:srgbClr val="008000"/>
                </a:solidFill>
                <a:effectLst>
                  <a:outerShdw blurRad="38100" dist="38100" dir="2700000" algn="tl">
                    <a:srgbClr val="C0C0C0"/>
                  </a:outerShdw>
                </a:effectLst>
              </a:rPr>
              <a:t>在结构或者联合中，整型或无符号整型成员可以为字段，即可以二进制位为单位声明其宽度。</a:t>
            </a:r>
            <a:endParaRPr lang="zh-CN" altLang="en-US" sz="2000" b="1">
              <a:solidFill>
                <a:srgbClr val="008000"/>
              </a:solidFill>
              <a:effectLst>
                <a:outerShdw blurRad="38100" dist="38100" dir="2700000" algn="tl">
                  <a:srgbClr val="C0C0C0"/>
                </a:outerShdw>
              </a:effectLst>
              <a:latin typeface="宋体" pitchFamily="2" charset="-122"/>
            </a:endParaRPr>
          </a:p>
          <a:p>
            <a:pPr eaLnBrk="1" hangingPunct="1">
              <a:lnSpc>
                <a:spcPct val="120000"/>
              </a:lnSpc>
              <a:spcAft>
                <a:spcPct val="20000"/>
              </a:spcAft>
              <a:defRPr/>
            </a:pPr>
            <a:r>
              <a:rPr lang="zh-CN" altLang="en-US" sz="2000" b="1">
                <a:effectLst>
                  <a:outerShdw blurRad="38100" dist="38100" dir="2700000" algn="tl">
                    <a:srgbClr val="C0C0C0"/>
                  </a:outerShdw>
                </a:effectLst>
              </a:rPr>
              <a:t>       以字段为结构或联合的成员称为</a:t>
            </a:r>
            <a:r>
              <a:rPr lang="zh-CN" altLang="en-US" sz="2000" b="1">
                <a:solidFill>
                  <a:srgbClr val="FF9900"/>
                </a:solidFill>
                <a:effectLst>
                  <a:outerShdw blurRad="38100" dist="38100" dir="2700000" algn="tl">
                    <a:srgbClr val="C0C0C0"/>
                  </a:outerShdw>
                </a:effectLst>
              </a:rPr>
              <a:t>字段成员</a:t>
            </a:r>
            <a:r>
              <a:rPr lang="zh-CN" altLang="en-US" sz="2000" b="1">
                <a:effectLst>
                  <a:outerShdw blurRad="38100" dist="38100" dir="2700000" algn="tl">
                    <a:srgbClr val="C0C0C0"/>
                  </a:outerShdw>
                </a:effectLst>
              </a:rPr>
              <a:t>。含有字段成员的结构称为</a:t>
            </a:r>
            <a:r>
              <a:rPr lang="zh-CN" altLang="en-US" sz="2000" b="1">
                <a:solidFill>
                  <a:srgbClr val="FF9900"/>
                </a:solidFill>
                <a:effectLst>
                  <a:outerShdw blurRad="38100" dist="38100" dir="2700000" algn="tl">
                    <a:srgbClr val="C0C0C0"/>
                  </a:outerShdw>
                </a:effectLst>
              </a:rPr>
              <a:t>字段结构</a:t>
            </a:r>
            <a:r>
              <a:rPr lang="zh-CN" altLang="en-US" sz="2000" b="1">
                <a:effectLst>
                  <a:outerShdw blurRad="38100" dist="38100" dir="2700000" algn="tl">
                    <a:srgbClr val="C0C0C0"/>
                  </a:outerShdw>
                </a:effectLst>
              </a:rPr>
              <a:t>。含有字段为成员的联合称为</a:t>
            </a:r>
            <a:r>
              <a:rPr lang="zh-CN" altLang="en-US" sz="2000" b="1">
                <a:solidFill>
                  <a:srgbClr val="FF9900"/>
                </a:solidFill>
                <a:effectLst>
                  <a:outerShdw blurRad="38100" dist="38100" dir="2700000" algn="tl">
                    <a:srgbClr val="C0C0C0"/>
                  </a:outerShdw>
                </a:effectLst>
              </a:rPr>
              <a:t>字段联合</a:t>
            </a:r>
            <a:r>
              <a:rPr lang="zh-CN" altLang="en-US" sz="2000" b="1">
                <a:effectLst>
                  <a:outerShdw blurRad="38100" dist="38100" dir="2700000" algn="tl">
                    <a:srgbClr val="C0C0C0"/>
                  </a:outerShdw>
                </a:effectLst>
              </a:rPr>
              <a:t>。</a:t>
            </a:r>
          </a:p>
        </p:txBody>
      </p:sp>
      <p:grpSp>
        <p:nvGrpSpPr>
          <p:cNvPr id="2" name="Group 10">
            <a:extLst>
              <a:ext uri="{FF2B5EF4-FFF2-40B4-BE49-F238E27FC236}">
                <a16:creationId xmlns:a16="http://schemas.microsoft.com/office/drawing/2014/main" id="{8C393B28-E061-4FEB-BD9E-68ABA6928F37}"/>
              </a:ext>
            </a:extLst>
          </p:cNvPr>
          <p:cNvGrpSpPr>
            <a:grpSpLocks/>
          </p:cNvGrpSpPr>
          <p:nvPr/>
        </p:nvGrpSpPr>
        <p:grpSpPr bwMode="auto">
          <a:xfrm>
            <a:off x="717550" y="3621088"/>
            <a:ext cx="7958138" cy="1308100"/>
            <a:chOff x="452" y="2281"/>
            <a:chExt cx="5013" cy="824"/>
          </a:xfrm>
        </p:grpSpPr>
        <p:sp>
          <p:nvSpPr>
            <p:cNvPr id="51208" name="Rectangle 11">
              <a:extLst>
                <a:ext uri="{FF2B5EF4-FFF2-40B4-BE49-F238E27FC236}">
                  <a16:creationId xmlns:a16="http://schemas.microsoft.com/office/drawing/2014/main" id="{2D9163DB-23CC-4A99-81A5-C1608D1745F8}"/>
                </a:ext>
              </a:extLst>
            </p:cNvPr>
            <p:cNvSpPr>
              <a:spLocks noChangeArrowheads="1"/>
            </p:cNvSpPr>
            <p:nvPr/>
          </p:nvSpPr>
          <p:spPr bwMode="auto">
            <a:xfrm>
              <a:off x="1719" y="2590"/>
              <a:ext cx="2494" cy="253"/>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73068" name="Rectangle 12">
              <a:extLst>
                <a:ext uri="{FF2B5EF4-FFF2-40B4-BE49-F238E27FC236}">
                  <a16:creationId xmlns:a16="http://schemas.microsoft.com/office/drawing/2014/main" id="{EC18EDA6-6256-45B8-8F06-F1482292A8A5}"/>
                </a:ext>
              </a:extLst>
            </p:cNvPr>
            <p:cNvSpPr>
              <a:spLocks noChangeArrowheads="1"/>
            </p:cNvSpPr>
            <p:nvPr/>
          </p:nvSpPr>
          <p:spPr bwMode="auto">
            <a:xfrm>
              <a:off x="452" y="2281"/>
              <a:ext cx="5013" cy="824"/>
            </a:xfrm>
            <a:prstGeom prst="rect">
              <a:avLst/>
            </a:prstGeom>
            <a:noFill/>
            <a:ln w="9525">
              <a:noFill/>
              <a:miter lim="800000"/>
              <a:headEnd/>
              <a:tailEnd/>
            </a:ln>
            <a:effectLst/>
          </p:spPr>
          <p:txBody>
            <a:bodyPr anchor="ctr">
              <a:spAutoFit/>
            </a:bodyPr>
            <a:lstStyle/>
            <a:p>
              <a:pPr eaLnBrk="1" hangingPunct="1">
                <a:lnSpc>
                  <a:spcPct val="120000"/>
                </a:lnSpc>
                <a:spcAft>
                  <a:spcPct val="20000"/>
                </a:spcAft>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结构或联合之字段成员的一般格式如下：</a:t>
              </a:r>
            </a:p>
            <a:p>
              <a:pPr algn="ctr" eaLnBrk="1" hangingPunct="1">
                <a:spcBef>
                  <a:spcPct val="20000"/>
                </a:spcBef>
                <a:spcAft>
                  <a:spcPct val="20000"/>
                </a:spcAft>
                <a:defRPr/>
              </a:pPr>
              <a:r>
                <a:rPr lang="zh-CN" altLang="en-US" sz="2000" b="1">
                  <a:solidFill>
                    <a:srgbClr val="FF00FF"/>
                  </a:solidFill>
                  <a:effectLst>
                    <a:outerShdw blurRad="38100" dist="38100" dir="2700000" algn="tl">
                      <a:srgbClr val="C0C0C0"/>
                    </a:outerShdw>
                  </a:effectLst>
                </a:rPr>
                <a:t>数据类型  成员名</a:t>
              </a:r>
              <a:r>
                <a:rPr lang="en-US" altLang="zh-CN" sz="2000" b="1">
                  <a:solidFill>
                    <a:srgbClr val="FF00FF"/>
                  </a:solidFill>
                  <a:effectLst>
                    <a:outerShdw blurRad="38100" dist="38100" dir="2700000" algn="tl">
                      <a:srgbClr val="C0C0C0"/>
                    </a:outerShdw>
                  </a:effectLst>
                </a:rPr>
                <a:t>: </a:t>
              </a:r>
              <a:r>
                <a:rPr lang="zh-CN" altLang="en-US" sz="2000" b="1">
                  <a:solidFill>
                    <a:srgbClr val="FF00FF"/>
                  </a:solidFill>
                  <a:effectLst>
                    <a:outerShdw blurRad="38100" dist="38100" dir="2700000" algn="tl">
                      <a:srgbClr val="C0C0C0"/>
                    </a:outerShdw>
                  </a:effectLst>
                </a:rPr>
                <a:t>常量表达式</a:t>
              </a:r>
              <a:r>
                <a:rPr lang="en-US" altLang="zh-CN" sz="2000" b="1">
                  <a:solidFill>
                    <a:srgbClr val="FF00FF"/>
                  </a:solidFill>
                  <a:effectLst>
                    <a:outerShdw blurRad="38100" dist="38100" dir="2700000" algn="tl">
                      <a:srgbClr val="C0C0C0"/>
                    </a:outerShdw>
                  </a:effectLst>
                </a:rPr>
                <a:t>;</a:t>
              </a:r>
            </a:p>
            <a:p>
              <a:pPr eaLnBrk="1" hangingPunct="1">
                <a:lnSpc>
                  <a:spcPct val="120000"/>
                </a:lnSpc>
                <a:spcAft>
                  <a:spcPct val="20000"/>
                </a:spcAft>
                <a:defRPr/>
              </a:pPr>
              <a:r>
                <a:rPr lang="zh-CN" altLang="en-US" sz="2000" b="1">
                  <a:effectLst>
                    <a:outerShdw blurRad="38100" dist="38100" dir="2700000" algn="tl">
                      <a:srgbClr val="C0C0C0"/>
                    </a:outerShdw>
                  </a:effectLst>
                </a:rPr>
                <a:t>其中，常量表达式的类型为整型，其值</a:t>
              </a:r>
              <a:r>
                <a:rPr lang="en-US" altLang="zh-CN" sz="2000" b="1">
                  <a:effectLst>
                    <a:outerShdw blurRad="38100" dist="38100" dir="2700000" algn="tl">
                      <a:srgbClr val="C0C0C0"/>
                    </a:outerShdw>
                  </a:effectLst>
                  <a:latin typeface="宋体" pitchFamily="2" charset="-122"/>
                </a:rPr>
                <a:t>(</a:t>
              </a:r>
              <a:r>
                <a:rPr lang="zh-CN" altLang="en-US" sz="2000" b="1">
                  <a:effectLst>
                    <a:outerShdw blurRad="38100" dist="38100" dir="2700000" algn="tl">
                      <a:srgbClr val="C0C0C0"/>
                    </a:outerShdw>
                  </a:effectLst>
                  <a:latin typeface="宋体" pitchFamily="2" charset="-122"/>
                </a:rPr>
                <a:t>＞</a:t>
              </a:r>
              <a:r>
                <a:rPr lang="en-US" altLang="zh-CN" sz="2000" b="1">
                  <a:effectLst>
                    <a:outerShdw blurRad="38100" dist="38100" dir="2700000" algn="tl">
                      <a:srgbClr val="C0C0C0"/>
                    </a:outerShdw>
                  </a:effectLst>
                  <a:latin typeface="宋体" pitchFamily="2" charset="-122"/>
                </a:rPr>
                <a:t>0)</a:t>
              </a:r>
              <a:r>
                <a:rPr lang="zh-CN" altLang="en-US" sz="2000" b="1">
                  <a:effectLst>
                    <a:outerShdw blurRad="38100" dist="38100" dir="2700000" algn="tl">
                      <a:srgbClr val="C0C0C0"/>
                    </a:outerShdw>
                  </a:effectLst>
                  <a:latin typeface="宋体" pitchFamily="2" charset="-122"/>
                </a:rPr>
                <a:t>为字段宽度。</a:t>
              </a:r>
            </a:p>
          </p:txBody>
        </p:sp>
      </p:grpSp>
      <p:sp>
        <p:nvSpPr>
          <p:cNvPr id="173069" name="Rectangle 13">
            <a:extLst>
              <a:ext uri="{FF2B5EF4-FFF2-40B4-BE49-F238E27FC236}">
                <a16:creationId xmlns:a16="http://schemas.microsoft.com/office/drawing/2014/main" id="{ABA565E8-252D-42C3-96EC-D98AAD578B10}"/>
              </a:ext>
            </a:extLst>
          </p:cNvPr>
          <p:cNvSpPr>
            <a:spLocks noChangeArrowheads="1"/>
          </p:cNvSpPr>
          <p:nvPr/>
        </p:nvSpPr>
        <p:spPr bwMode="auto">
          <a:xfrm>
            <a:off x="2176463" y="5067300"/>
            <a:ext cx="6335712" cy="1187450"/>
          </a:xfrm>
          <a:prstGeom prst="rect">
            <a:avLst/>
          </a:prstGeom>
          <a:noFill/>
          <a:ln w="9525">
            <a:noFill/>
            <a:miter lim="800000"/>
            <a:headEnd/>
            <a:tailEnd/>
          </a:ln>
          <a:effectLst/>
        </p:spPr>
        <p:txBody>
          <a:bodyPr anchor="ctr">
            <a:spAutoFit/>
          </a:bodyPr>
          <a:lstStyle/>
          <a:p>
            <a:pPr eaLnBrk="1" hangingPunct="1">
              <a:lnSpc>
                <a:spcPct val="120000"/>
              </a:lnSpc>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除此之外，字段结构</a:t>
            </a:r>
            <a:r>
              <a:rPr lang="en-US" altLang="zh-CN" sz="2000" b="1">
                <a:effectLst>
                  <a:outerShdw blurRad="38100" dist="38100" dir="2700000" algn="tl">
                    <a:srgbClr val="C0C0C0"/>
                  </a:outerShdw>
                </a:effectLst>
                <a:latin typeface="宋体" pitchFamily="2" charset="-122"/>
              </a:rPr>
              <a:t>(</a:t>
            </a:r>
            <a:r>
              <a:rPr lang="zh-CN" altLang="en-US" sz="2000" b="1">
                <a:effectLst>
                  <a:outerShdw blurRad="38100" dist="38100" dir="2700000" algn="tl">
                    <a:srgbClr val="C0C0C0"/>
                  </a:outerShdw>
                </a:effectLst>
                <a:latin typeface="宋体" pitchFamily="2" charset="-122"/>
              </a:rPr>
              <a:t>或联合</a:t>
            </a:r>
            <a:r>
              <a:rPr lang="en-US" altLang="zh-CN" sz="2000" b="1">
                <a:effectLst>
                  <a:outerShdw blurRad="38100" dist="38100" dir="2700000" algn="tl">
                    <a:srgbClr val="C0C0C0"/>
                  </a:outerShdw>
                </a:effectLst>
                <a:latin typeface="宋体" pitchFamily="2" charset="-122"/>
              </a:rPr>
              <a:t>)</a:t>
            </a:r>
            <a:r>
              <a:rPr lang="zh-CN" altLang="en-US" sz="2000" b="1">
                <a:effectLst>
                  <a:outerShdw blurRad="38100" dist="38100" dir="2700000" algn="tl">
                    <a:srgbClr val="C0C0C0"/>
                  </a:outerShdw>
                </a:effectLst>
              </a:rPr>
              <a:t>类型的定义、变量的声明和成员的引用，与一般结构</a:t>
            </a:r>
            <a:r>
              <a:rPr lang="en-US" altLang="zh-CN" sz="2000" b="1">
                <a:effectLst>
                  <a:outerShdw blurRad="38100" dist="38100" dir="2700000" algn="tl">
                    <a:srgbClr val="C0C0C0"/>
                  </a:outerShdw>
                </a:effectLst>
                <a:latin typeface="宋体" pitchFamily="2" charset="-122"/>
              </a:rPr>
              <a:t>(</a:t>
            </a:r>
            <a:r>
              <a:rPr lang="zh-CN" altLang="en-US" sz="2000" b="1">
                <a:effectLst>
                  <a:outerShdw blurRad="38100" dist="38100" dir="2700000" algn="tl">
                    <a:srgbClr val="C0C0C0"/>
                  </a:outerShdw>
                </a:effectLst>
                <a:latin typeface="宋体" pitchFamily="2" charset="-122"/>
              </a:rPr>
              <a:t>或联合</a:t>
            </a:r>
            <a:r>
              <a:rPr lang="en-US" altLang="zh-CN" sz="2000" b="1">
                <a:effectLst>
                  <a:outerShdw blurRad="38100" dist="38100" dir="2700000" algn="tl">
                    <a:srgbClr val="C0C0C0"/>
                  </a:outerShdw>
                </a:effectLst>
                <a:latin typeface="宋体" pitchFamily="2" charset="-122"/>
              </a:rPr>
              <a:t>)</a:t>
            </a:r>
            <a:r>
              <a:rPr lang="zh-CN" altLang="en-US" sz="2000" b="1">
                <a:effectLst>
                  <a:outerShdw blurRad="38100" dist="38100" dir="2700000" algn="tl">
                    <a:srgbClr val="C0C0C0"/>
                  </a:outerShdw>
                </a:effectLst>
              </a:rPr>
              <a:t>类型是完全相同的。</a:t>
            </a:r>
            <a:r>
              <a:rPr lang="zh-CN" altLang="en-US" sz="2000"/>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3065">
                                            <p:txEl>
                                              <p:pRg st="1" end="1"/>
                                            </p:txEl>
                                          </p:spTgt>
                                        </p:tgtEl>
                                        <p:attrNameLst>
                                          <p:attrName>style.visibility</p:attrName>
                                        </p:attrNameLst>
                                      </p:cBhvr>
                                      <p:to>
                                        <p:strVal val="visible"/>
                                      </p:to>
                                    </p:set>
                                    <p:animEffect transition="in" filter="blinds(horizontal)">
                                      <p:cBhvr>
                                        <p:cTn id="7" dur="500"/>
                                        <p:tgtEl>
                                          <p:spTgt spid="17306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3065">
                                            <p:txEl>
                                              <p:pRg st="2" end="2"/>
                                            </p:txEl>
                                          </p:spTgt>
                                        </p:tgtEl>
                                        <p:attrNameLst>
                                          <p:attrName>style.visibility</p:attrName>
                                        </p:attrNameLst>
                                      </p:cBhvr>
                                      <p:to>
                                        <p:strVal val="visible"/>
                                      </p:to>
                                    </p:set>
                                    <p:animEffect transition="in" filter="blinds(horizontal)">
                                      <p:cBhvr>
                                        <p:cTn id="12" dur="500"/>
                                        <p:tgtEl>
                                          <p:spTgt spid="17306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3069"/>
                                        </p:tgtEl>
                                        <p:attrNameLst>
                                          <p:attrName>style.visibility</p:attrName>
                                        </p:attrNameLst>
                                      </p:cBhvr>
                                      <p:to>
                                        <p:strVal val="visible"/>
                                      </p:to>
                                    </p:set>
                                    <p:animEffect transition="in" filter="blinds(horizontal)">
                                      <p:cBhvr>
                                        <p:cTn id="22" dur="500"/>
                                        <p:tgtEl>
                                          <p:spTgt spid="173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1">
            <a:extLst>
              <a:ext uri="{FF2B5EF4-FFF2-40B4-BE49-F238E27FC236}">
                <a16:creationId xmlns:a16="http://schemas.microsoft.com/office/drawing/2014/main" id="{C34454FB-CA69-4194-9F42-8B55890E951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1328189-B244-4EEE-AF30-EADE4B34F9E8}" type="slidenum">
              <a:rPr kumimoji="0" lang="en-US" altLang="zh-CN" sz="1800" smtClean="0">
                <a:solidFill>
                  <a:srgbClr val="009900"/>
                </a:solidFill>
              </a:rPr>
              <a:pPr>
                <a:spcBef>
                  <a:spcPct val="0"/>
                </a:spcBef>
                <a:buClrTx/>
                <a:buSzTx/>
                <a:buFontTx/>
                <a:buNone/>
              </a:pPr>
              <a:t>47</a:t>
            </a:fld>
            <a:endParaRPr kumimoji="0" lang="en-US" altLang="zh-CN" sz="1800">
              <a:solidFill>
                <a:srgbClr val="009900"/>
              </a:solidFill>
            </a:endParaRPr>
          </a:p>
        </p:txBody>
      </p:sp>
      <p:sp>
        <p:nvSpPr>
          <p:cNvPr id="176132" name="Rectangle 4">
            <a:extLst>
              <a:ext uri="{FF2B5EF4-FFF2-40B4-BE49-F238E27FC236}">
                <a16:creationId xmlns:a16="http://schemas.microsoft.com/office/drawing/2014/main" id="{CD5FBBDC-E594-4FF9-9A43-6113C3B7CA59}"/>
              </a:ext>
            </a:extLst>
          </p:cNvPr>
          <p:cNvSpPr>
            <a:spLocks noChangeArrowheads="1"/>
          </p:cNvSpPr>
          <p:nvPr/>
        </p:nvSpPr>
        <p:spPr bwMode="auto">
          <a:xfrm>
            <a:off x="684213" y="627063"/>
            <a:ext cx="7958137" cy="1893887"/>
          </a:xfrm>
          <a:prstGeom prst="rect">
            <a:avLst/>
          </a:prstGeom>
          <a:noFill/>
          <a:ln w="9525">
            <a:noFill/>
            <a:miter lim="800000"/>
            <a:headEnd/>
            <a:tailEnd/>
          </a:ln>
          <a:effectLst/>
        </p:spPr>
        <p:txBody>
          <a:bodyPr anchor="ctr">
            <a:spAutoFit/>
          </a:bodyPr>
          <a:lstStyle/>
          <a:p>
            <a:pPr eaLnBrk="1" hangingPunct="1">
              <a:lnSpc>
                <a:spcPct val="110000"/>
              </a:lnSpc>
              <a:spcAft>
                <a:spcPct val="20000"/>
              </a:spcAft>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考虑十字路口的交通灯控制应用问题。</a:t>
            </a:r>
          </a:p>
          <a:p>
            <a:pPr eaLnBrk="1" hangingPunct="1">
              <a:lnSpc>
                <a:spcPct val="110000"/>
              </a:lnSpc>
              <a:defRPr/>
            </a:pPr>
            <a:r>
              <a:rPr lang="zh-CN" altLang="en-US" sz="2000" b="1">
                <a:effectLst>
                  <a:outerShdw blurRad="38100" dist="38100" dir="2700000" algn="tl">
                    <a:srgbClr val="C0C0C0"/>
                  </a:outerShdw>
                </a:effectLst>
              </a:rPr>
              <a:t>       交通灯分东、南、西、北</a:t>
            </a:r>
            <a:r>
              <a:rPr lang="zh-CN" altLang="en-US" sz="1000" b="1">
                <a:effectLst>
                  <a:outerShdw blurRad="38100" dist="38100" dir="2700000" algn="tl">
                    <a:srgbClr val="C0C0C0"/>
                  </a:outerShdw>
                </a:effectLst>
              </a:rPr>
              <a:t> </a:t>
            </a:r>
            <a:r>
              <a:rPr lang="en-US" altLang="zh-CN" sz="2000" b="1">
                <a:effectLst>
                  <a:outerShdw blurRad="38100" dist="38100" dir="2700000" algn="tl">
                    <a:srgbClr val="C0C0C0"/>
                  </a:outerShdw>
                </a:effectLst>
              </a:rPr>
              <a:t>4</a:t>
            </a:r>
            <a:r>
              <a:rPr lang="zh-CN" altLang="en-US" sz="2000" b="1">
                <a:effectLst>
                  <a:outerShdw blurRad="38100" dist="38100" dir="2700000" algn="tl">
                    <a:srgbClr val="C0C0C0"/>
                  </a:outerShdw>
                </a:effectLst>
              </a:rPr>
              <a:t>组，每组灯都有灯开启时的红灯、黄灯和绿灯以及关闭</a:t>
            </a:r>
            <a:r>
              <a:rPr lang="en-US" altLang="zh-CN" sz="2000" b="1">
                <a:effectLst>
                  <a:outerShdw blurRad="38100" dist="38100" dir="2700000" algn="tl">
                    <a:srgbClr val="C0C0C0"/>
                  </a:outerShdw>
                </a:effectLst>
              </a:rPr>
              <a:t>4</a:t>
            </a:r>
            <a:r>
              <a:rPr lang="zh-CN" altLang="en-US" sz="2000" b="1">
                <a:effectLst>
                  <a:outerShdw blurRad="38100" dist="38100" dir="2700000" algn="tl">
                    <a:srgbClr val="C0C0C0"/>
                  </a:outerShdw>
                </a:effectLst>
              </a:rPr>
              <a:t>种状态。每组灯状态可以用</a:t>
            </a:r>
            <a:r>
              <a:rPr lang="en-US" altLang="zh-CN" sz="2000" b="1">
                <a:solidFill>
                  <a:srgbClr val="FF00FF"/>
                </a:solidFill>
                <a:effectLst>
                  <a:outerShdw blurRad="38100" dist="38100" dir="2700000" algn="tl">
                    <a:srgbClr val="C0C0C0"/>
                  </a:outerShdw>
                </a:effectLst>
              </a:rPr>
              <a:t>2</a:t>
            </a:r>
            <a:r>
              <a:rPr lang="zh-CN" altLang="en-US" sz="2000" b="1">
                <a:effectLst>
                  <a:outerShdw blurRad="38100" dist="38100" dir="2700000" algn="tl">
                    <a:srgbClr val="C0C0C0"/>
                  </a:outerShdw>
                </a:effectLst>
              </a:rPr>
              <a:t>个二进制位描述。</a:t>
            </a:r>
          </a:p>
          <a:p>
            <a:pPr eaLnBrk="1" hangingPunct="1">
              <a:lnSpc>
                <a:spcPct val="110000"/>
              </a:lnSpc>
              <a:defRPr/>
            </a:pPr>
            <a:r>
              <a:rPr lang="zh-CN" altLang="en-US" sz="2000" b="1">
                <a:effectLst>
                  <a:outerShdw blurRad="38100" dist="38100" dir="2700000" algn="tl">
                    <a:srgbClr val="C0C0C0"/>
                  </a:outerShdw>
                </a:effectLst>
              </a:rPr>
              <a:t>       每组灯开通时间，每次不超过</a:t>
            </a:r>
            <a:r>
              <a:rPr lang="en-US" altLang="zh-CN" sz="2000" b="1">
                <a:effectLst>
                  <a:outerShdw blurRad="38100" dist="38100" dir="2700000" algn="tl">
                    <a:srgbClr val="C0C0C0"/>
                  </a:outerShdw>
                </a:effectLst>
              </a:rPr>
              <a:t>15</a:t>
            </a:r>
            <a:r>
              <a:rPr lang="zh-CN" altLang="en-US" sz="2000" b="1">
                <a:effectLst>
                  <a:outerShdw blurRad="38100" dist="38100" dir="2700000" algn="tl">
                    <a:srgbClr val="C0C0C0"/>
                  </a:outerShdw>
                </a:effectLst>
              </a:rPr>
              <a:t>分钟。每组灯开通时间可以用</a:t>
            </a:r>
            <a:r>
              <a:rPr lang="en-US" altLang="zh-CN" sz="2000" b="1">
                <a:solidFill>
                  <a:srgbClr val="FF00FF"/>
                </a:solidFill>
                <a:effectLst>
                  <a:outerShdw blurRad="38100" dist="38100" dir="2700000" algn="tl">
                    <a:srgbClr val="C0C0C0"/>
                  </a:outerShdw>
                </a:effectLst>
              </a:rPr>
              <a:t>4</a:t>
            </a:r>
            <a:r>
              <a:rPr lang="zh-CN" altLang="en-US" sz="2000" b="1">
                <a:effectLst>
                  <a:outerShdw blurRad="38100" dist="38100" dir="2700000" algn="tl">
                    <a:srgbClr val="C0C0C0"/>
                  </a:outerShdw>
                </a:effectLst>
              </a:rPr>
              <a:t>个二进制位描述。</a:t>
            </a:r>
            <a:r>
              <a:rPr lang="zh-CN" altLang="en-US"/>
              <a:t>  </a:t>
            </a:r>
          </a:p>
        </p:txBody>
      </p:sp>
      <p:sp>
        <p:nvSpPr>
          <p:cNvPr id="176133" name="Rectangle 5">
            <a:extLst>
              <a:ext uri="{FF2B5EF4-FFF2-40B4-BE49-F238E27FC236}">
                <a16:creationId xmlns:a16="http://schemas.microsoft.com/office/drawing/2014/main" id="{24C4BAD7-34AE-4EEC-B081-EBD5F35DD5FD}"/>
              </a:ext>
            </a:extLst>
          </p:cNvPr>
          <p:cNvSpPr>
            <a:spLocks noChangeArrowheads="1"/>
          </p:cNvSpPr>
          <p:nvPr/>
        </p:nvSpPr>
        <p:spPr bwMode="auto">
          <a:xfrm>
            <a:off x="684213" y="2501900"/>
            <a:ext cx="7958137" cy="427038"/>
          </a:xfrm>
          <a:prstGeom prst="rect">
            <a:avLst/>
          </a:prstGeom>
          <a:noFill/>
          <a:ln w="9525">
            <a:noFill/>
            <a:miter lim="800000"/>
            <a:headEnd/>
            <a:tailEnd/>
          </a:ln>
          <a:effectLst/>
        </p:spPr>
        <p:txBody>
          <a:bodyPr anchor="ctr">
            <a:spAutoFit/>
          </a:bodyPr>
          <a:lstStyle/>
          <a:p>
            <a:pPr eaLnBrk="1" hangingPunct="1">
              <a:lnSpc>
                <a:spcPct val="110000"/>
              </a:lnSpc>
              <a:defRPr/>
            </a:pPr>
            <a:r>
              <a:rPr lang="en-US" altLang="zh-CN" sz="2000" b="1">
                <a:effectLst>
                  <a:outerShdw blurRad="38100" dist="38100" dir="2700000" algn="tl">
                    <a:srgbClr val="C0C0C0"/>
                  </a:outerShdw>
                </a:effectLst>
              </a:rPr>
              <a:t>       4</a:t>
            </a:r>
            <a:r>
              <a:rPr lang="zh-CN" altLang="en-US" sz="2000" b="1">
                <a:effectLst>
                  <a:outerShdw blurRad="38100" dist="38100" dir="2700000" algn="tl">
                    <a:srgbClr val="C0C0C0"/>
                  </a:outerShdw>
                </a:effectLst>
              </a:rPr>
              <a:t>组交通灯的字段结构类型的声明如下：</a:t>
            </a:r>
          </a:p>
        </p:txBody>
      </p:sp>
      <p:grpSp>
        <p:nvGrpSpPr>
          <p:cNvPr id="2" name="Group 6">
            <a:extLst>
              <a:ext uri="{FF2B5EF4-FFF2-40B4-BE49-F238E27FC236}">
                <a16:creationId xmlns:a16="http://schemas.microsoft.com/office/drawing/2014/main" id="{04DA101F-F3CD-43BC-B765-291EA1BBE2A4}"/>
              </a:ext>
            </a:extLst>
          </p:cNvPr>
          <p:cNvGrpSpPr>
            <a:grpSpLocks/>
          </p:cNvGrpSpPr>
          <p:nvPr/>
        </p:nvGrpSpPr>
        <p:grpSpPr bwMode="auto">
          <a:xfrm>
            <a:off x="1720850" y="2943225"/>
            <a:ext cx="6140450" cy="3113088"/>
            <a:chOff x="1053" y="1933"/>
            <a:chExt cx="3868" cy="1961"/>
          </a:xfrm>
        </p:grpSpPr>
        <p:sp>
          <p:nvSpPr>
            <p:cNvPr id="52230" name="Rectangle 7">
              <a:extLst>
                <a:ext uri="{FF2B5EF4-FFF2-40B4-BE49-F238E27FC236}">
                  <a16:creationId xmlns:a16="http://schemas.microsoft.com/office/drawing/2014/main" id="{39CE696A-765F-45C1-9D9F-475646D3D3FD}"/>
                </a:ext>
              </a:extLst>
            </p:cNvPr>
            <p:cNvSpPr>
              <a:spLocks noChangeArrowheads="1"/>
            </p:cNvSpPr>
            <p:nvPr/>
          </p:nvSpPr>
          <p:spPr bwMode="auto">
            <a:xfrm>
              <a:off x="1066" y="3339"/>
              <a:ext cx="408" cy="545"/>
            </a:xfrm>
            <a:prstGeom prst="rect">
              <a:avLst/>
            </a:prstGeom>
            <a:solidFill>
              <a:schemeClr val="bg1">
                <a:alpha val="7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52231" name="Rectangle 8">
              <a:extLst>
                <a:ext uri="{FF2B5EF4-FFF2-40B4-BE49-F238E27FC236}">
                  <a16:creationId xmlns:a16="http://schemas.microsoft.com/office/drawing/2014/main" id="{26995A80-39F6-40DA-80AA-6110E5169E24}"/>
                </a:ext>
              </a:extLst>
            </p:cNvPr>
            <p:cNvSpPr>
              <a:spLocks noChangeArrowheads="1"/>
            </p:cNvSpPr>
            <p:nvPr/>
          </p:nvSpPr>
          <p:spPr bwMode="auto">
            <a:xfrm>
              <a:off x="1053" y="1933"/>
              <a:ext cx="3868" cy="1961"/>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struct traffic_light{</a:t>
              </a:r>
            </a:p>
            <a:p>
              <a:pPr eaLnBrk="1" hangingPunct="1">
                <a:spcBef>
                  <a:spcPct val="0"/>
                </a:spcBef>
                <a:buClrTx/>
                <a:buSzTx/>
                <a:buFontTx/>
                <a:buNone/>
              </a:pPr>
              <a:r>
                <a:rPr lang="en-US" altLang="zh-CN" sz="1800"/>
                <a:t>   unsigned short int east</a:t>
              </a:r>
              <a:r>
                <a:rPr lang="en-US" altLang="zh-CN" sz="1800">
                  <a:solidFill>
                    <a:srgbClr val="FF00FF"/>
                  </a:solidFill>
                </a:rPr>
                <a:t>:2</a:t>
              </a:r>
              <a:r>
                <a:rPr lang="en-US" altLang="zh-CN" sz="1800"/>
                <a:t>;     </a:t>
              </a:r>
              <a:r>
                <a:rPr lang="en-US" altLang="zh-CN" sz="1000"/>
                <a:t>    </a:t>
              </a:r>
              <a:r>
                <a:rPr lang="en-US" altLang="zh-CN" sz="1800"/>
                <a:t>/* </a:t>
              </a:r>
              <a:r>
                <a:rPr lang="zh-CN" altLang="en-US" sz="1800"/>
                <a:t>东组灯状态字段       *</a:t>
              </a:r>
              <a:r>
                <a:rPr lang="en-US" altLang="zh-CN" sz="1800"/>
                <a:t>/</a:t>
              </a:r>
            </a:p>
            <a:p>
              <a:pPr eaLnBrk="1" hangingPunct="1">
                <a:spcBef>
                  <a:spcPct val="0"/>
                </a:spcBef>
                <a:buClrTx/>
                <a:buSzTx/>
                <a:buFontTx/>
                <a:buNone/>
              </a:pPr>
              <a:r>
                <a:rPr lang="en-US" altLang="zh-CN" sz="1800"/>
                <a:t>   unsigned short int south</a:t>
              </a:r>
              <a:r>
                <a:rPr lang="en-US" altLang="zh-CN" sz="1800">
                  <a:solidFill>
                    <a:srgbClr val="FF00FF"/>
                  </a:solidFill>
                </a:rPr>
                <a:t>:2</a:t>
              </a:r>
              <a:r>
                <a:rPr lang="en-US" altLang="zh-CN" sz="1800"/>
                <a:t>;  </a:t>
              </a:r>
              <a:r>
                <a:rPr lang="en-US" altLang="zh-CN" sz="1000"/>
                <a:t>      </a:t>
              </a:r>
              <a:r>
                <a:rPr lang="en-US" altLang="zh-CN" sz="1800"/>
                <a:t>/* </a:t>
              </a:r>
              <a:r>
                <a:rPr lang="zh-CN" altLang="en-US" sz="1800"/>
                <a:t>南组灯状态字段       *</a:t>
              </a:r>
              <a:r>
                <a:rPr lang="en-US" altLang="zh-CN" sz="1800"/>
                <a:t>/</a:t>
              </a:r>
            </a:p>
            <a:p>
              <a:pPr eaLnBrk="1" hangingPunct="1">
                <a:spcBef>
                  <a:spcPct val="0"/>
                </a:spcBef>
                <a:buClrTx/>
                <a:buSzTx/>
                <a:buFontTx/>
                <a:buNone/>
              </a:pPr>
              <a:r>
                <a:rPr lang="en-US" altLang="zh-CN" sz="1800"/>
                <a:t>   unsigned short int west</a:t>
              </a:r>
              <a:r>
                <a:rPr lang="en-US" altLang="zh-CN" sz="1800">
                  <a:solidFill>
                    <a:srgbClr val="FF00FF"/>
                  </a:solidFill>
                </a:rPr>
                <a:t>:2</a:t>
              </a:r>
              <a:r>
                <a:rPr lang="en-US" altLang="zh-CN" sz="1800"/>
                <a:t>;    </a:t>
              </a:r>
              <a:r>
                <a:rPr lang="en-US" altLang="zh-CN" sz="1000"/>
                <a:t>   </a:t>
              </a:r>
              <a:r>
                <a:rPr lang="en-US" altLang="zh-CN" sz="1800"/>
                <a:t> /* </a:t>
              </a:r>
              <a:r>
                <a:rPr lang="zh-CN" altLang="en-US" sz="1800"/>
                <a:t>西组灯状态字段       *</a:t>
              </a:r>
              <a:r>
                <a:rPr lang="en-US" altLang="zh-CN" sz="1800"/>
                <a:t>/</a:t>
              </a:r>
            </a:p>
            <a:p>
              <a:pPr eaLnBrk="1" hangingPunct="1">
                <a:spcBef>
                  <a:spcPct val="0"/>
                </a:spcBef>
                <a:buClrTx/>
                <a:buSzTx/>
                <a:buFontTx/>
                <a:buNone/>
              </a:pPr>
              <a:r>
                <a:rPr lang="en-US" altLang="zh-CN" sz="1800"/>
                <a:t>   unsigned short int north</a:t>
              </a:r>
              <a:r>
                <a:rPr lang="en-US" altLang="zh-CN" sz="1800">
                  <a:solidFill>
                    <a:srgbClr val="FF00FF"/>
                  </a:solidFill>
                </a:rPr>
                <a:t>:2</a:t>
              </a:r>
              <a:r>
                <a:rPr lang="en-US" altLang="zh-CN" sz="1800"/>
                <a:t>;  </a:t>
              </a:r>
              <a:r>
                <a:rPr lang="en-US" altLang="zh-CN" sz="1000"/>
                <a:t>   </a:t>
              </a:r>
              <a:r>
                <a:rPr lang="en-US" altLang="zh-CN" sz="1800"/>
                <a:t>  /* </a:t>
              </a:r>
              <a:r>
                <a:rPr lang="zh-CN" altLang="en-US" sz="1800"/>
                <a:t>北组灯状态字段       *</a:t>
              </a:r>
              <a:r>
                <a:rPr lang="en-US" altLang="zh-CN" sz="1800"/>
                <a:t>/</a:t>
              </a:r>
            </a:p>
            <a:p>
              <a:pPr eaLnBrk="1" hangingPunct="1">
                <a:spcBef>
                  <a:spcPct val="0"/>
                </a:spcBef>
                <a:buClrTx/>
                <a:buSzTx/>
                <a:buFontTx/>
                <a:buNone/>
              </a:pPr>
              <a:r>
                <a:rPr lang="en-US" altLang="zh-CN" sz="1800"/>
                <a:t>   unsigned short int reserve</a:t>
              </a:r>
              <a:r>
                <a:rPr lang="en-US" altLang="zh-CN" sz="1800">
                  <a:solidFill>
                    <a:srgbClr val="FF00FF"/>
                  </a:solidFill>
                </a:rPr>
                <a:t>:8</a:t>
              </a:r>
              <a:r>
                <a:rPr lang="en-US" altLang="zh-CN" sz="1800"/>
                <a:t>;  </a:t>
              </a:r>
              <a:r>
                <a:rPr lang="en-US" altLang="zh-CN" sz="1200"/>
                <a:t> </a:t>
              </a:r>
              <a:r>
                <a:rPr lang="en-US" altLang="zh-CN" sz="1800"/>
                <a:t>/* </a:t>
              </a:r>
              <a:r>
                <a:rPr lang="zh-CN" altLang="en-US" sz="1800"/>
                <a:t>保留字段                 *</a:t>
              </a:r>
              <a:r>
                <a:rPr lang="en-US" altLang="zh-CN" sz="1800"/>
                <a:t>/</a:t>
              </a:r>
            </a:p>
            <a:p>
              <a:pPr eaLnBrk="1" hangingPunct="1">
                <a:spcBef>
                  <a:spcPct val="0"/>
                </a:spcBef>
                <a:buClrTx/>
                <a:buSzTx/>
                <a:buFontTx/>
                <a:buNone/>
              </a:pPr>
              <a:r>
                <a:rPr lang="en-US" altLang="zh-CN" sz="1800"/>
                <a:t>   unsigned short int east_on</a:t>
              </a:r>
              <a:r>
                <a:rPr lang="en-US" altLang="zh-CN" sz="1800">
                  <a:solidFill>
                    <a:srgbClr val="FF00FF"/>
                  </a:solidFill>
                </a:rPr>
                <a:t>:4</a:t>
              </a:r>
              <a:r>
                <a:rPr lang="en-US" altLang="zh-CN" sz="1800"/>
                <a:t>;  /* </a:t>
              </a:r>
              <a:r>
                <a:rPr lang="zh-CN" altLang="en-US" sz="1800"/>
                <a:t>东组灯开通时间字段 *</a:t>
              </a:r>
              <a:r>
                <a:rPr lang="en-US" altLang="zh-CN" sz="1800"/>
                <a:t>/</a:t>
              </a:r>
            </a:p>
            <a:p>
              <a:pPr eaLnBrk="1" hangingPunct="1">
                <a:spcBef>
                  <a:spcPct val="0"/>
                </a:spcBef>
                <a:buClrTx/>
                <a:buSzTx/>
                <a:buFontTx/>
                <a:buNone/>
              </a:pPr>
              <a:r>
                <a:rPr lang="en-US" altLang="zh-CN" sz="1800"/>
                <a:t>   unsigned short int south_on</a:t>
              </a:r>
              <a:r>
                <a:rPr lang="en-US" altLang="zh-CN" sz="1800">
                  <a:solidFill>
                    <a:srgbClr val="FF00FF"/>
                  </a:solidFill>
                </a:rPr>
                <a:t>:4</a:t>
              </a:r>
              <a:r>
                <a:rPr lang="en-US" altLang="zh-CN" sz="1800"/>
                <a:t>;/* </a:t>
              </a:r>
              <a:r>
                <a:rPr lang="zh-CN" altLang="en-US" sz="1800"/>
                <a:t>南组灯开通时间字段 *</a:t>
              </a:r>
              <a:r>
                <a:rPr lang="en-US" altLang="zh-CN" sz="1800"/>
                <a:t>/</a:t>
              </a:r>
            </a:p>
            <a:p>
              <a:pPr eaLnBrk="1" hangingPunct="1">
                <a:spcBef>
                  <a:spcPct val="0"/>
                </a:spcBef>
                <a:buClrTx/>
                <a:buSzTx/>
                <a:buFontTx/>
                <a:buNone/>
              </a:pPr>
              <a:r>
                <a:rPr lang="en-US" altLang="zh-CN" sz="1800"/>
                <a:t>   unsigned short int west_on</a:t>
              </a:r>
              <a:r>
                <a:rPr lang="en-US" altLang="zh-CN" sz="1800">
                  <a:solidFill>
                    <a:srgbClr val="FF00FF"/>
                  </a:solidFill>
                </a:rPr>
                <a:t>:4</a:t>
              </a:r>
              <a:r>
                <a:rPr lang="en-US" altLang="zh-CN" sz="1800"/>
                <a:t>; /* </a:t>
              </a:r>
              <a:r>
                <a:rPr lang="zh-CN" altLang="en-US" sz="1800"/>
                <a:t>西组灯开通时间字段 *</a:t>
              </a:r>
              <a:r>
                <a:rPr lang="en-US" altLang="zh-CN" sz="1800"/>
                <a:t>/</a:t>
              </a:r>
            </a:p>
            <a:p>
              <a:pPr eaLnBrk="1" hangingPunct="1">
                <a:spcBef>
                  <a:spcPct val="0"/>
                </a:spcBef>
                <a:buClrTx/>
                <a:buSzTx/>
                <a:buFontTx/>
                <a:buNone/>
              </a:pPr>
              <a:r>
                <a:rPr lang="en-US" altLang="zh-CN" sz="1800"/>
                <a:t>   unsigned short int north_on</a:t>
              </a:r>
              <a:r>
                <a:rPr lang="en-US" altLang="zh-CN" sz="1800">
                  <a:solidFill>
                    <a:srgbClr val="FF00FF"/>
                  </a:solidFill>
                </a:rPr>
                <a:t>:4</a:t>
              </a:r>
              <a:r>
                <a:rPr lang="en-US" altLang="zh-CN" sz="1800"/>
                <a:t>;/* </a:t>
              </a:r>
              <a:r>
                <a:rPr lang="zh-CN" altLang="en-US" sz="1800"/>
                <a:t>北组灯开通时间字段 *</a:t>
              </a:r>
              <a:r>
                <a:rPr lang="en-US" altLang="zh-CN" sz="1800"/>
                <a:t>/</a:t>
              </a:r>
            </a:p>
            <a:p>
              <a:pPr eaLnBrk="1" hangingPunct="1">
                <a:spcBef>
                  <a:spcPct val="0"/>
                </a:spcBef>
                <a:buClrTx/>
                <a:buSzTx/>
                <a:buFontTx/>
                <a:buNone/>
              </a:pPr>
              <a:r>
                <a:rPr lang="en-US" altLang="zh-CN" sz="1800"/>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6132">
                                            <p:txEl>
                                              <p:pRg st="1" end="1"/>
                                            </p:txEl>
                                          </p:spTgt>
                                        </p:tgtEl>
                                        <p:attrNameLst>
                                          <p:attrName>style.visibility</p:attrName>
                                        </p:attrNameLst>
                                      </p:cBhvr>
                                      <p:to>
                                        <p:strVal val="visible"/>
                                      </p:to>
                                    </p:set>
                                    <p:animEffect transition="in" filter="blinds(horizontal)">
                                      <p:cBhvr>
                                        <p:cTn id="7" dur="500"/>
                                        <p:tgtEl>
                                          <p:spTgt spid="17613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6132">
                                            <p:txEl>
                                              <p:pRg st="2" end="2"/>
                                            </p:txEl>
                                          </p:spTgt>
                                        </p:tgtEl>
                                        <p:attrNameLst>
                                          <p:attrName>style.visibility</p:attrName>
                                        </p:attrNameLst>
                                      </p:cBhvr>
                                      <p:to>
                                        <p:strVal val="visible"/>
                                      </p:to>
                                    </p:set>
                                    <p:animEffect transition="in" filter="blinds(horizontal)">
                                      <p:cBhvr>
                                        <p:cTn id="12" dur="500"/>
                                        <p:tgtEl>
                                          <p:spTgt spid="17613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6133"/>
                                        </p:tgtEl>
                                        <p:attrNameLst>
                                          <p:attrName>style.visibility</p:attrName>
                                        </p:attrNameLst>
                                      </p:cBhvr>
                                      <p:to>
                                        <p:strVal val="visible"/>
                                      </p:to>
                                    </p:set>
                                    <p:animEffect transition="in" filter="blinds(horizontal)">
                                      <p:cBhvr>
                                        <p:cTn id="17" dur="500"/>
                                        <p:tgtEl>
                                          <p:spTgt spid="1761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9"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1000" fill="hold"/>
                                        <p:tgtEl>
                                          <p:spTgt spid="2"/>
                                        </p:tgtEl>
                                        <p:attrNameLst>
                                          <p:attrName>ppt_x</p:attrName>
                                        </p:attrNameLst>
                                      </p:cBhvr>
                                      <p:tavLst>
                                        <p:tav tm="0">
                                          <p:val>
                                            <p:strVal val="#ppt_x-.2"/>
                                          </p:val>
                                        </p:tav>
                                        <p:tav tm="100000">
                                          <p:val>
                                            <p:strVal val="#ppt_x"/>
                                          </p:val>
                                        </p:tav>
                                      </p:tavLst>
                                    </p:anim>
                                    <p:anim calcmode="lin" valueType="num">
                                      <p:cBhvr>
                                        <p:cTn id="23"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2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1">
            <a:extLst>
              <a:ext uri="{FF2B5EF4-FFF2-40B4-BE49-F238E27FC236}">
                <a16:creationId xmlns:a16="http://schemas.microsoft.com/office/drawing/2014/main" id="{3A4C314A-635D-4335-8D3D-49C6DA1141B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E8CE272-F82E-441A-8774-7F99CA34FA6C}" type="slidenum">
              <a:rPr kumimoji="0" lang="en-US" altLang="zh-CN" sz="1800" smtClean="0">
                <a:solidFill>
                  <a:srgbClr val="009900"/>
                </a:solidFill>
              </a:rPr>
              <a:pPr>
                <a:spcBef>
                  <a:spcPct val="0"/>
                </a:spcBef>
                <a:buClrTx/>
                <a:buSzTx/>
                <a:buFontTx/>
                <a:buNone/>
              </a:pPr>
              <a:t>48</a:t>
            </a:fld>
            <a:endParaRPr kumimoji="0" lang="en-US" altLang="zh-CN" sz="1800">
              <a:solidFill>
                <a:srgbClr val="009900"/>
              </a:solidFill>
            </a:endParaRPr>
          </a:p>
        </p:txBody>
      </p:sp>
      <p:sp>
        <p:nvSpPr>
          <p:cNvPr id="53251" name="Rectangle 4">
            <a:extLst>
              <a:ext uri="{FF2B5EF4-FFF2-40B4-BE49-F238E27FC236}">
                <a16:creationId xmlns:a16="http://schemas.microsoft.com/office/drawing/2014/main" id="{49B22CEC-F062-408E-A9D9-DF398EF8EADA}"/>
              </a:ext>
            </a:extLst>
          </p:cNvPr>
          <p:cNvSpPr>
            <a:spLocks noChangeArrowheads="1"/>
          </p:cNvSpPr>
          <p:nvPr/>
        </p:nvSpPr>
        <p:spPr bwMode="auto">
          <a:xfrm>
            <a:off x="723900" y="620713"/>
            <a:ext cx="68722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rgbClr val="0000FF"/>
                </a:solidFill>
                <a:latin typeface="Times New Roman" panose="02020603050405020304" pitchFamily="18" charset="0"/>
                <a:ea typeface="黑体" panose="02010609060101010101" pitchFamily="49" charset="-122"/>
              </a:rPr>
              <a:t>9.9</a:t>
            </a:r>
            <a:r>
              <a:rPr lang="zh-CN" altLang="en-US" sz="2800" b="1">
                <a:solidFill>
                  <a:srgbClr val="0000FF"/>
                </a:solidFill>
                <a:latin typeface="Times New Roman" panose="02020603050405020304" pitchFamily="18" charset="0"/>
                <a:ea typeface="黑体" panose="02010609060101010101" pitchFamily="49" charset="-122"/>
              </a:rPr>
              <a:t>　</a:t>
            </a:r>
            <a:r>
              <a:rPr lang="zh-CN" altLang="en-US" sz="2800" b="1">
                <a:solidFill>
                  <a:srgbClr val="0000FF"/>
                </a:solidFill>
                <a:ea typeface="黑体" panose="02010609060101010101" pitchFamily="49" charset="-122"/>
              </a:rPr>
              <a:t>动态存储分配</a:t>
            </a:r>
            <a:endParaRPr lang="zh-CN" altLang="en-US" sz="2800" b="1">
              <a:solidFill>
                <a:srgbClr val="0000FF"/>
              </a:solidFill>
              <a:latin typeface="Times New Roman" panose="02020603050405020304" pitchFamily="18" charset="0"/>
              <a:ea typeface="黑体" panose="02010609060101010101" pitchFamily="49" charset="-122"/>
            </a:endParaRPr>
          </a:p>
        </p:txBody>
      </p:sp>
      <p:sp>
        <p:nvSpPr>
          <p:cNvPr id="53252" name="Text Box 5">
            <a:extLst>
              <a:ext uri="{FF2B5EF4-FFF2-40B4-BE49-F238E27FC236}">
                <a16:creationId xmlns:a16="http://schemas.microsoft.com/office/drawing/2014/main" id="{AA8C7321-3BBB-4B3E-B971-132E3DF6C409}"/>
              </a:ext>
            </a:extLst>
          </p:cNvPr>
          <p:cNvSpPr txBox="1">
            <a:spLocks noChangeArrowheads="1"/>
          </p:cNvSpPr>
          <p:nvPr/>
        </p:nvSpPr>
        <p:spPr bwMode="auto">
          <a:xfrm>
            <a:off x="762000" y="1171575"/>
            <a:ext cx="5538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CC0099"/>
                </a:solidFill>
                <a:latin typeface="Times New Roman" panose="02020603050405020304" pitchFamily="18" charset="0"/>
                <a:ea typeface="黑体" panose="02010609060101010101" pitchFamily="49" charset="-122"/>
              </a:rPr>
              <a:t>9.9.1</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静态数据结构和动态数据结构 </a:t>
            </a:r>
          </a:p>
        </p:txBody>
      </p:sp>
      <p:sp>
        <p:nvSpPr>
          <p:cNvPr id="53253" name="Text Box 30">
            <a:extLst>
              <a:ext uri="{FF2B5EF4-FFF2-40B4-BE49-F238E27FC236}">
                <a16:creationId xmlns:a16="http://schemas.microsoft.com/office/drawing/2014/main" id="{F6931C37-A1CE-46A7-A19C-E1A7FE6DB134}"/>
              </a:ext>
            </a:extLst>
          </p:cNvPr>
          <p:cNvSpPr txBox="1">
            <a:spLocks noChangeArrowheads="1"/>
          </p:cNvSpPr>
          <p:nvPr/>
        </p:nvSpPr>
        <p:spPr bwMode="auto">
          <a:xfrm flipH="1">
            <a:off x="8480425" y="5999163"/>
            <a:ext cx="511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000" u="sng">
                <a:hlinkClick r:id="rId2" action="ppaction://hlinksldjump"/>
              </a:rPr>
              <a:t>目录</a:t>
            </a:r>
            <a:endParaRPr lang="zh-CN" altLang="en-US" sz="1000" u="sng"/>
          </a:p>
        </p:txBody>
      </p:sp>
      <p:sp>
        <p:nvSpPr>
          <p:cNvPr id="172063" name="Rectangle 31">
            <a:extLst>
              <a:ext uri="{FF2B5EF4-FFF2-40B4-BE49-F238E27FC236}">
                <a16:creationId xmlns:a16="http://schemas.microsoft.com/office/drawing/2014/main" id="{0FF134FE-689A-4547-A9D0-EA99435ED5FE}"/>
              </a:ext>
            </a:extLst>
          </p:cNvPr>
          <p:cNvSpPr>
            <a:spLocks noChangeArrowheads="1"/>
          </p:cNvSpPr>
          <p:nvPr/>
        </p:nvSpPr>
        <p:spPr bwMode="auto">
          <a:xfrm>
            <a:off x="684213" y="1628775"/>
            <a:ext cx="7958137" cy="1766888"/>
          </a:xfrm>
          <a:prstGeom prst="rect">
            <a:avLst/>
          </a:prstGeom>
          <a:noFill/>
          <a:ln w="9525">
            <a:noFill/>
            <a:miter lim="800000"/>
            <a:headEnd/>
            <a:tailEnd/>
          </a:ln>
          <a:effectLst/>
        </p:spPr>
        <p:txBody>
          <a:bodyPr anchor="ctr">
            <a:spAutoFit/>
          </a:bodyPr>
          <a:lstStyle/>
          <a:p>
            <a:pPr eaLnBrk="1" hangingPunct="1">
              <a:lnSpc>
                <a:spcPct val="110000"/>
              </a:lnSpc>
              <a:defRPr/>
            </a:pPr>
            <a:r>
              <a:rPr lang="en-US" altLang="zh-CN" sz="2000" b="1">
                <a:effectLst>
                  <a:outerShdw blurRad="38100" dist="38100" dir="2700000" algn="tl">
                    <a:srgbClr val="C0C0C0"/>
                  </a:outerShdw>
                </a:effectLst>
                <a:latin typeface="宋体" pitchFamily="2" charset="-122"/>
              </a:rPr>
              <a:t>    </a:t>
            </a:r>
            <a:r>
              <a:rPr lang="zh-CN" altLang="en-US" sz="2000" b="1">
                <a:solidFill>
                  <a:srgbClr val="FF9900"/>
                </a:solidFill>
                <a:effectLst>
                  <a:outerShdw blurRad="38100" dist="38100" dir="2700000" algn="tl">
                    <a:srgbClr val="C0C0C0"/>
                  </a:outerShdw>
                </a:effectLst>
              </a:rPr>
              <a:t>静态存储分配</a:t>
            </a:r>
            <a:r>
              <a:rPr lang="zh-CN" altLang="en-US" sz="2000" b="1">
                <a:effectLst>
                  <a:outerShdw blurRad="38100" dist="38100" dir="2700000" algn="tl">
                    <a:srgbClr val="C0C0C0"/>
                  </a:outerShdw>
                </a:effectLst>
              </a:rPr>
              <a:t>是指在编译阶段实施的存储分配。显然，要求在编译阶段知道被分配对象之大小。</a:t>
            </a:r>
          </a:p>
          <a:p>
            <a:pPr eaLnBrk="1" hangingPunct="1">
              <a:lnSpc>
                <a:spcPct val="110000"/>
              </a:lnSpc>
              <a:defRPr/>
            </a:pPr>
            <a:r>
              <a:rPr lang="zh-CN" altLang="en-US" sz="2000" b="1">
                <a:effectLst>
                  <a:outerShdw blurRad="38100" dist="38100" dir="2700000" algn="tl">
                    <a:srgbClr val="C0C0C0"/>
                  </a:outerShdw>
                </a:effectLst>
                <a:latin typeface="宋体" pitchFamily="2" charset="-122"/>
              </a:rPr>
              <a:t>    静</a:t>
            </a:r>
            <a:r>
              <a:rPr lang="zh-CN" altLang="en-US" sz="2000" b="1">
                <a:effectLst>
                  <a:outerShdw blurRad="38100" dist="38100" dir="2700000" algn="tl">
                    <a:srgbClr val="C0C0C0"/>
                  </a:outerShdw>
                </a:effectLst>
              </a:rPr>
              <a:t>态分配的对象，其分配空间的收回，由系统根据对象的生命周期自动完成。</a:t>
            </a:r>
          </a:p>
          <a:p>
            <a:pPr eaLnBrk="1" hangingPunct="1">
              <a:lnSpc>
                <a:spcPct val="110000"/>
              </a:lnSpc>
              <a:defRPr/>
            </a:pPr>
            <a:r>
              <a:rPr lang="zh-CN" altLang="en-US" sz="2000" b="1">
                <a:effectLst>
                  <a:outerShdw blurRad="38100" dist="38100" dir="2700000" algn="tl">
                    <a:srgbClr val="C0C0C0"/>
                  </a:outerShdw>
                </a:effectLst>
                <a:latin typeface="宋体" pitchFamily="2" charset="-122"/>
              </a:rPr>
              <a:t>    </a:t>
            </a:r>
            <a:r>
              <a:rPr lang="zh-CN" altLang="en-US" sz="2000" b="1">
                <a:effectLst>
                  <a:outerShdw blurRad="38100" dist="38100" dir="2700000" algn="tl">
                    <a:srgbClr val="C0C0C0"/>
                  </a:outerShdw>
                </a:effectLst>
              </a:rPr>
              <a:t>在</a:t>
            </a:r>
            <a:r>
              <a:rPr lang="en-US" altLang="zh-CN" sz="2000" b="1">
                <a:effectLst>
                  <a:outerShdw blurRad="38100" dist="38100" dir="2700000" algn="tl">
                    <a:srgbClr val="C0C0C0"/>
                  </a:outerShdw>
                </a:effectLst>
              </a:rPr>
              <a:t>C</a:t>
            </a:r>
            <a:r>
              <a:rPr lang="zh-CN" altLang="en-US" sz="2000" b="1">
                <a:effectLst>
                  <a:outerShdw blurRad="38100" dist="38100" dir="2700000" algn="tl">
                    <a:srgbClr val="C0C0C0"/>
                  </a:outerShdw>
                </a:effectLst>
              </a:rPr>
              <a:t>语言中使用变量说明语句声明的变量，均为静态存储分配。</a:t>
            </a:r>
            <a:endParaRPr lang="zh-CN" altLang="en-US"/>
          </a:p>
        </p:txBody>
      </p:sp>
      <p:sp>
        <p:nvSpPr>
          <p:cNvPr id="172064" name="Rectangle 32">
            <a:extLst>
              <a:ext uri="{FF2B5EF4-FFF2-40B4-BE49-F238E27FC236}">
                <a16:creationId xmlns:a16="http://schemas.microsoft.com/office/drawing/2014/main" id="{0118E814-6B7B-42A7-A789-AD0EB7E5A2E5}"/>
              </a:ext>
            </a:extLst>
          </p:cNvPr>
          <p:cNvSpPr>
            <a:spLocks noChangeArrowheads="1"/>
          </p:cNvSpPr>
          <p:nvPr/>
        </p:nvSpPr>
        <p:spPr bwMode="auto">
          <a:xfrm>
            <a:off x="684213" y="3500438"/>
            <a:ext cx="7958137" cy="1431925"/>
          </a:xfrm>
          <a:prstGeom prst="rect">
            <a:avLst/>
          </a:prstGeom>
          <a:noFill/>
          <a:ln w="9525">
            <a:noFill/>
            <a:miter lim="800000"/>
            <a:headEnd/>
            <a:tailEnd/>
          </a:ln>
          <a:effectLst/>
        </p:spPr>
        <p:txBody>
          <a:bodyPr anchor="ctr">
            <a:spAutoFit/>
          </a:bodyPr>
          <a:lstStyle/>
          <a:p>
            <a:pPr eaLnBrk="1" hangingPunct="1">
              <a:lnSpc>
                <a:spcPct val="110000"/>
              </a:lnSpc>
              <a:defRPr/>
            </a:pPr>
            <a:r>
              <a:rPr lang="en-US" altLang="zh-CN" sz="2000" b="1">
                <a:effectLst>
                  <a:outerShdw blurRad="38100" dist="38100" dir="2700000" algn="tl">
                    <a:srgbClr val="C0C0C0"/>
                  </a:outerShdw>
                </a:effectLst>
                <a:latin typeface="宋体" pitchFamily="2" charset="-122"/>
              </a:rPr>
              <a:t>    </a:t>
            </a:r>
            <a:r>
              <a:rPr lang="zh-CN" altLang="en-US" sz="2000" b="1">
                <a:solidFill>
                  <a:srgbClr val="FF9900"/>
                </a:solidFill>
                <a:effectLst>
                  <a:outerShdw blurRad="38100" dist="38100" dir="2700000" algn="tl">
                    <a:srgbClr val="C0C0C0"/>
                  </a:outerShdw>
                </a:effectLst>
              </a:rPr>
              <a:t>动态存储分配</a:t>
            </a:r>
            <a:r>
              <a:rPr lang="zh-CN" altLang="en-US" sz="2000" b="1">
                <a:effectLst>
                  <a:outerShdw blurRad="38100" dist="38100" dir="2700000" algn="tl">
                    <a:srgbClr val="C0C0C0"/>
                  </a:outerShdw>
                </a:effectLst>
              </a:rPr>
              <a:t>是指在执行阶段实施的存储分配。通常应用于在编译阶段无法确定大小的被分配对象。如，动态数组等。</a:t>
            </a:r>
          </a:p>
          <a:p>
            <a:pPr eaLnBrk="1" hangingPunct="1">
              <a:lnSpc>
                <a:spcPct val="110000"/>
              </a:lnSpc>
              <a:defRPr/>
            </a:pPr>
            <a:r>
              <a:rPr lang="zh-CN" altLang="en-US" sz="2000" b="1">
                <a:effectLst>
                  <a:outerShdw blurRad="38100" dist="38100" dir="2700000" algn="tl">
                    <a:srgbClr val="C0C0C0"/>
                  </a:outerShdw>
                </a:effectLst>
                <a:latin typeface="宋体" pitchFamily="2" charset="-122"/>
              </a:rPr>
              <a:t>    </a:t>
            </a:r>
            <a:r>
              <a:rPr lang="zh-CN" altLang="en-US" sz="2000" b="1">
                <a:effectLst>
                  <a:outerShdw blurRad="38100" dist="38100" dir="2700000" algn="tl">
                    <a:srgbClr val="C0C0C0"/>
                  </a:outerShdw>
                </a:effectLst>
              </a:rPr>
              <a:t>在</a:t>
            </a:r>
            <a:r>
              <a:rPr lang="zh-CN" altLang="en-US" sz="1000" b="1">
                <a:effectLst>
                  <a:outerShdw blurRad="38100" dist="38100" dir="2700000" algn="tl">
                    <a:srgbClr val="C0C0C0"/>
                  </a:outerShdw>
                </a:effectLst>
              </a:rPr>
              <a:t> </a:t>
            </a:r>
            <a:r>
              <a:rPr lang="en-US" altLang="zh-CN" sz="2000" b="1">
                <a:effectLst>
                  <a:outerShdw blurRad="38100" dist="38100" dir="2700000" algn="tl">
                    <a:srgbClr val="C0C0C0"/>
                  </a:outerShdw>
                </a:effectLst>
              </a:rPr>
              <a:t>C</a:t>
            </a:r>
            <a:r>
              <a:rPr lang="en-US" altLang="zh-CN" sz="1000" b="1">
                <a:effectLst>
                  <a:outerShdw blurRad="38100" dist="38100" dir="2700000" algn="tl">
                    <a:srgbClr val="C0C0C0"/>
                  </a:outerShdw>
                </a:effectLst>
              </a:rPr>
              <a:t> </a:t>
            </a:r>
            <a:r>
              <a:rPr lang="zh-CN" altLang="en-US" sz="2000" b="1">
                <a:effectLst>
                  <a:outerShdw blurRad="38100" dist="38100" dir="2700000" algn="tl">
                    <a:srgbClr val="C0C0C0"/>
                  </a:outerShdw>
                </a:effectLst>
              </a:rPr>
              <a:t>语言中，通过调用动态分配函数和回收函数，由应用程序完成对象的动态存储分配。</a:t>
            </a:r>
            <a:endParaRPr lang="zh-CN" altLang="en-US"/>
          </a:p>
        </p:txBody>
      </p:sp>
      <p:sp>
        <p:nvSpPr>
          <p:cNvPr id="172065" name="Rectangle 33">
            <a:extLst>
              <a:ext uri="{FF2B5EF4-FFF2-40B4-BE49-F238E27FC236}">
                <a16:creationId xmlns:a16="http://schemas.microsoft.com/office/drawing/2014/main" id="{B84AFF19-D7BF-4BAD-AD7C-5C233143BE04}"/>
              </a:ext>
            </a:extLst>
          </p:cNvPr>
          <p:cNvSpPr>
            <a:spLocks noChangeArrowheads="1"/>
          </p:cNvSpPr>
          <p:nvPr/>
        </p:nvSpPr>
        <p:spPr bwMode="auto">
          <a:xfrm>
            <a:off x="2166938" y="5014913"/>
            <a:ext cx="6335712" cy="1096962"/>
          </a:xfrm>
          <a:prstGeom prst="rect">
            <a:avLst/>
          </a:prstGeom>
          <a:noFill/>
          <a:ln w="9525">
            <a:noFill/>
            <a:miter lim="800000"/>
            <a:headEnd/>
            <a:tailEnd/>
          </a:ln>
          <a:effectLst/>
        </p:spPr>
        <p:txBody>
          <a:bodyPr anchor="ctr">
            <a:spAutoFit/>
          </a:bodyPr>
          <a:lstStyle/>
          <a:p>
            <a:pPr eaLnBrk="1" hangingPunct="1">
              <a:lnSpc>
                <a:spcPct val="110000"/>
              </a:lnSpc>
              <a:defRPr/>
            </a:pPr>
            <a:r>
              <a:rPr lang="en-US" altLang="zh-CN" sz="2000" b="1">
                <a:effectLst>
                  <a:outerShdw blurRad="38100" dist="38100" dir="2700000" algn="tl">
                    <a:srgbClr val="C0C0C0"/>
                  </a:outerShdw>
                </a:effectLst>
                <a:latin typeface="宋体" pitchFamily="2" charset="-122"/>
              </a:rPr>
              <a:t>    </a:t>
            </a:r>
            <a:r>
              <a:rPr lang="zh-CN" altLang="en-US" sz="2000" b="1">
                <a:effectLst>
                  <a:outerShdw blurRad="38100" dist="38100" dir="2700000" algn="tl">
                    <a:srgbClr val="C0C0C0"/>
                  </a:outerShdw>
                </a:effectLst>
              </a:rPr>
              <a:t>采用动态存储分配技术，应用程序可以在运行期间根据实际需要动态申请和释放存储空间，以提高存储空间的利用率和应用程序的灵活性。</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2064"/>
                                        </p:tgtEl>
                                        <p:attrNameLst>
                                          <p:attrName>style.visibility</p:attrName>
                                        </p:attrNameLst>
                                      </p:cBhvr>
                                      <p:to>
                                        <p:strVal val="visible"/>
                                      </p:to>
                                    </p:set>
                                    <p:animEffect transition="in" filter="blinds(horizontal)">
                                      <p:cBhvr>
                                        <p:cTn id="7" dur="500"/>
                                        <p:tgtEl>
                                          <p:spTgt spid="1720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2065"/>
                                        </p:tgtEl>
                                        <p:attrNameLst>
                                          <p:attrName>style.visibility</p:attrName>
                                        </p:attrNameLst>
                                      </p:cBhvr>
                                      <p:to>
                                        <p:strVal val="visible"/>
                                      </p:to>
                                    </p:set>
                                    <p:animEffect transition="in" filter="blinds(horizontal)">
                                      <p:cBhvr>
                                        <p:cTn id="12" dur="500"/>
                                        <p:tgtEl>
                                          <p:spTgt spid="172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64" grpId="0"/>
      <p:bldP spid="17206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1">
            <a:extLst>
              <a:ext uri="{FF2B5EF4-FFF2-40B4-BE49-F238E27FC236}">
                <a16:creationId xmlns:a16="http://schemas.microsoft.com/office/drawing/2014/main" id="{3BDCA8AC-2491-4399-AB45-ADAB069F622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F6DE565-E6B9-4EEB-8DB9-D1FDCF286D1C}" type="slidenum">
              <a:rPr kumimoji="0" lang="en-US" altLang="zh-CN" sz="1800" smtClean="0">
                <a:solidFill>
                  <a:srgbClr val="009900"/>
                </a:solidFill>
              </a:rPr>
              <a:pPr>
                <a:spcBef>
                  <a:spcPct val="0"/>
                </a:spcBef>
                <a:buClrTx/>
                <a:buSzTx/>
                <a:buFontTx/>
                <a:buNone/>
              </a:pPr>
              <a:t>49</a:t>
            </a:fld>
            <a:endParaRPr kumimoji="0" lang="en-US" altLang="zh-CN" sz="1800">
              <a:solidFill>
                <a:srgbClr val="009900"/>
              </a:solidFill>
            </a:endParaRPr>
          </a:p>
        </p:txBody>
      </p:sp>
      <p:sp>
        <p:nvSpPr>
          <p:cNvPr id="54275" name="Text Box 4">
            <a:extLst>
              <a:ext uri="{FF2B5EF4-FFF2-40B4-BE49-F238E27FC236}">
                <a16:creationId xmlns:a16="http://schemas.microsoft.com/office/drawing/2014/main" id="{AD9601A0-3631-41BE-8CB8-0C75034592CF}"/>
              </a:ext>
            </a:extLst>
          </p:cNvPr>
          <p:cNvSpPr txBox="1">
            <a:spLocks noChangeArrowheads="1"/>
          </p:cNvSpPr>
          <p:nvPr/>
        </p:nvSpPr>
        <p:spPr bwMode="auto">
          <a:xfrm>
            <a:off x="762000" y="620713"/>
            <a:ext cx="5538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CC0099"/>
                </a:solidFill>
                <a:latin typeface="Times New Roman" panose="02020603050405020304" pitchFamily="18" charset="0"/>
                <a:ea typeface="黑体" panose="02010609060101010101" pitchFamily="49" charset="-122"/>
              </a:rPr>
              <a:t>9.9.2</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a:t>
            </a:r>
            <a:r>
              <a:rPr lang="en-US" altLang="zh-CN" sz="2400" b="1">
                <a:solidFill>
                  <a:srgbClr val="CC0099"/>
                </a:solidFill>
                <a:ea typeface="黑体" panose="02010609060101010101" pitchFamily="49" charset="-122"/>
              </a:rPr>
              <a:t>C</a:t>
            </a:r>
            <a:r>
              <a:rPr lang="zh-CN" altLang="en-US" sz="2400" b="1">
                <a:solidFill>
                  <a:srgbClr val="CC0099"/>
                </a:solidFill>
                <a:latin typeface="Times New Roman" panose="02020603050405020304" pitchFamily="18" charset="0"/>
                <a:ea typeface="黑体" panose="02010609060101010101" pitchFamily="49" charset="-122"/>
              </a:rPr>
              <a:t>的动态分配函数 </a:t>
            </a:r>
          </a:p>
        </p:txBody>
      </p:sp>
      <p:sp>
        <p:nvSpPr>
          <p:cNvPr id="177157" name="Rectangle 5">
            <a:extLst>
              <a:ext uri="{FF2B5EF4-FFF2-40B4-BE49-F238E27FC236}">
                <a16:creationId xmlns:a16="http://schemas.microsoft.com/office/drawing/2014/main" id="{7E9B6B25-CBFA-4361-9AFD-D80D4D84DB4F}"/>
              </a:ext>
            </a:extLst>
          </p:cNvPr>
          <p:cNvSpPr>
            <a:spLocks noChangeArrowheads="1"/>
          </p:cNvSpPr>
          <p:nvPr/>
        </p:nvSpPr>
        <p:spPr bwMode="auto">
          <a:xfrm>
            <a:off x="684213" y="1052513"/>
            <a:ext cx="7958137" cy="762000"/>
          </a:xfrm>
          <a:prstGeom prst="rect">
            <a:avLst/>
          </a:prstGeom>
          <a:noFill/>
          <a:ln w="9525">
            <a:noFill/>
            <a:miter lim="800000"/>
            <a:headEnd/>
            <a:tailEnd/>
          </a:ln>
          <a:effectLst/>
        </p:spPr>
        <p:txBody>
          <a:bodyPr anchor="ctr">
            <a:spAutoFit/>
          </a:bodyPr>
          <a:lstStyle/>
          <a:p>
            <a:pPr eaLnBrk="1" hangingPunct="1">
              <a:lnSpc>
                <a:spcPct val="110000"/>
              </a:lnSpc>
              <a:defRPr/>
            </a:pPr>
            <a:r>
              <a:rPr lang="en-US" altLang="zh-CN" sz="2000" b="1">
                <a:effectLst>
                  <a:outerShdw blurRad="38100" dist="38100" dir="2700000" algn="tl">
                    <a:srgbClr val="C0C0C0"/>
                  </a:outerShdw>
                </a:effectLst>
                <a:latin typeface="宋体" pitchFamily="2" charset="-122"/>
              </a:rPr>
              <a:t>    </a:t>
            </a:r>
            <a:r>
              <a:rPr lang="en-US" altLang="zh-CN" sz="2000" b="1">
                <a:effectLst>
                  <a:outerShdw blurRad="38100" dist="38100" dir="2700000" algn="tl">
                    <a:srgbClr val="C0C0C0"/>
                  </a:outerShdw>
                </a:effectLst>
              </a:rPr>
              <a:t>C</a:t>
            </a:r>
            <a:r>
              <a:rPr lang="en-US" altLang="zh-CN" sz="1600" b="1">
                <a:effectLst>
                  <a:outerShdw blurRad="38100" dist="38100" dir="2700000" algn="tl">
                    <a:srgbClr val="C0C0C0"/>
                  </a:outerShdw>
                </a:effectLst>
              </a:rPr>
              <a:t> </a:t>
            </a:r>
            <a:r>
              <a:rPr lang="zh-CN" altLang="en-US" sz="2000" b="1">
                <a:effectLst>
                  <a:outerShdw blurRad="38100" dist="38100" dir="2700000" algn="tl">
                    <a:srgbClr val="C0C0C0"/>
                  </a:outerShdw>
                </a:effectLst>
              </a:rPr>
              <a:t>语言提供下列与动态存储分配相关的函数，函数原型之声明在头文件</a:t>
            </a:r>
            <a:r>
              <a:rPr lang="en-US" altLang="zh-CN" sz="2000" b="1">
                <a:effectLst>
                  <a:outerShdw blurRad="38100" dist="38100" dir="2700000" algn="tl">
                    <a:srgbClr val="C0C0C0"/>
                  </a:outerShdw>
                </a:effectLst>
              </a:rPr>
              <a:t>&lt;stdlib.h&gt;</a:t>
            </a:r>
            <a:r>
              <a:rPr lang="zh-CN" altLang="en-US" sz="2000" b="1">
                <a:effectLst>
                  <a:outerShdw blurRad="38100" dist="38100" dir="2700000" algn="tl">
                    <a:srgbClr val="C0C0C0"/>
                  </a:outerShdw>
                </a:effectLst>
              </a:rPr>
              <a:t>中给出。</a:t>
            </a:r>
          </a:p>
        </p:txBody>
      </p:sp>
      <p:sp>
        <p:nvSpPr>
          <p:cNvPr id="177158" name="Rectangle 6">
            <a:extLst>
              <a:ext uri="{FF2B5EF4-FFF2-40B4-BE49-F238E27FC236}">
                <a16:creationId xmlns:a16="http://schemas.microsoft.com/office/drawing/2014/main" id="{A9B4E7D5-FD2B-4714-8C0C-2A2512374365}"/>
              </a:ext>
            </a:extLst>
          </p:cNvPr>
          <p:cNvSpPr>
            <a:spLocks noChangeArrowheads="1"/>
          </p:cNvSpPr>
          <p:nvPr/>
        </p:nvSpPr>
        <p:spPr bwMode="auto">
          <a:xfrm>
            <a:off x="1828800" y="1887538"/>
            <a:ext cx="5695950" cy="1311275"/>
          </a:xfrm>
          <a:prstGeom prst="rect">
            <a:avLst/>
          </a:prstGeom>
          <a:solidFill>
            <a:schemeClr val="accent1">
              <a:alpha val="10001"/>
            </a:schemeClr>
          </a:solidFill>
          <a:ln w="9525">
            <a:noFill/>
            <a:miter lim="800000"/>
            <a:headEnd/>
            <a:tailEnd/>
          </a:ln>
          <a:effectLst/>
        </p:spPr>
        <p:txBody>
          <a:bodyPr wrap="none" anchor="ctr">
            <a:spAutoFit/>
          </a:bodyPr>
          <a:lstStyle/>
          <a:p>
            <a:pPr eaLnBrk="1" hangingPunct="1">
              <a:defRPr/>
            </a:pPr>
            <a:r>
              <a:rPr lang="en-US" altLang="zh-CN" sz="2000" b="1">
                <a:effectLst>
                  <a:outerShdw blurRad="38100" dist="38100" dir="2700000" algn="tl">
                    <a:srgbClr val="FFFFFF"/>
                  </a:outerShdw>
                </a:effectLst>
              </a:rPr>
              <a:t>void   * malloc(size_t </a:t>
            </a:r>
            <a:r>
              <a:rPr lang="en-US" altLang="zh-CN" sz="2000" b="1">
                <a:solidFill>
                  <a:schemeClr val="tx2"/>
                </a:solidFill>
                <a:effectLst>
                  <a:outerShdw blurRad="38100" dist="38100" dir="2700000" algn="tl">
                    <a:srgbClr val="000000"/>
                  </a:outerShdw>
                </a:effectLst>
              </a:rPr>
              <a:t>size</a:t>
            </a:r>
            <a:r>
              <a:rPr lang="en-US" altLang="zh-CN" sz="2000" b="1">
                <a:effectLst>
                  <a:outerShdw blurRad="38100" dist="38100" dir="2700000" algn="tl">
                    <a:srgbClr val="FFFFFF"/>
                  </a:outerShdw>
                </a:effectLst>
              </a:rPr>
              <a:t>);</a:t>
            </a:r>
          </a:p>
          <a:p>
            <a:pPr eaLnBrk="1" hangingPunct="1">
              <a:defRPr/>
            </a:pPr>
            <a:r>
              <a:rPr lang="en-US" altLang="zh-CN" sz="2000" b="1">
                <a:effectLst>
                  <a:outerShdw blurRad="38100" dist="38100" dir="2700000" algn="tl">
                    <a:srgbClr val="FFFFFF"/>
                  </a:outerShdw>
                </a:effectLst>
              </a:rPr>
              <a:t>void   * calloc(size_t </a:t>
            </a:r>
            <a:r>
              <a:rPr lang="en-US" altLang="zh-CN" sz="2000" b="1">
                <a:solidFill>
                  <a:schemeClr val="tx2"/>
                </a:solidFill>
                <a:effectLst>
                  <a:outerShdw blurRad="38100" dist="38100" dir="2700000" algn="tl">
                    <a:srgbClr val="000000"/>
                  </a:outerShdw>
                </a:effectLst>
              </a:rPr>
              <a:t>n</a:t>
            </a:r>
            <a:r>
              <a:rPr lang="en-US" altLang="zh-CN" sz="2000" b="1">
                <a:effectLst>
                  <a:outerShdw blurRad="38100" dist="38100" dir="2700000" algn="tl">
                    <a:srgbClr val="FFFFFF"/>
                  </a:outerShdw>
                </a:effectLst>
              </a:rPr>
              <a:t>, size_t </a:t>
            </a:r>
            <a:r>
              <a:rPr lang="en-US" altLang="zh-CN" sz="2000" b="1">
                <a:solidFill>
                  <a:schemeClr val="tx2"/>
                </a:solidFill>
                <a:effectLst>
                  <a:outerShdw blurRad="38100" dist="38100" dir="2700000" algn="tl">
                    <a:srgbClr val="000000"/>
                  </a:outerShdw>
                </a:effectLst>
              </a:rPr>
              <a:t>size</a:t>
            </a:r>
            <a:r>
              <a:rPr lang="en-US" altLang="zh-CN" sz="2000" b="1">
                <a:effectLst>
                  <a:outerShdw blurRad="38100" dist="38100" dir="2700000" algn="tl">
                    <a:srgbClr val="FFFFFF"/>
                  </a:outerShdw>
                </a:effectLst>
              </a:rPr>
              <a:t>);</a:t>
            </a:r>
          </a:p>
          <a:p>
            <a:pPr eaLnBrk="1" hangingPunct="1">
              <a:defRPr/>
            </a:pPr>
            <a:r>
              <a:rPr lang="en-US" altLang="zh-CN" sz="2000" b="1">
                <a:effectLst>
                  <a:outerShdw blurRad="38100" dist="38100" dir="2700000" algn="tl">
                    <a:srgbClr val="FFFFFF"/>
                  </a:outerShdw>
                </a:effectLst>
              </a:rPr>
              <a:t>void   * realloc(void * </a:t>
            </a:r>
            <a:r>
              <a:rPr lang="en-US" altLang="zh-CN" sz="2000" b="1">
                <a:solidFill>
                  <a:schemeClr val="tx2"/>
                </a:solidFill>
                <a:effectLst>
                  <a:outerShdw blurRad="38100" dist="38100" dir="2700000" algn="tl">
                    <a:srgbClr val="000000"/>
                  </a:outerShdw>
                </a:effectLst>
              </a:rPr>
              <a:t>p_block</a:t>
            </a:r>
            <a:r>
              <a:rPr lang="en-US" altLang="zh-CN" sz="2000" b="1">
                <a:effectLst>
                  <a:outerShdw blurRad="38100" dist="38100" dir="2700000" algn="tl">
                    <a:srgbClr val="FFFFFF"/>
                  </a:outerShdw>
                </a:effectLst>
              </a:rPr>
              <a:t>, size_t </a:t>
            </a:r>
            <a:r>
              <a:rPr lang="en-US" altLang="zh-CN" sz="2000" b="1">
                <a:solidFill>
                  <a:schemeClr val="tx2"/>
                </a:solidFill>
                <a:effectLst>
                  <a:outerShdw blurRad="38100" dist="38100" dir="2700000" algn="tl">
                    <a:srgbClr val="000000"/>
                  </a:outerShdw>
                </a:effectLst>
              </a:rPr>
              <a:t>size</a:t>
            </a:r>
            <a:r>
              <a:rPr lang="en-US" altLang="zh-CN" sz="2000" b="1">
                <a:effectLst>
                  <a:outerShdw blurRad="38100" dist="38100" dir="2700000" algn="tl">
                    <a:srgbClr val="FFFFFF"/>
                  </a:outerShdw>
                </a:effectLst>
              </a:rPr>
              <a:t>);</a:t>
            </a:r>
          </a:p>
          <a:p>
            <a:pPr eaLnBrk="1" hangingPunct="1">
              <a:defRPr/>
            </a:pPr>
            <a:r>
              <a:rPr lang="en-US" altLang="zh-CN" sz="2000" b="1">
                <a:effectLst>
                  <a:outerShdw blurRad="38100" dist="38100" dir="2700000" algn="tl">
                    <a:srgbClr val="FFFFFF"/>
                  </a:outerShdw>
                </a:effectLst>
              </a:rPr>
              <a:t>void   free(void * </a:t>
            </a:r>
            <a:r>
              <a:rPr lang="en-US" altLang="zh-CN" sz="2000" b="1">
                <a:solidFill>
                  <a:schemeClr val="tx2"/>
                </a:solidFill>
                <a:effectLst>
                  <a:outerShdw blurRad="38100" dist="38100" dir="2700000" algn="tl">
                    <a:srgbClr val="000000"/>
                  </a:outerShdw>
                </a:effectLst>
              </a:rPr>
              <a:t>p_block</a:t>
            </a:r>
            <a:r>
              <a:rPr lang="en-US" altLang="zh-CN" sz="2000" b="1">
                <a:effectLst>
                  <a:outerShdw blurRad="38100" dist="38100" dir="2700000" algn="tl">
                    <a:srgbClr val="FFFFFF"/>
                  </a:outerShdw>
                </a:effectLst>
              </a:rPr>
              <a:t>);</a:t>
            </a:r>
          </a:p>
        </p:txBody>
      </p:sp>
      <p:sp>
        <p:nvSpPr>
          <p:cNvPr id="177159" name="Text Box 7">
            <a:extLst>
              <a:ext uri="{FF2B5EF4-FFF2-40B4-BE49-F238E27FC236}">
                <a16:creationId xmlns:a16="http://schemas.microsoft.com/office/drawing/2014/main" id="{D325E80D-4B13-4660-83F3-8568FEDD1B69}"/>
              </a:ext>
            </a:extLst>
          </p:cNvPr>
          <p:cNvSpPr txBox="1">
            <a:spLocks noChangeArrowheads="1"/>
          </p:cNvSpPr>
          <p:nvPr/>
        </p:nvSpPr>
        <p:spPr bwMode="auto">
          <a:xfrm>
            <a:off x="827088" y="3284538"/>
            <a:ext cx="7632700" cy="457200"/>
          </a:xfrm>
          <a:prstGeom prst="rect">
            <a:avLst/>
          </a:prstGeom>
          <a:noFill/>
          <a:ln w="9525">
            <a:noFill/>
            <a:miter lim="800000"/>
            <a:headEnd/>
            <a:tailEnd/>
          </a:ln>
          <a:effectLst/>
        </p:spPr>
        <p:txBody>
          <a:bodyPr>
            <a:spAutoFit/>
          </a:bodyPr>
          <a:lstStyle/>
          <a:p>
            <a:pPr eaLnBrk="1" hangingPunct="1">
              <a:spcBef>
                <a:spcPct val="50000"/>
              </a:spcBef>
              <a:defRPr/>
            </a:pPr>
            <a:r>
              <a:rPr lang="en-US" altLang="zh-CN" b="1">
                <a:solidFill>
                  <a:schemeClr val="tx2"/>
                </a:solidFill>
                <a:effectLst>
                  <a:outerShdw blurRad="38100" dist="38100" dir="2700000" algn="tl">
                    <a:srgbClr val="C0C0C0"/>
                  </a:outerShdw>
                </a:effectLst>
              </a:rPr>
              <a:t>1.  malloc</a:t>
            </a:r>
            <a:r>
              <a:rPr lang="zh-CN" altLang="en-US" b="1">
                <a:solidFill>
                  <a:schemeClr val="tx2"/>
                </a:solidFill>
                <a:effectLst>
                  <a:outerShdw blurRad="38100" dist="38100" dir="2700000" algn="tl">
                    <a:srgbClr val="C0C0C0"/>
                  </a:outerShdw>
                </a:effectLst>
              </a:rPr>
              <a:t>函数：</a:t>
            </a:r>
            <a:r>
              <a:rPr lang="en-US" altLang="zh-CN" sz="2000" b="1">
                <a:effectLst>
                  <a:outerShdw blurRad="38100" dist="38100" dir="2700000" algn="tl">
                    <a:srgbClr val="C0C0C0"/>
                  </a:outerShdw>
                </a:effectLst>
              </a:rPr>
              <a:t>void   * malloc(size_t </a:t>
            </a:r>
            <a:r>
              <a:rPr lang="en-US" altLang="zh-CN" sz="2000" b="1">
                <a:solidFill>
                  <a:schemeClr val="tx2"/>
                </a:solidFill>
                <a:effectLst>
                  <a:outerShdw blurRad="38100" dist="38100" dir="2700000" algn="tl">
                    <a:srgbClr val="C0C0C0"/>
                  </a:outerShdw>
                </a:effectLst>
              </a:rPr>
              <a:t>size</a:t>
            </a:r>
            <a:r>
              <a:rPr lang="en-US" altLang="zh-CN" sz="2000" b="1">
                <a:effectLst>
                  <a:outerShdw blurRad="38100" dist="38100" dir="2700000" algn="tl">
                    <a:srgbClr val="C0C0C0"/>
                  </a:outerShdw>
                </a:effectLst>
              </a:rPr>
              <a:t>)</a:t>
            </a:r>
            <a:endParaRPr lang="en-US" altLang="zh-CN" sz="2000" b="1">
              <a:solidFill>
                <a:srgbClr val="FF9900"/>
              </a:solidFill>
              <a:effectLst>
                <a:outerShdw blurRad="38100" dist="38100" dir="2700000" algn="tl">
                  <a:srgbClr val="C0C0C0"/>
                </a:outerShdw>
              </a:effectLst>
            </a:endParaRPr>
          </a:p>
        </p:txBody>
      </p:sp>
      <p:sp>
        <p:nvSpPr>
          <p:cNvPr id="177160" name="Rectangle 8">
            <a:extLst>
              <a:ext uri="{FF2B5EF4-FFF2-40B4-BE49-F238E27FC236}">
                <a16:creationId xmlns:a16="http://schemas.microsoft.com/office/drawing/2014/main" id="{AA4C1E2C-AAC8-45C7-B611-CF2D4F113096}"/>
              </a:ext>
            </a:extLst>
          </p:cNvPr>
          <p:cNvSpPr>
            <a:spLocks noChangeArrowheads="1"/>
          </p:cNvSpPr>
          <p:nvPr/>
        </p:nvSpPr>
        <p:spPr bwMode="auto">
          <a:xfrm>
            <a:off x="684213" y="3697288"/>
            <a:ext cx="7958137" cy="1096962"/>
          </a:xfrm>
          <a:prstGeom prst="rect">
            <a:avLst/>
          </a:prstGeom>
          <a:noFill/>
          <a:ln w="9525">
            <a:noFill/>
            <a:miter lim="800000"/>
            <a:headEnd/>
            <a:tailEnd/>
          </a:ln>
          <a:effectLst/>
        </p:spPr>
        <p:txBody>
          <a:bodyPr anchor="ctr">
            <a:spAutoFit/>
          </a:bodyPr>
          <a:lstStyle/>
          <a:p>
            <a:pPr eaLnBrk="1" hangingPunct="1">
              <a:lnSpc>
                <a:spcPct val="110000"/>
              </a:lnSpc>
              <a:defRPr/>
            </a:pPr>
            <a:r>
              <a:rPr lang="en-US" altLang="zh-CN" sz="2000" b="1">
                <a:effectLst>
                  <a:outerShdw blurRad="38100" dist="38100" dir="2700000" algn="tl">
                    <a:srgbClr val="C0C0C0"/>
                  </a:outerShdw>
                </a:effectLst>
                <a:latin typeface="宋体" pitchFamily="2" charset="-122"/>
              </a:rPr>
              <a:t>    </a:t>
            </a:r>
            <a:r>
              <a:rPr lang="en-US" altLang="zh-CN" sz="2000" b="1">
                <a:solidFill>
                  <a:schemeClr val="tx2"/>
                </a:solidFill>
                <a:effectLst>
                  <a:outerShdw blurRad="38100" dist="38100" dir="2700000" algn="tl">
                    <a:srgbClr val="C0C0C0"/>
                  </a:outerShdw>
                </a:effectLst>
              </a:rPr>
              <a:t>malloc</a:t>
            </a:r>
            <a:r>
              <a:rPr lang="zh-CN" altLang="en-US" sz="2000" b="1">
                <a:effectLst>
                  <a:outerShdw blurRad="38100" dist="38100" dir="2700000" algn="tl">
                    <a:srgbClr val="C0C0C0"/>
                  </a:outerShdw>
                </a:effectLst>
              </a:rPr>
              <a:t>函数的功能是申请分配</a:t>
            </a:r>
            <a:r>
              <a:rPr lang="en-US" altLang="zh-CN" sz="2000" b="1">
                <a:solidFill>
                  <a:schemeClr val="tx2"/>
                </a:solidFill>
                <a:effectLst>
                  <a:outerShdw blurRad="38100" dist="38100" dir="2700000" algn="tl">
                    <a:srgbClr val="C0C0C0"/>
                  </a:outerShdw>
                </a:effectLst>
              </a:rPr>
              <a:t>size</a:t>
            </a:r>
            <a:r>
              <a:rPr lang="zh-CN" altLang="en-US" sz="2000" b="1">
                <a:effectLst>
                  <a:outerShdw blurRad="38100" dist="38100" dir="2700000" algn="tl">
                    <a:srgbClr val="C0C0C0"/>
                  </a:outerShdw>
                </a:effectLst>
              </a:rPr>
              <a:t>个字节大小的存储区。如果分配成功，返回分配存储区的首地址，存储区无初值化；如果分配失败，返回</a:t>
            </a:r>
            <a:r>
              <a:rPr lang="en-US" altLang="zh-CN" sz="2000" b="1">
                <a:solidFill>
                  <a:srgbClr val="008000"/>
                </a:solidFill>
                <a:effectLst>
                  <a:outerShdw blurRad="38100" dist="38100" dir="2700000" algn="tl">
                    <a:srgbClr val="C0C0C0"/>
                  </a:outerShdw>
                </a:effectLst>
              </a:rPr>
              <a:t>NULL</a:t>
            </a:r>
            <a:r>
              <a:rPr lang="zh-CN" altLang="en-US" sz="2000" b="1">
                <a:effectLst>
                  <a:outerShdw blurRad="38100" dist="38100" dir="2700000" algn="tl">
                    <a:srgbClr val="C0C0C0"/>
                  </a:outerShdw>
                </a:effectLst>
              </a:rPr>
              <a:t>。</a:t>
            </a:r>
            <a:endParaRPr lang="zh-CN" altLang="en-US" sz="2000"/>
          </a:p>
        </p:txBody>
      </p:sp>
      <p:sp>
        <p:nvSpPr>
          <p:cNvPr id="177161" name="Rectangle 9">
            <a:extLst>
              <a:ext uri="{FF2B5EF4-FFF2-40B4-BE49-F238E27FC236}">
                <a16:creationId xmlns:a16="http://schemas.microsoft.com/office/drawing/2014/main" id="{F2B5C008-4F82-44A4-AE8F-32101893A3B4}"/>
              </a:ext>
            </a:extLst>
          </p:cNvPr>
          <p:cNvSpPr>
            <a:spLocks noChangeArrowheads="1"/>
          </p:cNvSpPr>
          <p:nvPr/>
        </p:nvSpPr>
        <p:spPr bwMode="auto">
          <a:xfrm>
            <a:off x="2987675" y="4595813"/>
            <a:ext cx="3844925" cy="701675"/>
          </a:xfrm>
          <a:prstGeom prst="rect">
            <a:avLst/>
          </a:prstGeom>
          <a:solidFill>
            <a:schemeClr val="accent1">
              <a:alpha val="10001"/>
            </a:schemeClr>
          </a:solidFill>
          <a:ln w="9525">
            <a:noFill/>
            <a:miter lim="800000"/>
            <a:headEnd/>
            <a:tailEnd/>
          </a:ln>
          <a:effectLst/>
        </p:spPr>
        <p:txBody>
          <a:bodyPr wrap="none" anchor="ctr">
            <a:spAutoFit/>
          </a:bodyPr>
          <a:lstStyle/>
          <a:p>
            <a:pPr eaLnBrk="1" hangingPunct="1">
              <a:defRPr/>
            </a:pPr>
            <a:r>
              <a:rPr lang="en-US" altLang="zh-CN" sz="2000" b="1" dirty="0">
                <a:effectLst>
                  <a:outerShdw blurRad="38100" dist="38100" dir="2700000" algn="tl">
                    <a:srgbClr val="FFFFFF"/>
                  </a:outerShdw>
                </a:effectLst>
              </a:rPr>
              <a:t>int </a:t>
            </a:r>
            <a:r>
              <a:rPr lang="en-US" altLang="zh-CN" sz="2000" b="1" dirty="0" err="1">
                <a:effectLst>
                  <a:outerShdw blurRad="38100" dist="38100" dir="2700000" algn="tl">
                    <a:srgbClr val="FFFFFF"/>
                  </a:outerShdw>
                </a:effectLst>
              </a:rPr>
              <a:t>i</a:t>
            </a:r>
            <a:r>
              <a:rPr lang="en-US" altLang="zh-CN" sz="2000" b="1" dirty="0">
                <a:effectLst>
                  <a:outerShdw blurRad="38100" dist="38100" dir="2700000" algn="tl">
                    <a:srgbClr val="FFFFFF"/>
                  </a:outerShdw>
                </a:effectLst>
              </a:rPr>
              <a:t>,*p,</a:t>
            </a:r>
            <a:r>
              <a:rPr lang="zh-CN" altLang="en-US" sz="2000" b="1" dirty="0">
                <a:effectLst>
                  <a:outerShdw blurRad="38100" dist="38100" dir="2700000" algn="tl">
                    <a:srgbClr val="FFFFFF"/>
                  </a:outerShdw>
                </a:effectLst>
              </a:rPr>
              <a:t>*</a:t>
            </a:r>
            <a:r>
              <a:rPr lang="en-US" altLang="zh-CN" sz="2000" b="1" dirty="0">
                <a:effectLst>
                  <a:outerShdw blurRad="38100" dist="38100" dir="2700000" algn="tl">
                    <a:srgbClr val="FFFFFF"/>
                  </a:outerShdw>
                </a:effectLst>
              </a:rPr>
              <a:t>q=&amp;</a:t>
            </a:r>
            <a:r>
              <a:rPr lang="en-US" altLang="zh-CN" sz="2000" b="1" dirty="0" err="1">
                <a:effectLst>
                  <a:outerShdw blurRad="38100" dist="38100" dir="2700000" algn="tl">
                    <a:srgbClr val="FFFFFF"/>
                  </a:outerShdw>
                </a:effectLst>
              </a:rPr>
              <a:t>i</a:t>
            </a:r>
            <a:r>
              <a:rPr lang="en-US" altLang="zh-CN" sz="2000" b="1" dirty="0">
                <a:effectLst>
                  <a:outerShdw blurRad="38100" dist="38100" dir="2700000" algn="tl">
                    <a:srgbClr val="FFFFFF"/>
                  </a:outerShdw>
                </a:effectLst>
              </a:rPr>
              <a:t>;</a:t>
            </a:r>
          </a:p>
          <a:p>
            <a:pPr eaLnBrk="1" hangingPunct="1">
              <a:defRPr/>
            </a:pPr>
            <a:r>
              <a:rPr lang="en-US" altLang="zh-CN" sz="2000" b="1" dirty="0">
                <a:effectLst>
                  <a:outerShdw blurRad="38100" dist="38100" dir="2700000" algn="tl">
                    <a:srgbClr val="FFFFFF"/>
                  </a:outerShdw>
                </a:effectLst>
              </a:rPr>
              <a:t>p=</a:t>
            </a:r>
            <a:r>
              <a:rPr lang="en-US" altLang="zh-CN" sz="2000" b="1" dirty="0">
                <a:solidFill>
                  <a:srgbClr val="FF00FF"/>
                </a:solidFill>
                <a:effectLst>
                  <a:outerShdw blurRad="38100" dist="38100" dir="2700000" algn="tl">
                    <a:srgbClr val="000000"/>
                  </a:outerShdw>
                </a:effectLst>
              </a:rPr>
              <a:t>(int *)malloc(</a:t>
            </a:r>
            <a:r>
              <a:rPr lang="en-US" altLang="zh-CN" sz="2000" b="1" dirty="0" err="1">
                <a:solidFill>
                  <a:srgbClr val="FF00FF"/>
                </a:solidFill>
                <a:effectLst>
                  <a:outerShdw blurRad="38100" dist="38100" dir="2700000" algn="tl">
                    <a:srgbClr val="000000"/>
                  </a:outerShdw>
                </a:effectLst>
              </a:rPr>
              <a:t>sizeof</a:t>
            </a:r>
            <a:r>
              <a:rPr lang="en-US" altLang="zh-CN" sz="2000" b="1" dirty="0">
                <a:solidFill>
                  <a:srgbClr val="FF00FF"/>
                </a:solidFill>
                <a:effectLst>
                  <a:outerShdw blurRad="38100" dist="38100" dir="2700000" algn="tl">
                    <a:srgbClr val="000000"/>
                  </a:outerShdw>
                </a:effectLst>
              </a:rPr>
              <a:t>(int))</a:t>
            </a:r>
            <a:r>
              <a:rPr lang="en-US" altLang="zh-CN" sz="2000" b="1" dirty="0">
                <a:effectLst>
                  <a:outerShdw blurRad="38100" dist="38100" dir="2700000" algn="tl">
                    <a:srgbClr val="FFFFFF"/>
                  </a:outerShdw>
                </a:effectLst>
              </a:rPr>
              <a:t>;</a:t>
            </a:r>
          </a:p>
        </p:txBody>
      </p:sp>
      <p:grpSp>
        <p:nvGrpSpPr>
          <p:cNvPr id="2" name="Group 10">
            <a:extLst>
              <a:ext uri="{FF2B5EF4-FFF2-40B4-BE49-F238E27FC236}">
                <a16:creationId xmlns:a16="http://schemas.microsoft.com/office/drawing/2014/main" id="{3B4280CB-3839-49D8-8A0D-5F5285E2D17E}"/>
              </a:ext>
            </a:extLst>
          </p:cNvPr>
          <p:cNvGrpSpPr>
            <a:grpSpLocks/>
          </p:cNvGrpSpPr>
          <p:nvPr/>
        </p:nvGrpSpPr>
        <p:grpSpPr bwMode="auto">
          <a:xfrm>
            <a:off x="2828925" y="5253038"/>
            <a:ext cx="1463675" cy="927100"/>
            <a:chOff x="1519" y="3345"/>
            <a:chExt cx="922" cy="584"/>
          </a:xfrm>
        </p:grpSpPr>
        <p:sp>
          <p:nvSpPr>
            <p:cNvPr id="54290" name="Rectangle 11">
              <a:extLst>
                <a:ext uri="{FF2B5EF4-FFF2-40B4-BE49-F238E27FC236}">
                  <a16:creationId xmlns:a16="http://schemas.microsoft.com/office/drawing/2014/main" id="{1A7184E9-FED1-4451-B4D5-F0C7B85D4894}"/>
                </a:ext>
              </a:extLst>
            </p:cNvPr>
            <p:cNvSpPr>
              <a:spLocks noChangeArrowheads="1"/>
            </p:cNvSpPr>
            <p:nvPr/>
          </p:nvSpPr>
          <p:spPr bwMode="auto">
            <a:xfrm>
              <a:off x="1761" y="3475"/>
              <a:ext cx="680" cy="18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54291" name="Rectangle 12">
              <a:extLst>
                <a:ext uri="{FF2B5EF4-FFF2-40B4-BE49-F238E27FC236}">
                  <a16:creationId xmlns:a16="http://schemas.microsoft.com/office/drawing/2014/main" id="{3F890B4D-171A-4C3E-BE2B-3C2420BC3EBB}"/>
                </a:ext>
              </a:extLst>
            </p:cNvPr>
            <p:cNvSpPr>
              <a:spLocks noChangeArrowheads="1"/>
            </p:cNvSpPr>
            <p:nvPr/>
          </p:nvSpPr>
          <p:spPr bwMode="auto">
            <a:xfrm>
              <a:off x="1760" y="3747"/>
              <a:ext cx="680" cy="18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77165" name="Text Box 13">
              <a:extLst>
                <a:ext uri="{FF2B5EF4-FFF2-40B4-BE49-F238E27FC236}">
                  <a16:creationId xmlns:a16="http://schemas.microsoft.com/office/drawing/2014/main" id="{64481A30-A2D8-4170-85F4-51175CE1BDD8}"/>
                </a:ext>
              </a:extLst>
            </p:cNvPr>
            <p:cNvSpPr txBox="1">
              <a:spLocks noChangeArrowheads="1"/>
            </p:cNvSpPr>
            <p:nvPr/>
          </p:nvSpPr>
          <p:spPr bwMode="auto">
            <a:xfrm>
              <a:off x="1519" y="3345"/>
              <a:ext cx="272" cy="25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defRPr/>
              </a:pPr>
              <a:r>
                <a:rPr lang="en-US" altLang="zh-CN" sz="2000" b="1">
                  <a:effectLst>
                    <a:outerShdw blurRad="38100" dist="38100" dir="2700000" algn="tl">
                      <a:srgbClr val="C0C0C0"/>
                    </a:outerShdw>
                  </a:effectLst>
                </a:rPr>
                <a:t>q</a:t>
              </a:r>
            </a:p>
          </p:txBody>
        </p:sp>
        <p:sp>
          <p:nvSpPr>
            <p:cNvPr id="177166" name="Text Box 14">
              <a:extLst>
                <a:ext uri="{FF2B5EF4-FFF2-40B4-BE49-F238E27FC236}">
                  <a16:creationId xmlns:a16="http://schemas.microsoft.com/office/drawing/2014/main" id="{C51E6CE3-CC1D-4DBA-9680-EE225005C173}"/>
                </a:ext>
              </a:extLst>
            </p:cNvPr>
            <p:cNvSpPr txBox="1">
              <a:spLocks noChangeArrowheads="1"/>
            </p:cNvSpPr>
            <p:nvPr/>
          </p:nvSpPr>
          <p:spPr bwMode="auto">
            <a:xfrm>
              <a:off x="1534" y="3669"/>
              <a:ext cx="272" cy="25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defRPr/>
              </a:pPr>
              <a:r>
                <a:rPr lang="en-US" altLang="zh-CN" sz="2000" b="1">
                  <a:effectLst>
                    <a:outerShdw blurRad="38100" dist="38100" dir="2700000" algn="tl">
                      <a:srgbClr val="C0C0C0"/>
                    </a:outerShdw>
                  </a:effectLst>
                </a:rPr>
                <a:t>i</a:t>
              </a:r>
            </a:p>
          </p:txBody>
        </p:sp>
        <p:sp>
          <p:nvSpPr>
            <p:cNvPr id="54294" name="Line 15">
              <a:extLst>
                <a:ext uri="{FF2B5EF4-FFF2-40B4-BE49-F238E27FC236}">
                  <a16:creationId xmlns:a16="http://schemas.microsoft.com/office/drawing/2014/main" id="{4659ADFA-9453-40A3-82CA-B52757E0127A}"/>
                </a:ext>
              </a:extLst>
            </p:cNvPr>
            <p:cNvSpPr>
              <a:spLocks noChangeShapeType="1"/>
            </p:cNvSpPr>
            <p:nvPr/>
          </p:nvSpPr>
          <p:spPr bwMode="auto">
            <a:xfrm>
              <a:off x="2079" y="3566"/>
              <a:ext cx="0" cy="182"/>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Group 16">
            <a:extLst>
              <a:ext uri="{FF2B5EF4-FFF2-40B4-BE49-F238E27FC236}">
                <a16:creationId xmlns:a16="http://schemas.microsoft.com/office/drawing/2014/main" id="{95D59D56-1310-4498-AC0B-067030301344}"/>
              </a:ext>
            </a:extLst>
          </p:cNvPr>
          <p:cNvGrpSpPr>
            <a:grpSpLocks/>
          </p:cNvGrpSpPr>
          <p:nvPr/>
        </p:nvGrpSpPr>
        <p:grpSpPr bwMode="auto">
          <a:xfrm>
            <a:off x="4413250" y="5243513"/>
            <a:ext cx="1454150" cy="938212"/>
            <a:chOff x="2517" y="3339"/>
            <a:chExt cx="916" cy="591"/>
          </a:xfrm>
        </p:grpSpPr>
        <p:sp>
          <p:nvSpPr>
            <p:cNvPr id="54286" name="Rectangle 17">
              <a:extLst>
                <a:ext uri="{FF2B5EF4-FFF2-40B4-BE49-F238E27FC236}">
                  <a16:creationId xmlns:a16="http://schemas.microsoft.com/office/drawing/2014/main" id="{58808642-A9E0-4248-8FA0-1A964328D8D0}"/>
                </a:ext>
              </a:extLst>
            </p:cNvPr>
            <p:cNvSpPr>
              <a:spLocks noChangeArrowheads="1"/>
            </p:cNvSpPr>
            <p:nvPr/>
          </p:nvSpPr>
          <p:spPr bwMode="auto">
            <a:xfrm>
              <a:off x="2753" y="3475"/>
              <a:ext cx="680" cy="18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54287" name="Rectangle 18">
              <a:extLst>
                <a:ext uri="{FF2B5EF4-FFF2-40B4-BE49-F238E27FC236}">
                  <a16:creationId xmlns:a16="http://schemas.microsoft.com/office/drawing/2014/main" id="{ED89F1F7-8B56-4C79-8268-E83D1AB2CAAA}"/>
                </a:ext>
              </a:extLst>
            </p:cNvPr>
            <p:cNvSpPr>
              <a:spLocks noChangeArrowheads="1"/>
            </p:cNvSpPr>
            <p:nvPr/>
          </p:nvSpPr>
          <p:spPr bwMode="auto">
            <a:xfrm>
              <a:off x="2744" y="3748"/>
              <a:ext cx="680" cy="182"/>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77171" name="Text Box 19">
              <a:extLst>
                <a:ext uri="{FF2B5EF4-FFF2-40B4-BE49-F238E27FC236}">
                  <a16:creationId xmlns:a16="http://schemas.microsoft.com/office/drawing/2014/main" id="{A45DF48C-F07C-4DDB-8273-982E3D1AF2DB}"/>
                </a:ext>
              </a:extLst>
            </p:cNvPr>
            <p:cNvSpPr txBox="1">
              <a:spLocks noChangeArrowheads="1"/>
            </p:cNvSpPr>
            <p:nvPr/>
          </p:nvSpPr>
          <p:spPr bwMode="auto">
            <a:xfrm>
              <a:off x="2517" y="3339"/>
              <a:ext cx="272" cy="25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defRPr/>
              </a:pPr>
              <a:r>
                <a:rPr lang="en-US" altLang="zh-CN" sz="2000" b="1">
                  <a:effectLst>
                    <a:outerShdw blurRad="38100" dist="38100" dir="2700000" algn="tl">
                      <a:srgbClr val="C0C0C0"/>
                    </a:outerShdw>
                  </a:effectLst>
                </a:rPr>
                <a:t>p</a:t>
              </a:r>
            </a:p>
          </p:txBody>
        </p:sp>
        <p:sp>
          <p:nvSpPr>
            <p:cNvPr id="54289" name="Line 20">
              <a:extLst>
                <a:ext uri="{FF2B5EF4-FFF2-40B4-BE49-F238E27FC236}">
                  <a16:creationId xmlns:a16="http://schemas.microsoft.com/office/drawing/2014/main" id="{71E26A7D-A381-43AF-AB29-F1E9BFBD132D}"/>
                </a:ext>
              </a:extLst>
            </p:cNvPr>
            <p:cNvSpPr>
              <a:spLocks noChangeShapeType="1"/>
            </p:cNvSpPr>
            <p:nvPr/>
          </p:nvSpPr>
          <p:spPr bwMode="auto">
            <a:xfrm>
              <a:off x="3067" y="3572"/>
              <a:ext cx="0" cy="182"/>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77173" name="Text Box 21">
            <a:extLst>
              <a:ext uri="{FF2B5EF4-FFF2-40B4-BE49-F238E27FC236}">
                <a16:creationId xmlns:a16="http://schemas.microsoft.com/office/drawing/2014/main" id="{4C7364DF-8D47-445F-9012-466A5E245AB6}"/>
              </a:ext>
            </a:extLst>
          </p:cNvPr>
          <p:cNvSpPr txBox="1">
            <a:spLocks noChangeArrowheads="1"/>
          </p:cNvSpPr>
          <p:nvPr/>
        </p:nvSpPr>
        <p:spPr bwMode="auto">
          <a:xfrm>
            <a:off x="6530975" y="5386388"/>
            <a:ext cx="1296988" cy="793750"/>
          </a:xfrm>
          <a:prstGeom prst="rect">
            <a:avLst/>
          </a:prstGeom>
          <a:noFill/>
          <a:ln w="9525">
            <a:noFill/>
            <a:miter lim="800000"/>
            <a:headEnd/>
            <a:tailEnd/>
          </a:ln>
          <a:effectLst/>
        </p:spPr>
        <p:txBody>
          <a:bodyPr>
            <a:spAutoFit/>
          </a:bodyPr>
          <a:lstStyle/>
          <a:p>
            <a:pPr eaLnBrk="1" hangingPunct="1">
              <a:spcBef>
                <a:spcPct val="30000"/>
              </a:spcBef>
              <a:defRPr/>
            </a:pPr>
            <a:r>
              <a:rPr lang="en-US" altLang="zh-CN" sz="2000" b="1">
                <a:solidFill>
                  <a:schemeClr val="tx2"/>
                </a:solidFill>
                <a:effectLst>
                  <a:outerShdw blurRad="38100" dist="38100" dir="2700000" algn="tl">
                    <a:srgbClr val="C0C0C0"/>
                  </a:outerShdw>
                </a:effectLst>
              </a:rPr>
              <a:t>*q=10;  </a:t>
            </a:r>
          </a:p>
          <a:p>
            <a:pPr eaLnBrk="1" hangingPunct="1">
              <a:spcBef>
                <a:spcPct val="30000"/>
              </a:spcBef>
              <a:defRPr/>
            </a:pPr>
            <a:r>
              <a:rPr lang="en-US" altLang="zh-CN" sz="2000" b="1">
                <a:solidFill>
                  <a:schemeClr val="tx2"/>
                </a:solidFill>
                <a:effectLst>
                  <a:outerShdw blurRad="38100" dist="38100" dir="2700000" algn="tl">
                    <a:srgbClr val="C0C0C0"/>
                  </a:outerShdw>
                </a:effectLst>
              </a:rPr>
              <a:t>*p=20;</a:t>
            </a:r>
          </a:p>
        </p:txBody>
      </p:sp>
      <p:sp>
        <p:nvSpPr>
          <p:cNvPr id="177174" name="Text Box 22">
            <a:extLst>
              <a:ext uri="{FF2B5EF4-FFF2-40B4-BE49-F238E27FC236}">
                <a16:creationId xmlns:a16="http://schemas.microsoft.com/office/drawing/2014/main" id="{168C60F3-A536-4298-85C8-3ED9FF775C31}"/>
              </a:ext>
            </a:extLst>
          </p:cNvPr>
          <p:cNvSpPr txBox="1">
            <a:spLocks noChangeArrowheads="1"/>
          </p:cNvSpPr>
          <p:nvPr/>
        </p:nvSpPr>
        <p:spPr bwMode="auto">
          <a:xfrm>
            <a:off x="3400425" y="5838825"/>
            <a:ext cx="625475" cy="396875"/>
          </a:xfrm>
          <a:prstGeom prst="rect">
            <a:avLst/>
          </a:prstGeom>
          <a:noFill/>
          <a:ln w="9525">
            <a:noFill/>
            <a:miter lim="800000"/>
            <a:headEnd/>
            <a:tailEnd/>
          </a:ln>
          <a:effectLst/>
        </p:spPr>
        <p:txBody>
          <a:bodyPr>
            <a:spAutoFit/>
          </a:bodyPr>
          <a:lstStyle/>
          <a:p>
            <a:pPr algn="ctr" eaLnBrk="1" hangingPunct="1">
              <a:spcBef>
                <a:spcPct val="50000"/>
              </a:spcBef>
              <a:defRPr/>
            </a:pPr>
            <a:r>
              <a:rPr lang="en-US" altLang="zh-CN" sz="2000" b="1">
                <a:solidFill>
                  <a:schemeClr val="tx2"/>
                </a:solidFill>
                <a:effectLst>
                  <a:outerShdw blurRad="38100" dist="38100" dir="2700000" algn="tl">
                    <a:srgbClr val="C0C0C0"/>
                  </a:outerShdw>
                </a:effectLst>
              </a:rPr>
              <a:t>10</a:t>
            </a:r>
          </a:p>
        </p:txBody>
      </p:sp>
      <p:sp>
        <p:nvSpPr>
          <p:cNvPr id="177175" name="Text Box 23">
            <a:extLst>
              <a:ext uri="{FF2B5EF4-FFF2-40B4-BE49-F238E27FC236}">
                <a16:creationId xmlns:a16="http://schemas.microsoft.com/office/drawing/2014/main" id="{F688C99A-EF40-40E6-8542-3263291A9F72}"/>
              </a:ext>
            </a:extLst>
          </p:cNvPr>
          <p:cNvSpPr txBox="1">
            <a:spLocks noChangeArrowheads="1"/>
          </p:cNvSpPr>
          <p:nvPr/>
        </p:nvSpPr>
        <p:spPr bwMode="auto">
          <a:xfrm>
            <a:off x="4987925" y="5840413"/>
            <a:ext cx="625475" cy="396875"/>
          </a:xfrm>
          <a:prstGeom prst="rect">
            <a:avLst/>
          </a:prstGeom>
          <a:noFill/>
          <a:ln w="9525">
            <a:noFill/>
            <a:miter lim="800000"/>
            <a:headEnd/>
            <a:tailEnd/>
          </a:ln>
          <a:effectLst/>
        </p:spPr>
        <p:txBody>
          <a:bodyPr>
            <a:spAutoFit/>
          </a:bodyPr>
          <a:lstStyle/>
          <a:p>
            <a:pPr algn="ctr" eaLnBrk="1" hangingPunct="1">
              <a:spcBef>
                <a:spcPct val="50000"/>
              </a:spcBef>
              <a:defRPr/>
            </a:pPr>
            <a:r>
              <a:rPr lang="en-US" altLang="zh-CN" sz="2000" b="1">
                <a:solidFill>
                  <a:schemeClr val="tx2"/>
                </a:solidFill>
                <a:effectLst>
                  <a:outerShdw blurRad="38100" dist="38100" dir="2700000" algn="tl">
                    <a:srgbClr val="C0C0C0"/>
                  </a:outerShdw>
                </a:effectLst>
              </a:rPr>
              <a:t>20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77159"/>
                                        </p:tgtEl>
                                        <p:attrNameLst>
                                          <p:attrName>style.visibility</p:attrName>
                                        </p:attrNameLst>
                                      </p:cBhvr>
                                      <p:to>
                                        <p:strVal val="visible"/>
                                      </p:to>
                                    </p:set>
                                    <p:anim calcmode="lin" valueType="num">
                                      <p:cBhvr>
                                        <p:cTn id="7" dur="1000" fill="hold"/>
                                        <p:tgtEl>
                                          <p:spTgt spid="177159"/>
                                        </p:tgtEl>
                                        <p:attrNameLst>
                                          <p:attrName>ppt_x</p:attrName>
                                        </p:attrNameLst>
                                      </p:cBhvr>
                                      <p:tavLst>
                                        <p:tav tm="0">
                                          <p:val>
                                            <p:strVal val="#ppt_x-.2"/>
                                          </p:val>
                                        </p:tav>
                                        <p:tav tm="100000">
                                          <p:val>
                                            <p:strVal val="#ppt_x"/>
                                          </p:val>
                                        </p:tav>
                                      </p:tavLst>
                                    </p:anim>
                                    <p:anim calcmode="lin" valueType="num">
                                      <p:cBhvr>
                                        <p:cTn id="8" dur="1000" fill="hold"/>
                                        <p:tgtEl>
                                          <p:spTgt spid="177159"/>
                                        </p:tgtEl>
                                        <p:attrNameLst>
                                          <p:attrName>ppt_y</p:attrName>
                                        </p:attrNameLst>
                                      </p:cBhvr>
                                      <p:tavLst>
                                        <p:tav tm="0">
                                          <p:val>
                                            <p:strVal val="#ppt_y"/>
                                          </p:val>
                                        </p:tav>
                                        <p:tav tm="100000">
                                          <p:val>
                                            <p:strVal val="#ppt_y"/>
                                          </p:val>
                                        </p:tav>
                                      </p:tavLst>
                                    </p:anim>
                                    <p:animEffect transition="in" filter="wipe(right)" prLst="gradientSize: 0.1">
                                      <p:cBhvr>
                                        <p:cTn id="9" dur="1000"/>
                                        <p:tgtEl>
                                          <p:spTgt spid="177159"/>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77160"/>
                                        </p:tgtEl>
                                        <p:attrNameLst>
                                          <p:attrName>style.visibility</p:attrName>
                                        </p:attrNameLst>
                                      </p:cBhvr>
                                      <p:to>
                                        <p:strVal val="visible"/>
                                      </p:to>
                                    </p:set>
                                    <p:anim calcmode="lin" valueType="num">
                                      <p:cBhvr>
                                        <p:cTn id="12" dur="1000" fill="hold"/>
                                        <p:tgtEl>
                                          <p:spTgt spid="177160"/>
                                        </p:tgtEl>
                                        <p:attrNameLst>
                                          <p:attrName>ppt_x</p:attrName>
                                        </p:attrNameLst>
                                      </p:cBhvr>
                                      <p:tavLst>
                                        <p:tav tm="0">
                                          <p:val>
                                            <p:strVal val="#ppt_x-.2"/>
                                          </p:val>
                                        </p:tav>
                                        <p:tav tm="100000">
                                          <p:val>
                                            <p:strVal val="#ppt_x"/>
                                          </p:val>
                                        </p:tav>
                                      </p:tavLst>
                                    </p:anim>
                                    <p:anim calcmode="lin" valueType="num">
                                      <p:cBhvr>
                                        <p:cTn id="13" dur="1000" fill="hold"/>
                                        <p:tgtEl>
                                          <p:spTgt spid="177160"/>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7716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177161"/>
                                        </p:tgtEl>
                                        <p:attrNameLst>
                                          <p:attrName>style.visibility</p:attrName>
                                        </p:attrNameLst>
                                      </p:cBhvr>
                                      <p:to>
                                        <p:strVal val="visible"/>
                                      </p:to>
                                    </p:set>
                                    <p:anim calcmode="lin" valueType="num">
                                      <p:cBhvr>
                                        <p:cTn id="19" dur="1000" fill="hold"/>
                                        <p:tgtEl>
                                          <p:spTgt spid="177161"/>
                                        </p:tgtEl>
                                        <p:attrNameLst>
                                          <p:attrName>ppt_x</p:attrName>
                                        </p:attrNameLst>
                                      </p:cBhvr>
                                      <p:tavLst>
                                        <p:tav tm="0">
                                          <p:val>
                                            <p:strVal val="#ppt_x-.2"/>
                                          </p:val>
                                        </p:tav>
                                        <p:tav tm="100000">
                                          <p:val>
                                            <p:strVal val="#ppt_x"/>
                                          </p:val>
                                        </p:tav>
                                      </p:tavLst>
                                    </p:anim>
                                    <p:anim calcmode="lin" valueType="num">
                                      <p:cBhvr>
                                        <p:cTn id="20" dur="1000" fill="hold"/>
                                        <p:tgtEl>
                                          <p:spTgt spid="177161"/>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7716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7"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1000" fill="hold"/>
                                        <p:tgtEl>
                                          <p:spTgt spid="2"/>
                                        </p:tgtEl>
                                        <p:attrNameLst>
                                          <p:attrName>ppt_y</p:attrName>
                                        </p:attrNameLst>
                                      </p:cBhvr>
                                      <p:tavLst>
                                        <p:tav tm="0">
                                          <p:val>
                                            <p:strVal val="#ppt_y-.1"/>
                                          </p:val>
                                        </p:tav>
                                        <p:tav tm="100000">
                                          <p:val>
                                            <p:strVal val="#ppt_y"/>
                                          </p:val>
                                        </p:tav>
                                      </p:tavLst>
                                    </p:anim>
                                  </p:childTnLst>
                                </p:cTn>
                              </p:par>
                              <p:par>
                                <p:cTn id="29" presetID="47"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9" presetClass="entr" presetSubtype="0" fill="hold" nodeType="clickEffect">
                                  <p:stCondLst>
                                    <p:cond delay="0"/>
                                  </p:stCondLst>
                                  <p:childTnLst>
                                    <p:set>
                                      <p:cBhvr>
                                        <p:cTn id="37" dur="1" fill="hold">
                                          <p:stCondLst>
                                            <p:cond delay="0"/>
                                          </p:stCondLst>
                                        </p:cTn>
                                        <p:tgtEl>
                                          <p:spTgt spid="177173">
                                            <p:txEl>
                                              <p:pRg st="0" end="0"/>
                                            </p:txEl>
                                          </p:spTgt>
                                        </p:tgtEl>
                                        <p:attrNameLst>
                                          <p:attrName>style.visibility</p:attrName>
                                        </p:attrNameLst>
                                      </p:cBhvr>
                                      <p:to>
                                        <p:strVal val="visible"/>
                                      </p:to>
                                    </p:set>
                                    <p:anim calcmode="lin" valueType="num">
                                      <p:cBhvr>
                                        <p:cTn id="38" dur="1000" fill="hold"/>
                                        <p:tgtEl>
                                          <p:spTgt spid="177173">
                                            <p:txEl>
                                              <p:pRg st="0" end="0"/>
                                            </p:txEl>
                                          </p:spTgt>
                                        </p:tgtEl>
                                        <p:attrNameLst>
                                          <p:attrName>ppt_x</p:attrName>
                                        </p:attrNameLst>
                                      </p:cBhvr>
                                      <p:tavLst>
                                        <p:tav tm="0">
                                          <p:val>
                                            <p:strVal val="#ppt_x-.2"/>
                                          </p:val>
                                        </p:tav>
                                        <p:tav tm="100000">
                                          <p:val>
                                            <p:strVal val="#ppt_x"/>
                                          </p:val>
                                        </p:tav>
                                      </p:tavLst>
                                    </p:anim>
                                    <p:anim calcmode="lin" valueType="num">
                                      <p:cBhvr>
                                        <p:cTn id="39" dur="1000" fill="hold"/>
                                        <p:tgtEl>
                                          <p:spTgt spid="17717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40" dur="1000"/>
                                        <p:tgtEl>
                                          <p:spTgt spid="177173">
                                            <p:txEl>
                                              <p:pRg st="0" end="0"/>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9" presetClass="entr" presetSubtype="10" fill="hold" grpId="0" nodeType="clickEffect">
                                  <p:stCondLst>
                                    <p:cond delay="0"/>
                                  </p:stCondLst>
                                  <p:childTnLst>
                                    <p:set>
                                      <p:cBhvr>
                                        <p:cTn id="44" dur="1" fill="hold">
                                          <p:stCondLst>
                                            <p:cond delay="0"/>
                                          </p:stCondLst>
                                        </p:cTn>
                                        <p:tgtEl>
                                          <p:spTgt spid="177174"/>
                                        </p:tgtEl>
                                        <p:attrNameLst>
                                          <p:attrName>style.visibility</p:attrName>
                                        </p:attrNameLst>
                                      </p:cBhvr>
                                      <p:to>
                                        <p:strVal val="visible"/>
                                      </p:to>
                                    </p:set>
                                    <p:anim calcmode="lin" valueType="num">
                                      <p:cBhvr>
                                        <p:cTn id="45" dur="5000" fill="hold"/>
                                        <p:tgtEl>
                                          <p:spTgt spid="177174"/>
                                        </p:tgtEl>
                                        <p:attrNameLst>
                                          <p:attrName>ppt_w</p:attrName>
                                        </p:attrNameLst>
                                      </p:cBhvr>
                                      <p:tavLst>
                                        <p:tav tm="0" fmla="#ppt_w*sin(2.5*pi*$)">
                                          <p:val>
                                            <p:fltVal val="0"/>
                                          </p:val>
                                        </p:tav>
                                        <p:tav tm="100000">
                                          <p:val>
                                            <p:fltVal val="1"/>
                                          </p:val>
                                        </p:tav>
                                      </p:tavLst>
                                    </p:anim>
                                    <p:anim calcmode="lin" valueType="num">
                                      <p:cBhvr>
                                        <p:cTn id="46" dur="5000" fill="hold"/>
                                        <p:tgtEl>
                                          <p:spTgt spid="177174"/>
                                        </p:tgtEl>
                                        <p:attrNameLst>
                                          <p:attrName>ppt_h</p:attrName>
                                        </p:attrNameLst>
                                      </p:cBhvr>
                                      <p:tavLst>
                                        <p:tav tm="0">
                                          <p:val>
                                            <p:strVal val="#ppt_h"/>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9" presetClass="entr" presetSubtype="0" fill="hold" nodeType="clickEffect">
                                  <p:stCondLst>
                                    <p:cond delay="0"/>
                                  </p:stCondLst>
                                  <p:childTnLst>
                                    <p:set>
                                      <p:cBhvr>
                                        <p:cTn id="50" dur="1" fill="hold">
                                          <p:stCondLst>
                                            <p:cond delay="0"/>
                                          </p:stCondLst>
                                        </p:cTn>
                                        <p:tgtEl>
                                          <p:spTgt spid="177173">
                                            <p:txEl>
                                              <p:pRg st="1" end="1"/>
                                            </p:txEl>
                                          </p:spTgt>
                                        </p:tgtEl>
                                        <p:attrNameLst>
                                          <p:attrName>style.visibility</p:attrName>
                                        </p:attrNameLst>
                                      </p:cBhvr>
                                      <p:to>
                                        <p:strVal val="visible"/>
                                      </p:to>
                                    </p:set>
                                    <p:anim calcmode="lin" valueType="num">
                                      <p:cBhvr>
                                        <p:cTn id="51" dur="1000" fill="hold"/>
                                        <p:tgtEl>
                                          <p:spTgt spid="177173">
                                            <p:txEl>
                                              <p:pRg st="1" end="1"/>
                                            </p:txEl>
                                          </p:spTgt>
                                        </p:tgtEl>
                                        <p:attrNameLst>
                                          <p:attrName>ppt_x</p:attrName>
                                        </p:attrNameLst>
                                      </p:cBhvr>
                                      <p:tavLst>
                                        <p:tav tm="0">
                                          <p:val>
                                            <p:strVal val="#ppt_x-.2"/>
                                          </p:val>
                                        </p:tav>
                                        <p:tav tm="100000">
                                          <p:val>
                                            <p:strVal val="#ppt_x"/>
                                          </p:val>
                                        </p:tav>
                                      </p:tavLst>
                                    </p:anim>
                                    <p:anim calcmode="lin" valueType="num">
                                      <p:cBhvr>
                                        <p:cTn id="52" dur="1000" fill="hold"/>
                                        <p:tgtEl>
                                          <p:spTgt spid="17717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53" dur="1000"/>
                                        <p:tgtEl>
                                          <p:spTgt spid="177173">
                                            <p:txEl>
                                              <p:pRg st="1" end="1"/>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9" presetClass="entr" presetSubtype="10" fill="hold" grpId="0" nodeType="clickEffect">
                                  <p:stCondLst>
                                    <p:cond delay="0"/>
                                  </p:stCondLst>
                                  <p:childTnLst>
                                    <p:set>
                                      <p:cBhvr>
                                        <p:cTn id="57" dur="1" fill="hold">
                                          <p:stCondLst>
                                            <p:cond delay="0"/>
                                          </p:stCondLst>
                                        </p:cTn>
                                        <p:tgtEl>
                                          <p:spTgt spid="177175"/>
                                        </p:tgtEl>
                                        <p:attrNameLst>
                                          <p:attrName>style.visibility</p:attrName>
                                        </p:attrNameLst>
                                      </p:cBhvr>
                                      <p:to>
                                        <p:strVal val="visible"/>
                                      </p:to>
                                    </p:set>
                                    <p:anim calcmode="lin" valueType="num">
                                      <p:cBhvr>
                                        <p:cTn id="58" dur="5000" fill="hold"/>
                                        <p:tgtEl>
                                          <p:spTgt spid="177175"/>
                                        </p:tgtEl>
                                        <p:attrNameLst>
                                          <p:attrName>ppt_w</p:attrName>
                                        </p:attrNameLst>
                                      </p:cBhvr>
                                      <p:tavLst>
                                        <p:tav tm="0" fmla="#ppt_w*sin(2.5*pi*$)">
                                          <p:val>
                                            <p:fltVal val="0"/>
                                          </p:val>
                                        </p:tav>
                                        <p:tav tm="100000">
                                          <p:val>
                                            <p:fltVal val="1"/>
                                          </p:val>
                                        </p:tav>
                                      </p:tavLst>
                                    </p:anim>
                                    <p:anim calcmode="lin" valueType="num">
                                      <p:cBhvr>
                                        <p:cTn id="59" dur="5000" fill="hold"/>
                                        <p:tgtEl>
                                          <p:spTgt spid="17717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9" grpId="0"/>
      <p:bldP spid="177160" grpId="0"/>
      <p:bldP spid="177161" grpId="0" animBg="1"/>
      <p:bldP spid="177174" grpId="0"/>
      <p:bldP spid="17717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1">
            <a:extLst>
              <a:ext uri="{FF2B5EF4-FFF2-40B4-BE49-F238E27FC236}">
                <a16:creationId xmlns:a16="http://schemas.microsoft.com/office/drawing/2014/main" id="{6C3398FE-4BF2-4654-8547-E3041AC58D7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58A2B8C-61E5-4A33-8B4E-F6B9EE7E0DEE}" type="slidenum">
              <a:rPr kumimoji="0" lang="en-US" altLang="zh-CN" sz="1800" smtClean="0">
                <a:solidFill>
                  <a:srgbClr val="009900"/>
                </a:solidFill>
              </a:rPr>
              <a:pPr>
                <a:spcBef>
                  <a:spcPct val="0"/>
                </a:spcBef>
                <a:buClrTx/>
                <a:buSzTx/>
                <a:buFontTx/>
                <a:buNone/>
              </a:pPr>
              <a:t>5</a:t>
            </a:fld>
            <a:endParaRPr kumimoji="0" lang="en-US" altLang="zh-CN" sz="1800">
              <a:solidFill>
                <a:srgbClr val="009900"/>
              </a:solidFill>
            </a:endParaRPr>
          </a:p>
        </p:txBody>
      </p:sp>
      <p:sp>
        <p:nvSpPr>
          <p:cNvPr id="91437" name="Rectangle 301">
            <a:extLst>
              <a:ext uri="{FF2B5EF4-FFF2-40B4-BE49-F238E27FC236}">
                <a16:creationId xmlns:a16="http://schemas.microsoft.com/office/drawing/2014/main" id="{9F541096-1A96-4854-81AF-D48C5D0FE70F}"/>
              </a:ext>
            </a:extLst>
          </p:cNvPr>
          <p:cNvSpPr>
            <a:spLocks noChangeArrowheads="1"/>
          </p:cNvSpPr>
          <p:nvPr/>
        </p:nvSpPr>
        <p:spPr bwMode="auto">
          <a:xfrm>
            <a:off x="1042988" y="1557338"/>
            <a:ext cx="7091362" cy="300037"/>
          </a:xfrm>
          <a:prstGeom prst="rect">
            <a:avLst/>
          </a:prstGeom>
          <a:solidFill>
            <a:srgbClr val="FFCC99">
              <a:alpha val="5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91438" name="Group 302">
            <a:extLst>
              <a:ext uri="{FF2B5EF4-FFF2-40B4-BE49-F238E27FC236}">
                <a16:creationId xmlns:a16="http://schemas.microsoft.com/office/drawing/2014/main" id="{236B2473-85DE-4218-A233-0A432011A45A}"/>
              </a:ext>
            </a:extLst>
          </p:cNvPr>
          <p:cNvGraphicFramePr>
            <a:graphicFrameLocks noGrp="1"/>
          </p:cNvGraphicFramePr>
          <p:nvPr/>
        </p:nvGraphicFramePr>
        <p:xfrm>
          <a:off x="1042988" y="1196975"/>
          <a:ext cx="7112000" cy="2682875"/>
        </p:xfrm>
        <a:graphic>
          <a:graphicData uri="http://schemas.openxmlformats.org/drawingml/2006/table">
            <a:tbl>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gridCol w="1016000">
                  <a:extLst>
                    <a:ext uri="{9D8B030D-6E8A-4147-A177-3AD203B41FA5}">
                      <a16:colId xmlns:a16="http://schemas.microsoft.com/office/drawing/2014/main" val="20006"/>
                    </a:ext>
                  </a:extLst>
                </a:gridCol>
              </a:tblGrid>
              <a:tr h="33535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000066"/>
                          </a:solidFill>
                          <a:effectLst>
                            <a:outerShdw blurRad="38100" dist="38100" dir="2700000" algn="tl">
                              <a:srgbClr val="C0C0C0"/>
                            </a:outerShdw>
                          </a:effectLst>
                          <a:latin typeface="Tahoma" pitchFamily="34" charset="0"/>
                          <a:ea typeface="宋体" pitchFamily="2" charset="-122"/>
                        </a:rPr>
                        <a:t>学号</a:t>
                      </a:r>
                    </a:p>
                  </a:txBody>
                  <a:tcPr marT="45731" marB="45731" horzOverflow="overflow">
                    <a:lnL w="28575"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000066"/>
                          </a:solidFill>
                          <a:effectLst>
                            <a:outerShdw blurRad="38100" dist="38100" dir="2700000" algn="tl">
                              <a:srgbClr val="C0C0C0"/>
                            </a:outerShdw>
                          </a:effectLst>
                          <a:latin typeface="Tahoma" pitchFamily="34" charset="0"/>
                          <a:ea typeface="宋体" pitchFamily="2" charset="-122"/>
                        </a:rPr>
                        <a:t>姓名</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000066"/>
                          </a:solidFill>
                          <a:effectLst>
                            <a:outerShdw blurRad="38100" dist="38100" dir="2700000" algn="tl">
                              <a:srgbClr val="C0C0C0"/>
                            </a:outerShdw>
                          </a:effectLst>
                          <a:latin typeface="Tahoma" pitchFamily="34" charset="0"/>
                          <a:ea typeface="宋体" pitchFamily="2" charset="-122"/>
                        </a:rPr>
                        <a:t>离散数学</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000066"/>
                          </a:solidFill>
                          <a:effectLst>
                            <a:outerShdw blurRad="38100" dist="38100" dir="2700000" algn="tl">
                              <a:srgbClr val="C0C0C0"/>
                            </a:outerShdw>
                          </a:effectLst>
                          <a:latin typeface="Tahoma" pitchFamily="34" charset="0"/>
                          <a:ea typeface="宋体" pitchFamily="2" charset="-122"/>
                        </a:rPr>
                        <a:t>数字逻辑</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000066"/>
                          </a:solidFill>
                          <a:effectLst>
                            <a:outerShdw blurRad="38100" dist="38100" dir="2700000" algn="tl">
                              <a:srgbClr val="C0C0C0"/>
                            </a:outerShdw>
                          </a:effectLst>
                          <a:latin typeface="Tahoma" pitchFamily="34" charset="0"/>
                          <a:ea typeface="宋体" pitchFamily="2" charset="-122"/>
                        </a:rPr>
                        <a:t>数据结构</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000066"/>
                          </a:solidFill>
                          <a:effectLst>
                            <a:outerShdw blurRad="38100" dist="38100" dir="2700000" algn="tl">
                              <a:srgbClr val="C0C0C0"/>
                            </a:outerShdw>
                          </a:effectLst>
                          <a:latin typeface="Tahoma" pitchFamily="34" charset="0"/>
                          <a:ea typeface="宋体" pitchFamily="2" charset="-122"/>
                        </a:rPr>
                        <a:t>操作系统</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000066"/>
                          </a:solidFill>
                          <a:effectLst>
                            <a:outerShdw blurRad="38100" dist="38100" dir="2700000" algn="tl">
                              <a:srgbClr val="C0C0C0"/>
                            </a:outerShdw>
                          </a:effectLst>
                          <a:latin typeface="Tahoma" pitchFamily="34" charset="0"/>
                          <a:ea typeface="宋体" pitchFamily="2" charset="-122"/>
                        </a:rPr>
                        <a:t>编译原理</a:t>
                      </a:r>
                    </a:p>
                  </a:txBody>
                  <a:tcPr marT="45731" marB="45731" horzOverflow="overflow">
                    <a:lnL w="12700" cap="flat" cmpd="sng" algn="ctr">
                      <a:solidFill>
                        <a:srgbClr val="000066"/>
                      </a:solidFill>
                      <a:prstDash val="solid"/>
                      <a:miter lim="800000"/>
                      <a:headEnd type="none" w="med" len="med"/>
                      <a:tailEnd type="none" w="med" len="med"/>
                    </a:lnL>
                    <a:lnR w="28575"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5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060101</a:t>
                      </a:r>
                    </a:p>
                  </a:txBody>
                  <a:tcPr marT="45731" marB="45731" horzOverflow="overflow">
                    <a:lnL w="28575"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白    月 </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95</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90</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88</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78</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89</a:t>
                      </a:r>
                    </a:p>
                  </a:txBody>
                  <a:tcPr marT="45731" marB="45731" horzOverflow="overflow">
                    <a:lnL w="12700" cap="flat" cmpd="sng" algn="ctr">
                      <a:solidFill>
                        <a:srgbClr val="000066"/>
                      </a:solidFill>
                      <a:prstDash val="solid"/>
                      <a:miter lim="800000"/>
                      <a:headEnd type="none" w="med" len="med"/>
                      <a:tailEnd type="none" w="med" len="med"/>
                    </a:lnL>
                    <a:lnR w="28575"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5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060102</a:t>
                      </a:r>
                    </a:p>
                  </a:txBody>
                  <a:tcPr marT="45731" marB="45731" horzOverflow="overflow">
                    <a:lnL w="28575"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叶慧敏</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80</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95</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85</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75</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90</a:t>
                      </a:r>
                    </a:p>
                  </a:txBody>
                  <a:tcPr marT="45731" marB="45731" horzOverflow="overflow">
                    <a:lnL w="12700" cap="flat" cmpd="sng" algn="ctr">
                      <a:solidFill>
                        <a:srgbClr val="000066"/>
                      </a:solidFill>
                      <a:prstDash val="solid"/>
                      <a:miter lim="800000"/>
                      <a:headEnd type="none" w="med" len="med"/>
                      <a:tailEnd type="none" w="med" len="med"/>
                    </a:lnL>
                    <a:lnR w="28575"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5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060103</a:t>
                      </a:r>
                    </a:p>
                  </a:txBody>
                  <a:tcPr marT="45731" marB="45731" horzOverflow="overflow">
                    <a:lnL w="28575"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于红兵</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86</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80</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91</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90</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75</a:t>
                      </a:r>
                    </a:p>
                  </a:txBody>
                  <a:tcPr marT="45731" marB="45731" horzOverflow="overflow">
                    <a:lnL w="12700" cap="flat" cmpd="sng" algn="ctr">
                      <a:solidFill>
                        <a:srgbClr val="000066"/>
                      </a:solidFill>
                      <a:prstDash val="solid"/>
                      <a:miter lim="800000"/>
                      <a:headEnd type="none" w="med" len="med"/>
                      <a:tailEnd type="none" w="med" len="med"/>
                    </a:lnL>
                    <a:lnR w="28575"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5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060104</a:t>
                      </a:r>
                    </a:p>
                  </a:txBody>
                  <a:tcPr marT="45731" marB="45731" horzOverflow="overflow">
                    <a:lnL w="28575"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梁    丹</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85</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90</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80</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79</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80</a:t>
                      </a:r>
                    </a:p>
                  </a:txBody>
                  <a:tcPr marT="45731" marB="45731" horzOverflow="overflow">
                    <a:lnL w="12700" cap="flat" cmpd="sng" algn="ctr">
                      <a:solidFill>
                        <a:srgbClr val="000066"/>
                      </a:solidFill>
                      <a:prstDash val="solid"/>
                      <a:miter lim="800000"/>
                      <a:headEnd type="none" w="med" len="med"/>
                      <a:tailEnd type="none" w="med" len="med"/>
                    </a:lnL>
                    <a:lnR w="28575"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5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060105</a:t>
                      </a:r>
                    </a:p>
                  </a:txBody>
                  <a:tcPr marT="45731" marB="45731" horzOverflow="overflow">
                    <a:lnL w="28575"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桂    娟</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90</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85</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89</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82</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91</a:t>
                      </a:r>
                    </a:p>
                  </a:txBody>
                  <a:tcPr marT="45731" marB="45731" horzOverflow="overflow">
                    <a:lnL w="12700" cap="flat" cmpd="sng" algn="ctr">
                      <a:solidFill>
                        <a:srgbClr val="000066"/>
                      </a:solidFill>
                      <a:prstDash val="solid"/>
                      <a:miter lim="800000"/>
                      <a:headEnd type="none" w="med" len="med"/>
                      <a:tailEnd type="none" w="med" len="med"/>
                    </a:lnL>
                    <a:lnR w="28575"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5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060106</a:t>
                      </a:r>
                    </a:p>
                  </a:txBody>
                  <a:tcPr marT="45731" marB="45731" horzOverflow="overflow">
                    <a:lnL w="28575"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吴    磊</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88</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90</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80</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85</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70</a:t>
                      </a:r>
                    </a:p>
                  </a:txBody>
                  <a:tcPr marT="45731" marB="45731" horzOverflow="overflow">
                    <a:lnL w="12700" cap="flat" cmpd="sng" algn="ctr">
                      <a:solidFill>
                        <a:srgbClr val="000066"/>
                      </a:solidFill>
                      <a:prstDash val="solid"/>
                      <a:miter lim="800000"/>
                      <a:headEnd type="none" w="med" len="med"/>
                      <a:tailEnd type="none" w="med" len="med"/>
                    </a:lnL>
                    <a:lnR w="28575"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5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060107</a:t>
                      </a:r>
                    </a:p>
                  </a:txBody>
                  <a:tcPr marT="45731" marB="45731" horzOverflow="overflow">
                    <a:lnL w="28575"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尹文甲</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92</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88</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82</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90</a:t>
                      </a:r>
                    </a:p>
                  </a:txBody>
                  <a:tcPr marT="45731" marB="45731"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80</a:t>
                      </a:r>
                    </a:p>
                  </a:txBody>
                  <a:tcPr marT="45731" marB="45731" horzOverflow="overflow">
                    <a:lnL w="12700" cap="flat" cmpd="sng" algn="ctr">
                      <a:solidFill>
                        <a:srgbClr val="000066"/>
                      </a:solidFill>
                      <a:prstDash val="solid"/>
                      <a:miter lim="800000"/>
                      <a:headEnd type="none" w="med" len="med"/>
                      <a:tailEnd type="none" w="med" len="med"/>
                    </a:lnL>
                    <a:lnR w="28575"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pSp>
        <p:nvGrpSpPr>
          <p:cNvPr id="2" name="Group 300">
            <a:extLst>
              <a:ext uri="{FF2B5EF4-FFF2-40B4-BE49-F238E27FC236}">
                <a16:creationId xmlns:a16="http://schemas.microsoft.com/office/drawing/2014/main" id="{D4B99EE8-F7E5-4CDB-AF8F-E13E8A01E8AA}"/>
              </a:ext>
            </a:extLst>
          </p:cNvPr>
          <p:cNvGrpSpPr>
            <a:grpSpLocks/>
          </p:cNvGrpSpPr>
          <p:nvPr/>
        </p:nvGrpSpPr>
        <p:grpSpPr bwMode="auto">
          <a:xfrm>
            <a:off x="5219700" y="5013325"/>
            <a:ext cx="3302000" cy="1079500"/>
            <a:chOff x="3424" y="346"/>
            <a:chExt cx="2080" cy="680"/>
          </a:xfrm>
        </p:grpSpPr>
        <p:sp>
          <p:nvSpPr>
            <p:cNvPr id="9299" name="Rectangle 298">
              <a:extLst>
                <a:ext uri="{FF2B5EF4-FFF2-40B4-BE49-F238E27FC236}">
                  <a16:creationId xmlns:a16="http://schemas.microsoft.com/office/drawing/2014/main" id="{AA2C97FB-44D5-4517-B5BE-93746D3BDFD3}"/>
                </a:ext>
              </a:extLst>
            </p:cNvPr>
            <p:cNvSpPr>
              <a:spLocks noChangeArrowheads="1"/>
            </p:cNvSpPr>
            <p:nvPr/>
          </p:nvSpPr>
          <p:spPr bwMode="auto">
            <a:xfrm>
              <a:off x="3424" y="391"/>
              <a:ext cx="1996" cy="635"/>
            </a:xfrm>
            <a:prstGeom prst="rect">
              <a:avLst/>
            </a:prstGeom>
            <a:solidFill>
              <a:schemeClr val="accent1">
                <a:alpha val="10196"/>
              </a:schemeClr>
            </a:solidFill>
            <a:ln w="9525">
              <a:solidFill>
                <a:srgbClr val="008080"/>
              </a:solidFill>
              <a:prstDash val="sysDot"/>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1429" name="Text Box 293">
              <a:extLst>
                <a:ext uri="{FF2B5EF4-FFF2-40B4-BE49-F238E27FC236}">
                  <a16:creationId xmlns:a16="http://schemas.microsoft.com/office/drawing/2014/main" id="{1A9182E8-3476-4945-B522-4C1D33BB74CA}"/>
                </a:ext>
              </a:extLst>
            </p:cNvPr>
            <p:cNvSpPr txBox="1">
              <a:spLocks noChangeArrowheads="1"/>
            </p:cNvSpPr>
            <p:nvPr/>
          </p:nvSpPr>
          <p:spPr bwMode="auto">
            <a:xfrm>
              <a:off x="3424" y="346"/>
              <a:ext cx="2080" cy="250"/>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2000" b="1">
                  <a:solidFill>
                    <a:srgbClr val="FF00FF"/>
                  </a:solidFill>
                  <a:effectLst>
                    <a:outerShdw blurRad="38100" dist="38100" dir="2700000" algn="tl">
                      <a:srgbClr val="C0C0C0"/>
                    </a:outerShdw>
                  </a:effectLst>
                  <a:ea typeface="方正舒体" pitchFamily="2" charset="-122"/>
                </a:rPr>
                <a:t>可否同时存储学号和姓名？</a:t>
              </a:r>
            </a:p>
          </p:txBody>
        </p:sp>
        <p:sp>
          <p:nvSpPr>
            <p:cNvPr id="9301" name="AutoShape 294">
              <a:extLst>
                <a:ext uri="{FF2B5EF4-FFF2-40B4-BE49-F238E27FC236}">
                  <a16:creationId xmlns:a16="http://schemas.microsoft.com/office/drawing/2014/main" id="{15784FA1-168C-449D-AD5A-EC19D1BB75B6}"/>
                </a:ext>
              </a:extLst>
            </p:cNvPr>
            <p:cNvSpPr>
              <a:spLocks noChangeArrowheads="1"/>
            </p:cNvSpPr>
            <p:nvPr/>
          </p:nvSpPr>
          <p:spPr bwMode="auto">
            <a:xfrm>
              <a:off x="4007" y="633"/>
              <a:ext cx="817" cy="317"/>
            </a:xfrm>
            <a:prstGeom prst="smileyFace">
              <a:avLst>
                <a:gd name="adj" fmla="val 4653"/>
              </a:avLst>
            </a:prstGeom>
            <a:solidFill>
              <a:schemeClr val="accent1">
                <a:alpha val="20000"/>
              </a:schemeClr>
            </a:solidFill>
            <a:ln w="508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1432" name="Text Box 296">
              <a:extLst>
                <a:ext uri="{FF2B5EF4-FFF2-40B4-BE49-F238E27FC236}">
                  <a16:creationId xmlns:a16="http://schemas.microsoft.com/office/drawing/2014/main" id="{4E792668-B71A-4932-A3EA-7CB607B2C8C9}"/>
                </a:ext>
              </a:extLst>
            </p:cNvPr>
            <p:cNvSpPr txBox="1">
              <a:spLocks noChangeArrowheads="1"/>
            </p:cNvSpPr>
            <p:nvPr/>
          </p:nvSpPr>
          <p:spPr bwMode="auto">
            <a:xfrm>
              <a:off x="4301" y="584"/>
              <a:ext cx="227" cy="327"/>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2800" b="1">
                  <a:solidFill>
                    <a:srgbClr val="FF3300"/>
                  </a:solidFill>
                  <a:effectLst>
                    <a:outerShdw blurRad="38100" dist="38100" dir="2700000" algn="tl">
                      <a:srgbClr val="C0C0C0"/>
                    </a:outerShdw>
                  </a:effectLst>
                </a:rPr>
                <a:t>?</a:t>
              </a:r>
            </a:p>
          </p:txBody>
        </p:sp>
      </p:grpSp>
      <p:sp>
        <p:nvSpPr>
          <p:cNvPr id="91154" name="Rectangle 18">
            <a:extLst>
              <a:ext uri="{FF2B5EF4-FFF2-40B4-BE49-F238E27FC236}">
                <a16:creationId xmlns:a16="http://schemas.microsoft.com/office/drawing/2014/main" id="{3BCAAE69-2AEC-445C-BFDC-A8134F5718A6}"/>
              </a:ext>
            </a:extLst>
          </p:cNvPr>
          <p:cNvSpPr>
            <a:spLocks noChangeArrowheads="1"/>
          </p:cNvSpPr>
          <p:nvPr/>
        </p:nvSpPr>
        <p:spPr bwMode="auto">
          <a:xfrm>
            <a:off x="755650" y="765175"/>
            <a:ext cx="7920038" cy="396875"/>
          </a:xfrm>
          <a:prstGeom prst="rect">
            <a:avLst/>
          </a:prstGeom>
          <a:noFill/>
          <a:ln w="9525">
            <a:noFill/>
            <a:miter lim="800000"/>
            <a:headEnd/>
            <a:tailEnd/>
          </a:ln>
          <a:effectLst/>
        </p:spPr>
        <p:txBody>
          <a:bodyPr anchor="ctr">
            <a:spAutoFit/>
          </a:bodyPr>
          <a:lstStyle/>
          <a:p>
            <a:pPr eaLnBrk="1" hangingPunct="1">
              <a:defRPr/>
            </a:pPr>
            <a:r>
              <a:rPr lang="en-US" altLang="zh-CN" sz="2000" b="1"/>
              <a:t>       </a:t>
            </a:r>
            <a:r>
              <a:rPr lang="zh-CN" altLang="en-US" sz="2000" b="1">
                <a:effectLst>
                  <a:outerShdw blurRad="38100" dist="38100" dir="2700000" algn="tl">
                    <a:srgbClr val="C0C0C0"/>
                  </a:outerShdw>
                </a:effectLst>
              </a:rPr>
              <a:t>应用问题</a:t>
            </a:r>
            <a:r>
              <a:rPr lang="en-US" altLang="en-US" sz="2000" b="1">
                <a:effectLst>
                  <a:outerShdw blurRad="38100" dist="38100" dir="2700000" algn="tl">
                    <a:srgbClr val="C0C0C0"/>
                  </a:outerShdw>
                </a:effectLst>
              </a:rPr>
              <a:t>㈡</a:t>
            </a:r>
            <a:r>
              <a:rPr lang="zh-CN" altLang="en-US" sz="2000" b="1">
                <a:effectLst>
                  <a:outerShdw blurRad="38100" dist="38100" dir="2700000" algn="tl">
                    <a:srgbClr val="C0C0C0"/>
                  </a:outerShdw>
                </a:effectLst>
              </a:rPr>
              <a:t>   存储下列多一门课程的考试成绩单。</a:t>
            </a:r>
          </a:p>
        </p:txBody>
      </p:sp>
      <p:sp>
        <p:nvSpPr>
          <p:cNvPr id="91425" name="Rectangle 289">
            <a:extLst>
              <a:ext uri="{FF2B5EF4-FFF2-40B4-BE49-F238E27FC236}">
                <a16:creationId xmlns:a16="http://schemas.microsoft.com/office/drawing/2014/main" id="{3ABCA3AC-8106-4C7F-9BDB-2747722E31AF}"/>
              </a:ext>
            </a:extLst>
          </p:cNvPr>
          <p:cNvSpPr>
            <a:spLocks noChangeArrowheads="1"/>
          </p:cNvSpPr>
          <p:nvPr/>
        </p:nvSpPr>
        <p:spPr bwMode="auto">
          <a:xfrm>
            <a:off x="755650" y="3994150"/>
            <a:ext cx="7920038" cy="701675"/>
          </a:xfrm>
          <a:prstGeom prst="rect">
            <a:avLst/>
          </a:prstGeom>
          <a:noFill/>
          <a:ln w="9525">
            <a:noFill/>
            <a:miter lim="800000"/>
            <a:headEnd/>
            <a:tailEnd/>
          </a:ln>
          <a:effectLst/>
        </p:spPr>
        <p:txBody>
          <a:bodyPr anchor="ctr">
            <a:spAutoFit/>
          </a:bodyPr>
          <a:lstStyle/>
          <a:p>
            <a:pPr eaLnBrk="1" hangingPunct="1">
              <a:defRPr/>
            </a:pPr>
            <a:r>
              <a:rPr lang="en-US" altLang="zh-CN" sz="2000" b="1"/>
              <a:t>       </a:t>
            </a:r>
            <a:r>
              <a:rPr lang="zh-CN" altLang="en-US" sz="2000" b="1">
                <a:effectLst>
                  <a:outerShdw blurRad="38100" dist="38100" dir="2700000" algn="tl">
                    <a:srgbClr val="C0C0C0"/>
                  </a:outerShdw>
                </a:effectLst>
              </a:rPr>
              <a:t>分析：由于要求存储多科成绩数据，所以或采用多个一维</a:t>
            </a:r>
            <a:r>
              <a:rPr lang="en-US" altLang="zh-CN" sz="2000" b="1">
                <a:effectLst>
                  <a:outerShdw blurRad="38100" dist="38100" dir="2700000" algn="tl">
                    <a:srgbClr val="C0C0C0"/>
                  </a:outerShdw>
                </a:effectLst>
              </a:rPr>
              <a:t>int</a:t>
            </a:r>
            <a:r>
              <a:rPr lang="zh-CN" altLang="en-US" sz="2000" b="1">
                <a:effectLst>
                  <a:outerShdw blurRad="38100" dist="38100" dir="2700000" algn="tl">
                    <a:srgbClr val="C0C0C0"/>
                  </a:outerShdw>
                </a:effectLst>
              </a:rPr>
              <a:t>数组分别存储每科成绩，或采用一个二维数组存储多科成绩。 </a:t>
            </a:r>
          </a:p>
        </p:txBody>
      </p:sp>
      <p:sp>
        <p:nvSpPr>
          <p:cNvPr id="91426" name="Rectangle 290">
            <a:extLst>
              <a:ext uri="{FF2B5EF4-FFF2-40B4-BE49-F238E27FC236}">
                <a16:creationId xmlns:a16="http://schemas.microsoft.com/office/drawing/2014/main" id="{FBE7C544-3FDD-4A3B-B3BA-4FB22EA789DF}"/>
              </a:ext>
            </a:extLst>
          </p:cNvPr>
          <p:cNvSpPr>
            <a:spLocks noChangeArrowheads="1"/>
          </p:cNvSpPr>
          <p:nvPr/>
        </p:nvSpPr>
        <p:spPr bwMode="auto">
          <a:xfrm>
            <a:off x="755650" y="4676775"/>
            <a:ext cx="7920038" cy="1311275"/>
          </a:xfrm>
          <a:prstGeom prst="rect">
            <a:avLst/>
          </a:prstGeom>
          <a:noFill/>
          <a:ln w="9525">
            <a:noFill/>
            <a:miter lim="800000"/>
            <a:headEnd/>
            <a:tailEnd/>
          </a:ln>
          <a:effectLst/>
        </p:spPr>
        <p:txBody>
          <a:bodyPr anchor="ctr">
            <a:spAutoFit/>
          </a:bodyPr>
          <a:lstStyle/>
          <a:p>
            <a:pPr eaLnBrk="1" hangingPunct="1">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采用一个二维数组存储与原问题对应关系是：</a:t>
            </a:r>
          </a:p>
          <a:p>
            <a:pPr eaLnBrk="1" hangingPunct="1">
              <a:defRPr/>
            </a:pPr>
            <a:r>
              <a:rPr lang="zh-CN" altLang="en-US" sz="2000" b="1"/>
              <a:t>              </a:t>
            </a:r>
            <a:r>
              <a:rPr lang="zh-CN" altLang="en-US" sz="2000" b="1">
                <a:effectLst>
                  <a:outerShdw blurRad="38100" dist="38100" dir="2700000" algn="tl">
                    <a:srgbClr val="C0C0C0"/>
                  </a:outerShdw>
                </a:effectLst>
              </a:rPr>
              <a:t>①数组行下标对应于姓名；</a:t>
            </a:r>
          </a:p>
          <a:p>
            <a:pPr eaLnBrk="1" hangingPunct="1">
              <a:defRPr/>
            </a:pPr>
            <a:r>
              <a:rPr lang="zh-CN" altLang="en-US" sz="2000" b="1">
                <a:effectLst>
                  <a:outerShdw blurRad="38100" dist="38100" dir="2700000" algn="tl">
                    <a:srgbClr val="C0C0C0"/>
                  </a:outerShdw>
                </a:effectLst>
              </a:rPr>
              <a:t>              ②数组列下标对应于课程；</a:t>
            </a:r>
          </a:p>
          <a:p>
            <a:pPr eaLnBrk="1" hangingPunct="1">
              <a:defRPr/>
            </a:pPr>
            <a:r>
              <a:rPr lang="zh-CN" altLang="en-US" sz="2000" b="1">
                <a:effectLst>
                  <a:outerShdw blurRad="38100" dist="38100" dir="2700000" algn="tl">
                    <a:srgbClr val="C0C0C0"/>
                  </a:outerShdw>
                </a:effectLst>
              </a:rPr>
              <a:t>              ③数组元素对应于成绩。</a:t>
            </a:r>
            <a:r>
              <a:rPr lang="zh-CN" altLang="en-US" sz="2000" b="1"/>
              <a:t> </a:t>
            </a:r>
          </a:p>
        </p:txBody>
      </p:sp>
      <p:sp>
        <p:nvSpPr>
          <p:cNvPr id="91431" name="Text Box 295">
            <a:extLst>
              <a:ext uri="{FF2B5EF4-FFF2-40B4-BE49-F238E27FC236}">
                <a16:creationId xmlns:a16="http://schemas.microsoft.com/office/drawing/2014/main" id="{B2F3ED1C-EEA2-4473-B329-BD41BDB6AFA1}"/>
              </a:ext>
            </a:extLst>
          </p:cNvPr>
          <p:cNvSpPr txBox="1">
            <a:spLocks noChangeArrowheads="1"/>
          </p:cNvSpPr>
          <p:nvPr/>
        </p:nvSpPr>
        <p:spPr bwMode="auto">
          <a:xfrm>
            <a:off x="6611938" y="5386388"/>
            <a:ext cx="360362" cy="519112"/>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2800" b="1">
                <a:solidFill>
                  <a:srgbClr val="FF3300"/>
                </a:solidFill>
                <a:effectLst>
                  <a:outerShdw blurRad="38100" dist="38100" dir="2700000" algn="tl">
                    <a:srgbClr val="C0C0C0"/>
                  </a:outerShdw>
                </a:effectLst>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91425"/>
                                        </p:tgtEl>
                                        <p:attrNameLst>
                                          <p:attrName>style.visibility</p:attrName>
                                        </p:attrNameLst>
                                      </p:cBhvr>
                                      <p:to>
                                        <p:strVal val="visible"/>
                                      </p:to>
                                    </p:set>
                                    <p:anim calcmode="lin" valueType="num">
                                      <p:cBhvr>
                                        <p:cTn id="7" dur="1000" fill="hold"/>
                                        <p:tgtEl>
                                          <p:spTgt spid="91425"/>
                                        </p:tgtEl>
                                        <p:attrNameLst>
                                          <p:attrName>ppt_x</p:attrName>
                                        </p:attrNameLst>
                                      </p:cBhvr>
                                      <p:tavLst>
                                        <p:tav tm="0">
                                          <p:val>
                                            <p:strVal val="#ppt_x-.2"/>
                                          </p:val>
                                        </p:tav>
                                        <p:tav tm="100000">
                                          <p:val>
                                            <p:strVal val="#ppt_x"/>
                                          </p:val>
                                        </p:tav>
                                      </p:tavLst>
                                    </p:anim>
                                    <p:anim calcmode="lin" valueType="num">
                                      <p:cBhvr>
                                        <p:cTn id="8" dur="1000" fill="hold"/>
                                        <p:tgtEl>
                                          <p:spTgt spid="91425"/>
                                        </p:tgtEl>
                                        <p:attrNameLst>
                                          <p:attrName>ppt_y</p:attrName>
                                        </p:attrNameLst>
                                      </p:cBhvr>
                                      <p:tavLst>
                                        <p:tav tm="0">
                                          <p:val>
                                            <p:strVal val="#ppt_y"/>
                                          </p:val>
                                        </p:tav>
                                        <p:tav tm="100000">
                                          <p:val>
                                            <p:strVal val="#ppt_y"/>
                                          </p:val>
                                        </p:tav>
                                      </p:tavLst>
                                    </p:anim>
                                    <p:animEffect transition="in" filter="wipe(right)" prLst="gradientSize: 0.1">
                                      <p:cBhvr>
                                        <p:cTn id="9" dur="1000"/>
                                        <p:tgtEl>
                                          <p:spTgt spid="9142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91426"/>
                                        </p:tgtEl>
                                        <p:attrNameLst>
                                          <p:attrName>style.visibility</p:attrName>
                                        </p:attrNameLst>
                                      </p:cBhvr>
                                      <p:to>
                                        <p:strVal val="visible"/>
                                      </p:to>
                                    </p:set>
                                    <p:anim calcmode="lin" valueType="num">
                                      <p:cBhvr>
                                        <p:cTn id="14" dur="1000" fill="hold"/>
                                        <p:tgtEl>
                                          <p:spTgt spid="91426"/>
                                        </p:tgtEl>
                                        <p:attrNameLst>
                                          <p:attrName>ppt_x</p:attrName>
                                        </p:attrNameLst>
                                      </p:cBhvr>
                                      <p:tavLst>
                                        <p:tav tm="0">
                                          <p:val>
                                            <p:strVal val="#ppt_x-.2"/>
                                          </p:val>
                                        </p:tav>
                                        <p:tav tm="100000">
                                          <p:val>
                                            <p:strVal val="#ppt_x"/>
                                          </p:val>
                                        </p:tav>
                                      </p:tavLst>
                                    </p:anim>
                                    <p:anim calcmode="lin" valueType="num">
                                      <p:cBhvr>
                                        <p:cTn id="15" dur="1000" fill="hold"/>
                                        <p:tgtEl>
                                          <p:spTgt spid="91426"/>
                                        </p:tgtEl>
                                        <p:attrNameLst>
                                          <p:attrName>ppt_y</p:attrName>
                                        </p:attrNameLst>
                                      </p:cBhvr>
                                      <p:tavLst>
                                        <p:tav tm="0">
                                          <p:val>
                                            <p:strVal val="#ppt_y"/>
                                          </p:val>
                                        </p:tav>
                                        <p:tav tm="100000">
                                          <p:val>
                                            <p:strVal val="#ppt_y"/>
                                          </p:val>
                                        </p:tav>
                                      </p:tavLst>
                                    </p:anim>
                                    <p:animEffect transition="in" filter="wipe(right)" prLst="gradientSize: 0.1">
                                      <p:cBhvr>
                                        <p:cTn id="16" dur="1000"/>
                                        <p:tgtEl>
                                          <p:spTgt spid="9142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9"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0" fill="hold"/>
                                        <p:tgtEl>
                                          <p:spTgt spid="2"/>
                                        </p:tgtEl>
                                        <p:attrNameLst>
                                          <p:attrName>ppt_w</p:attrName>
                                        </p:attrNameLst>
                                      </p:cBhvr>
                                      <p:tavLst>
                                        <p:tav tm="0" fmla="#ppt_w*sin(2.5*pi*$)">
                                          <p:val>
                                            <p:fltVal val="0"/>
                                          </p:val>
                                        </p:tav>
                                        <p:tav tm="100000">
                                          <p:val>
                                            <p:fltVal val="1"/>
                                          </p:val>
                                        </p:tav>
                                      </p:tavLst>
                                    </p:anim>
                                    <p:anim calcmode="lin" valueType="num">
                                      <p:cBhvr>
                                        <p:cTn id="22" dur="5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9" presetClass="entr" presetSubtype="0" fill="hold" grpId="0" nodeType="clickEffect">
                                  <p:stCondLst>
                                    <p:cond delay="0"/>
                                  </p:stCondLst>
                                  <p:childTnLst>
                                    <p:set>
                                      <p:cBhvr>
                                        <p:cTn id="26" dur="1" fill="hold">
                                          <p:stCondLst>
                                            <p:cond delay="0"/>
                                          </p:stCondLst>
                                        </p:cTn>
                                        <p:tgtEl>
                                          <p:spTgt spid="91437"/>
                                        </p:tgtEl>
                                        <p:attrNameLst>
                                          <p:attrName>style.visibility</p:attrName>
                                        </p:attrNameLst>
                                      </p:cBhvr>
                                      <p:to>
                                        <p:strVal val="visible"/>
                                      </p:to>
                                    </p:set>
                                    <p:anim calcmode="lin" valueType="num">
                                      <p:cBhvr>
                                        <p:cTn id="27" dur="1000" fill="hold"/>
                                        <p:tgtEl>
                                          <p:spTgt spid="91437"/>
                                        </p:tgtEl>
                                        <p:attrNameLst>
                                          <p:attrName>ppt_x</p:attrName>
                                        </p:attrNameLst>
                                      </p:cBhvr>
                                      <p:tavLst>
                                        <p:tav tm="0">
                                          <p:val>
                                            <p:strVal val="#ppt_x-.2"/>
                                          </p:val>
                                        </p:tav>
                                        <p:tav tm="100000">
                                          <p:val>
                                            <p:strVal val="#ppt_x"/>
                                          </p:val>
                                        </p:tav>
                                      </p:tavLst>
                                    </p:anim>
                                    <p:anim calcmode="lin" valueType="num">
                                      <p:cBhvr>
                                        <p:cTn id="28" dur="1000" fill="hold"/>
                                        <p:tgtEl>
                                          <p:spTgt spid="91437"/>
                                        </p:tgtEl>
                                        <p:attrNameLst>
                                          <p:attrName>ppt_y</p:attrName>
                                        </p:attrNameLst>
                                      </p:cBhvr>
                                      <p:tavLst>
                                        <p:tav tm="0">
                                          <p:val>
                                            <p:strVal val="#ppt_y"/>
                                          </p:val>
                                        </p:tav>
                                        <p:tav tm="100000">
                                          <p:val>
                                            <p:strVal val="#ppt_y"/>
                                          </p:val>
                                        </p:tav>
                                      </p:tavLst>
                                    </p:anim>
                                    <p:animEffect transition="in" filter="wipe(right)" prLst="gradientSize: 0.1">
                                      <p:cBhvr>
                                        <p:cTn id="29" dur="1000"/>
                                        <p:tgtEl>
                                          <p:spTgt spid="9143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9" presetClass="entr" presetSubtype="10" fill="hold" grpId="0" nodeType="clickEffect">
                                  <p:stCondLst>
                                    <p:cond delay="0"/>
                                  </p:stCondLst>
                                  <p:childTnLst>
                                    <p:set>
                                      <p:cBhvr>
                                        <p:cTn id="33" dur="1" fill="hold">
                                          <p:stCondLst>
                                            <p:cond delay="0"/>
                                          </p:stCondLst>
                                        </p:cTn>
                                        <p:tgtEl>
                                          <p:spTgt spid="91431"/>
                                        </p:tgtEl>
                                        <p:attrNameLst>
                                          <p:attrName>style.visibility</p:attrName>
                                        </p:attrNameLst>
                                      </p:cBhvr>
                                      <p:to>
                                        <p:strVal val="visible"/>
                                      </p:to>
                                    </p:set>
                                    <p:anim calcmode="lin" valueType="num">
                                      <p:cBhvr>
                                        <p:cTn id="34" dur="5000" fill="hold"/>
                                        <p:tgtEl>
                                          <p:spTgt spid="91431"/>
                                        </p:tgtEl>
                                        <p:attrNameLst>
                                          <p:attrName>ppt_w</p:attrName>
                                        </p:attrNameLst>
                                      </p:cBhvr>
                                      <p:tavLst>
                                        <p:tav tm="0" fmla="#ppt_w*sin(2.5*pi*$)">
                                          <p:val>
                                            <p:fltVal val="0"/>
                                          </p:val>
                                        </p:tav>
                                        <p:tav tm="100000">
                                          <p:val>
                                            <p:fltVal val="1"/>
                                          </p:val>
                                        </p:tav>
                                      </p:tavLst>
                                    </p:anim>
                                    <p:anim calcmode="lin" valueType="num">
                                      <p:cBhvr>
                                        <p:cTn id="35" dur="5000" fill="hold"/>
                                        <p:tgtEl>
                                          <p:spTgt spid="9143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37" grpId="0" animBg="1"/>
      <p:bldP spid="91425" grpId="0"/>
      <p:bldP spid="91426" grpId="0"/>
      <p:bldP spid="9143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1">
            <a:extLst>
              <a:ext uri="{FF2B5EF4-FFF2-40B4-BE49-F238E27FC236}">
                <a16:creationId xmlns:a16="http://schemas.microsoft.com/office/drawing/2014/main" id="{8CEF0920-4CE3-4162-AFCC-A154572FFC4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1F0671B-463F-4325-9AEA-0C8550B1AF3D}" type="slidenum">
              <a:rPr kumimoji="0" lang="en-US" altLang="zh-CN" sz="1800" smtClean="0">
                <a:solidFill>
                  <a:srgbClr val="009900"/>
                </a:solidFill>
              </a:rPr>
              <a:pPr>
                <a:spcBef>
                  <a:spcPct val="0"/>
                </a:spcBef>
                <a:buClrTx/>
                <a:buSzTx/>
                <a:buFontTx/>
                <a:buNone/>
              </a:pPr>
              <a:t>50</a:t>
            </a:fld>
            <a:endParaRPr kumimoji="0" lang="en-US" altLang="zh-CN" sz="1800">
              <a:solidFill>
                <a:srgbClr val="009900"/>
              </a:solidFill>
            </a:endParaRPr>
          </a:p>
        </p:txBody>
      </p:sp>
      <p:sp>
        <p:nvSpPr>
          <p:cNvPr id="178582" name="Rectangle 406">
            <a:extLst>
              <a:ext uri="{FF2B5EF4-FFF2-40B4-BE49-F238E27FC236}">
                <a16:creationId xmlns:a16="http://schemas.microsoft.com/office/drawing/2014/main" id="{510E0343-9DC6-492B-A15D-50EF1236E5E4}"/>
              </a:ext>
            </a:extLst>
          </p:cNvPr>
          <p:cNvSpPr>
            <a:spLocks noChangeArrowheads="1"/>
          </p:cNvSpPr>
          <p:nvPr/>
        </p:nvSpPr>
        <p:spPr bwMode="auto">
          <a:xfrm>
            <a:off x="746125" y="5119688"/>
            <a:ext cx="2376488" cy="792162"/>
          </a:xfrm>
          <a:prstGeom prst="rect">
            <a:avLst/>
          </a:prstGeom>
          <a:solidFill>
            <a:schemeClr val="bg1">
              <a:alpha val="7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78180" name="Text Box 4">
            <a:extLst>
              <a:ext uri="{FF2B5EF4-FFF2-40B4-BE49-F238E27FC236}">
                <a16:creationId xmlns:a16="http://schemas.microsoft.com/office/drawing/2014/main" id="{1BDEBDC5-B098-4F2A-B2C4-9C53E53FDA0E}"/>
              </a:ext>
            </a:extLst>
          </p:cNvPr>
          <p:cNvSpPr txBox="1">
            <a:spLocks noChangeArrowheads="1"/>
          </p:cNvSpPr>
          <p:nvPr/>
        </p:nvSpPr>
        <p:spPr bwMode="auto">
          <a:xfrm>
            <a:off x="827088" y="685800"/>
            <a:ext cx="7200900" cy="457200"/>
          </a:xfrm>
          <a:prstGeom prst="rect">
            <a:avLst/>
          </a:prstGeom>
          <a:noFill/>
          <a:ln w="9525">
            <a:noFill/>
            <a:miter lim="800000"/>
            <a:headEnd/>
            <a:tailEnd/>
          </a:ln>
          <a:effectLst/>
        </p:spPr>
        <p:txBody>
          <a:bodyPr>
            <a:spAutoFit/>
          </a:bodyPr>
          <a:lstStyle/>
          <a:p>
            <a:pPr eaLnBrk="1" hangingPunct="1">
              <a:spcBef>
                <a:spcPct val="50000"/>
              </a:spcBef>
              <a:defRPr/>
            </a:pPr>
            <a:r>
              <a:rPr lang="en-US" altLang="zh-CN" b="1">
                <a:solidFill>
                  <a:schemeClr val="tx2"/>
                </a:solidFill>
                <a:effectLst>
                  <a:outerShdw blurRad="38100" dist="38100" dir="2700000" algn="tl">
                    <a:srgbClr val="C0C0C0"/>
                  </a:outerShdw>
                </a:effectLst>
              </a:rPr>
              <a:t>2.  calloc</a:t>
            </a:r>
            <a:r>
              <a:rPr lang="zh-CN" altLang="en-US" b="1">
                <a:solidFill>
                  <a:schemeClr val="tx2"/>
                </a:solidFill>
                <a:effectLst>
                  <a:outerShdw blurRad="38100" dist="38100" dir="2700000" algn="tl">
                    <a:srgbClr val="C0C0C0"/>
                  </a:outerShdw>
                </a:effectLst>
              </a:rPr>
              <a:t>函数：</a:t>
            </a:r>
            <a:r>
              <a:rPr lang="en-US" altLang="zh-CN" sz="2000" b="1">
                <a:effectLst>
                  <a:outerShdw blurRad="38100" dist="38100" dir="2700000" algn="tl">
                    <a:srgbClr val="C0C0C0"/>
                  </a:outerShdw>
                </a:effectLst>
              </a:rPr>
              <a:t>void   * calloc(size_t </a:t>
            </a:r>
            <a:r>
              <a:rPr lang="en-US" altLang="zh-CN" sz="2000" b="1">
                <a:solidFill>
                  <a:schemeClr val="tx2"/>
                </a:solidFill>
                <a:effectLst>
                  <a:outerShdw blurRad="38100" dist="38100" dir="2700000" algn="tl">
                    <a:srgbClr val="C0C0C0"/>
                  </a:outerShdw>
                </a:effectLst>
              </a:rPr>
              <a:t>n</a:t>
            </a:r>
            <a:r>
              <a:rPr lang="en-US" altLang="zh-CN" sz="2000" b="1">
                <a:effectLst>
                  <a:outerShdw blurRad="38100" dist="38100" dir="2700000" algn="tl">
                    <a:srgbClr val="C0C0C0"/>
                  </a:outerShdw>
                </a:effectLst>
              </a:rPr>
              <a:t>, size_t </a:t>
            </a:r>
            <a:r>
              <a:rPr lang="en-US" altLang="zh-CN" sz="2000" b="1">
                <a:solidFill>
                  <a:schemeClr val="tx2"/>
                </a:solidFill>
                <a:effectLst>
                  <a:outerShdw blurRad="38100" dist="38100" dir="2700000" algn="tl">
                    <a:srgbClr val="C0C0C0"/>
                  </a:outerShdw>
                </a:effectLst>
              </a:rPr>
              <a:t>size</a:t>
            </a:r>
            <a:r>
              <a:rPr lang="en-US" altLang="zh-CN" sz="2000" b="1">
                <a:effectLst>
                  <a:outerShdw blurRad="38100" dist="38100" dir="2700000" algn="tl">
                    <a:srgbClr val="C0C0C0"/>
                  </a:outerShdw>
                </a:effectLst>
              </a:rPr>
              <a:t>)</a:t>
            </a:r>
          </a:p>
        </p:txBody>
      </p:sp>
      <p:sp>
        <p:nvSpPr>
          <p:cNvPr id="178181" name="Rectangle 5">
            <a:extLst>
              <a:ext uri="{FF2B5EF4-FFF2-40B4-BE49-F238E27FC236}">
                <a16:creationId xmlns:a16="http://schemas.microsoft.com/office/drawing/2014/main" id="{713A8D52-5FBD-4E49-A41E-F0FD9661679E}"/>
              </a:ext>
            </a:extLst>
          </p:cNvPr>
          <p:cNvSpPr>
            <a:spLocks noChangeArrowheads="1"/>
          </p:cNvSpPr>
          <p:nvPr/>
        </p:nvSpPr>
        <p:spPr bwMode="auto">
          <a:xfrm>
            <a:off x="684213" y="1108075"/>
            <a:ext cx="7958137" cy="1096963"/>
          </a:xfrm>
          <a:prstGeom prst="rect">
            <a:avLst/>
          </a:prstGeom>
          <a:noFill/>
          <a:ln w="9525">
            <a:noFill/>
            <a:miter lim="800000"/>
            <a:headEnd/>
            <a:tailEnd/>
          </a:ln>
          <a:effectLst/>
        </p:spPr>
        <p:txBody>
          <a:bodyPr anchor="ctr">
            <a:spAutoFit/>
          </a:bodyPr>
          <a:lstStyle/>
          <a:p>
            <a:pPr eaLnBrk="1" hangingPunct="1">
              <a:lnSpc>
                <a:spcPct val="110000"/>
              </a:lnSpc>
              <a:defRPr/>
            </a:pPr>
            <a:r>
              <a:rPr lang="en-US" altLang="zh-CN" sz="2000" b="1">
                <a:effectLst>
                  <a:outerShdw blurRad="38100" dist="38100" dir="2700000" algn="tl">
                    <a:srgbClr val="C0C0C0"/>
                  </a:outerShdw>
                </a:effectLst>
                <a:latin typeface="宋体" pitchFamily="2" charset="-122"/>
              </a:rPr>
              <a:t>    </a:t>
            </a:r>
            <a:r>
              <a:rPr lang="en-US" altLang="zh-CN" sz="2000" b="1">
                <a:solidFill>
                  <a:schemeClr val="tx2"/>
                </a:solidFill>
                <a:effectLst>
                  <a:outerShdw blurRad="38100" dist="38100" dir="2700000" algn="tl">
                    <a:srgbClr val="C0C0C0"/>
                  </a:outerShdw>
                </a:effectLst>
              </a:rPr>
              <a:t>calloc</a:t>
            </a:r>
            <a:r>
              <a:rPr lang="zh-CN" altLang="en-US" sz="2000" b="1">
                <a:effectLst>
                  <a:outerShdw blurRad="38100" dist="38100" dir="2700000" algn="tl">
                    <a:srgbClr val="C0C0C0"/>
                  </a:outerShdw>
                </a:effectLst>
              </a:rPr>
              <a:t>函数的功能是申请分配</a:t>
            </a:r>
            <a:r>
              <a:rPr lang="zh-CN" altLang="en-US" sz="800" b="1">
                <a:effectLst>
                  <a:outerShdw blurRad="38100" dist="38100" dir="2700000" algn="tl">
                    <a:srgbClr val="C0C0C0"/>
                  </a:outerShdw>
                </a:effectLst>
              </a:rPr>
              <a:t> </a:t>
            </a:r>
            <a:r>
              <a:rPr lang="en-US" altLang="zh-CN" sz="2000" b="1">
                <a:solidFill>
                  <a:schemeClr val="tx2"/>
                </a:solidFill>
                <a:effectLst>
                  <a:outerShdw blurRad="38100" dist="38100" dir="2700000" algn="tl">
                    <a:srgbClr val="C0C0C0"/>
                  </a:outerShdw>
                </a:effectLst>
              </a:rPr>
              <a:t>n</a:t>
            </a:r>
            <a:r>
              <a:rPr lang="en-US" altLang="zh-CN" sz="800" b="1">
                <a:solidFill>
                  <a:schemeClr val="tx2"/>
                </a:solidFill>
                <a:effectLst>
                  <a:outerShdw blurRad="38100" dist="38100" dir="2700000" algn="tl">
                    <a:srgbClr val="C0C0C0"/>
                  </a:outerShdw>
                </a:effectLst>
              </a:rPr>
              <a:t> </a:t>
            </a:r>
            <a:r>
              <a:rPr lang="zh-CN" altLang="en-US" sz="2000" b="1">
                <a:effectLst>
                  <a:outerShdw blurRad="38100" dist="38100" dir="2700000" algn="tl">
                    <a:srgbClr val="C0C0C0"/>
                  </a:outerShdw>
                </a:effectLst>
              </a:rPr>
              <a:t>个大小为</a:t>
            </a:r>
            <a:r>
              <a:rPr lang="zh-CN" altLang="en-US" sz="800" b="1">
                <a:effectLst>
                  <a:outerShdw blurRad="38100" dist="38100" dir="2700000" algn="tl">
                    <a:srgbClr val="C0C0C0"/>
                  </a:outerShdw>
                </a:effectLst>
              </a:rPr>
              <a:t> </a:t>
            </a:r>
            <a:r>
              <a:rPr lang="en-US" altLang="zh-CN" sz="2000" b="1">
                <a:solidFill>
                  <a:schemeClr val="tx2"/>
                </a:solidFill>
                <a:effectLst>
                  <a:outerShdw blurRad="38100" dist="38100" dir="2700000" algn="tl">
                    <a:srgbClr val="C0C0C0"/>
                  </a:outerShdw>
                </a:effectLst>
              </a:rPr>
              <a:t>size</a:t>
            </a:r>
            <a:r>
              <a:rPr lang="en-US" altLang="zh-CN" sz="800" b="1">
                <a:solidFill>
                  <a:schemeClr val="tx2"/>
                </a:solidFill>
                <a:effectLst>
                  <a:outerShdw blurRad="38100" dist="38100" dir="2700000" algn="tl">
                    <a:srgbClr val="C0C0C0"/>
                  </a:outerShdw>
                </a:effectLst>
              </a:rPr>
              <a:t> </a:t>
            </a:r>
            <a:r>
              <a:rPr lang="zh-CN" altLang="en-US" sz="2000" b="1">
                <a:effectLst>
                  <a:outerShdw blurRad="38100" dist="38100" dir="2700000" algn="tl">
                    <a:srgbClr val="C0C0C0"/>
                  </a:outerShdw>
                </a:effectLst>
              </a:rPr>
              <a:t>字节的存储区。如果分配成功，返回分配存储区的首地址，存储区初值化为</a:t>
            </a:r>
            <a:r>
              <a:rPr lang="zh-CN" altLang="en-US" sz="800" b="1">
                <a:effectLst>
                  <a:outerShdw blurRad="38100" dist="38100" dir="2700000" algn="tl">
                    <a:srgbClr val="C0C0C0"/>
                  </a:outerShdw>
                </a:effectLst>
              </a:rPr>
              <a:t> </a:t>
            </a:r>
            <a:r>
              <a:rPr lang="en-US" altLang="zh-CN" sz="2000" b="1">
                <a:solidFill>
                  <a:schemeClr val="tx2"/>
                </a:solidFill>
                <a:effectLst>
                  <a:outerShdw blurRad="38100" dist="38100" dir="2700000" algn="tl">
                    <a:srgbClr val="C0C0C0"/>
                  </a:outerShdw>
                </a:effectLst>
              </a:rPr>
              <a:t>0</a:t>
            </a:r>
            <a:r>
              <a:rPr lang="en-US" altLang="zh-CN" sz="1600" b="1">
                <a:solidFill>
                  <a:schemeClr val="tx2"/>
                </a:solidFill>
                <a:effectLst>
                  <a:outerShdw blurRad="38100" dist="38100" dir="2700000" algn="tl">
                    <a:srgbClr val="C0C0C0"/>
                  </a:outerShdw>
                </a:effectLst>
              </a:rPr>
              <a:t> </a:t>
            </a:r>
            <a:r>
              <a:rPr lang="zh-CN" altLang="en-US" sz="2000" b="1">
                <a:effectLst>
                  <a:outerShdw blurRad="38100" dist="38100" dir="2700000" algn="tl">
                    <a:srgbClr val="C0C0C0"/>
                  </a:outerShdw>
                </a:effectLst>
              </a:rPr>
              <a:t>；如果分配失败，返回</a:t>
            </a:r>
            <a:r>
              <a:rPr lang="en-US" altLang="zh-CN" sz="2000" b="1">
                <a:solidFill>
                  <a:srgbClr val="008000"/>
                </a:solidFill>
                <a:effectLst>
                  <a:outerShdw blurRad="38100" dist="38100" dir="2700000" algn="tl">
                    <a:srgbClr val="C0C0C0"/>
                  </a:outerShdw>
                </a:effectLst>
              </a:rPr>
              <a:t>NULL</a:t>
            </a:r>
            <a:r>
              <a:rPr lang="zh-CN" altLang="en-US" sz="2000" b="1">
                <a:effectLst>
                  <a:outerShdw blurRad="38100" dist="38100" dir="2700000" algn="tl">
                    <a:srgbClr val="C0C0C0"/>
                  </a:outerShdw>
                </a:effectLst>
              </a:rPr>
              <a:t>。</a:t>
            </a:r>
            <a:endParaRPr lang="zh-CN" altLang="en-US" sz="2000"/>
          </a:p>
        </p:txBody>
      </p:sp>
      <p:sp>
        <p:nvSpPr>
          <p:cNvPr id="178182" name="Rectangle 6">
            <a:extLst>
              <a:ext uri="{FF2B5EF4-FFF2-40B4-BE49-F238E27FC236}">
                <a16:creationId xmlns:a16="http://schemas.microsoft.com/office/drawing/2014/main" id="{C1ADA845-81D1-475C-98F4-25F221A30926}"/>
              </a:ext>
            </a:extLst>
          </p:cNvPr>
          <p:cNvSpPr>
            <a:spLocks noChangeArrowheads="1"/>
          </p:cNvSpPr>
          <p:nvPr/>
        </p:nvSpPr>
        <p:spPr bwMode="auto">
          <a:xfrm>
            <a:off x="2555875" y="2420938"/>
            <a:ext cx="4125913" cy="701675"/>
          </a:xfrm>
          <a:prstGeom prst="rect">
            <a:avLst/>
          </a:prstGeom>
          <a:solidFill>
            <a:schemeClr val="accent1">
              <a:alpha val="10001"/>
            </a:schemeClr>
          </a:solidFill>
          <a:ln w="9525">
            <a:noFill/>
            <a:miter lim="800000"/>
            <a:headEnd/>
            <a:tailEnd/>
          </a:ln>
          <a:effectLst/>
        </p:spPr>
        <p:txBody>
          <a:bodyPr wrap="none" anchor="ctr">
            <a:spAutoFit/>
          </a:bodyPr>
          <a:lstStyle/>
          <a:p>
            <a:pPr eaLnBrk="1" hangingPunct="1">
              <a:defRPr/>
            </a:pPr>
            <a:r>
              <a:rPr lang="en-US" altLang="zh-CN" sz="2000" b="1">
                <a:effectLst>
                  <a:outerShdw blurRad="38100" dist="38100" dir="2700000" algn="tl">
                    <a:srgbClr val="FFFFFF"/>
                  </a:outerShdw>
                </a:effectLst>
              </a:rPr>
              <a:t>int *p;</a:t>
            </a:r>
          </a:p>
          <a:p>
            <a:pPr eaLnBrk="1" hangingPunct="1">
              <a:defRPr/>
            </a:pPr>
            <a:r>
              <a:rPr lang="en-US" altLang="zh-CN" sz="2000" b="1">
                <a:effectLst>
                  <a:outerShdw blurRad="38100" dist="38100" dir="2700000" algn="tl">
                    <a:srgbClr val="FFFFFF"/>
                  </a:outerShdw>
                </a:effectLst>
              </a:rPr>
              <a:t>p=</a:t>
            </a:r>
            <a:r>
              <a:rPr lang="en-US" altLang="zh-CN" sz="2000" b="1">
                <a:solidFill>
                  <a:srgbClr val="FF00FF"/>
                </a:solidFill>
                <a:effectLst>
                  <a:outerShdw blurRad="38100" dist="38100" dir="2700000" algn="tl">
                    <a:srgbClr val="000000"/>
                  </a:outerShdw>
                </a:effectLst>
              </a:rPr>
              <a:t>(int *)calloc(6 , sizeof(int))</a:t>
            </a:r>
            <a:r>
              <a:rPr lang="en-US" altLang="zh-CN" sz="2000" b="1">
                <a:effectLst>
                  <a:outerShdw blurRad="38100" dist="38100" dir="2700000" algn="tl">
                    <a:srgbClr val="FFFFFF"/>
                  </a:outerShdw>
                </a:effectLst>
              </a:rPr>
              <a:t>;</a:t>
            </a:r>
          </a:p>
        </p:txBody>
      </p:sp>
      <p:graphicFrame>
        <p:nvGraphicFramePr>
          <p:cNvPr id="178393" name="Group 217">
            <a:extLst>
              <a:ext uri="{FF2B5EF4-FFF2-40B4-BE49-F238E27FC236}">
                <a16:creationId xmlns:a16="http://schemas.microsoft.com/office/drawing/2014/main" id="{57E6C3DC-4FEF-4F95-B1E4-BED15DAF64EE}"/>
              </a:ext>
            </a:extLst>
          </p:cNvPr>
          <p:cNvGraphicFramePr>
            <a:graphicFrameLocks noGrp="1"/>
          </p:cNvGraphicFramePr>
          <p:nvPr/>
        </p:nvGraphicFramePr>
        <p:xfrm>
          <a:off x="2195513" y="3454400"/>
          <a:ext cx="6096000" cy="365125"/>
        </p:xfrm>
        <a:graphic>
          <a:graphicData uri="http://schemas.openxmlformats.org/drawingml/2006/table">
            <a:tbl>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tblGrid>
              <a:tr h="365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28575" cap="flat" cmpd="sng" algn="ctr">
                      <a:solidFill>
                        <a:srgbClr val="FF0000"/>
                      </a:solidFill>
                      <a:prstDash val="solid"/>
                      <a:miter lim="800000"/>
                      <a:headEnd type="none" w="med" len="med"/>
                      <a:tailEnd type="none" w="med" len="med"/>
                    </a:lnL>
                    <a:lnR w="12700" cap="flat" cmpd="sng" algn="ctr">
                      <a:solidFill>
                        <a:srgbClr val="FF5050"/>
                      </a:solidFill>
                      <a:prstDash val="sysDot"/>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2700" cap="flat" cmpd="sng" algn="ctr">
                      <a:solidFill>
                        <a:srgbClr val="FF5050"/>
                      </a:solidFill>
                      <a:prstDash val="sysDot"/>
                      <a:miter lim="800000"/>
                      <a:headEnd type="none" w="med" len="med"/>
                      <a:tailEnd type="none" w="med" len="med"/>
                    </a:lnL>
                    <a:lnR w="19050" cap="flat" cmpd="sng" algn="ctr">
                      <a:solidFill>
                        <a:srgbClr val="FF0000"/>
                      </a:solidFill>
                      <a:prstDash val="solid"/>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9050" cap="flat" cmpd="sng" algn="ctr">
                      <a:solidFill>
                        <a:srgbClr val="FF0000"/>
                      </a:solidFill>
                      <a:prstDash val="solid"/>
                      <a:miter lim="800000"/>
                      <a:headEnd type="none" w="med" len="med"/>
                      <a:tailEnd type="none" w="med" len="med"/>
                    </a:lnL>
                    <a:lnR w="12700" cap="flat" cmpd="sng" algn="ctr">
                      <a:solidFill>
                        <a:srgbClr val="FF5050"/>
                      </a:solidFill>
                      <a:prstDash val="sysDot"/>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2700" cap="flat" cmpd="sng" algn="ctr">
                      <a:solidFill>
                        <a:srgbClr val="FF5050"/>
                      </a:solidFill>
                      <a:prstDash val="sysDot"/>
                      <a:miter lim="800000"/>
                      <a:headEnd type="none" w="med" len="med"/>
                      <a:tailEnd type="none" w="med" len="med"/>
                    </a:lnL>
                    <a:lnR w="19050" cap="flat" cmpd="sng" algn="ctr">
                      <a:solidFill>
                        <a:srgbClr val="FF0000"/>
                      </a:solidFill>
                      <a:prstDash val="solid"/>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9050" cap="flat" cmpd="sng" algn="ctr">
                      <a:solidFill>
                        <a:srgbClr val="FF0000"/>
                      </a:solidFill>
                      <a:prstDash val="solid"/>
                      <a:miter lim="800000"/>
                      <a:headEnd type="none" w="med" len="med"/>
                      <a:tailEnd type="none" w="med" len="med"/>
                    </a:lnL>
                    <a:lnR w="12700" cap="flat" cmpd="sng" algn="ctr">
                      <a:solidFill>
                        <a:srgbClr val="FF5050"/>
                      </a:solidFill>
                      <a:prstDash val="sysDot"/>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2700" cap="flat" cmpd="sng" algn="ctr">
                      <a:solidFill>
                        <a:srgbClr val="FF5050"/>
                      </a:solidFill>
                      <a:prstDash val="sysDot"/>
                      <a:miter lim="800000"/>
                      <a:headEnd type="none" w="med" len="med"/>
                      <a:tailEnd type="none" w="med" len="med"/>
                    </a:lnL>
                    <a:lnR w="19050" cap="flat" cmpd="sng" algn="ctr">
                      <a:solidFill>
                        <a:srgbClr val="FF0000"/>
                      </a:solidFill>
                      <a:prstDash val="solid"/>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9050" cap="flat" cmpd="sng" algn="ctr">
                      <a:solidFill>
                        <a:srgbClr val="FF0000"/>
                      </a:solidFill>
                      <a:prstDash val="solid"/>
                      <a:miter lim="800000"/>
                      <a:headEnd type="none" w="med" len="med"/>
                      <a:tailEnd type="none" w="med" len="med"/>
                    </a:lnL>
                    <a:lnR w="12700" cap="flat" cmpd="sng" algn="ctr">
                      <a:solidFill>
                        <a:srgbClr val="FF5050"/>
                      </a:solidFill>
                      <a:prstDash val="sysDot"/>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2700" cap="flat" cmpd="sng" algn="ctr">
                      <a:solidFill>
                        <a:srgbClr val="FF5050"/>
                      </a:solidFill>
                      <a:prstDash val="sysDot"/>
                      <a:miter lim="800000"/>
                      <a:headEnd type="none" w="med" len="med"/>
                      <a:tailEnd type="none" w="med" len="med"/>
                    </a:lnL>
                    <a:lnR w="19050" cap="flat" cmpd="sng" algn="ctr">
                      <a:solidFill>
                        <a:srgbClr val="FF0000"/>
                      </a:solidFill>
                      <a:prstDash val="solid"/>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9050" cap="flat" cmpd="sng" algn="ctr">
                      <a:solidFill>
                        <a:srgbClr val="FF0000"/>
                      </a:solidFill>
                      <a:prstDash val="solid"/>
                      <a:miter lim="800000"/>
                      <a:headEnd type="none" w="med" len="med"/>
                      <a:tailEnd type="none" w="med" len="med"/>
                    </a:lnL>
                    <a:lnR w="12700" cap="flat" cmpd="sng" algn="ctr">
                      <a:solidFill>
                        <a:srgbClr val="FF5050"/>
                      </a:solidFill>
                      <a:prstDash val="sysDot"/>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2700" cap="flat" cmpd="sng" algn="ctr">
                      <a:solidFill>
                        <a:srgbClr val="FF5050"/>
                      </a:solidFill>
                      <a:prstDash val="sysDot"/>
                      <a:miter lim="800000"/>
                      <a:headEnd type="none" w="med" len="med"/>
                      <a:tailEnd type="none" w="med" len="med"/>
                    </a:lnL>
                    <a:lnR w="19050" cap="flat" cmpd="sng" algn="ctr">
                      <a:solidFill>
                        <a:srgbClr val="FF0000"/>
                      </a:solidFill>
                      <a:prstDash val="solid"/>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9050" cap="flat" cmpd="sng" algn="ctr">
                      <a:solidFill>
                        <a:srgbClr val="FF0000"/>
                      </a:solidFill>
                      <a:prstDash val="solid"/>
                      <a:miter lim="800000"/>
                      <a:headEnd type="none" w="med" len="med"/>
                      <a:tailEnd type="none" w="med" len="med"/>
                    </a:lnL>
                    <a:lnR w="12700" cap="flat" cmpd="sng" algn="ctr">
                      <a:solidFill>
                        <a:srgbClr val="FF5050"/>
                      </a:solidFill>
                      <a:prstDash val="sysDot"/>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2700" cap="flat" cmpd="sng" algn="ctr">
                      <a:solidFill>
                        <a:srgbClr val="FF5050"/>
                      </a:solidFill>
                      <a:prstDash val="sysDot"/>
                      <a:miter lim="800000"/>
                      <a:headEnd type="none" w="med" len="med"/>
                      <a:tailEnd type="none" w="med" len="med"/>
                    </a:lnL>
                    <a:lnR w="28575" cap="flat" cmpd="sng" algn="ctr">
                      <a:solidFill>
                        <a:srgbClr val="FF0000"/>
                      </a:solidFill>
                      <a:prstDash val="solid"/>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78343" name="Group 167">
            <a:extLst>
              <a:ext uri="{FF2B5EF4-FFF2-40B4-BE49-F238E27FC236}">
                <a16:creationId xmlns:a16="http://schemas.microsoft.com/office/drawing/2014/main" id="{6725F4EC-C0AE-4141-90AB-1F5BE578D223}"/>
              </a:ext>
            </a:extLst>
          </p:cNvPr>
          <p:cNvGraphicFramePr>
            <a:graphicFrameLocks noGrp="1"/>
          </p:cNvGraphicFramePr>
          <p:nvPr/>
        </p:nvGraphicFramePr>
        <p:xfrm>
          <a:off x="836613" y="3451225"/>
          <a:ext cx="1008062" cy="365125"/>
        </p:xfrm>
        <a:graphic>
          <a:graphicData uri="http://schemas.openxmlformats.org/drawingml/2006/table">
            <a:tbl>
              <a:tblPr/>
              <a:tblGrid>
                <a:gridCol w="1008062">
                  <a:extLst>
                    <a:ext uri="{9D8B030D-6E8A-4147-A177-3AD203B41FA5}">
                      <a16:colId xmlns:a16="http://schemas.microsoft.com/office/drawing/2014/main" val="20000"/>
                    </a:ext>
                  </a:extLst>
                </a:gridCol>
              </a:tblGrid>
              <a:tr h="365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78344" name="Line 168">
            <a:extLst>
              <a:ext uri="{FF2B5EF4-FFF2-40B4-BE49-F238E27FC236}">
                <a16:creationId xmlns:a16="http://schemas.microsoft.com/office/drawing/2014/main" id="{422024DD-9C30-4DA7-B50B-F35C46DE6E06}"/>
              </a:ext>
            </a:extLst>
          </p:cNvPr>
          <p:cNvSpPr>
            <a:spLocks noChangeShapeType="1"/>
          </p:cNvSpPr>
          <p:nvPr/>
        </p:nvSpPr>
        <p:spPr bwMode="auto">
          <a:xfrm>
            <a:off x="1331913" y="3624263"/>
            <a:ext cx="863600" cy="0"/>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8345" name="Text Box 169">
            <a:extLst>
              <a:ext uri="{FF2B5EF4-FFF2-40B4-BE49-F238E27FC236}">
                <a16:creationId xmlns:a16="http://schemas.microsoft.com/office/drawing/2014/main" id="{C18DA312-B6D1-41E9-AA47-E037154DC727}"/>
              </a:ext>
            </a:extLst>
          </p:cNvPr>
          <p:cNvSpPr txBox="1">
            <a:spLocks noChangeArrowheads="1"/>
          </p:cNvSpPr>
          <p:nvPr/>
        </p:nvSpPr>
        <p:spPr bwMode="auto">
          <a:xfrm>
            <a:off x="862013" y="3086100"/>
            <a:ext cx="431800"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defRPr/>
            </a:pPr>
            <a:r>
              <a:rPr lang="en-US" altLang="zh-CN" sz="2000" b="1">
                <a:effectLst>
                  <a:outerShdw blurRad="38100" dist="38100" dir="2700000" algn="tl">
                    <a:srgbClr val="C0C0C0"/>
                  </a:outerShdw>
                </a:effectLst>
              </a:rPr>
              <a:t>p</a:t>
            </a:r>
          </a:p>
        </p:txBody>
      </p:sp>
      <p:graphicFrame>
        <p:nvGraphicFramePr>
          <p:cNvPr id="178473" name="Group 297">
            <a:extLst>
              <a:ext uri="{FF2B5EF4-FFF2-40B4-BE49-F238E27FC236}">
                <a16:creationId xmlns:a16="http://schemas.microsoft.com/office/drawing/2014/main" id="{24AD27EA-34C9-4802-9187-870B9DBCC2B3}"/>
              </a:ext>
            </a:extLst>
          </p:cNvPr>
          <p:cNvGraphicFramePr>
            <a:graphicFrameLocks noGrp="1"/>
          </p:cNvGraphicFramePr>
          <p:nvPr/>
        </p:nvGraphicFramePr>
        <p:xfrm>
          <a:off x="2195513" y="3752850"/>
          <a:ext cx="6105525" cy="334963"/>
        </p:xfrm>
        <a:graphic>
          <a:graphicData uri="http://schemas.openxmlformats.org/drawingml/2006/table">
            <a:tbl>
              <a:tblPr/>
              <a:tblGrid>
                <a:gridCol w="1017587">
                  <a:extLst>
                    <a:ext uri="{9D8B030D-6E8A-4147-A177-3AD203B41FA5}">
                      <a16:colId xmlns:a16="http://schemas.microsoft.com/office/drawing/2014/main" val="20000"/>
                    </a:ext>
                  </a:extLst>
                </a:gridCol>
                <a:gridCol w="1017588">
                  <a:extLst>
                    <a:ext uri="{9D8B030D-6E8A-4147-A177-3AD203B41FA5}">
                      <a16:colId xmlns:a16="http://schemas.microsoft.com/office/drawing/2014/main" val="20001"/>
                    </a:ext>
                  </a:extLst>
                </a:gridCol>
                <a:gridCol w="1017587">
                  <a:extLst>
                    <a:ext uri="{9D8B030D-6E8A-4147-A177-3AD203B41FA5}">
                      <a16:colId xmlns:a16="http://schemas.microsoft.com/office/drawing/2014/main" val="20002"/>
                    </a:ext>
                  </a:extLst>
                </a:gridCol>
                <a:gridCol w="1017588">
                  <a:extLst>
                    <a:ext uri="{9D8B030D-6E8A-4147-A177-3AD203B41FA5}">
                      <a16:colId xmlns:a16="http://schemas.microsoft.com/office/drawing/2014/main" val="20003"/>
                    </a:ext>
                  </a:extLst>
                </a:gridCol>
                <a:gridCol w="1017587">
                  <a:extLst>
                    <a:ext uri="{9D8B030D-6E8A-4147-A177-3AD203B41FA5}">
                      <a16:colId xmlns:a16="http://schemas.microsoft.com/office/drawing/2014/main" val="20004"/>
                    </a:ext>
                  </a:extLst>
                </a:gridCol>
                <a:gridCol w="1017588">
                  <a:extLst>
                    <a:ext uri="{9D8B030D-6E8A-4147-A177-3AD203B41FA5}">
                      <a16:colId xmlns:a16="http://schemas.microsoft.com/office/drawing/2014/main" val="20005"/>
                    </a:ext>
                  </a:extLst>
                </a:gridCol>
              </a:tblGrid>
              <a:tr h="334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*(p+0)</a:t>
                      </a:r>
                    </a:p>
                  </a:txBody>
                  <a:tcPr marT="45574" marB="45574"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*(p+1)</a:t>
                      </a:r>
                    </a:p>
                  </a:txBody>
                  <a:tcPr marT="45574" marB="45574"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*(p+2)</a:t>
                      </a:r>
                    </a:p>
                  </a:txBody>
                  <a:tcPr marT="45574" marB="45574"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*(p+3)</a:t>
                      </a:r>
                    </a:p>
                  </a:txBody>
                  <a:tcPr marT="45574" marB="45574"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*(p+4)</a:t>
                      </a:r>
                    </a:p>
                  </a:txBody>
                  <a:tcPr marT="45574" marB="45574"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*(p+5)</a:t>
                      </a:r>
                    </a:p>
                  </a:txBody>
                  <a:tcPr marT="45574" marB="45574"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78430" name="Group 254">
            <a:extLst>
              <a:ext uri="{FF2B5EF4-FFF2-40B4-BE49-F238E27FC236}">
                <a16:creationId xmlns:a16="http://schemas.microsoft.com/office/drawing/2014/main" id="{D9268526-16CA-46EF-AA61-B7414875AAD7}"/>
              </a:ext>
            </a:extLst>
          </p:cNvPr>
          <p:cNvGraphicFramePr>
            <a:graphicFrameLocks noGrp="1"/>
          </p:cNvGraphicFramePr>
          <p:nvPr/>
        </p:nvGraphicFramePr>
        <p:xfrm>
          <a:off x="2205038" y="3473450"/>
          <a:ext cx="6105525" cy="334963"/>
        </p:xfrm>
        <a:graphic>
          <a:graphicData uri="http://schemas.openxmlformats.org/drawingml/2006/table">
            <a:tbl>
              <a:tblPr/>
              <a:tblGrid>
                <a:gridCol w="1017587">
                  <a:extLst>
                    <a:ext uri="{9D8B030D-6E8A-4147-A177-3AD203B41FA5}">
                      <a16:colId xmlns:a16="http://schemas.microsoft.com/office/drawing/2014/main" val="20000"/>
                    </a:ext>
                  </a:extLst>
                </a:gridCol>
                <a:gridCol w="1017588">
                  <a:extLst>
                    <a:ext uri="{9D8B030D-6E8A-4147-A177-3AD203B41FA5}">
                      <a16:colId xmlns:a16="http://schemas.microsoft.com/office/drawing/2014/main" val="20001"/>
                    </a:ext>
                  </a:extLst>
                </a:gridCol>
                <a:gridCol w="1017587">
                  <a:extLst>
                    <a:ext uri="{9D8B030D-6E8A-4147-A177-3AD203B41FA5}">
                      <a16:colId xmlns:a16="http://schemas.microsoft.com/office/drawing/2014/main" val="20002"/>
                    </a:ext>
                  </a:extLst>
                </a:gridCol>
                <a:gridCol w="1017588">
                  <a:extLst>
                    <a:ext uri="{9D8B030D-6E8A-4147-A177-3AD203B41FA5}">
                      <a16:colId xmlns:a16="http://schemas.microsoft.com/office/drawing/2014/main" val="20003"/>
                    </a:ext>
                  </a:extLst>
                </a:gridCol>
                <a:gridCol w="1017587">
                  <a:extLst>
                    <a:ext uri="{9D8B030D-6E8A-4147-A177-3AD203B41FA5}">
                      <a16:colId xmlns:a16="http://schemas.microsoft.com/office/drawing/2014/main" val="20004"/>
                    </a:ext>
                  </a:extLst>
                </a:gridCol>
                <a:gridCol w="1017588">
                  <a:extLst>
                    <a:ext uri="{9D8B030D-6E8A-4147-A177-3AD203B41FA5}">
                      <a16:colId xmlns:a16="http://schemas.microsoft.com/office/drawing/2014/main" val="20005"/>
                    </a:ext>
                  </a:extLst>
                </a:gridCol>
              </a:tblGrid>
              <a:tr h="33496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rgbClr val="111111"/>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marT="45579" marB="45579"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rgbClr val="111111"/>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marT="45579" marB="45579"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rgbClr val="111111"/>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marT="45579" marB="45579"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rgbClr val="111111"/>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marT="45579" marB="45579"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rgbClr val="111111"/>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marT="45579" marB="45579"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rgbClr val="111111"/>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marT="45579" marB="4557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78472" name="Group 296">
            <a:extLst>
              <a:ext uri="{FF2B5EF4-FFF2-40B4-BE49-F238E27FC236}">
                <a16:creationId xmlns:a16="http://schemas.microsoft.com/office/drawing/2014/main" id="{48C0E571-12D6-4BD1-9B3D-FDCF35222504}"/>
              </a:ext>
            </a:extLst>
          </p:cNvPr>
          <p:cNvGraphicFramePr>
            <a:graphicFrameLocks noGrp="1"/>
          </p:cNvGraphicFramePr>
          <p:nvPr/>
        </p:nvGraphicFramePr>
        <p:xfrm>
          <a:off x="2185988" y="3128963"/>
          <a:ext cx="6105525" cy="334962"/>
        </p:xfrm>
        <a:graphic>
          <a:graphicData uri="http://schemas.openxmlformats.org/drawingml/2006/table">
            <a:tbl>
              <a:tblPr/>
              <a:tblGrid>
                <a:gridCol w="1017587">
                  <a:extLst>
                    <a:ext uri="{9D8B030D-6E8A-4147-A177-3AD203B41FA5}">
                      <a16:colId xmlns:a16="http://schemas.microsoft.com/office/drawing/2014/main" val="20000"/>
                    </a:ext>
                  </a:extLst>
                </a:gridCol>
                <a:gridCol w="1017588">
                  <a:extLst>
                    <a:ext uri="{9D8B030D-6E8A-4147-A177-3AD203B41FA5}">
                      <a16:colId xmlns:a16="http://schemas.microsoft.com/office/drawing/2014/main" val="20001"/>
                    </a:ext>
                  </a:extLst>
                </a:gridCol>
                <a:gridCol w="1017587">
                  <a:extLst>
                    <a:ext uri="{9D8B030D-6E8A-4147-A177-3AD203B41FA5}">
                      <a16:colId xmlns:a16="http://schemas.microsoft.com/office/drawing/2014/main" val="20002"/>
                    </a:ext>
                  </a:extLst>
                </a:gridCol>
                <a:gridCol w="1017588">
                  <a:extLst>
                    <a:ext uri="{9D8B030D-6E8A-4147-A177-3AD203B41FA5}">
                      <a16:colId xmlns:a16="http://schemas.microsoft.com/office/drawing/2014/main" val="20003"/>
                    </a:ext>
                  </a:extLst>
                </a:gridCol>
                <a:gridCol w="1017587">
                  <a:extLst>
                    <a:ext uri="{9D8B030D-6E8A-4147-A177-3AD203B41FA5}">
                      <a16:colId xmlns:a16="http://schemas.microsoft.com/office/drawing/2014/main" val="20004"/>
                    </a:ext>
                  </a:extLst>
                </a:gridCol>
                <a:gridCol w="1017588">
                  <a:extLst>
                    <a:ext uri="{9D8B030D-6E8A-4147-A177-3AD203B41FA5}">
                      <a16:colId xmlns:a16="http://schemas.microsoft.com/office/drawing/2014/main" val="20005"/>
                    </a:ext>
                  </a:extLst>
                </a:gridCol>
              </a:tblGrid>
              <a:tr h="33496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p[0]</a:t>
                      </a:r>
                    </a:p>
                  </a:txBody>
                  <a:tcPr marT="45573" marB="45573"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p[1]</a:t>
                      </a:r>
                    </a:p>
                  </a:txBody>
                  <a:tcPr marT="45573" marB="45573"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p[2]</a:t>
                      </a:r>
                    </a:p>
                  </a:txBody>
                  <a:tcPr marT="45573" marB="45573"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p[3]</a:t>
                      </a:r>
                    </a:p>
                  </a:txBody>
                  <a:tcPr marT="45573" marB="45573"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p[4]</a:t>
                      </a:r>
                    </a:p>
                  </a:txBody>
                  <a:tcPr marT="45573" marB="45573"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p[5]</a:t>
                      </a:r>
                    </a:p>
                  </a:txBody>
                  <a:tcPr marT="45573" marB="45573"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78474" name="Rectangle 298">
            <a:extLst>
              <a:ext uri="{FF2B5EF4-FFF2-40B4-BE49-F238E27FC236}">
                <a16:creationId xmlns:a16="http://schemas.microsoft.com/office/drawing/2014/main" id="{14E1FD2D-3022-494B-8574-50D26EE196F7}"/>
              </a:ext>
            </a:extLst>
          </p:cNvPr>
          <p:cNvSpPr>
            <a:spLocks noChangeArrowheads="1"/>
          </p:cNvSpPr>
          <p:nvPr/>
        </p:nvSpPr>
        <p:spPr bwMode="auto">
          <a:xfrm>
            <a:off x="2555875" y="4311650"/>
            <a:ext cx="4168775" cy="701675"/>
          </a:xfrm>
          <a:prstGeom prst="rect">
            <a:avLst/>
          </a:prstGeom>
          <a:solidFill>
            <a:schemeClr val="accent1">
              <a:alpha val="10001"/>
            </a:schemeClr>
          </a:solidFill>
          <a:ln w="9525">
            <a:noFill/>
            <a:miter lim="800000"/>
            <a:headEnd/>
            <a:tailEnd/>
          </a:ln>
          <a:effectLst/>
        </p:spPr>
        <p:txBody>
          <a:bodyPr wrap="none" anchor="ctr">
            <a:spAutoFit/>
          </a:bodyPr>
          <a:lstStyle/>
          <a:p>
            <a:pPr eaLnBrk="1" hangingPunct="1">
              <a:defRPr/>
            </a:pPr>
            <a:r>
              <a:rPr lang="en-US" altLang="zh-CN" sz="2000" b="1">
                <a:effectLst>
                  <a:outerShdw blurRad="38100" dist="38100" dir="2700000" algn="tl">
                    <a:srgbClr val="FFFFFF"/>
                  </a:outerShdw>
                </a:effectLst>
              </a:rPr>
              <a:t>int *p;</a:t>
            </a:r>
          </a:p>
          <a:p>
            <a:pPr eaLnBrk="1" hangingPunct="1">
              <a:defRPr/>
            </a:pPr>
            <a:r>
              <a:rPr lang="en-US" altLang="zh-CN" sz="2000" b="1">
                <a:effectLst>
                  <a:outerShdw blurRad="38100" dist="38100" dir="2700000" algn="tl">
                    <a:srgbClr val="FFFFFF"/>
                  </a:outerShdw>
                </a:effectLst>
              </a:rPr>
              <a:t>p=</a:t>
            </a:r>
            <a:r>
              <a:rPr lang="en-US" altLang="zh-CN" sz="2000" b="1">
                <a:solidFill>
                  <a:srgbClr val="FF00FF"/>
                </a:solidFill>
                <a:effectLst>
                  <a:outerShdw blurRad="38100" dist="38100" dir="2700000" algn="tl">
                    <a:srgbClr val="000000"/>
                  </a:outerShdw>
                </a:effectLst>
              </a:rPr>
              <a:t>(int *)malloc(6*sizeof(int))</a:t>
            </a:r>
            <a:r>
              <a:rPr lang="en-US" altLang="zh-CN" sz="2000" b="1">
                <a:effectLst>
                  <a:outerShdw blurRad="38100" dist="38100" dir="2700000" algn="tl">
                    <a:srgbClr val="FFFFFF"/>
                  </a:outerShdw>
                </a:effectLst>
              </a:rPr>
              <a:t>;</a:t>
            </a:r>
          </a:p>
        </p:txBody>
      </p:sp>
      <p:graphicFrame>
        <p:nvGraphicFramePr>
          <p:cNvPr id="178475" name="Group 299">
            <a:extLst>
              <a:ext uri="{FF2B5EF4-FFF2-40B4-BE49-F238E27FC236}">
                <a16:creationId xmlns:a16="http://schemas.microsoft.com/office/drawing/2014/main" id="{7E10EF1B-C94E-4CFE-BAA2-789B744B3F48}"/>
              </a:ext>
            </a:extLst>
          </p:cNvPr>
          <p:cNvGraphicFramePr>
            <a:graphicFrameLocks noGrp="1"/>
          </p:cNvGraphicFramePr>
          <p:nvPr/>
        </p:nvGraphicFramePr>
        <p:xfrm>
          <a:off x="2185988" y="5316538"/>
          <a:ext cx="6096000" cy="365125"/>
        </p:xfrm>
        <a:graphic>
          <a:graphicData uri="http://schemas.openxmlformats.org/drawingml/2006/table">
            <a:tbl>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tblGrid>
              <a:tr h="365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28575" cap="flat" cmpd="sng" algn="ctr">
                      <a:solidFill>
                        <a:srgbClr val="FF0000"/>
                      </a:solidFill>
                      <a:prstDash val="solid"/>
                      <a:miter lim="800000"/>
                      <a:headEnd type="none" w="med" len="med"/>
                      <a:tailEnd type="none" w="med" len="med"/>
                    </a:lnL>
                    <a:lnR w="12700" cap="flat" cmpd="sng" algn="ctr">
                      <a:solidFill>
                        <a:srgbClr val="FF5050"/>
                      </a:solidFill>
                      <a:prstDash val="sysDot"/>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2700" cap="flat" cmpd="sng" algn="ctr">
                      <a:solidFill>
                        <a:srgbClr val="FF5050"/>
                      </a:solidFill>
                      <a:prstDash val="sysDot"/>
                      <a:miter lim="800000"/>
                      <a:headEnd type="none" w="med" len="med"/>
                      <a:tailEnd type="none" w="med" len="med"/>
                    </a:lnL>
                    <a:lnR w="19050" cap="flat" cmpd="sng" algn="ctr">
                      <a:solidFill>
                        <a:srgbClr val="FF0000"/>
                      </a:solidFill>
                      <a:prstDash val="solid"/>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9050" cap="flat" cmpd="sng" algn="ctr">
                      <a:solidFill>
                        <a:srgbClr val="FF0000"/>
                      </a:solidFill>
                      <a:prstDash val="solid"/>
                      <a:miter lim="800000"/>
                      <a:headEnd type="none" w="med" len="med"/>
                      <a:tailEnd type="none" w="med" len="med"/>
                    </a:lnL>
                    <a:lnR w="12700" cap="flat" cmpd="sng" algn="ctr">
                      <a:solidFill>
                        <a:srgbClr val="FF5050"/>
                      </a:solidFill>
                      <a:prstDash val="sysDot"/>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2700" cap="flat" cmpd="sng" algn="ctr">
                      <a:solidFill>
                        <a:srgbClr val="FF5050"/>
                      </a:solidFill>
                      <a:prstDash val="sysDot"/>
                      <a:miter lim="800000"/>
                      <a:headEnd type="none" w="med" len="med"/>
                      <a:tailEnd type="none" w="med" len="med"/>
                    </a:lnL>
                    <a:lnR w="19050" cap="flat" cmpd="sng" algn="ctr">
                      <a:solidFill>
                        <a:srgbClr val="FF0000"/>
                      </a:solidFill>
                      <a:prstDash val="solid"/>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9050" cap="flat" cmpd="sng" algn="ctr">
                      <a:solidFill>
                        <a:srgbClr val="FF0000"/>
                      </a:solidFill>
                      <a:prstDash val="solid"/>
                      <a:miter lim="800000"/>
                      <a:headEnd type="none" w="med" len="med"/>
                      <a:tailEnd type="none" w="med" len="med"/>
                    </a:lnL>
                    <a:lnR w="12700" cap="flat" cmpd="sng" algn="ctr">
                      <a:solidFill>
                        <a:srgbClr val="FF5050"/>
                      </a:solidFill>
                      <a:prstDash val="sysDot"/>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2700" cap="flat" cmpd="sng" algn="ctr">
                      <a:solidFill>
                        <a:srgbClr val="FF5050"/>
                      </a:solidFill>
                      <a:prstDash val="sysDot"/>
                      <a:miter lim="800000"/>
                      <a:headEnd type="none" w="med" len="med"/>
                      <a:tailEnd type="none" w="med" len="med"/>
                    </a:lnL>
                    <a:lnR w="19050" cap="flat" cmpd="sng" algn="ctr">
                      <a:solidFill>
                        <a:srgbClr val="FF0000"/>
                      </a:solidFill>
                      <a:prstDash val="solid"/>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9050" cap="flat" cmpd="sng" algn="ctr">
                      <a:solidFill>
                        <a:srgbClr val="FF0000"/>
                      </a:solidFill>
                      <a:prstDash val="solid"/>
                      <a:miter lim="800000"/>
                      <a:headEnd type="none" w="med" len="med"/>
                      <a:tailEnd type="none" w="med" len="med"/>
                    </a:lnL>
                    <a:lnR w="12700" cap="flat" cmpd="sng" algn="ctr">
                      <a:solidFill>
                        <a:srgbClr val="FF5050"/>
                      </a:solidFill>
                      <a:prstDash val="sysDot"/>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2700" cap="flat" cmpd="sng" algn="ctr">
                      <a:solidFill>
                        <a:srgbClr val="FF5050"/>
                      </a:solidFill>
                      <a:prstDash val="sysDot"/>
                      <a:miter lim="800000"/>
                      <a:headEnd type="none" w="med" len="med"/>
                      <a:tailEnd type="none" w="med" len="med"/>
                    </a:lnL>
                    <a:lnR w="19050" cap="flat" cmpd="sng" algn="ctr">
                      <a:solidFill>
                        <a:srgbClr val="FF0000"/>
                      </a:solidFill>
                      <a:prstDash val="solid"/>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9050" cap="flat" cmpd="sng" algn="ctr">
                      <a:solidFill>
                        <a:srgbClr val="FF0000"/>
                      </a:solidFill>
                      <a:prstDash val="solid"/>
                      <a:miter lim="800000"/>
                      <a:headEnd type="none" w="med" len="med"/>
                      <a:tailEnd type="none" w="med" len="med"/>
                    </a:lnL>
                    <a:lnR w="12700" cap="flat" cmpd="sng" algn="ctr">
                      <a:solidFill>
                        <a:srgbClr val="FF5050"/>
                      </a:solidFill>
                      <a:prstDash val="sysDot"/>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2700" cap="flat" cmpd="sng" algn="ctr">
                      <a:solidFill>
                        <a:srgbClr val="FF5050"/>
                      </a:solidFill>
                      <a:prstDash val="sysDot"/>
                      <a:miter lim="800000"/>
                      <a:headEnd type="none" w="med" len="med"/>
                      <a:tailEnd type="none" w="med" len="med"/>
                    </a:lnL>
                    <a:lnR w="19050" cap="flat" cmpd="sng" algn="ctr">
                      <a:solidFill>
                        <a:srgbClr val="FF0000"/>
                      </a:solidFill>
                      <a:prstDash val="solid"/>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9050" cap="flat" cmpd="sng" algn="ctr">
                      <a:solidFill>
                        <a:srgbClr val="FF0000"/>
                      </a:solidFill>
                      <a:prstDash val="solid"/>
                      <a:miter lim="800000"/>
                      <a:headEnd type="none" w="med" len="med"/>
                      <a:tailEnd type="none" w="med" len="med"/>
                    </a:lnL>
                    <a:lnR w="12700" cap="flat" cmpd="sng" algn="ctr">
                      <a:solidFill>
                        <a:srgbClr val="FF5050"/>
                      </a:solidFill>
                      <a:prstDash val="sysDot"/>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2700" cap="flat" cmpd="sng" algn="ctr">
                      <a:solidFill>
                        <a:srgbClr val="FF5050"/>
                      </a:solidFill>
                      <a:prstDash val="sysDot"/>
                      <a:miter lim="800000"/>
                      <a:headEnd type="none" w="med" len="med"/>
                      <a:tailEnd type="none" w="med" len="med"/>
                    </a:lnL>
                    <a:lnR w="28575" cap="flat" cmpd="sng" algn="ctr">
                      <a:solidFill>
                        <a:srgbClr val="FF0000"/>
                      </a:solidFill>
                      <a:prstDash val="solid"/>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78511" name="Group 335">
            <a:extLst>
              <a:ext uri="{FF2B5EF4-FFF2-40B4-BE49-F238E27FC236}">
                <a16:creationId xmlns:a16="http://schemas.microsoft.com/office/drawing/2014/main" id="{363F1575-ADB6-48DB-934E-F48021082E53}"/>
              </a:ext>
            </a:extLst>
          </p:cNvPr>
          <p:cNvGraphicFramePr>
            <a:graphicFrameLocks noGrp="1"/>
          </p:cNvGraphicFramePr>
          <p:nvPr/>
        </p:nvGraphicFramePr>
        <p:xfrm>
          <a:off x="827088" y="5313363"/>
          <a:ext cx="1008062" cy="365125"/>
        </p:xfrm>
        <a:graphic>
          <a:graphicData uri="http://schemas.openxmlformats.org/drawingml/2006/table">
            <a:tbl>
              <a:tblPr/>
              <a:tblGrid>
                <a:gridCol w="1008062">
                  <a:extLst>
                    <a:ext uri="{9D8B030D-6E8A-4147-A177-3AD203B41FA5}">
                      <a16:colId xmlns:a16="http://schemas.microsoft.com/office/drawing/2014/main" val="20000"/>
                    </a:ext>
                  </a:extLst>
                </a:gridCol>
              </a:tblGrid>
              <a:tr h="365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78517" name="Line 341">
            <a:extLst>
              <a:ext uri="{FF2B5EF4-FFF2-40B4-BE49-F238E27FC236}">
                <a16:creationId xmlns:a16="http://schemas.microsoft.com/office/drawing/2014/main" id="{8CC18914-DDAB-48A4-B9EF-4504037BDC70}"/>
              </a:ext>
            </a:extLst>
          </p:cNvPr>
          <p:cNvSpPr>
            <a:spLocks noChangeShapeType="1"/>
          </p:cNvSpPr>
          <p:nvPr/>
        </p:nvSpPr>
        <p:spPr bwMode="auto">
          <a:xfrm>
            <a:off x="1322388" y="5486400"/>
            <a:ext cx="863600" cy="0"/>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8518" name="Text Box 342">
            <a:extLst>
              <a:ext uri="{FF2B5EF4-FFF2-40B4-BE49-F238E27FC236}">
                <a16:creationId xmlns:a16="http://schemas.microsoft.com/office/drawing/2014/main" id="{A01C78C8-A4F3-4044-83D5-DE815E1F08CB}"/>
              </a:ext>
            </a:extLst>
          </p:cNvPr>
          <p:cNvSpPr txBox="1">
            <a:spLocks noChangeArrowheads="1"/>
          </p:cNvSpPr>
          <p:nvPr/>
        </p:nvSpPr>
        <p:spPr bwMode="auto">
          <a:xfrm>
            <a:off x="852488" y="4948238"/>
            <a:ext cx="431800"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defRPr/>
            </a:pPr>
            <a:r>
              <a:rPr lang="en-US" altLang="zh-CN" sz="2000" b="1">
                <a:effectLst>
                  <a:outerShdw blurRad="38100" dist="38100" dir="2700000" algn="tl">
                    <a:srgbClr val="C0C0C0"/>
                  </a:outerShdw>
                </a:effectLst>
              </a:rPr>
              <a:t>p</a:t>
            </a:r>
          </a:p>
        </p:txBody>
      </p:sp>
      <p:graphicFrame>
        <p:nvGraphicFramePr>
          <p:cNvPr id="178519" name="Group 343">
            <a:extLst>
              <a:ext uri="{FF2B5EF4-FFF2-40B4-BE49-F238E27FC236}">
                <a16:creationId xmlns:a16="http://schemas.microsoft.com/office/drawing/2014/main" id="{ACAEA84C-BEF1-4CF8-A321-A2D534CFD998}"/>
              </a:ext>
            </a:extLst>
          </p:cNvPr>
          <p:cNvGraphicFramePr>
            <a:graphicFrameLocks noGrp="1"/>
          </p:cNvGraphicFramePr>
          <p:nvPr/>
        </p:nvGraphicFramePr>
        <p:xfrm>
          <a:off x="2185988" y="5614988"/>
          <a:ext cx="6105525" cy="334962"/>
        </p:xfrm>
        <a:graphic>
          <a:graphicData uri="http://schemas.openxmlformats.org/drawingml/2006/table">
            <a:tbl>
              <a:tblPr/>
              <a:tblGrid>
                <a:gridCol w="1017587">
                  <a:extLst>
                    <a:ext uri="{9D8B030D-6E8A-4147-A177-3AD203B41FA5}">
                      <a16:colId xmlns:a16="http://schemas.microsoft.com/office/drawing/2014/main" val="20000"/>
                    </a:ext>
                  </a:extLst>
                </a:gridCol>
                <a:gridCol w="1017588">
                  <a:extLst>
                    <a:ext uri="{9D8B030D-6E8A-4147-A177-3AD203B41FA5}">
                      <a16:colId xmlns:a16="http://schemas.microsoft.com/office/drawing/2014/main" val="20001"/>
                    </a:ext>
                  </a:extLst>
                </a:gridCol>
                <a:gridCol w="1017587">
                  <a:extLst>
                    <a:ext uri="{9D8B030D-6E8A-4147-A177-3AD203B41FA5}">
                      <a16:colId xmlns:a16="http://schemas.microsoft.com/office/drawing/2014/main" val="20002"/>
                    </a:ext>
                  </a:extLst>
                </a:gridCol>
                <a:gridCol w="1017588">
                  <a:extLst>
                    <a:ext uri="{9D8B030D-6E8A-4147-A177-3AD203B41FA5}">
                      <a16:colId xmlns:a16="http://schemas.microsoft.com/office/drawing/2014/main" val="20003"/>
                    </a:ext>
                  </a:extLst>
                </a:gridCol>
                <a:gridCol w="1017587">
                  <a:extLst>
                    <a:ext uri="{9D8B030D-6E8A-4147-A177-3AD203B41FA5}">
                      <a16:colId xmlns:a16="http://schemas.microsoft.com/office/drawing/2014/main" val="20004"/>
                    </a:ext>
                  </a:extLst>
                </a:gridCol>
                <a:gridCol w="1017588">
                  <a:extLst>
                    <a:ext uri="{9D8B030D-6E8A-4147-A177-3AD203B41FA5}">
                      <a16:colId xmlns:a16="http://schemas.microsoft.com/office/drawing/2014/main" val="20005"/>
                    </a:ext>
                  </a:extLst>
                </a:gridCol>
              </a:tblGrid>
              <a:tr h="33496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*(p+0)</a:t>
                      </a:r>
                    </a:p>
                  </a:txBody>
                  <a:tcPr marT="45573" marB="45573"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*(p+1)</a:t>
                      </a:r>
                    </a:p>
                  </a:txBody>
                  <a:tcPr marT="45573" marB="45573"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*(p+2)</a:t>
                      </a:r>
                    </a:p>
                  </a:txBody>
                  <a:tcPr marT="45573" marB="45573"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*(p+3)</a:t>
                      </a:r>
                    </a:p>
                  </a:txBody>
                  <a:tcPr marT="45573" marB="45573"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*(p+4)</a:t>
                      </a:r>
                    </a:p>
                  </a:txBody>
                  <a:tcPr marT="45573" marB="45573"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*(p+5)</a:t>
                      </a:r>
                    </a:p>
                  </a:txBody>
                  <a:tcPr marT="45573" marB="45573"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78540" name="Group 364">
            <a:extLst>
              <a:ext uri="{FF2B5EF4-FFF2-40B4-BE49-F238E27FC236}">
                <a16:creationId xmlns:a16="http://schemas.microsoft.com/office/drawing/2014/main" id="{9E3DA4E7-D9B0-4716-94DB-0F846E9C2CB5}"/>
              </a:ext>
            </a:extLst>
          </p:cNvPr>
          <p:cNvGraphicFramePr>
            <a:graphicFrameLocks noGrp="1"/>
          </p:cNvGraphicFramePr>
          <p:nvPr/>
        </p:nvGraphicFramePr>
        <p:xfrm>
          <a:off x="2195513" y="5335588"/>
          <a:ext cx="6105525" cy="334962"/>
        </p:xfrm>
        <a:graphic>
          <a:graphicData uri="http://schemas.openxmlformats.org/drawingml/2006/table">
            <a:tbl>
              <a:tblPr/>
              <a:tblGrid>
                <a:gridCol w="1017587">
                  <a:extLst>
                    <a:ext uri="{9D8B030D-6E8A-4147-A177-3AD203B41FA5}">
                      <a16:colId xmlns:a16="http://schemas.microsoft.com/office/drawing/2014/main" val="20000"/>
                    </a:ext>
                  </a:extLst>
                </a:gridCol>
                <a:gridCol w="1017588">
                  <a:extLst>
                    <a:ext uri="{9D8B030D-6E8A-4147-A177-3AD203B41FA5}">
                      <a16:colId xmlns:a16="http://schemas.microsoft.com/office/drawing/2014/main" val="20001"/>
                    </a:ext>
                  </a:extLst>
                </a:gridCol>
                <a:gridCol w="1017587">
                  <a:extLst>
                    <a:ext uri="{9D8B030D-6E8A-4147-A177-3AD203B41FA5}">
                      <a16:colId xmlns:a16="http://schemas.microsoft.com/office/drawing/2014/main" val="20002"/>
                    </a:ext>
                  </a:extLst>
                </a:gridCol>
                <a:gridCol w="1017588">
                  <a:extLst>
                    <a:ext uri="{9D8B030D-6E8A-4147-A177-3AD203B41FA5}">
                      <a16:colId xmlns:a16="http://schemas.microsoft.com/office/drawing/2014/main" val="20003"/>
                    </a:ext>
                  </a:extLst>
                </a:gridCol>
                <a:gridCol w="1017587">
                  <a:extLst>
                    <a:ext uri="{9D8B030D-6E8A-4147-A177-3AD203B41FA5}">
                      <a16:colId xmlns:a16="http://schemas.microsoft.com/office/drawing/2014/main" val="20004"/>
                    </a:ext>
                  </a:extLst>
                </a:gridCol>
                <a:gridCol w="1017588">
                  <a:extLst>
                    <a:ext uri="{9D8B030D-6E8A-4147-A177-3AD203B41FA5}">
                      <a16:colId xmlns:a16="http://schemas.microsoft.com/office/drawing/2014/main" val="20005"/>
                    </a:ext>
                  </a:extLst>
                </a:gridCol>
              </a:tblGrid>
              <a:tr h="33496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111111"/>
                          </a:solidFill>
                          <a:effectLst>
                            <a:outerShdw blurRad="38100" dist="38100" dir="2700000" algn="tl">
                              <a:srgbClr val="C0C0C0"/>
                            </a:outerShdw>
                          </a:effectLst>
                          <a:latin typeface="Tahoma" pitchFamily="34" charset="0"/>
                          <a:ea typeface="宋体" pitchFamily="2" charset="-122"/>
                        </a:rPr>
                        <a:t>－</a:t>
                      </a:r>
                    </a:p>
                  </a:txBody>
                  <a:tcPr marT="45573" marB="45573"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111111"/>
                          </a:solidFill>
                          <a:effectLst>
                            <a:outerShdw blurRad="38100" dist="38100" dir="2700000" algn="tl">
                              <a:srgbClr val="C0C0C0"/>
                            </a:outerShdw>
                          </a:effectLst>
                          <a:latin typeface="Tahoma" pitchFamily="34" charset="0"/>
                          <a:ea typeface="宋体" pitchFamily="2" charset="-122"/>
                        </a:rPr>
                        <a:t>－</a:t>
                      </a:r>
                    </a:p>
                  </a:txBody>
                  <a:tcPr marT="45573" marB="45573"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111111"/>
                          </a:solidFill>
                          <a:effectLst>
                            <a:outerShdw blurRad="38100" dist="38100" dir="2700000" algn="tl">
                              <a:srgbClr val="C0C0C0"/>
                            </a:outerShdw>
                          </a:effectLst>
                          <a:latin typeface="Tahoma" pitchFamily="34" charset="0"/>
                          <a:ea typeface="宋体" pitchFamily="2" charset="-122"/>
                        </a:rPr>
                        <a:t>－</a:t>
                      </a:r>
                    </a:p>
                  </a:txBody>
                  <a:tcPr marT="45573" marB="45573"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111111"/>
                          </a:solidFill>
                          <a:effectLst>
                            <a:outerShdw blurRad="38100" dist="38100" dir="2700000" algn="tl">
                              <a:srgbClr val="C0C0C0"/>
                            </a:outerShdw>
                          </a:effectLst>
                          <a:latin typeface="Tahoma" pitchFamily="34" charset="0"/>
                          <a:ea typeface="宋体" pitchFamily="2" charset="-122"/>
                        </a:rPr>
                        <a:t>－</a:t>
                      </a:r>
                    </a:p>
                  </a:txBody>
                  <a:tcPr marT="45573" marB="45573"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111111"/>
                          </a:solidFill>
                          <a:effectLst>
                            <a:outerShdw blurRad="38100" dist="38100" dir="2700000" algn="tl">
                              <a:srgbClr val="C0C0C0"/>
                            </a:outerShdw>
                          </a:effectLst>
                          <a:latin typeface="Tahoma" pitchFamily="34" charset="0"/>
                          <a:ea typeface="宋体" pitchFamily="2" charset="-122"/>
                        </a:rPr>
                        <a:t>－</a:t>
                      </a:r>
                    </a:p>
                  </a:txBody>
                  <a:tcPr marT="45573" marB="45573"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111111"/>
                          </a:solidFill>
                          <a:effectLst>
                            <a:outerShdw blurRad="38100" dist="38100" dir="2700000" algn="tl">
                              <a:srgbClr val="C0C0C0"/>
                            </a:outerShdw>
                          </a:effectLst>
                          <a:latin typeface="Tahoma" pitchFamily="34" charset="0"/>
                          <a:ea typeface="宋体" pitchFamily="2" charset="-122"/>
                        </a:rPr>
                        <a:t>－</a:t>
                      </a:r>
                    </a:p>
                  </a:txBody>
                  <a:tcPr marT="45573" marB="45573"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78561" name="Group 385">
            <a:extLst>
              <a:ext uri="{FF2B5EF4-FFF2-40B4-BE49-F238E27FC236}">
                <a16:creationId xmlns:a16="http://schemas.microsoft.com/office/drawing/2014/main" id="{20A169A7-53CC-4F9D-A45D-11AD27F2BD65}"/>
              </a:ext>
            </a:extLst>
          </p:cNvPr>
          <p:cNvGraphicFramePr>
            <a:graphicFrameLocks noGrp="1"/>
          </p:cNvGraphicFramePr>
          <p:nvPr/>
        </p:nvGraphicFramePr>
        <p:xfrm>
          <a:off x="2176463" y="4991100"/>
          <a:ext cx="6105525" cy="334963"/>
        </p:xfrm>
        <a:graphic>
          <a:graphicData uri="http://schemas.openxmlformats.org/drawingml/2006/table">
            <a:tbl>
              <a:tblPr/>
              <a:tblGrid>
                <a:gridCol w="1017587">
                  <a:extLst>
                    <a:ext uri="{9D8B030D-6E8A-4147-A177-3AD203B41FA5}">
                      <a16:colId xmlns:a16="http://schemas.microsoft.com/office/drawing/2014/main" val="20000"/>
                    </a:ext>
                  </a:extLst>
                </a:gridCol>
                <a:gridCol w="1017588">
                  <a:extLst>
                    <a:ext uri="{9D8B030D-6E8A-4147-A177-3AD203B41FA5}">
                      <a16:colId xmlns:a16="http://schemas.microsoft.com/office/drawing/2014/main" val="20001"/>
                    </a:ext>
                  </a:extLst>
                </a:gridCol>
                <a:gridCol w="1017587">
                  <a:extLst>
                    <a:ext uri="{9D8B030D-6E8A-4147-A177-3AD203B41FA5}">
                      <a16:colId xmlns:a16="http://schemas.microsoft.com/office/drawing/2014/main" val="20002"/>
                    </a:ext>
                  </a:extLst>
                </a:gridCol>
                <a:gridCol w="1017588">
                  <a:extLst>
                    <a:ext uri="{9D8B030D-6E8A-4147-A177-3AD203B41FA5}">
                      <a16:colId xmlns:a16="http://schemas.microsoft.com/office/drawing/2014/main" val="20003"/>
                    </a:ext>
                  </a:extLst>
                </a:gridCol>
                <a:gridCol w="1017587">
                  <a:extLst>
                    <a:ext uri="{9D8B030D-6E8A-4147-A177-3AD203B41FA5}">
                      <a16:colId xmlns:a16="http://schemas.microsoft.com/office/drawing/2014/main" val="20004"/>
                    </a:ext>
                  </a:extLst>
                </a:gridCol>
                <a:gridCol w="1017588">
                  <a:extLst>
                    <a:ext uri="{9D8B030D-6E8A-4147-A177-3AD203B41FA5}">
                      <a16:colId xmlns:a16="http://schemas.microsoft.com/office/drawing/2014/main" val="20005"/>
                    </a:ext>
                  </a:extLst>
                </a:gridCol>
              </a:tblGrid>
              <a:tr h="334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p[0]</a:t>
                      </a:r>
                    </a:p>
                  </a:txBody>
                  <a:tcPr marT="45574" marB="45574"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p[1]</a:t>
                      </a:r>
                    </a:p>
                  </a:txBody>
                  <a:tcPr marT="45574" marB="45574"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p[2]</a:t>
                      </a:r>
                    </a:p>
                  </a:txBody>
                  <a:tcPr marT="45574" marB="45574"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p[3]</a:t>
                      </a:r>
                    </a:p>
                  </a:txBody>
                  <a:tcPr marT="45574" marB="45574"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p[4]</a:t>
                      </a:r>
                    </a:p>
                  </a:txBody>
                  <a:tcPr marT="45574" marB="45574"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p[5]</a:t>
                      </a:r>
                    </a:p>
                  </a:txBody>
                  <a:tcPr marT="45574" marB="45574"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78182"/>
                                        </p:tgtEl>
                                        <p:attrNameLst>
                                          <p:attrName>style.visibility</p:attrName>
                                        </p:attrNameLst>
                                      </p:cBhvr>
                                      <p:to>
                                        <p:strVal val="visible"/>
                                      </p:to>
                                    </p:set>
                                    <p:anim calcmode="lin" valueType="num">
                                      <p:cBhvr>
                                        <p:cTn id="7" dur="1000" fill="hold"/>
                                        <p:tgtEl>
                                          <p:spTgt spid="178182"/>
                                        </p:tgtEl>
                                        <p:attrNameLst>
                                          <p:attrName>ppt_x</p:attrName>
                                        </p:attrNameLst>
                                      </p:cBhvr>
                                      <p:tavLst>
                                        <p:tav tm="0">
                                          <p:val>
                                            <p:strVal val="#ppt_x-.2"/>
                                          </p:val>
                                        </p:tav>
                                        <p:tav tm="100000">
                                          <p:val>
                                            <p:strVal val="#ppt_x"/>
                                          </p:val>
                                        </p:tav>
                                      </p:tavLst>
                                    </p:anim>
                                    <p:anim calcmode="lin" valueType="num">
                                      <p:cBhvr>
                                        <p:cTn id="8" dur="1000" fill="hold"/>
                                        <p:tgtEl>
                                          <p:spTgt spid="178182"/>
                                        </p:tgtEl>
                                        <p:attrNameLst>
                                          <p:attrName>ppt_y</p:attrName>
                                        </p:attrNameLst>
                                      </p:cBhvr>
                                      <p:tavLst>
                                        <p:tav tm="0">
                                          <p:val>
                                            <p:strVal val="#ppt_y"/>
                                          </p:val>
                                        </p:tav>
                                        <p:tav tm="100000">
                                          <p:val>
                                            <p:strVal val="#ppt_y"/>
                                          </p:val>
                                        </p:tav>
                                      </p:tavLst>
                                    </p:anim>
                                    <p:animEffect transition="in" filter="wipe(right)" prLst="gradientSize: 0.1">
                                      <p:cBhvr>
                                        <p:cTn id="9" dur="1000"/>
                                        <p:tgtEl>
                                          <p:spTgt spid="17818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178393"/>
                                        </p:tgtEl>
                                        <p:attrNameLst>
                                          <p:attrName>style.visibility</p:attrName>
                                        </p:attrNameLst>
                                      </p:cBhvr>
                                      <p:to>
                                        <p:strVal val="visible"/>
                                      </p:to>
                                    </p:set>
                                    <p:anim calcmode="lin" valueType="num">
                                      <p:cBhvr>
                                        <p:cTn id="14" dur="1000" fill="hold"/>
                                        <p:tgtEl>
                                          <p:spTgt spid="178393"/>
                                        </p:tgtEl>
                                        <p:attrNameLst>
                                          <p:attrName>ppt_x</p:attrName>
                                        </p:attrNameLst>
                                      </p:cBhvr>
                                      <p:tavLst>
                                        <p:tav tm="0">
                                          <p:val>
                                            <p:strVal val="#ppt_x-.2"/>
                                          </p:val>
                                        </p:tav>
                                        <p:tav tm="100000">
                                          <p:val>
                                            <p:strVal val="#ppt_x"/>
                                          </p:val>
                                        </p:tav>
                                      </p:tavLst>
                                    </p:anim>
                                    <p:anim calcmode="lin" valueType="num">
                                      <p:cBhvr>
                                        <p:cTn id="15" dur="1000" fill="hold"/>
                                        <p:tgtEl>
                                          <p:spTgt spid="178393"/>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78393"/>
                                        </p:tgtEl>
                                      </p:cBhvr>
                                    </p:animEffect>
                                  </p:childTnLst>
                                </p:cTn>
                              </p:par>
                              <p:par>
                                <p:cTn id="17" presetID="29" presetClass="entr" presetSubtype="0" fill="hold" nodeType="withEffect">
                                  <p:stCondLst>
                                    <p:cond delay="0"/>
                                  </p:stCondLst>
                                  <p:childTnLst>
                                    <p:set>
                                      <p:cBhvr>
                                        <p:cTn id="18" dur="1" fill="hold">
                                          <p:stCondLst>
                                            <p:cond delay="0"/>
                                          </p:stCondLst>
                                        </p:cTn>
                                        <p:tgtEl>
                                          <p:spTgt spid="178343"/>
                                        </p:tgtEl>
                                        <p:attrNameLst>
                                          <p:attrName>style.visibility</p:attrName>
                                        </p:attrNameLst>
                                      </p:cBhvr>
                                      <p:to>
                                        <p:strVal val="visible"/>
                                      </p:to>
                                    </p:set>
                                    <p:anim calcmode="lin" valueType="num">
                                      <p:cBhvr>
                                        <p:cTn id="19" dur="1000" fill="hold"/>
                                        <p:tgtEl>
                                          <p:spTgt spid="178343"/>
                                        </p:tgtEl>
                                        <p:attrNameLst>
                                          <p:attrName>ppt_x</p:attrName>
                                        </p:attrNameLst>
                                      </p:cBhvr>
                                      <p:tavLst>
                                        <p:tav tm="0">
                                          <p:val>
                                            <p:strVal val="#ppt_x-.2"/>
                                          </p:val>
                                        </p:tav>
                                        <p:tav tm="100000">
                                          <p:val>
                                            <p:strVal val="#ppt_x"/>
                                          </p:val>
                                        </p:tav>
                                      </p:tavLst>
                                    </p:anim>
                                    <p:anim calcmode="lin" valueType="num">
                                      <p:cBhvr>
                                        <p:cTn id="20" dur="1000" fill="hold"/>
                                        <p:tgtEl>
                                          <p:spTgt spid="178343"/>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78343"/>
                                        </p:tgtEl>
                                      </p:cBhvr>
                                    </p:animEffect>
                                  </p:childTnLst>
                                </p:cTn>
                              </p:par>
                              <p:par>
                                <p:cTn id="22" presetID="29" presetClass="entr" presetSubtype="0" fill="hold" nodeType="withEffect">
                                  <p:stCondLst>
                                    <p:cond delay="0"/>
                                  </p:stCondLst>
                                  <p:childTnLst>
                                    <p:set>
                                      <p:cBhvr>
                                        <p:cTn id="23" dur="1" fill="hold">
                                          <p:stCondLst>
                                            <p:cond delay="0"/>
                                          </p:stCondLst>
                                        </p:cTn>
                                        <p:tgtEl>
                                          <p:spTgt spid="178344"/>
                                        </p:tgtEl>
                                        <p:attrNameLst>
                                          <p:attrName>style.visibility</p:attrName>
                                        </p:attrNameLst>
                                      </p:cBhvr>
                                      <p:to>
                                        <p:strVal val="visible"/>
                                      </p:to>
                                    </p:set>
                                    <p:anim calcmode="lin" valueType="num">
                                      <p:cBhvr>
                                        <p:cTn id="24" dur="1000" fill="hold"/>
                                        <p:tgtEl>
                                          <p:spTgt spid="178344"/>
                                        </p:tgtEl>
                                        <p:attrNameLst>
                                          <p:attrName>ppt_x</p:attrName>
                                        </p:attrNameLst>
                                      </p:cBhvr>
                                      <p:tavLst>
                                        <p:tav tm="0">
                                          <p:val>
                                            <p:strVal val="#ppt_x-.2"/>
                                          </p:val>
                                        </p:tav>
                                        <p:tav tm="100000">
                                          <p:val>
                                            <p:strVal val="#ppt_x"/>
                                          </p:val>
                                        </p:tav>
                                      </p:tavLst>
                                    </p:anim>
                                    <p:anim calcmode="lin" valueType="num">
                                      <p:cBhvr>
                                        <p:cTn id="25" dur="1000" fill="hold"/>
                                        <p:tgtEl>
                                          <p:spTgt spid="178344"/>
                                        </p:tgtEl>
                                        <p:attrNameLst>
                                          <p:attrName>ppt_y</p:attrName>
                                        </p:attrNameLst>
                                      </p:cBhvr>
                                      <p:tavLst>
                                        <p:tav tm="0">
                                          <p:val>
                                            <p:strVal val="#ppt_y"/>
                                          </p:val>
                                        </p:tav>
                                        <p:tav tm="100000">
                                          <p:val>
                                            <p:strVal val="#ppt_y"/>
                                          </p:val>
                                        </p:tav>
                                      </p:tavLst>
                                    </p:anim>
                                    <p:animEffect transition="in" filter="wipe(right)" prLst="gradientSize: 0.1">
                                      <p:cBhvr>
                                        <p:cTn id="26" dur="1000"/>
                                        <p:tgtEl>
                                          <p:spTgt spid="178344"/>
                                        </p:tgtEl>
                                      </p:cBhvr>
                                    </p:animEffect>
                                  </p:childTnLst>
                                </p:cTn>
                              </p:par>
                              <p:par>
                                <p:cTn id="27" presetID="29" presetClass="entr" presetSubtype="0" fill="hold" grpId="0" nodeType="withEffect">
                                  <p:stCondLst>
                                    <p:cond delay="0"/>
                                  </p:stCondLst>
                                  <p:childTnLst>
                                    <p:set>
                                      <p:cBhvr>
                                        <p:cTn id="28" dur="1" fill="hold">
                                          <p:stCondLst>
                                            <p:cond delay="0"/>
                                          </p:stCondLst>
                                        </p:cTn>
                                        <p:tgtEl>
                                          <p:spTgt spid="178345"/>
                                        </p:tgtEl>
                                        <p:attrNameLst>
                                          <p:attrName>style.visibility</p:attrName>
                                        </p:attrNameLst>
                                      </p:cBhvr>
                                      <p:to>
                                        <p:strVal val="visible"/>
                                      </p:to>
                                    </p:set>
                                    <p:anim calcmode="lin" valueType="num">
                                      <p:cBhvr>
                                        <p:cTn id="29" dur="1000" fill="hold"/>
                                        <p:tgtEl>
                                          <p:spTgt spid="178345"/>
                                        </p:tgtEl>
                                        <p:attrNameLst>
                                          <p:attrName>ppt_x</p:attrName>
                                        </p:attrNameLst>
                                      </p:cBhvr>
                                      <p:tavLst>
                                        <p:tav tm="0">
                                          <p:val>
                                            <p:strVal val="#ppt_x-.2"/>
                                          </p:val>
                                        </p:tav>
                                        <p:tav tm="100000">
                                          <p:val>
                                            <p:strVal val="#ppt_x"/>
                                          </p:val>
                                        </p:tav>
                                      </p:tavLst>
                                    </p:anim>
                                    <p:anim calcmode="lin" valueType="num">
                                      <p:cBhvr>
                                        <p:cTn id="30" dur="1000" fill="hold"/>
                                        <p:tgtEl>
                                          <p:spTgt spid="178345"/>
                                        </p:tgtEl>
                                        <p:attrNameLst>
                                          <p:attrName>ppt_y</p:attrName>
                                        </p:attrNameLst>
                                      </p:cBhvr>
                                      <p:tavLst>
                                        <p:tav tm="0">
                                          <p:val>
                                            <p:strVal val="#ppt_y"/>
                                          </p:val>
                                        </p:tav>
                                        <p:tav tm="100000">
                                          <p:val>
                                            <p:strVal val="#ppt_y"/>
                                          </p:val>
                                        </p:tav>
                                      </p:tavLst>
                                    </p:anim>
                                    <p:animEffect transition="in" filter="wipe(right)" prLst="gradientSize: 0.1">
                                      <p:cBhvr>
                                        <p:cTn id="31" dur="1000"/>
                                        <p:tgtEl>
                                          <p:spTgt spid="178345"/>
                                        </p:tgtEl>
                                      </p:cBhvr>
                                    </p:animEffect>
                                  </p:childTnLst>
                                </p:cTn>
                              </p:par>
                              <p:par>
                                <p:cTn id="32" presetID="29" presetClass="entr" presetSubtype="0" fill="hold" nodeType="withEffect">
                                  <p:stCondLst>
                                    <p:cond delay="0"/>
                                  </p:stCondLst>
                                  <p:childTnLst>
                                    <p:set>
                                      <p:cBhvr>
                                        <p:cTn id="33" dur="1" fill="hold">
                                          <p:stCondLst>
                                            <p:cond delay="0"/>
                                          </p:stCondLst>
                                        </p:cTn>
                                        <p:tgtEl>
                                          <p:spTgt spid="178430"/>
                                        </p:tgtEl>
                                        <p:attrNameLst>
                                          <p:attrName>style.visibility</p:attrName>
                                        </p:attrNameLst>
                                      </p:cBhvr>
                                      <p:to>
                                        <p:strVal val="visible"/>
                                      </p:to>
                                    </p:set>
                                    <p:anim calcmode="lin" valueType="num">
                                      <p:cBhvr>
                                        <p:cTn id="34" dur="1000" fill="hold"/>
                                        <p:tgtEl>
                                          <p:spTgt spid="178430"/>
                                        </p:tgtEl>
                                        <p:attrNameLst>
                                          <p:attrName>ppt_x</p:attrName>
                                        </p:attrNameLst>
                                      </p:cBhvr>
                                      <p:tavLst>
                                        <p:tav tm="0">
                                          <p:val>
                                            <p:strVal val="#ppt_x-.2"/>
                                          </p:val>
                                        </p:tav>
                                        <p:tav tm="100000">
                                          <p:val>
                                            <p:strVal val="#ppt_x"/>
                                          </p:val>
                                        </p:tav>
                                      </p:tavLst>
                                    </p:anim>
                                    <p:anim calcmode="lin" valueType="num">
                                      <p:cBhvr>
                                        <p:cTn id="35" dur="1000" fill="hold"/>
                                        <p:tgtEl>
                                          <p:spTgt spid="178430"/>
                                        </p:tgtEl>
                                        <p:attrNameLst>
                                          <p:attrName>ppt_y</p:attrName>
                                        </p:attrNameLst>
                                      </p:cBhvr>
                                      <p:tavLst>
                                        <p:tav tm="0">
                                          <p:val>
                                            <p:strVal val="#ppt_y"/>
                                          </p:val>
                                        </p:tav>
                                        <p:tav tm="100000">
                                          <p:val>
                                            <p:strVal val="#ppt_y"/>
                                          </p:val>
                                        </p:tav>
                                      </p:tavLst>
                                    </p:anim>
                                    <p:animEffect transition="in" filter="wipe(right)" prLst="gradientSize: 0.1">
                                      <p:cBhvr>
                                        <p:cTn id="36" dur="1000"/>
                                        <p:tgtEl>
                                          <p:spTgt spid="17843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7" presetClass="entr" presetSubtype="0" fill="hold" nodeType="clickEffect">
                                  <p:stCondLst>
                                    <p:cond delay="0"/>
                                  </p:stCondLst>
                                  <p:childTnLst>
                                    <p:set>
                                      <p:cBhvr>
                                        <p:cTn id="40" dur="1" fill="hold">
                                          <p:stCondLst>
                                            <p:cond delay="0"/>
                                          </p:stCondLst>
                                        </p:cTn>
                                        <p:tgtEl>
                                          <p:spTgt spid="178473"/>
                                        </p:tgtEl>
                                        <p:attrNameLst>
                                          <p:attrName>style.visibility</p:attrName>
                                        </p:attrNameLst>
                                      </p:cBhvr>
                                      <p:to>
                                        <p:strVal val="visible"/>
                                      </p:to>
                                    </p:set>
                                    <p:animEffect transition="in" filter="fade">
                                      <p:cBhvr>
                                        <p:cTn id="41" dur="1000"/>
                                        <p:tgtEl>
                                          <p:spTgt spid="178473"/>
                                        </p:tgtEl>
                                      </p:cBhvr>
                                    </p:animEffect>
                                    <p:anim calcmode="lin" valueType="num">
                                      <p:cBhvr>
                                        <p:cTn id="42" dur="1000" fill="hold"/>
                                        <p:tgtEl>
                                          <p:spTgt spid="178473"/>
                                        </p:tgtEl>
                                        <p:attrNameLst>
                                          <p:attrName>ppt_x</p:attrName>
                                        </p:attrNameLst>
                                      </p:cBhvr>
                                      <p:tavLst>
                                        <p:tav tm="0">
                                          <p:val>
                                            <p:strVal val="#ppt_x"/>
                                          </p:val>
                                        </p:tav>
                                        <p:tav tm="100000">
                                          <p:val>
                                            <p:strVal val="#ppt_x"/>
                                          </p:val>
                                        </p:tav>
                                      </p:tavLst>
                                    </p:anim>
                                    <p:anim calcmode="lin" valueType="num">
                                      <p:cBhvr>
                                        <p:cTn id="43" dur="1000" fill="hold"/>
                                        <p:tgtEl>
                                          <p:spTgt spid="178473"/>
                                        </p:tgtEl>
                                        <p:attrNameLst>
                                          <p:attrName>ppt_y</p:attrName>
                                        </p:attrNameLst>
                                      </p:cBhvr>
                                      <p:tavLst>
                                        <p:tav tm="0">
                                          <p:val>
                                            <p:strVal val="#ppt_y-.1"/>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42" presetClass="entr" presetSubtype="0" fill="hold" nodeType="clickEffect">
                                  <p:stCondLst>
                                    <p:cond delay="0"/>
                                  </p:stCondLst>
                                  <p:childTnLst>
                                    <p:set>
                                      <p:cBhvr>
                                        <p:cTn id="47" dur="1" fill="hold">
                                          <p:stCondLst>
                                            <p:cond delay="0"/>
                                          </p:stCondLst>
                                        </p:cTn>
                                        <p:tgtEl>
                                          <p:spTgt spid="178472"/>
                                        </p:tgtEl>
                                        <p:attrNameLst>
                                          <p:attrName>style.visibility</p:attrName>
                                        </p:attrNameLst>
                                      </p:cBhvr>
                                      <p:to>
                                        <p:strVal val="visible"/>
                                      </p:to>
                                    </p:set>
                                    <p:animEffect transition="in" filter="fade">
                                      <p:cBhvr>
                                        <p:cTn id="48" dur="1000"/>
                                        <p:tgtEl>
                                          <p:spTgt spid="178472"/>
                                        </p:tgtEl>
                                      </p:cBhvr>
                                    </p:animEffect>
                                    <p:anim calcmode="lin" valueType="num">
                                      <p:cBhvr>
                                        <p:cTn id="49" dur="1000" fill="hold"/>
                                        <p:tgtEl>
                                          <p:spTgt spid="178472"/>
                                        </p:tgtEl>
                                        <p:attrNameLst>
                                          <p:attrName>ppt_x</p:attrName>
                                        </p:attrNameLst>
                                      </p:cBhvr>
                                      <p:tavLst>
                                        <p:tav tm="0">
                                          <p:val>
                                            <p:strVal val="#ppt_x"/>
                                          </p:val>
                                        </p:tav>
                                        <p:tav tm="100000">
                                          <p:val>
                                            <p:strVal val="#ppt_x"/>
                                          </p:val>
                                        </p:tav>
                                      </p:tavLst>
                                    </p:anim>
                                    <p:anim calcmode="lin" valueType="num">
                                      <p:cBhvr>
                                        <p:cTn id="50" dur="1000" fill="hold"/>
                                        <p:tgtEl>
                                          <p:spTgt spid="178472"/>
                                        </p:tgtEl>
                                        <p:attrNameLst>
                                          <p:attrName>ppt_y</p:attrName>
                                        </p:attrNameLst>
                                      </p:cBhvr>
                                      <p:tavLst>
                                        <p:tav tm="0">
                                          <p:val>
                                            <p:strVal val="#ppt_y+.1"/>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9" presetClass="entr" presetSubtype="0" fill="hold" grpId="0" nodeType="clickEffect">
                                  <p:stCondLst>
                                    <p:cond delay="0"/>
                                  </p:stCondLst>
                                  <p:childTnLst>
                                    <p:set>
                                      <p:cBhvr>
                                        <p:cTn id="54" dur="1" fill="hold">
                                          <p:stCondLst>
                                            <p:cond delay="0"/>
                                          </p:stCondLst>
                                        </p:cTn>
                                        <p:tgtEl>
                                          <p:spTgt spid="178582"/>
                                        </p:tgtEl>
                                        <p:attrNameLst>
                                          <p:attrName>style.visibility</p:attrName>
                                        </p:attrNameLst>
                                      </p:cBhvr>
                                      <p:to>
                                        <p:strVal val="visible"/>
                                      </p:to>
                                    </p:set>
                                    <p:anim calcmode="lin" valueType="num">
                                      <p:cBhvr>
                                        <p:cTn id="55" dur="1000" fill="hold"/>
                                        <p:tgtEl>
                                          <p:spTgt spid="178582"/>
                                        </p:tgtEl>
                                        <p:attrNameLst>
                                          <p:attrName>ppt_x</p:attrName>
                                        </p:attrNameLst>
                                      </p:cBhvr>
                                      <p:tavLst>
                                        <p:tav tm="0">
                                          <p:val>
                                            <p:strVal val="#ppt_x-.2"/>
                                          </p:val>
                                        </p:tav>
                                        <p:tav tm="100000">
                                          <p:val>
                                            <p:strVal val="#ppt_x"/>
                                          </p:val>
                                        </p:tav>
                                      </p:tavLst>
                                    </p:anim>
                                    <p:anim calcmode="lin" valueType="num">
                                      <p:cBhvr>
                                        <p:cTn id="56" dur="1000" fill="hold"/>
                                        <p:tgtEl>
                                          <p:spTgt spid="178582"/>
                                        </p:tgtEl>
                                        <p:attrNameLst>
                                          <p:attrName>ppt_y</p:attrName>
                                        </p:attrNameLst>
                                      </p:cBhvr>
                                      <p:tavLst>
                                        <p:tav tm="0">
                                          <p:val>
                                            <p:strVal val="#ppt_y"/>
                                          </p:val>
                                        </p:tav>
                                        <p:tav tm="100000">
                                          <p:val>
                                            <p:strVal val="#ppt_y"/>
                                          </p:val>
                                        </p:tav>
                                      </p:tavLst>
                                    </p:anim>
                                    <p:animEffect transition="in" filter="wipe(right)" prLst="gradientSize: 0.1">
                                      <p:cBhvr>
                                        <p:cTn id="57" dur="1000"/>
                                        <p:tgtEl>
                                          <p:spTgt spid="178582"/>
                                        </p:tgtEl>
                                      </p:cBhvr>
                                    </p:animEffect>
                                  </p:childTnLst>
                                </p:cTn>
                              </p:par>
                              <p:par>
                                <p:cTn id="58" presetID="29" presetClass="entr" presetSubtype="0" fill="hold" grpId="0" nodeType="withEffect">
                                  <p:stCondLst>
                                    <p:cond delay="0"/>
                                  </p:stCondLst>
                                  <p:childTnLst>
                                    <p:set>
                                      <p:cBhvr>
                                        <p:cTn id="59" dur="1" fill="hold">
                                          <p:stCondLst>
                                            <p:cond delay="0"/>
                                          </p:stCondLst>
                                        </p:cTn>
                                        <p:tgtEl>
                                          <p:spTgt spid="178474"/>
                                        </p:tgtEl>
                                        <p:attrNameLst>
                                          <p:attrName>style.visibility</p:attrName>
                                        </p:attrNameLst>
                                      </p:cBhvr>
                                      <p:to>
                                        <p:strVal val="visible"/>
                                      </p:to>
                                    </p:set>
                                    <p:anim calcmode="lin" valueType="num">
                                      <p:cBhvr>
                                        <p:cTn id="60" dur="1000" fill="hold"/>
                                        <p:tgtEl>
                                          <p:spTgt spid="178474"/>
                                        </p:tgtEl>
                                        <p:attrNameLst>
                                          <p:attrName>ppt_x</p:attrName>
                                        </p:attrNameLst>
                                      </p:cBhvr>
                                      <p:tavLst>
                                        <p:tav tm="0">
                                          <p:val>
                                            <p:strVal val="#ppt_x-.2"/>
                                          </p:val>
                                        </p:tav>
                                        <p:tav tm="100000">
                                          <p:val>
                                            <p:strVal val="#ppt_x"/>
                                          </p:val>
                                        </p:tav>
                                      </p:tavLst>
                                    </p:anim>
                                    <p:anim calcmode="lin" valueType="num">
                                      <p:cBhvr>
                                        <p:cTn id="61" dur="1000" fill="hold"/>
                                        <p:tgtEl>
                                          <p:spTgt spid="178474"/>
                                        </p:tgtEl>
                                        <p:attrNameLst>
                                          <p:attrName>ppt_y</p:attrName>
                                        </p:attrNameLst>
                                      </p:cBhvr>
                                      <p:tavLst>
                                        <p:tav tm="0">
                                          <p:val>
                                            <p:strVal val="#ppt_y"/>
                                          </p:val>
                                        </p:tav>
                                        <p:tav tm="100000">
                                          <p:val>
                                            <p:strVal val="#ppt_y"/>
                                          </p:val>
                                        </p:tav>
                                      </p:tavLst>
                                    </p:anim>
                                    <p:animEffect transition="in" filter="wipe(right)" prLst="gradientSize: 0.1">
                                      <p:cBhvr>
                                        <p:cTn id="62" dur="1000"/>
                                        <p:tgtEl>
                                          <p:spTgt spid="178474"/>
                                        </p:tgtEl>
                                      </p:cBhvr>
                                    </p:animEffect>
                                  </p:childTnLst>
                                </p:cTn>
                              </p:par>
                              <p:par>
                                <p:cTn id="63" presetID="29" presetClass="entr" presetSubtype="0" fill="hold" nodeType="withEffect">
                                  <p:stCondLst>
                                    <p:cond delay="0"/>
                                  </p:stCondLst>
                                  <p:childTnLst>
                                    <p:set>
                                      <p:cBhvr>
                                        <p:cTn id="64" dur="1" fill="hold">
                                          <p:stCondLst>
                                            <p:cond delay="0"/>
                                          </p:stCondLst>
                                        </p:cTn>
                                        <p:tgtEl>
                                          <p:spTgt spid="178475"/>
                                        </p:tgtEl>
                                        <p:attrNameLst>
                                          <p:attrName>style.visibility</p:attrName>
                                        </p:attrNameLst>
                                      </p:cBhvr>
                                      <p:to>
                                        <p:strVal val="visible"/>
                                      </p:to>
                                    </p:set>
                                    <p:anim calcmode="lin" valueType="num">
                                      <p:cBhvr>
                                        <p:cTn id="65" dur="1000" fill="hold"/>
                                        <p:tgtEl>
                                          <p:spTgt spid="178475"/>
                                        </p:tgtEl>
                                        <p:attrNameLst>
                                          <p:attrName>ppt_x</p:attrName>
                                        </p:attrNameLst>
                                      </p:cBhvr>
                                      <p:tavLst>
                                        <p:tav tm="0">
                                          <p:val>
                                            <p:strVal val="#ppt_x-.2"/>
                                          </p:val>
                                        </p:tav>
                                        <p:tav tm="100000">
                                          <p:val>
                                            <p:strVal val="#ppt_x"/>
                                          </p:val>
                                        </p:tav>
                                      </p:tavLst>
                                    </p:anim>
                                    <p:anim calcmode="lin" valueType="num">
                                      <p:cBhvr>
                                        <p:cTn id="66" dur="1000" fill="hold"/>
                                        <p:tgtEl>
                                          <p:spTgt spid="178475"/>
                                        </p:tgtEl>
                                        <p:attrNameLst>
                                          <p:attrName>ppt_y</p:attrName>
                                        </p:attrNameLst>
                                      </p:cBhvr>
                                      <p:tavLst>
                                        <p:tav tm="0">
                                          <p:val>
                                            <p:strVal val="#ppt_y"/>
                                          </p:val>
                                        </p:tav>
                                        <p:tav tm="100000">
                                          <p:val>
                                            <p:strVal val="#ppt_y"/>
                                          </p:val>
                                        </p:tav>
                                      </p:tavLst>
                                    </p:anim>
                                    <p:animEffect transition="in" filter="wipe(right)" prLst="gradientSize: 0.1">
                                      <p:cBhvr>
                                        <p:cTn id="67" dur="1000"/>
                                        <p:tgtEl>
                                          <p:spTgt spid="178475"/>
                                        </p:tgtEl>
                                      </p:cBhvr>
                                    </p:animEffect>
                                  </p:childTnLst>
                                </p:cTn>
                              </p:par>
                              <p:par>
                                <p:cTn id="68" presetID="29" presetClass="entr" presetSubtype="0" fill="hold" nodeType="withEffect">
                                  <p:stCondLst>
                                    <p:cond delay="0"/>
                                  </p:stCondLst>
                                  <p:childTnLst>
                                    <p:set>
                                      <p:cBhvr>
                                        <p:cTn id="69" dur="1" fill="hold">
                                          <p:stCondLst>
                                            <p:cond delay="0"/>
                                          </p:stCondLst>
                                        </p:cTn>
                                        <p:tgtEl>
                                          <p:spTgt spid="178511"/>
                                        </p:tgtEl>
                                        <p:attrNameLst>
                                          <p:attrName>style.visibility</p:attrName>
                                        </p:attrNameLst>
                                      </p:cBhvr>
                                      <p:to>
                                        <p:strVal val="visible"/>
                                      </p:to>
                                    </p:set>
                                    <p:anim calcmode="lin" valueType="num">
                                      <p:cBhvr>
                                        <p:cTn id="70" dur="1000" fill="hold"/>
                                        <p:tgtEl>
                                          <p:spTgt spid="178511"/>
                                        </p:tgtEl>
                                        <p:attrNameLst>
                                          <p:attrName>ppt_x</p:attrName>
                                        </p:attrNameLst>
                                      </p:cBhvr>
                                      <p:tavLst>
                                        <p:tav tm="0">
                                          <p:val>
                                            <p:strVal val="#ppt_x-.2"/>
                                          </p:val>
                                        </p:tav>
                                        <p:tav tm="100000">
                                          <p:val>
                                            <p:strVal val="#ppt_x"/>
                                          </p:val>
                                        </p:tav>
                                      </p:tavLst>
                                    </p:anim>
                                    <p:anim calcmode="lin" valueType="num">
                                      <p:cBhvr>
                                        <p:cTn id="71" dur="1000" fill="hold"/>
                                        <p:tgtEl>
                                          <p:spTgt spid="178511"/>
                                        </p:tgtEl>
                                        <p:attrNameLst>
                                          <p:attrName>ppt_y</p:attrName>
                                        </p:attrNameLst>
                                      </p:cBhvr>
                                      <p:tavLst>
                                        <p:tav tm="0">
                                          <p:val>
                                            <p:strVal val="#ppt_y"/>
                                          </p:val>
                                        </p:tav>
                                        <p:tav tm="100000">
                                          <p:val>
                                            <p:strVal val="#ppt_y"/>
                                          </p:val>
                                        </p:tav>
                                      </p:tavLst>
                                    </p:anim>
                                    <p:animEffect transition="in" filter="wipe(right)" prLst="gradientSize: 0.1">
                                      <p:cBhvr>
                                        <p:cTn id="72" dur="1000"/>
                                        <p:tgtEl>
                                          <p:spTgt spid="178511"/>
                                        </p:tgtEl>
                                      </p:cBhvr>
                                    </p:animEffect>
                                  </p:childTnLst>
                                </p:cTn>
                              </p:par>
                              <p:par>
                                <p:cTn id="73" presetID="29" presetClass="entr" presetSubtype="0" fill="hold" nodeType="withEffect">
                                  <p:stCondLst>
                                    <p:cond delay="0"/>
                                  </p:stCondLst>
                                  <p:childTnLst>
                                    <p:set>
                                      <p:cBhvr>
                                        <p:cTn id="74" dur="1" fill="hold">
                                          <p:stCondLst>
                                            <p:cond delay="0"/>
                                          </p:stCondLst>
                                        </p:cTn>
                                        <p:tgtEl>
                                          <p:spTgt spid="178517"/>
                                        </p:tgtEl>
                                        <p:attrNameLst>
                                          <p:attrName>style.visibility</p:attrName>
                                        </p:attrNameLst>
                                      </p:cBhvr>
                                      <p:to>
                                        <p:strVal val="visible"/>
                                      </p:to>
                                    </p:set>
                                    <p:anim calcmode="lin" valueType="num">
                                      <p:cBhvr>
                                        <p:cTn id="75" dur="1000" fill="hold"/>
                                        <p:tgtEl>
                                          <p:spTgt spid="178517"/>
                                        </p:tgtEl>
                                        <p:attrNameLst>
                                          <p:attrName>ppt_x</p:attrName>
                                        </p:attrNameLst>
                                      </p:cBhvr>
                                      <p:tavLst>
                                        <p:tav tm="0">
                                          <p:val>
                                            <p:strVal val="#ppt_x-.2"/>
                                          </p:val>
                                        </p:tav>
                                        <p:tav tm="100000">
                                          <p:val>
                                            <p:strVal val="#ppt_x"/>
                                          </p:val>
                                        </p:tav>
                                      </p:tavLst>
                                    </p:anim>
                                    <p:anim calcmode="lin" valueType="num">
                                      <p:cBhvr>
                                        <p:cTn id="76" dur="1000" fill="hold"/>
                                        <p:tgtEl>
                                          <p:spTgt spid="178517"/>
                                        </p:tgtEl>
                                        <p:attrNameLst>
                                          <p:attrName>ppt_y</p:attrName>
                                        </p:attrNameLst>
                                      </p:cBhvr>
                                      <p:tavLst>
                                        <p:tav tm="0">
                                          <p:val>
                                            <p:strVal val="#ppt_y"/>
                                          </p:val>
                                        </p:tav>
                                        <p:tav tm="100000">
                                          <p:val>
                                            <p:strVal val="#ppt_y"/>
                                          </p:val>
                                        </p:tav>
                                      </p:tavLst>
                                    </p:anim>
                                    <p:animEffect transition="in" filter="wipe(right)" prLst="gradientSize: 0.1">
                                      <p:cBhvr>
                                        <p:cTn id="77" dur="1000"/>
                                        <p:tgtEl>
                                          <p:spTgt spid="178517"/>
                                        </p:tgtEl>
                                      </p:cBhvr>
                                    </p:animEffect>
                                  </p:childTnLst>
                                </p:cTn>
                              </p:par>
                              <p:par>
                                <p:cTn id="78" presetID="29" presetClass="entr" presetSubtype="0" fill="hold" grpId="0" nodeType="withEffect">
                                  <p:stCondLst>
                                    <p:cond delay="0"/>
                                  </p:stCondLst>
                                  <p:childTnLst>
                                    <p:set>
                                      <p:cBhvr>
                                        <p:cTn id="79" dur="1" fill="hold">
                                          <p:stCondLst>
                                            <p:cond delay="0"/>
                                          </p:stCondLst>
                                        </p:cTn>
                                        <p:tgtEl>
                                          <p:spTgt spid="178518"/>
                                        </p:tgtEl>
                                        <p:attrNameLst>
                                          <p:attrName>style.visibility</p:attrName>
                                        </p:attrNameLst>
                                      </p:cBhvr>
                                      <p:to>
                                        <p:strVal val="visible"/>
                                      </p:to>
                                    </p:set>
                                    <p:anim calcmode="lin" valueType="num">
                                      <p:cBhvr>
                                        <p:cTn id="80" dur="1000" fill="hold"/>
                                        <p:tgtEl>
                                          <p:spTgt spid="178518"/>
                                        </p:tgtEl>
                                        <p:attrNameLst>
                                          <p:attrName>ppt_x</p:attrName>
                                        </p:attrNameLst>
                                      </p:cBhvr>
                                      <p:tavLst>
                                        <p:tav tm="0">
                                          <p:val>
                                            <p:strVal val="#ppt_x-.2"/>
                                          </p:val>
                                        </p:tav>
                                        <p:tav tm="100000">
                                          <p:val>
                                            <p:strVal val="#ppt_x"/>
                                          </p:val>
                                        </p:tav>
                                      </p:tavLst>
                                    </p:anim>
                                    <p:anim calcmode="lin" valueType="num">
                                      <p:cBhvr>
                                        <p:cTn id="81" dur="1000" fill="hold"/>
                                        <p:tgtEl>
                                          <p:spTgt spid="178518"/>
                                        </p:tgtEl>
                                        <p:attrNameLst>
                                          <p:attrName>ppt_y</p:attrName>
                                        </p:attrNameLst>
                                      </p:cBhvr>
                                      <p:tavLst>
                                        <p:tav tm="0">
                                          <p:val>
                                            <p:strVal val="#ppt_y"/>
                                          </p:val>
                                        </p:tav>
                                        <p:tav tm="100000">
                                          <p:val>
                                            <p:strVal val="#ppt_y"/>
                                          </p:val>
                                        </p:tav>
                                      </p:tavLst>
                                    </p:anim>
                                    <p:animEffect transition="in" filter="wipe(right)" prLst="gradientSize: 0.1">
                                      <p:cBhvr>
                                        <p:cTn id="82" dur="1000"/>
                                        <p:tgtEl>
                                          <p:spTgt spid="178518"/>
                                        </p:tgtEl>
                                      </p:cBhvr>
                                    </p:animEffect>
                                  </p:childTnLst>
                                </p:cTn>
                              </p:par>
                              <p:par>
                                <p:cTn id="83" presetID="29" presetClass="entr" presetSubtype="0" fill="hold" nodeType="withEffect">
                                  <p:stCondLst>
                                    <p:cond delay="0"/>
                                  </p:stCondLst>
                                  <p:childTnLst>
                                    <p:set>
                                      <p:cBhvr>
                                        <p:cTn id="84" dur="1" fill="hold">
                                          <p:stCondLst>
                                            <p:cond delay="0"/>
                                          </p:stCondLst>
                                        </p:cTn>
                                        <p:tgtEl>
                                          <p:spTgt spid="178519"/>
                                        </p:tgtEl>
                                        <p:attrNameLst>
                                          <p:attrName>style.visibility</p:attrName>
                                        </p:attrNameLst>
                                      </p:cBhvr>
                                      <p:to>
                                        <p:strVal val="visible"/>
                                      </p:to>
                                    </p:set>
                                    <p:anim calcmode="lin" valueType="num">
                                      <p:cBhvr>
                                        <p:cTn id="85" dur="1000" fill="hold"/>
                                        <p:tgtEl>
                                          <p:spTgt spid="178519"/>
                                        </p:tgtEl>
                                        <p:attrNameLst>
                                          <p:attrName>ppt_x</p:attrName>
                                        </p:attrNameLst>
                                      </p:cBhvr>
                                      <p:tavLst>
                                        <p:tav tm="0">
                                          <p:val>
                                            <p:strVal val="#ppt_x-.2"/>
                                          </p:val>
                                        </p:tav>
                                        <p:tav tm="100000">
                                          <p:val>
                                            <p:strVal val="#ppt_x"/>
                                          </p:val>
                                        </p:tav>
                                      </p:tavLst>
                                    </p:anim>
                                    <p:anim calcmode="lin" valueType="num">
                                      <p:cBhvr>
                                        <p:cTn id="86" dur="1000" fill="hold"/>
                                        <p:tgtEl>
                                          <p:spTgt spid="178519"/>
                                        </p:tgtEl>
                                        <p:attrNameLst>
                                          <p:attrName>ppt_y</p:attrName>
                                        </p:attrNameLst>
                                      </p:cBhvr>
                                      <p:tavLst>
                                        <p:tav tm="0">
                                          <p:val>
                                            <p:strVal val="#ppt_y"/>
                                          </p:val>
                                        </p:tav>
                                        <p:tav tm="100000">
                                          <p:val>
                                            <p:strVal val="#ppt_y"/>
                                          </p:val>
                                        </p:tav>
                                      </p:tavLst>
                                    </p:anim>
                                    <p:animEffect transition="in" filter="wipe(right)" prLst="gradientSize: 0.1">
                                      <p:cBhvr>
                                        <p:cTn id="87" dur="1000"/>
                                        <p:tgtEl>
                                          <p:spTgt spid="178519"/>
                                        </p:tgtEl>
                                      </p:cBhvr>
                                    </p:animEffect>
                                  </p:childTnLst>
                                </p:cTn>
                              </p:par>
                              <p:par>
                                <p:cTn id="88" presetID="29" presetClass="entr" presetSubtype="0" fill="hold" nodeType="withEffect">
                                  <p:stCondLst>
                                    <p:cond delay="0"/>
                                  </p:stCondLst>
                                  <p:childTnLst>
                                    <p:set>
                                      <p:cBhvr>
                                        <p:cTn id="89" dur="1" fill="hold">
                                          <p:stCondLst>
                                            <p:cond delay="0"/>
                                          </p:stCondLst>
                                        </p:cTn>
                                        <p:tgtEl>
                                          <p:spTgt spid="178540"/>
                                        </p:tgtEl>
                                        <p:attrNameLst>
                                          <p:attrName>style.visibility</p:attrName>
                                        </p:attrNameLst>
                                      </p:cBhvr>
                                      <p:to>
                                        <p:strVal val="visible"/>
                                      </p:to>
                                    </p:set>
                                    <p:anim calcmode="lin" valueType="num">
                                      <p:cBhvr>
                                        <p:cTn id="90" dur="1000" fill="hold"/>
                                        <p:tgtEl>
                                          <p:spTgt spid="178540"/>
                                        </p:tgtEl>
                                        <p:attrNameLst>
                                          <p:attrName>ppt_x</p:attrName>
                                        </p:attrNameLst>
                                      </p:cBhvr>
                                      <p:tavLst>
                                        <p:tav tm="0">
                                          <p:val>
                                            <p:strVal val="#ppt_x-.2"/>
                                          </p:val>
                                        </p:tav>
                                        <p:tav tm="100000">
                                          <p:val>
                                            <p:strVal val="#ppt_x"/>
                                          </p:val>
                                        </p:tav>
                                      </p:tavLst>
                                    </p:anim>
                                    <p:anim calcmode="lin" valueType="num">
                                      <p:cBhvr>
                                        <p:cTn id="91" dur="1000" fill="hold"/>
                                        <p:tgtEl>
                                          <p:spTgt spid="178540"/>
                                        </p:tgtEl>
                                        <p:attrNameLst>
                                          <p:attrName>ppt_y</p:attrName>
                                        </p:attrNameLst>
                                      </p:cBhvr>
                                      <p:tavLst>
                                        <p:tav tm="0">
                                          <p:val>
                                            <p:strVal val="#ppt_y"/>
                                          </p:val>
                                        </p:tav>
                                        <p:tav tm="100000">
                                          <p:val>
                                            <p:strVal val="#ppt_y"/>
                                          </p:val>
                                        </p:tav>
                                      </p:tavLst>
                                    </p:anim>
                                    <p:animEffect transition="in" filter="wipe(right)" prLst="gradientSize: 0.1">
                                      <p:cBhvr>
                                        <p:cTn id="92" dur="1000"/>
                                        <p:tgtEl>
                                          <p:spTgt spid="178540"/>
                                        </p:tgtEl>
                                      </p:cBhvr>
                                    </p:animEffect>
                                  </p:childTnLst>
                                </p:cTn>
                              </p:par>
                              <p:par>
                                <p:cTn id="93" presetID="29" presetClass="entr" presetSubtype="0" fill="hold" nodeType="withEffect">
                                  <p:stCondLst>
                                    <p:cond delay="0"/>
                                  </p:stCondLst>
                                  <p:childTnLst>
                                    <p:set>
                                      <p:cBhvr>
                                        <p:cTn id="94" dur="1" fill="hold">
                                          <p:stCondLst>
                                            <p:cond delay="0"/>
                                          </p:stCondLst>
                                        </p:cTn>
                                        <p:tgtEl>
                                          <p:spTgt spid="178561"/>
                                        </p:tgtEl>
                                        <p:attrNameLst>
                                          <p:attrName>style.visibility</p:attrName>
                                        </p:attrNameLst>
                                      </p:cBhvr>
                                      <p:to>
                                        <p:strVal val="visible"/>
                                      </p:to>
                                    </p:set>
                                    <p:anim calcmode="lin" valueType="num">
                                      <p:cBhvr>
                                        <p:cTn id="95" dur="1000" fill="hold"/>
                                        <p:tgtEl>
                                          <p:spTgt spid="178561"/>
                                        </p:tgtEl>
                                        <p:attrNameLst>
                                          <p:attrName>ppt_x</p:attrName>
                                        </p:attrNameLst>
                                      </p:cBhvr>
                                      <p:tavLst>
                                        <p:tav tm="0">
                                          <p:val>
                                            <p:strVal val="#ppt_x-.2"/>
                                          </p:val>
                                        </p:tav>
                                        <p:tav tm="100000">
                                          <p:val>
                                            <p:strVal val="#ppt_x"/>
                                          </p:val>
                                        </p:tav>
                                      </p:tavLst>
                                    </p:anim>
                                    <p:anim calcmode="lin" valueType="num">
                                      <p:cBhvr>
                                        <p:cTn id="96" dur="1000" fill="hold"/>
                                        <p:tgtEl>
                                          <p:spTgt spid="178561"/>
                                        </p:tgtEl>
                                        <p:attrNameLst>
                                          <p:attrName>ppt_y</p:attrName>
                                        </p:attrNameLst>
                                      </p:cBhvr>
                                      <p:tavLst>
                                        <p:tav tm="0">
                                          <p:val>
                                            <p:strVal val="#ppt_y"/>
                                          </p:val>
                                        </p:tav>
                                        <p:tav tm="100000">
                                          <p:val>
                                            <p:strVal val="#ppt_y"/>
                                          </p:val>
                                        </p:tav>
                                      </p:tavLst>
                                    </p:anim>
                                    <p:animEffect transition="in" filter="wipe(right)" prLst="gradientSize: 0.1">
                                      <p:cBhvr>
                                        <p:cTn id="97" dur="1000"/>
                                        <p:tgtEl>
                                          <p:spTgt spid="178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582" grpId="0" animBg="1"/>
      <p:bldP spid="178182" grpId="0" animBg="1"/>
      <p:bldP spid="178345" grpId="0"/>
      <p:bldP spid="178474" grpId="0" animBg="1"/>
      <p:bldP spid="17851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1">
            <a:extLst>
              <a:ext uri="{FF2B5EF4-FFF2-40B4-BE49-F238E27FC236}">
                <a16:creationId xmlns:a16="http://schemas.microsoft.com/office/drawing/2014/main" id="{76B782EE-4FBC-4AA7-81B5-DBD118E0248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1579B4B-55F1-4715-AAC3-0BB1978D58AB}" type="slidenum">
              <a:rPr kumimoji="0" lang="en-US" altLang="zh-CN" sz="1800" smtClean="0">
                <a:solidFill>
                  <a:srgbClr val="009900"/>
                </a:solidFill>
              </a:rPr>
              <a:pPr>
                <a:spcBef>
                  <a:spcPct val="0"/>
                </a:spcBef>
                <a:buClrTx/>
                <a:buSzTx/>
                <a:buFontTx/>
                <a:buNone/>
              </a:pPr>
              <a:t>51</a:t>
            </a:fld>
            <a:endParaRPr kumimoji="0" lang="en-US" altLang="zh-CN" sz="1800">
              <a:solidFill>
                <a:srgbClr val="009900"/>
              </a:solidFill>
            </a:endParaRPr>
          </a:p>
        </p:txBody>
      </p:sp>
      <p:sp>
        <p:nvSpPr>
          <p:cNvPr id="179204" name="Text Box 4">
            <a:extLst>
              <a:ext uri="{FF2B5EF4-FFF2-40B4-BE49-F238E27FC236}">
                <a16:creationId xmlns:a16="http://schemas.microsoft.com/office/drawing/2014/main" id="{4FBB6D39-60FD-417E-B422-5B7B1F342848}"/>
              </a:ext>
            </a:extLst>
          </p:cNvPr>
          <p:cNvSpPr txBox="1">
            <a:spLocks noChangeArrowheads="1"/>
          </p:cNvSpPr>
          <p:nvPr/>
        </p:nvSpPr>
        <p:spPr bwMode="auto">
          <a:xfrm>
            <a:off x="827088" y="685800"/>
            <a:ext cx="7969250" cy="457200"/>
          </a:xfrm>
          <a:prstGeom prst="rect">
            <a:avLst/>
          </a:prstGeom>
          <a:noFill/>
          <a:ln w="9525">
            <a:noFill/>
            <a:miter lim="800000"/>
            <a:headEnd/>
            <a:tailEnd/>
          </a:ln>
          <a:effectLst/>
        </p:spPr>
        <p:txBody>
          <a:bodyPr>
            <a:spAutoFit/>
          </a:bodyPr>
          <a:lstStyle/>
          <a:p>
            <a:pPr eaLnBrk="1" hangingPunct="1">
              <a:spcBef>
                <a:spcPct val="50000"/>
              </a:spcBef>
              <a:defRPr/>
            </a:pPr>
            <a:r>
              <a:rPr lang="en-US" altLang="zh-CN" b="1">
                <a:solidFill>
                  <a:schemeClr val="tx2"/>
                </a:solidFill>
                <a:effectLst>
                  <a:outerShdw blurRad="38100" dist="38100" dir="2700000" algn="tl">
                    <a:srgbClr val="C0C0C0"/>
                  </a:outerShdw>
                </a:effectLst>
              </a:rPr>
              <a:t>3.  realloc</a:t>
            </a:r>
            <a:r>
              <a:rPr lang="zh-CN" altLang="en-US" b="1">
                <a:solidFill>
                  <a:schemeClr val="tx2"/>
                </a:solidFill>
                <a:effectLst>
                  <a:outerShdw blurRad="38100" dist="38100" dir="2700000" algn="tl">
                    <a:srgbClr val="C0C0C0"/>
                  </a:outerShdw>
                </a:effectLst>
              </a:rPr>
              <a:t>函数：</a:t>
            </a:r>
            <a:r>
              <a:rPr lang="en-US" altLang="zh-CN" sz="2000" b="1">
                <a:effectLst>
                  <a:outerShdw blurRad="38100" dist="38100" dir="2700000" algn="tl">
                    <a:srgbClr val="C0C0C0"/>
                  </a:outerShdw>
                </a:effectLst>
              </a:rPr>
              <a:t>void * realloc(void * </a:t>
            </a:r>
            <a:r>
              <a:rPr lang="en-US" altLang="zh-CN" sz="2000" b="1">
                <a:solidFill>
                  <a:schemeClr val="tx2"/>
                </a:solidFill>
                <a:effectLst>
                  <a:outerShdw blurRad="38100" dist="38100" dir="2700000" algn="tl">
                    <a:srgbClr val="C0C0C0"/>
                  </a:outerShdw>
                </a:effectLst>
              </a:rPr>
              <a:t>p_block</a:t>
            </a:r>
            <a:r>
              <a:rPr lang="en-US" altLang="zh-CN" sz="2000" b="1">
                <a:effectLst>
                  <a:outerShdw blurRad="38100" dist="38100" dir="2700000" algn="tl">
                    <a:srgbClr val="C0C0C0"/>
                  </a:outerShdw>
                </a:effectLst>
              </a:rPr>
              <a:t>, size_t </a:t>
            </a:r>
            <a:r>
              <a:rPr lang="en-US" altLang="zh-CN" sz="2000" b="1">
                <a:solidFill>
                  <a:schemeClr val="tx2"/>
                </a:solidFill>
                <a:effectLst>
                  <a:outerShdw blurRad="38100" dist="38100" dir="2700000" algn="tl">
                    <a:srgbClr val="C0C0C0"/>
                  </a:outerShdw>
                </a:effectLst>
              </a:rPr>
              <a:t>size</a:t>
            </a:r>
            <a:r>
              <a:rPr lang="en-US" altLang="zh-CN" sz="2000" b="1">
                <a:effectLst>
                  <a:outerShdw blurRad="38100" dist="38100" dir="2700000" algn="tl">
                    <a:srgbClr val="C0C0C0"/>
                  </a:outerShdw>
                </a:effectLst>
              </a:rPr>
              <a:t>)</a:t>
            </a:r>
          </a:p>
        </p:txBody>
      </p:sp>
      <p:sp>
        <p:nvSpPr>
          <p:cNvPr id="179205" name="Rectangle 5">
            <a:extLst>
              <a:ext uri="{FF2B5EF4-FFF2-40B4-BE49-F238E27FC236}">
                <a16:creationId xmlns:a16="http://schemas.microsoft.com/office/drawing/2014/main" id="{0556B510-F2EB-4C43-B568-DC75634ABD09}"/>
              </a:ext>
            </a:extLst>
          </p:cNvPr>
          <p:cNvSpPr>
            <a:spLocks noChangeArrowheads="1"/>
          </p:cNvSpPr>
          <p:nvPr/>
        </p:nvSpPr>
        <p:spPr bwMode="auto">
          <a:xfrm>
            <a:off x="684213" y="1125538"/>
            <a:ext cx="7958137" cy="1431925"/>
          </a:xfrm>
          <a:prstGeom prst="rect">
            <a:avLst/>
          </a:prstGeom>
          <a:noFill/>
          <a:ln w="9525">
            <a:noFill/>
            <a:miter lim="800000"/>
            <a:headEnd/>
            <a:tailEnd/>
          </a:ln>
          <a:effectLst/>
        </p:spPr>
        <p:txBody>
          <a:bodyPr anchor="ctr">
            <a:spAutoFit/>
          </a:bodyPr>
          <a:lstStyle/>
          <a:p>
            <a:pPr eaLnBrk="1" hangingPunct="1">
              <a:lnSpc>
                <a:spcPct val="110000"/>
              </a:lnSpc>
              <a:defRPr/>
            </a:pPr>
            <a:r>
              <a:rPr lang="en-US" altLang="zh-CN" sz="2000" b="1">
                <a:effectLst>
                  <a:outerShdw blurRad="38100" dist="38100" dir="2700000" algn="tl">
                    <a:srgbClr val="C0C0C0"/>
                  </a:outerShdw>
                </a:effectLst>
                <a:latin typeface="宋体" pitchFamily="2" charset="-122"/>
              </a:rPr>
              <a:t>    </a:t>
            </a:r>
            <a:r>
              <a:rPr lang="en-US" altLang="zh-CN" sz="2000" b="1">
                <a:solidFill>
                  <a:schemeClr val="tx2"/>
                </a:solidFill>
                <a:effectLst>
                  <a:outerShdw blurRad="38100" dist="38100" dir="2700000" algn="tl">
                    <a:srgbClr val="C0C0C0"/>
                  </a:outerShdw>
                </a:effectLst>
              </a:rPr>
              <a:t>realloc</a:t>
            </a:r>
            <a:r>
              <a:rPr lang="zh-CN" altLang="en-US" sz="2000" b="1">
                <a:effectLst>
                  <a:outerShdw blurRad="38100" dist="38100" dir="2700000" algn="tl">
                    <a:srgbClr val="C0C0C0"/>
                  </a:outerShdw>
                </a:effectLst>
              </a:rPr>
              <a:t>函数的功能是申请分配</a:t>
            </a:r>
            <a:r>
              <a:rPr lang="en-US" altLang="zh-CN" sz="2000" b="1">
                <a:solidFill>
                  <a:schemeClr val="tx2"/>
                </a:solidFill>
                <a:effectLst>
                  <a:outerShdw blurRad="38100" dist="38100" dir="2700000" algn="tl">
                    <a:srgbClr val="C0C0C0"/>
                  </a:outerShdw>
                </a:effectLst>
              </a:rPr>
              <a:t>size</a:t>
            </a:r>
            <a:r>
              <a:rPr lang="zh-CN" altLang="en-US" sz="2000" b="1">
                <a:effectLst>
                  <a:outerShdw blurRad="38100" dist="38100" dir="2700000" algn="tl">
                    <a:srgbClr val="C0C0C0"/>
                  </a:outerShdw>
                </a:effectLst>
              </a:rPr>
              <a:t>字节的新存储区。如果分配成功，返回分配存储区的首地址，并将</a:t>
            </a:r>
            <a:r>
              <a:rPr lang="zh-CN" altLang="en-US" sz="1000" b="1">
                <a:effectLst>
                  <a:outerShdw blurRad="38100" dist="38100" dir="2700000" algn="tl">
                    <a:srgbClr val="C0C0C0"/>
                  </a:outerShdw>
                </a:effectLst>
              </a:rPr>
              <a:t> </a:t>
            </a:r>
            <a:r>
              <a:rPr lang="en-US" altLang="zh-CN" sz="2000" b="1">
                <a:solidFill>
                  <a:schemeClr val="tx2"/>
                </a:solidFill>
                <a:effectLst>
                  <a:outerShdw blurRad="38100" dist="38100" dir="2700000" algn="tl">
                    <a:srgbClr val="C0C0C0"/>
                  </a:outerShdw>
                </a:effectLst>
              </a:rPr>
              <a:t>p_block </a:t>
            </a:r>
            <a:r>
              <a:rPr lang="zh-CN" altLang="en-US" sz="2000" b="1">
                <a:effectLst>
                  <a:outerShdw blurRad="38100" dist="38100" dir="2700000" algn="tl">
                    <a:srgbClr val="C0C0C0"/>
                  </a:outerShdw>
                </a:effectLst>
              </a:rPr>
              <a:t>所指存储区赋值到新存储区，释放</a:t>
            </a:r>
            <a:r>
              <a:rPr lang="zh-CN" altLang="en-US" sz="1000" b="1">
                <a:effectLst>
                  <a:outerShdw blurRad="38100" dist="38100" dir="2700000" algn="tl">
                    <a:srgbClr val="C0C0C0"/>
                  </a:outerShdw>
                </a:effectLst>
              </a:rPr>
              <a:t> </a:t>
            </a:r>
            <a:r>
              <a:rPr lang="en-US" altLang="zh-CN" sz="2000" b="1">
                <a:solidFill>
                  <a:schemeClr val="folHlink"/>
                </a:solidFill>
                <a:effectLst>
                  <a:outerShdw blurRad="38100" dist="38100" dir="2700000" algn="tl">
                    <a:srgbClr val="C0C0C0"/>
                  </a:outerShdw>
                </a:effectLst>
              </a:rPr>
              <a:t>p_block </a:t>
            </a:r>
            <a:r>
              <a:rPr lang="zh-CN" altLang="en-US" sz="2000" b="1">
                <a:effectLst>
                  <a:outerShdw blurRad="38100" dist="38100" dir="2700000" algn="tl">
                    <a:srgbClr val="C0C0C0"/>
                  </a:outerShdw>
                </a:effectLst>
              </a:rPr>
              <a:t>所指存储区，新存储区剩余区未初值化；如果分配失败，返回</a:t>
            </a:r>
            <a:r>
              <a:rPr lang="en-US" altLang="zh-CN" sz="2000" b="1">
                <a:solidFill>
                  <a:srgbClr val="008000"/>
                </a:solidFill>
                <a:effectLst>
                  <a:outerShdw blurRad="38100" dist="38100" dir="2700000" algn="tl">
                    <a:srgbClr val="C0C0C0"/>
                  </a:outerShdw>
                </a:effectLst>
              </a:rPr>
              <a:t>NULL</a:t>
            </a:r>
            <a:r>
              <a:rPr lang="zh-CN" altLang="en-US" sz="2000" b="1">
                <a:effectLst>
                  <a:outerShdw blurRad="38100" dist="38100" dir="2700000" algn="tl">
                    <a:srgbClr val="C0C0C0"/>
                  </a:outerShdw>
                </a:effectLst>
              </a:rPr>
              <a:t>。</a:t>
            </a:r>
          </a:p>
        </p:txBody>
      </p:sp>
      <p:sp>
        <p:nvSpPr>
          <p:cNvPr id="179206" name="Rectangle 6">
            <a:extLst>
              <a:ext uri="{FF2B5EF4-FFF2-40B4-BE49-F238E27FC236}">
                <a16:creationId xmlns:a16="http://schemas.microsoft.com/office/drawing/2014/main" id="{0C4F3908-A277-4468-B446-468DE9899620}"/>
              </a:ext>
            </a:extLst>
          </p:cNvPr>
          <p:cNvSpPr>
            <a:spLocks noChangeArrowheads="1"/>
          </p:cNvSpPr>
          <p:nvPr/>
        </p:nvSpPr>
        <p:spPr bwMode="auto">
          <a:xfrm>
            <a:off x="2555875" y="2781300"/>
            <a:ext cx="4168775" cy="1006475"/>
          </a:xfrm>
          <a:prstGeom prst="rect">
            <a:avLst/>
          </a:prstGeom>
          <a:solidFill>
            <a:schemeClr val="accent1">
              <a:alpha val="10001"/>
            </a:schemeClr>
          </a:solidFill>
          <a:ln w="9525">
            <a:noFill/>
            <a:miter lim="800000"/>
            <a:headEnd/>
            <a:tailEnd/>
          </a:ln>
          <a:effectLst/>
        </p:spPr>
        <p:txBody>
          <a:bodyPr wrap="none" anchor="ctr">
            <a:spAutoFit/>
          </a:bodyPr>
          <a:lstStyle/>
          <a:p>
            <a:pPr eaLnBrk="1" hangingPunct="1">
              <a:defRPr/>
            </a:pPr>
            <a:r>
              <a:rPr lang="en-US" altLang="zh-CN" sz="2000" b="1">
                <a:effectLst>
                  <a:outerShdw blurRad="38100" dist="38100" dir="2700000" algn="tl">
                    <a:srgbClr val="FFFFFF"/>
                  </a:outerShdw>
                </a:effectLst>
              </a:rPr>
              <a:t>int i=0,*p;</a:t>
            </a:r>
          </a:p>
          <a:p>
            <a:pPr eaLnBrk="1" hangingPunct="1">
              <a:defRPr/>
            </a:pPr>
            <a:r>
              <a:rPr lang="en-US" altLang="zh-CN" sz="2000" b="1">
                <a:effectLst>
                  <a:outerShdw blurRad="38100" dist="38100" dir="2700000" algn="tl">
                    <a:srgbClr val="FFFFFF"/>
                  </a:outerShdw>
                </a:effectLst>
              </a:rPr>
              <a:t>p=(int *)malloc(4*sizeof(int));</a:t>
            </a:r>
          </a:p>
          <a:p>
            <a:pPr eaLnBrk="1" hangingPunct="1">
              <a:defRPr/>
            </a:pPr>
            <a:r>
              <a:rPr lang="en-US" altLang="zh-CN" sz="2000" b="1">
                <a:effectLst>
                  <a:outerShdw blurRad="38100" dist="38100" dir="2700000" algn="tl">
                    <a:srgbClr val="FFFFFF"/>
                  </a:outerShdw>
                </a:effectLst>
              </a:rPr>
              <a:t>for(;i&lt;4;i++)p[i]=i;</a:t>
            </a:r>
          </a:p>
        </p:txBody>
      </p:sp>
      <p:graphicFrame>
        <p:nvGraphicFramePr>
          <p:cNvPr id="179317" name="Group 117">
            <a:extLst>
              <a:ext uri="{FF2B5EF4-FFF2-40B4-BE49-F238E27FC236}">
                <a16:creationId xmlns:a16="http://schemas.microsoft.com/office/drawing/2014/main" id="{994CFA34-5A93-4BED-9E25-EB587DDC7DF2}"/>
              </a:ext>
            </a:extLst>
          </p:cNvPr>
          <p:cNvGraphicFramePr>
            <a:graphicFrameLocks noGrp="1"/>
          </p:cNvGraphicFramePr>
          <p:nvPr/>
        </p:nvGraphicFramePr>
        <p:xfrm>
          <a:off x="2195513" y="3941763"/>
          <a:ext cx="4064000" cy="365125"/>
        </p:xfrm>
        <a:graphic>
          <a:graphicData uri="http://schemas.openxmlformats.org/drawingml/2006/table">
            <a:tbl>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tblGrid>
              <a:tr h="365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28575" cap="flat" cmpd="sng" algn="ctr">
                      <a:solidFill>
                        <a:srgbClr val="FF0000"/>
                      </a:solidFill>
                      <a:prstDash val="solid"/>
                      <a:miter lim="800000"/>
                      <a:headEnd type="none" w="med" len="med"/>
                      <a:tailEnd type="none" w="med" len="med"/>
                    </a:lnL>
                    <a:lnR w="12700" cap="flat" cmpd="sng" algn="ctr">
                      <a:solidFill>
                        <a:srgbClr val="FF5050"/>
                      </a:solidFill>
                      <a:prstDash val="sysDot"/>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2700" cap="flat" cmpd="sng" algn="ctr">
                      <a:solidFill>
                        <a:srgbClr val="FF5050"/>
                      </a:solidFill>
                      <a:prstDash val="sysDot"/>
                      <a:miter lim="800000"/>
                      <a:headEnd type="none" w="med" len="med"/>
                      <a:tailEnd type="none" w="med" len="med"/>
                    </a:lnL>
                    <a:lnR w="19050" cap="flat" cmpd="sng" algn="ctr">
                      <a:solidFill>
                        <a:srgbClr val="FF0000"/>
                      </a:solidFill>
                      <a:prstDash val="solid"/>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9050" cap="flat" cmpd="sng" algn="ctr">
                      <a:solidFill>
                        <a:srgbClr val="FF0000"/>
                      </a:solidFill>
                      <a:prstDash val="solid"/>
                      <a:miter lim="800000"/>
                      <a:headEnd type="none" w="med" len="med"/>
                      <a:tailEnd type="none" w="med" len="med"/>
                    </a:lnL>
                    <a:lnR w="12700" cap="flat" cmpd="sng" algn="ctr">
                      <a:solidFill>
                        <a:srgbClr val="FF5050"/>
                      </a:solidFill>
                      <a:prstDash val="sysDot"/>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2700" cap="flat" cmpd="sng" algn="ctr">
                      <a:solidFill>
                        <a:srgbClr val="FF5050"/>
                      </a:solidFill>
                      <a:prstDash val="sysDot"/>
                      <a:miter lim="800000"/>
                      <a:headEnd type="none" w="med" len="med"/>
                      <a:tailEnd type="none" w="med" len="med"/>
                    </a:lnL>
                    <a:lnR w="19050" cap="flat" cmpd="sng" algn="ctr">
                      <a:solidFill>
                        <a:srgbClr val="FF0000"/>
                      </a:solidFill>
                      <a:prstDash val="solid"/>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9050" cap="flat" cmpd="sng" algn="ctr">
                      <a:solidFill>
                        <a:srgbClr val="FF0000"/>
                      </a:solidFill>
                      <a:prstDash val="solid"/>
                      <a:miter lim="800000"/>
                      <a:headEnd type="none" w="med" len="med"/>
                      <a:tailEnd type="none" w="med" len="med"/>
                    </a:lnL>
                    <a:lnR w="12700" cap="flat" cmpd="sng" algn="ctr">
                      <a:solidFill>
                        <a:srgbClr val="FF5050"/>
                      </a:solidFill>
                      <a:prstDash val="sysDot"/>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2700" cap="flat" cmpd="sng" algn="ctr">
                      <a:solidFill>
                        <a:srgbClr val="FF5050"/>
                      </a:solidFill>
                      <a:prstDash val="sysDot"/>
                      <a:miter lim="800000"/>
                      <a:headEnd type="none" w="med" len="med"/>
                      <a:tailEnd type="none" w="med" len="med"/>
                    </a:lnL>
                    <a:lnR w="19050" cap="flat" cmpd="sng" algn="ctr">
                      <a:solidFill>
                        <a:srgbClr val="FF0000"/>
                      </a:solidFill>
                      <a:prstDash val="solid"/>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9050" cap="flat" cmpd="sng" algn="ctr">
                      <a:solidFill>
                        <a:srgbClr val="FF0000"/>
                      </a:solidFill>
                      <a:prstDash val="solid"/>
                      <a:miter lim="800000"/>
                      <a:headEnd type="none" w="med" len="med"/>
                      <a:tailEnd type="none" w="med" len="med"/>
                    </a:lnL>
                    <a:lnR w="12700" cap="flat" cmpd="sng" algn="ctr">
                      <a:solidFill>
                        <a:srgbClr val="FF5050"/>
                      </a:solidFill>
                      <a:prstDash val="sysDot"/>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2700" cap="flat" cmpd="sng" algn="ctr">
                      <a:solidFill>
                        <a:srgbClr val="FF5050"/>
                      </a:solidFill>
                      <a:prstDash val="sysDot"/>
                      <a:miter lim="800000"/>
                      <a:headEnd type="none" w="med" len="med"/>
                      <a:tailEnd type="none" w="med" len="med"/>
                    </a:lnL>
                    <a:lnR w="28575" cap="flat" cmpd="sng" algn="ctr">
                      <a:solidFill>
                        <a:srgbClr val="FF0000"/>
                      </a:solidFill>
                      <a:prstDash val="solid"/>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79243" name="Group 43">
            <a:extLst>
              <a:ext uri="{FF2B5EF4-FFF2-40B4-BE49-F238E27FC236}">
                <a16:creationId xmlns:a16="http://schemas.microsoft.com/office/drawing/2014/main" id="{9585A0B4-0E77-4161-B8A7-7AF0C13E7B1B}"/>
              </a:ext>
            </a:extLst>
          </p:cNvPr>
          <p:cNvGraphicFramePr>
            <a:graphicFrameLocks noGrp="1"/>
          </p:cNvGraphicFramePr>
          <p:nvPr/>
        </p:nvGraphicFramePr>
        <p:xfrm>
          <a:off x="836613" y="3938588"/>
          <a:ext cx="1008062" cy="365125"/>
        </p:xfrm>
        <a:graphic>
          <a:graphicData uri="http://schemas.openxmlformats.org/drawingml/2006/table">
            <a:tbl>
              <a:tblPr/>
              <a:tblGrid>
                <a:gridCol w="1008062">
                  <a:extLst>
                    <a:ext uri="{9D8B030D-6E8A-4147-A177-3AD203B41FA5}">
                      <a16:colId xmlns:a16="http://schemas.microsoft.com/office/drawing/2014/main" val="20000"/>
                    </a:ext>
                  </a:extLst>
                </a:gridCol>
              </a:tblGrid>
              <a:tr h="365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79249" name="Line 49">
            <a:extLst>
              <a:ext uri="{FF2B5EF4-FFF2-40B4-BE49-F238E27FC236}">
                <a16:creationId xmlns:a16="http://schemas.microsoft.com/office/drawing/2014/main" id="{107CF96A-0DE5-43EC-9791-D3A2DD7119B4}"/>
              </a:ext>
            </a:extLst>
          </p:cNvPr>
          <p:cNvSpPr>
            <a:spLocks noChangeShapeType="1"/>
          </p:cNvSpPr>
          <p:nvPr/>
        </p:nvSpPr>
        <p:spPr bwMode="auto">
          <a:xfrm>
            <a:off x="1331913" y="4114800"/>
            <a:ext cx="863600" cy="0"/>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9250" name="Text Box 50">
            <a:extLst>
              <a:ext uri="{FF2B5EF4-FFF2-40B4-BE49-F238E27FC236}">
                <a16:creationId xmlns:a16="http://schemas.microsoft.com/office/drawing/2014/main" id="{47D6AC6A-AE61-4D38-B971-724FF50DBA97}"/>
              </a:ext>
            </a:extLst>
          </p:cNvPr>
          <p:cNvSpPr txBox="1">
            <a:spLocks noChangeArrowheads="1"/>
          </p:cNvSpPr>
          <p:nvPr/>
        </p:nvSpPr>
        <p:spPr bwMode="auto">
          <a:xfrm>
            <a:off x="862013" y="3573463"/>
            <a:ext cx="431800"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defRPr/>
            </a:pPr>
            <a:r>
              <a:rPr lang="en-US" altLang="zh-CN" sz="2000" b="1">
                <a:effectLst>
                  <a:outerShdw blurRad="38100" dist="38100" dir="2700000" algn="tl">
                    <a:srgbClr val="C0C0C0"/>
                  </a:outerShdw>
                </a:effectLst>
              </a:rPr>
              <a:t>p</a:t>
            </a:r>
          </a:p>
        </p:txBody>
      </p:sp>
      <p:graphicFrame>
        <p:nvGraphicFramePr>
          <p:cNvPr id="179318" name="Group 118">
            <a:extLst>
              <a:ext uri="{FF2B5EF4-FFF2-40B4-BE49-F238E27FC236}">
                <a16:creationId xmlns:a16="http://schemas.microsoft.com/office/drawing/2014/main" id="{8C457A7F-507E-48F3-AAE9-53C1731A52E5}"/>
              </a:ext>
            </a:extLst>
          </p:cNvPr>
          <p:cNvGraphicFramePr>
            <a:graphicFrameLocks noGrp="1"/>
          </p:cNvGraphicFramePr>
          <p:nvPr/>
        </p:nvGraphicFramePr>
        <p:xfrm>
          <a:off x="2205038" y="3943350"/>
          <a:ext cx="4070350" cy="334963"/>
        </p:xfrm>
        <a:graphic>
          <a:graphicData uri="http://schemas.openxmlformats.org/drawingml/2006/table">
            <a:tbl>
              <a:tblPr/>
              <a:tblGrid>
                <a:gridCol w="1017587">
                  <a:extLst>
                    <a:ext uri="{9D8B030D-6E8A-4147-A177-3AD203B41FA5}">
                      <a16:colId xmlns:a16="http://schemas.microsoft.com/office/drawing/2014/main" val="20000"/>
                    </a:ext>
                  </a:extLst>
                </a:gridCol>
                <a:gridCol w="1017588">
                  <a:extLst>
                    <a:ext uri="{9D8B030D-6E8A-4147-A177-3AD203B41FA5}">
                      <a16:colId xmlns:a16="http://schemas.microsoft.com/office/drawing/2014/main" val="20001"/>
                    </a:ext>
                  </a:extLst>
                </a:gridCol>
                <a:gridCol w="1017587">
                  <a:extLst>
                    <a:ext uri="{9D8B030D-6E8A-4147-A177-3AD203B41FA5}">
                      <a16:colId xmlns:a16="http://schemas.microsoft.com/office/drawing/2014/main" val="20002"/>
                    </a:ext>
                  </a:extLst>
                </a:gridCol>
                <a:gridCol w="1017588">
                  <a:extLst>
                    <a:ext uri="{9D8B030D-6E8A-4147-A177-3AD203B41FA5}">
                      <a16:colId xmlns:a16="http://schemas.microsoft.com/office/drawing/2014/main" val="20003"/>
                    </a:ext>
                  </a:extLst>
                </a:gridCol>
              </a:tblGrid>
              <a:tr h="33496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rgbClr val="111111"/>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marT="45579" marB="45579"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rgbClr val="111111"/>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marT="45579" marB="45579"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rgbClr val="111111"/>
                          </a:solidFill>
                          <a:effectLst>
                            <a:outerShdw blurRad="38100" dist="38100" dir="2700000" algn="tl">
                              <a:srgbClr val="C0C0C0"/>
                            </a:outerShdw>
                          </a:effectLst>
                          <a:latin typeface="Tahoma" panose="020B0604030504040204" pitchFamily="34" charset="0"/>
                          <a:ea typeface="宋体" panose="02010600030101010101" pitchFamily="2" charset="-122"/>
                        </a:rPr>
                        <a:t>2</a:t>
                      </a:r>
                    </a:p>
                  </a:txBody>
                  <a:tcPr marT="45579" marB="45579"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rgbClr val="111111"/>
                          </a:solidFill>
                          <a:effectLst>
                            <a:outerShdw blurRad="38100" dist="38100" dir="2700000" algn="tl">
                              <a:srgbClr val="C0C0C0"/>
                            </a:outerShdw>
                          </a:effectLst>
                          <a:latin typeface="Tahoma" panose="020B0604030504040204" pitchFamily="34" charset="0"/>
                          <a:ea typeface="宋体" panose="02010600030101010101" pitchFamily="2" charset="-122"/>
                        </a:rPr>
                        <a:t>3</a:t>
                      </a:r>
                    </a:p>
                  </a:txBody>
                  <a:tcPr marT="45579" marB="4557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79319" name="Rectangle 119">
            <a:extLst>
              <a:ext uri="{FF2B5EF4-FFF2-40B4-BE49-F238E27FC236}">
                <a16:creationId xmlns:a16="http://schemas.microsoft.com/office/drawing/2014/main" id="{873C800C-5CB5-49A5-ABD4-AB23F47602DD}"/>
              </a:ext>
            </a:extLst>
          </p:cNvPr>
          <p:cNvSpPr>
            <a:spLocks noChangeArrowheads="1"/>
          </p:cNvSpPr>
          <p:nvPr/>
        </p:nvSpPr>
        <p:spPr bwMode="auto">
          <a:xfrm>
            <a:off x="2555875" y="4471988"/>
            <a:ext cx="4500563" cy="396875"/>
          </a:xfrm>
          <a:prstGeom prst="rect">
            <a:avLst/>
          </a:prstGeom>
          <a:solidFill>
            <a:schemeClr val="accent1">
              <a:alpha val="10001"/>
            </a:schemeClr>
          </a:solidFill>
          <a:ln w="9525">
            <a:noFill/>
            <a:miter lim="800000"/>
            <a:headEnd/>
            <a:tailEnd/>
          </a:ln>
          <a:effectLst/>
        </p:spPr>
        <p:txBody>
          <a:bodyPr wrap="none" anchor="ctr">
            <a:spAutoFit/>
          </a:bodyPr>
          <a:lstStyle/>
          <a:p>
            <a:pPr eaLnBrk="1" hangingPunct="1">
              <a:defRPr/>
            </a:pPr>
            <a:r>
              <a:rPr lang="en-US" altLang="zh-CN" sz="2000" b="1">
                <a:effectLst>
                  <a:outerShdw blurRad="38100" dist="38100" dir="2700000" algn="tl">
                    <a:srgbClr val="FFFFFF"/>
                  </a:outerShdw>
                </a:effectLst>
              </a:rPr>
              <a:t>p=</a:t>
            </a:r>
            <a:r>
              <a:rPr lang="en-US" altLang="zh-CN" sz="2000" b="1">
                <a:solidFill>
                  <a:srgbClr val="FF00FF"/>
                </a:solidFill>
                <a:effectLst>
                  <a:outerShdw blurRad="38100" dist="38100" dir="2700000" algn="tl">
                    <a:srgbClr val="000000"/>
                  </a:outerShdw>
                </a:effectLst>
              </a:rPr>
              <a:t>(int *)realloc(p, 6*sizeof(int))</a:t>
            </a:r>
            <a:r>
              <a:rPr lang="en-US" altLang="zh-CN" sz="2000" b="1">
                <a:effectLst>
                  <a:outerShdw blurRad="38100" dist="38100" dir="2700000" algn="tl">
                    <a:srgbClr val="FFFFFF"/>
                  </a:outerShdw>
                </a:effectLst>
              </a:rPr>
              <a:t>;</a:t>
            </a:r>
          </a:p>
        </p:txBody>
      </p:sp>
      <p:graphicFrame>
        <p:nvGraphicFramePr>
          <p:cNvPr id="179320" name="Group 120">
            <a:extLst>
              <a:ext uri="{FF2B5EF4-FFF2-40B4-BE49-F238E27FC236}">
                <a16:creationId xmlns:a16="http://schemas.microsoft.com/office/drawing/2014/main" id="{6C7C0E9C-A82D-4E73-B5A2-3AF7F4061C23}"/>
              </a:ext>
            </a:extLst>
          </p:cNvPr>
          <p:cNvGraphicFramePr>
            <a:graphicFrameLocks noGrp="1"/>
          </p:cNvGraphicFramePr>
          <p:nvPr/>
        </p:nvGraphicFramePr>
        <p:xfrm>
          <a:off x="2195513" y="5013325"/>
          <a:ext cx="6096000" cy="365125"/>
        </p:xfrm>
        <a:graphic>
          <a:graphicData uri="http://schemas.openxmlformats.org/drawingml/2006/table">
            <a:tbl>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tblGrid>
              <a:tr h="365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28575" cap="flat" cmpd="sng" algn="ctr">
                      <a:solidFill>
                        <a:srgbClr val="FF0000"/>
                      </a:solidFill>
                      <a:prstDash val="solid"/>
                      <a:miter lim="800000"/>
                      <a:headEnd type="none" w="med" len="med"/>
                      <a:tailEnd type="none" w="med" len="med"/>
                    </a:lnL>
                    <a:lnR w="12700" cap="flat" cmpd="sng" algn="ctr">
                      <a:solidFill>
                        <a:srgbClr val="FF5050"/>
                      </a:solidFill>
                      <a:prstDash val="sysDot"/>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2700" cap="flat" cmpd="sng" algn="ctr">
                      <a:solidFill>
                        <a:srgbClr val="FF5050"/>
                      </a:solidFill>
                      <a:prstDash val="sysDot"/>
                      <a:miter lim="800000"/>
                      <a:headEnd type="none" w="med" len="med"/>
                      <a:tailEnd type="none" w="med" len="med"/>
                    </a:lnL>
                    <a:lnR w="19050" cap="flat" cmpd="sng" algn="ctr">
                      <a:solidFill>
                        <a:srgbClr val="FF0000"/>
                      </a:solidFill>
                      <a:prstDash val="solid"/>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9050" cap="flat" cmpd="sng" algn="ctr">
                      <a:solidFill>
                        <a:srgbClr val="FF0000"/>
                      </a:solidFill>
                      <a:prstDash val="solid"/>
                      <a:miter lim="800000"/>
                      <a:headEnd type="none" w="med" len="med"/>
                      <a:tailEnd type="none" w="med" len="med"/>
                    </a:lnL>
                    <a:lnR w="12700" cap="flat" cmpd="sng" algn="ctr">
                      <a:solidFill>
                        <a:srgbClr val="FF5050"/>
                      </a:solidFill>
                      <a:prstDash val="sysDot"/>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2700" cap="flat" cmpd="sng" algn="ctr">
                      <a:solidFill>
                        <a:srgbClr val="FF5050"/>
                      </a:solidFill>
                      <a:prstDash val="sysDot"/>
                      <a:miter lim="800000"/>
                      <a:headEnd type="none" w="med" len="med"/>
                      <a:tailEnd type="none" w="med" len="med"/>
                    </a:lnL>
                    <a:lnR w="19050" cap="flat" cmpd="sng" algn="ctr">
                      <a:solidFill>
                        <a:srgbClr val="FF0000"/>
                      </a:solidFill>
                      <a:prstDash val="solid"/>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9050" cap="flat" cmpd="sng" algn="ctr">
                      <a:solidFill>
                        <a:srgbClr val="FF0000"/>
                      </a:solidFill>
                      <a:prstDash val="solid"/>
                      <a:miter lim="800000"/>
                      <a:headEnd type="none" w="med" len="med"/>
                      <a:tailEnd type="none" w="med" len="med"/>
                    </a:lnL>
                    <a:lnR w="12700" cap="flat" cmpd="sng" algn="ctr">
                      <a:solidFill>
                        <a:srgbClr val="FF5050"/>
                      </a:solidFill>
                      <a:prstDash val="sysDot"/>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2700" cap="flat" cmpd="sng" algn="ctr">
                      <a:solidFill>
                        <a:srgbClr val="FF5050"/>
                      </a:solidFill>
                      <a:prstDash val="sysDot"/>
                      <a:miter lim="800000"/>
                      <a:headEnd type="none" w="med" len="med"/>
                      <a:tailEnd type="none" w="med" len="med"/>
                    </a:lnL>
                    <a:lnR w="19050" cap="flat" cmpd="sng" algn="ctr">
                      <a:solidFill>
                        <a:srgbClr val="FF0000"/>
                      </a:solidFill>
                      <a:prstDash val="solid"/>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9050" cap="flat" cmpd="sng" algn="ctr">
                      <a:solidFill>
                        <a:srgbClr val="FF0000"/>
                      </a:solidFill>
                      <a:prstDash val="solid"/>
                      <a:miter lim="800000"/>
                      <a:headEnd type="none" w="med" len="med"/>
                      <a:tailEnd type="none" w="med" len="med"/>
                    </a:lnL>
                    <a:lnR w="12700" cap="flat" cmpd="sng" algn="ctr">
                      <a:solidFill>
                        <a:srgbClr val="FF5050"/>
                      </a:solidFill>
                      <a:prstDash val="sysDot"/>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2700" cap="flat" cmpd="sng" algn="ctr">
                      <a:solidFill>
                        <a:srgbClr val="FF5050"/>
                      </a:solidFill>
                      <a:prstDash val="sysDot"/>
                      <a:miter lim="800000"/>
                      <a:headEnd type="none" w="med" len="med"/>
                      <a:tailEnd type="none" w="med" len="med"/>
                    </a:lnL>
                    <a:lnR w="19050" cap="flat" cmpd="sng" algn="ctr">
                      <a:solidFill>
                        <a:srgbClr val="FF0000"/>
                      </a:solidFill>
                      <a:prstDash val="solid"/>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9050" cap="flat" cmpd="sng" algn="ctr">
                      <a:solidFill>
                        <a:srgbClr val="FF0000"/>
                      </a:solidFill>
                      <a:prstDash val="solid"/>
                      <a:miter lim="800000"/>
                      <a:headEnd type="none" w="med" len="med"/>
                      <a:tailEnd type="none" w="med" len="med"/>
                    </a:lnL>
                    <a:lnR w="12700" cap="flat" cmpd="sng" algn="ctr">
                      <a:solidFill>
                        <a:srgbClr val="FF5050"/>
                      </a:solidFill>
                      <a:prstDash val="sysDot"/>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2700" cap="flat" cmpd="sng" algn="ctr">
                      <a:solidFill>
                        <a:srgbClr val="FF5050"/>
                      </a:solidFill>
                      <a:prstDash val="sysDot"/>
                      <a:miter lim="800000"/>
                      <a:headEnd type="none" w="med" len="med"/>
                      <a:tailEnd type="none" w="med" len="med"/>
                    </a:lnL>
                    <a:lnR w="19050" cap="flat" cmpd="sng" algn="ctr">
                      <a:solidFill>
                        <a:srgbClr val="FF0000"/>
                      </a:solidFill>
                      <a:prstDash val="solid"/>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9050" cap="flat" cmpd="sng" algn="ctr">
                      <a:solidFill>
                        <a:srgbClr val="FF0000"/>
                      </a:solidFill>
                      <a:prstDash val="solid"/>
                      <a:miter lim="800000"/>
                      <a:headEnd type="none" w="med" len="med"/>
                      <a:tailEnd type="none" w="med" len="med"/>
                    </a:lnL>
                    <a:lnR w="12700" cap="flat" cmpd="sng" algn="ctr">
                      <a:solidFill>
                        <a:srgbClr val="FF5050"/>
                      </a:solidFill>
                      <a:prstDash val="sysDot"/>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2700" cap="flat" cmpd="sng" algn="ctr">
                      <a:solidFill>
                        <a:srgbClr val="FF5050"/>
                      </a:solidFill>
                      <a:prstDash val="sysDot"/>
                      <a:miter lim="800000"/>
                      <a:headEnd type="none" w="med" len="med"/>
                      <a:tailEnd type="none" w="med" len="med"/>
                    </a:lnL>
                    <a:lnR w="28575" cap="flat" cmpd="sng" algn="ctr">
                      <a:solidFill>
                        <a:srgbClr val="FF0000"/>
                      </a:solidFill>
                      <a:prstDash val="solid"/>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79356" name="Group 156">
            <a:extLst>
              <a:ext uri="{FF2B5EF4-FFF2-40B4-BE49-F238E27FC236}">
                <a16:creationId xmlns:a16="http://schemas.microsoft.com/office/drawing/2014/main" id="{9417C6B8-BA6E-43ED-8C72-12D3B134319A}"/>
              </a:ext>
            </a:extLst>
          </p:cNvPr>
          <p:cNvGraphicFramePr>
            <a:graphicFrameLocks noGrp="1"/>
          </p:cNvGraphicFramePr>
          <p:nvPr/>
        </p:nvGraphicFramePr>
        <p:xfrm>
          <a:off x="2185988" y="5022850"/>
          <a:ext cx="6105525" cy="334963"/>
        </p:xfrm>
        <a:graphic>
          <a:graphicData uri="http://schemas.openxmlformats.org/drawingml/2006/table">
            <a:tbl>
              <a:tblPr/>
              <a:tblGrid>
                <a:gridCol w="1017587">
                  <a:extLst>
                    <a:ext uri="{9D8B030D-6E8A-4147-A177-3AD203B41FA5}">
                      <a16:colId xmlns:a16="http://schemas.microsoft.com/office/drawing/2014/main" val="20000"/>
                    </a:ext>
                  </a:extLst>
                </a:gridCol>
                <a:gridCol w="1017588">
                  <a:extLst>
                    <a:ext uri="{9D8B030D-6E8A-4147-A177-3AD203B41FA5}">
                      <a16:colId xmlns:a16="http://schemas.microsoft.com/office/drawing/2014/main" val="20001"/>
                    </a:ext>
                  </a:extLst>
                </a:gridCol>
                <a:gridCol w="1017587">
                  <a:extLst>
                    <a:ext uri="{9D8B030D-6E8A-4147-A177-3AD203B41FA5}">
                      <a16:colId xmlns:a16="http://schemas.microsoft.com/office/drawing/2014/main" val="20002"/>
                    </a:ext>
                  </a:extLst>
                </a:gridCol>
                <a:gridCol w="1017588">
                  <a:extLst>
                    <a:ext uri="{9D8B030D-6E8A-4147-A177-3AD203B41FA5}">
                      <a16:colId xmlns:a16="http://schemas.microsoft.com/office/drawing/2014/main" val="20003"/>
                    </a:ext>
                  </a:extLst>
                </a:gridCol>
                <a:gridCol w="1017587">
                  <a:extLst>
                    <a:ext uri="{9D8B030D-6E8A-4147-A177-3AD203B41FA5}">
                      <a16:colId xmlns:a16="http://schemas.microsoft.com/office/drawing/2014/main" val="20004"/>
                    </a:ext>
                  </a:extLst>
                </a:gridCol>
                <a:gridCol w="1017588">
                  <a:extLst>
                    <a:ext uri="{9D8B030D-6E8A-4147-A177-3AD203B41FA5}">
                      <a16:colId xmlns:a16="http://schemas.microsoft.com/office/drawing/2014/main" val="20005"/>
                    </a:ext>
                  </a:extLst>
                </a:gridCol>
              </a:tblGrid>
              <a:tr h="33496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rgbClr val="111111"/>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marT="45579" marB="45579"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rgbClr val="111111"/>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marT="45579" marB="45579"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rgbClr val="111111"/>
                          </a:solidFill>
                          <a:effectLst>
                            <a:outerShdw blurRad="38100" dist="38100" dir="2700000" algn="tl">
                              <a:srgbClr val="C0C0C0"/>
                            </a:outerShdw>
                          </a:effectLst>
                          <a:latin typeface="Tahoma" panose="020B0604030504040204" pitchFamily="34" charset="0"/>
                          <a:ea typeface="宋体" panose="02010600030101010101" pitchFamily="2" charset="-122"/>
                        </a:rPr>
                        <a:t>2</a:t>
                      </a:r>
                    </a:p>
                  </a:txBody>
                  <a:tcPr marT="45579" marB="45579"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rgbClr val="111111"/>
                          </a:solidFill>
                          <a:effectLst>
                            <a:outerShdw blurRad="38100" dist="38100" dir="2700000" algn="tl">
                              <a:srgbClr val="C0C0C0"/>
                            </a:outerShdw>
                          </a:effectLst>
                          <a:latin typeface="Tahoma" panose="020B0604030504040204" pitchFamily="34" charset="0"/>
                          <a:ea typeface="宋体" panose="02010600030101010101" pitchFamily="2" charset="-122"/>
                        </a:rPr>
                        <a:t>3</a:t>
                      </a:r>
                    </a:p>
                  </a:txBody>
                  <a:tcPr marT="45579" marB="45579"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1600" b="1" i="0" u="none" strike="noStrike" cap="none" normalizeH="0" baseline="0">
                          <a:ln>
                            <a:noFill/>
                          </a:ln>
                          <a:solidFill>
                            <a:srgbClr val="111111"/>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marT="45579" marB="45579"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1600" b="1" i="0" u="none" strike="noStrike" cap="none" normalizeH="0" baseline="0">
                          <a:ln>
                            <a:noFill/>
                          </a:ln>
                          <a:solidFill>
                            <a:srgbClr val="111111"/>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marT="45579" marB="4557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79377" name="Line 177">
            <a:extLst>
              <a:ext uri="{FF2B5EF4-FFF2-40B4-BE49-F238E27FC236}">
                <a16:creationId xmlns:a16="http://schemas.microsoft.com/office/drawing/2014/main" id="{97D4C7F6-4C16-48CA-A2D3-4589705FB83B}"/>
              </a:ext>
            </a:extLst>
          </p:cNvPr>
          <p:cNvSpPr>
            <a:spLocks noChangeShapeType="1"/>
          </p:cNvSpPr>
          <p:nvPr/>
        </p:nvSpPr>
        <p:spPr bwMode="auto">
          <a:xfrm>
            <a:off x="1331913" y="4121150"/>
            <a:ext cx="858837" cy="1114425"/>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9378" name="Text Box 178">
            <a:extLst>
              <a:ext uri="{FF2B5EF4-FFF2-40B4-BE49-F238E27FC236}">
                <a16:creationId xmlns:a16="http://schemas.microsoft.com/office/drawing/2014/main" id="{81FD873F-C0A6-4500-93FF-A5F3772BEADA}"/>
              </a:ext>
            </a:extLst>
          </p:cNvPr>
          <p:cNvSpPr txBox="1">
            <a:spLocks noChangeArrowheads="1"/>
          </p:cNvSpPr>
          <p:nvPr/>
        </p:nvSpPr>
        <p:spPr bwMode="auto">
          <a:xfrm>
            <a:off x="2843213" y="5661025"/>
            <a:ext cx="5616575" cy="396875"/>
          </a:xfrm>
          <a:prstGeom prst="rect">
            <a:avLst/>
          </a:prstGeom>
          <a:solidFill>
            <a:schemeClr val="accent1">
              <a:alpha val="10001"/>
            </a:schemeClr>
          </a:solidFill>
          <a:ln w="9525">
            <a:noFill/>
            <a:miter lim="800000"/>
            <a:headEnd/>
            <a:tailEnd/>
          </a:ln>
          <a:effectLst/>
        </p:spPr>
        <p:txBody>
          <a:bodyPr>
            <a:spAutoFit/>
          </a:bodyPr>
          <a:lstStyle/>
          <a:p>
            <a:pPr algn="ctr" eaLnBrk="1" hangingPunct="1">
              <a:spcBef>
                <a:spcPct val="50000"/>
              </a:spcBef>
              <a:defRPr/>
            </a:pPr>
            <a:r>
              <a:rPr lang="zh-CN" altLang="en-US" sz="2000" b="1">
                <a:solidFill>
                  <a:srgbClr val="006600"/>
                </a:solidFill>
                <a:effectLst>
                  <a:outerShdw blurRad="38100" dist="38100" dir="2700000" algn="tl">
                    <a:srgbClr val="000000"/>
                  </a:outerShdw>
                </a:effectLst>
              </a:rPr>
              <a:t>通常，</a:t>
            </a:r>
            <a:r>
              <a:rPr lang="en-US" altLang="zh-CN" sz="2000" b="1">
                <a:solidFill>
                  <a:srgbClr val="006600"/>
                </a:solidFill>
                <a:effectLst>
                  <a:outerShdw blurRad="38100" dist="38100" dir="2700000" algn="tl">
                    <a:srgbClr val="000000"/>
                  </a:outerShdw>
                </a:effectLst>
              </a:rPr>
              <a:t>realloc</a:t>
            </a:r>
            <a:r>
              <a:rPr lang="zh-CN" altLang="en-US" sz="2000" b="1">
                <a:solidFill>
                  <a:srgbClr val="006600"/>
                </a:solidFill>
                <a:effectLst>
                  <a:outerShdw blurRad="38100" dist="38100" dir="2700000" algn="tl">
                    <a:srgbClr val="000000"/>
                  </a:outerShdw>
                </a:effectLst>
              </a:rPr>
              <a:t>函数应用于扩大存储区。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79206"/>
                                        </p:tgtEl>
                                        <p:attrNameLst>
                                          <p:attrName>style.visibility</p:attrName>
                                        </p:attrNameLst>
                                      </p:cBhvr>
                                      <p:to>
                                        <p:strVal val="visible"/>
                                      </p:to>
                                    </p:set>
                                    <p:anim calcmode="lin" valueType="num">
                                      <p:cBhvr>
                                        <p:cTn id="7" dur="1000" fill="hold"/>
                                        <p:tgtEl>
                                          <p:spTgt spid="179206"/>
                                        </p:tgtEl>
                                        <p:attrNameLst>
                                          <p:attrName>ppt_x</p:attrName>
                                        </p:attrNameLst>
                                      </p:cBhvr>
                                      <p:tavLst>
                                        <p:tav tm="0">
                                          <p:val>
                                            <p:strVal val="#ppt_x-.2"/>
                                          </p:val>
                                        </p:tav>
                                        <p:tav tm="100000">
                                          <p:val>
                                            <p:strVal val="#ppt_x"/>
                                          </p:val>
                                        </p:tav>
                                      </p:tavLst>
                                    </p:anim>
                                    <p:anim calcmode="lin" valueType="num">
                                      <p:cBhvr>
                                        <p:cTn id="8" dur="1000" fill="hold"/>
                                        <p:tgtEl>
                                          <p:spTgt spid="17920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79206"/>
                                        </p:tgtEl>
                                      </p:cBhvr>
                                    </p:animEffect>
                                  </p:childTnLst>
                                </p:cTn>
                              </p:par>
                              <p:par>
                                <p:cTn id="10" presetID="29" presetClass="entr" presetSubtype="0" fill="hold" nodeType="withEffect">
                                  <p:stCondLst>
                                    <p:cond delay="0"/>
                                  </p:stCondLst>
                                  <p:childTnLst>
                                    <p:set>
                                      <p:cBhvr>
                                        <p:cTn id="11" dur="1" fill="hold">
                                          <p:stCondLst>
                                            <p:cond delay="0"/>
                                          </p:stCondLst>
                                        </p:cTn>
                                        <p:tgtEl>
                                          <p:spTgt spid="179317"/>
                                        </p:tgtEl>
                                        <p:attrNameLst>
                                          <p:attrName>style.visibility</p:attrName>
                                        </p:attrNameLst>
                                      </p:cBhvr>
                                      <p:to>
                                        <p:strVal val="visible"/>
                                      </p:to>
                                    </p:set>
                                    <p:anim calcmode="lin" valueType="num">
                                      <p:cBhvr>
                                        <p:cTn id="12" dur="1000" fill="hold"/>
                                        <p:tgtEl>
                                          <p:spTgt spid="179317"/>
                                        </p:tgtEl>
                                        <p:attrNameLst>
                                          <p:attrName>ppt_x</p:attrName>
                                        </p:attrNameLst>
                                      </p:cBhvr>
                                      <p:tavLst>
                                        <p:tav tm="0">
                                          <p:val>
                                            <p:strVal val="#ppt_x-.2"/>
                                          </p:val>
                                        </p:tav>
                                        <p:tav tm="100000">
                                          <p:val>
                                            <p:strVal val="#ppt_x"/>
                                          </p:val>
                                        </p:tav>
                                      </p:tavLst>
                                    </p:anim>
                                    <p:anim calcmode="lin" valueType="num">
                                      <p:cBhvr>
                                        <p:cTn id="13" dur="1000" fill="hold"/>
                                        <p:tgtEl>
                                          <p:spTgt spid="179317"/>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79317"/>
                                        </p:tgtEl>
                                      </p:cBhvr>
                                    </p:animEffect>
                                  </p:childTnLst>
                                </p:cTn>
                              </p:par>
                              <p:par>
                                <p:cTn id="15" presetID="29" presetClass="entr" presetSubtype="0" fill="hold" nodeType="withEffect">
                                  <p:stCondLst>
                                    <p:cond delay="0"/>
                                  </p:stCondLst>
                                  <p:childTnLst>
                                    <p:set>
                                      <p:cBhvr>
                                        <p:cTn id="16" dur="1" fill="hold">
                                          <p:stCondLst>
                                            <p:cond delay="0"/>
                                          </p:stCondLst>
                                        </p:cTn>
                                        <p:tgtEl>
                                          <p:spTgt spid="179243"/>
                                        </p:tgtEl>
                                        <p:attrNameLst>
                                          <p:attrName>style.visibility</p:attrName>
                                        </p:attrNameLst>
                                      </p:cBhvr>
                                      <p:to>
                                        <p:strVal val="visible"/>
                                      </p:to>
                                    </p:set>
                                    <p:anim calcmode="lin" valueType="num">
                                      <p:cBhvr>
                                        <p:cTn id="17" dur="1000" fill="hold"/>
                                        <p:tgtEl>
                                          <p:spTgt spid="179243"/>
                                        </p:tgtEl>
                                        <p:attrNameLst>
                                          <p:attrName>ppt_x</p:attrName>
                                        </p:attrNameLst>
                                      </p:cBhvr>
                                      <p:tavLst>
                                        <p:tav tm="0">
                                          <p:val>
                                            <p:strVal val="#ppt_x-.2"/>
                                          </p:val>
                                        </p:tav>
                                        <p:tav tm="100000">
                                          <p:val>
                                            <p:strVal val="#ppt_x"/>
                                          </p:val>
                                        </p:tav>
                                      </p:tavLst>
                                    </p:anim>
                                    <p:anim calcmode="lin" valueType="num">
                                      <p:cBhvr>
                                        <p:cTn id="18" dur="1000" fill="hold"/>
                                        <p:tgtEl>
                                          <p:spTgt spid="179243"/>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79243"/>
                                        </p:tgtEl>
                                      </p:cBhvr>
                                    </p:animEffect>
                                  </p:childTnLst>
                                </p:cTn>
                              </p:par>
                              <p:par>
                                <p:cTn id="20" presetID="29" presetClass="entr" presetSubtype="0" fill="hold" nodeType="withEffect">
                                  <p:stCondLst>
                                    <p:cond delay="0"/>
                                  </p:stCondLst>
                                  <p:childTnLst>
                                    <p:set>
                                      <p:cBhvr>
                                        <p:cTn id="21" dur="1" fill="hold">
                                          <p:stCondLst>
                                            <p:cond delay="0"/>
                                          </p:stCondLst>
                                        </p:cTn>
                                        <p:tgtEl>
                                          <p:spTgt spid="179249"/>
                                        </p:tgtEl>
                                        <p:attrNameLst>
                                          <p:attrName>style.visibility</p:attrName>
                                        </p:attrNameLst>
                                      </p:cBhvr>
                                      <p:to>
                                        <p:strVal val="visible"/>
                                      </p:to>
                                    </p:set>
                                    <p:anim calcmode="lin" valueType="num">
                                      <p:cBhvr>
                                        <p:cTn id="22" dur="1000" fill="hold"/>
                                        <p:tgtEl>
                                          <p:spTgt spid="179249"/>
                                        </p:tgtEl>
                                        <p:attrNameLst>
                                          <p:attrName>ppt_x</p:attrName>
                                        </p:attrNameLst>
                                      </p:cBhvr>
                                      <p:tavLst>
                                        <p:tav tm="0">
                                          <p:val>
                                            <p:strVal val="#ppt_x-.2"/>
                                          </p:val>
                                        </p:tav>
                                        <p:tav tm="100000">
                                          <p:val>
                                            <p:strVal val="#ppt_x"/>
                                          </p:val>
                                        </p:tav>
                                      </p:tavLst>
                                    </p:anim>
                                    <p:anim calcmode="lin" valueType="num">
                                      <p:cBhvr>
                                        <p:cTn id="23" dur="1000" fill="hold"/>
                                        <p:tgtEl>
                                          <p:spTgt spid="179249"/>
                                        </p:tgtEl>
                                        <p:attrNameLst>
                                          <p:attrName>ppt_y</p:attrName>
                                        </p:attrNameLst>
                                      </p:cBhvr>
                                      <p:tavLst>
                                        <p:tav tm="0">
                                          <p:val>
                                            <p:strVal val="#ppt_y"/>
                                          </p:val>
                                        </p:tav>
                                        <p:tav tm="100000">
                                          <p:val>
                                            <p:strVal val="#ppt_y"/>
                                          </p:val>
                                        </p:tav>
                                      </p:tavLst>
                                    </p:anim>
                                    <p:animEffect transition="in" filter="wipe(right)" prLst="gradientSize: 0.1">
                                      <p:cBhvr>
                                        <p:cTn id="24" dur="1000"/>
                                        <p:tgtEl>
                                          <p:spTgt spid="179249"/>
                                        </p:tgtEl>
                                      </p:cBhvr>
                                    </p:animEffect>
                                  </p:childTnLst>
                                </p:cTn>
                              </p:par>
                              <p:par>
                                <p:cTn id="25" presetID="29" presetClass="entr" presetSubtype="0" fill="hold" grpId="0" nodeType="withEffect">
                                  <p:stCondLst>
                                    <p:cond delay="0"/>
                                  </p:stCondLst>
                                  <p:childTnLst>
                                    <p:set>
                                      <p:cBhvr>
                                        <p:cTn id="26" dur="1" fill="hold">
                                          <p:stCondLst>
                                            <p:cond delay="0"/>
                                          </p:stCondLst>
                                        </p:cTn>
                                        <p:tgtEl>
                                          <p:spTgt spid="179250"/>
                                        </p:tgtEl>
                                        <p:attrNameLst>
                                          <p:attrName>style.visibility</p:attrName>
                                        </p:attrNameLst>
                                      </p:cBhvr>
                                      <p:to>
                                        <p:strVal val="visible"/>
                                      </p:to>
                                    </p:set>
                                    <p:anim calcmode="lin" valueType="num">
                                      <p:cBhvr>
                                        <p:cTn id="27" dur="1000" fill="hold"/>
                                        <p:tgtEl>
                                          <p:spTgt spid="179250"/>
                                        </p:tgtEl>
                                        <p:attrNameLst>
                                          <p:attrName>ppt_x</p:attrName>
                                        </p:attrNameLst>
                                      </p:cBhvr>
                                      <p:tavLst>
                                        <p:tav tm="0">
                                          <p:val>
                                            <p:strVal val="#ppt_x-.2"/>
                                          </p:val>
                                        </p:tav>
                                        <p:tav tm="100000">
                                          <p:val>
                                            <p:strVal val="#ppt_x"/>
                                          </p:val>
                                        </p:tav>
                                      </p:tavLst>
                                    </p:anim>
                                    <p:anim calcmode="lin" valueType="num">
                                      <p:cBhvr>
                                        <p:cTn id="28" dur="1000" fill="hold"/>
                                        <p:tgtEl>
                                          <p:spTgt spid="179250"/>
                                        </p:tgtEl>
                                        <p:attrNameLst>
                                          <p:attrName>ppt_y</p:attrName>
                                        </p:attrNameLst>
                                      </p:cBhvr>
                                      <p:tavLst>
                                        <p:tav tm="0">
                                          <p:val>
                                            <p:strVal val="#ppt_y"/>
                                          </p:val>
                                        </p:tav>
                                        <p:tav tm="100000">
                                          <p:val>
                                            <p:strVal val="#ppt_y"/>
                                          </p:val>
                                        </p:tav>
                                      </p:tavLst>
                                    </p:anim>
                                    <p:animEffect transition="in" filter="wipe(right)" prLst="gradientSize: 0.1">
                                      <p:cBhvr>
                                        <p:cTn id="29" dur="1000"/>
                                        <p:tgtEl>
                                          <p:spTgt spid="179250"/>
                                        </p:tgtEl>
                                      </p:cBhvr>
                                    </p:animEffect>
                                  </p:childTnLst>
                                </p:cTn>
                              </p:par>
                              <p:par>
                                <p:cTn id="30" presetID="29" presetClass="entr" presetSubtype="0" fill="hold" nodeType="withEffect">
                                  <p:stCondLst>
                                    <p:cond delay="0"/>
                                  </p:stCondLst>
                                  <p:childTnLst>
                                    <p:set>
                                      <p:cBhvr>
                                        <p:cTn id="31" dur="1" fill="hold">
                                          <p:stCondLst>
                                            <p:cond delay="0"/>
                                          </p:stCondLst>
                                        </p:cTn>
                                        <p:tgtEl>
                                          <p:spTgt spid="179318"/>
                                        </p:tgtEl>
                                        <p:attrNameLst>
                                          <p:attrName>style.visibility</p:attrName>
                                        </p:attrNameLst>
                                      </p:cBhvr>
                                      <p:to>
                                        <p:strVal val="visible"/>
                                      </p:to>
                                    </p:set>
                                    <p:anim calcmode="lin" valueType="num">
                                      <p:cBhvr>
                                        <p:cTn id="32" dur="1000" fill="hold"/>
                                        <p:tgtEl>
                                          <p:spTgt spid="179318"/>
                                        </p:tgtEl>
                                        <p:attrNameLst>
                                          <p:attrName>ppt_x</p:attrName>
                                        </p:attrNameLst>
                                      </p:cBhvr>
                                      <p:tavLst>
                                        <p:tav tm="0">
                                          <p:val>
                                            <p:strVal val="#ppt_x-.2"/>
                                          </p:val>
                                        </p:tav>
                                        <p:tav tm="100000">
                                          <p:val>
                                            <p:strVal val="#ppt_x"/>
                                          </p:val>
                                        </p:tav>
                                      </p:tavLst>
                                    </p:anim>
                                    <p:anim calcmode="lin" valueType="num">
                                      <p:cBhvr>
                                        <p:cTn id="33" dur="1000" fill="hold"/>
                                        <p:tgtEl>
                                          <p:spTgt spid="179318"/>
                                        </p:tgtEl>
                                        <p:attrNameLst>
                                          <p:attrName>ppt_y</p:attrName>
                                        </p:attrNameLst>
                                      </p:cBhvr>
                                      <p:tavLst>
                                        <p:tav tm="0">
                                          <p:val>
                                            <p:strVal val="#ppt_y"/>
                                          </p:val>
                                        </p:tav>
                                        <p:tav tm="100000">
                                          <p:val>
                                            <p:strVal val="#ppt_y"/>
                                          </p:val>
                                        </p:tav>
                                      </p:tavLst>
                                    </p:anim>
                                    <p:animEffect transition="in" filter="wipe(right)" prLst="gradientSize: 0.1">
                                      <p:cBhvr>
                                        <p:cTn id="34" dur="1000"/>
                                        <p:tgtEl>
                                          <p:spTgt spid="17931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9" presetClass="entr" presetSubtype="0" fill="hold" grpId="0" nodeType="clickEffect">
                                  <p:stCondLst>
                                    <p:cond delay="0"/>
                                  </p:stCondLst>
                                  <p:childTnLst>
                                    <p:set>
                                      <p:cBhvr>
                                        <p:cTn id="38" dur="1" fill="hold">
                                          <p:stCondLst>
                                            <p:cond delay="0"/>
                                          </p:stCondLst>
                                        </p:cTn>
                                        <p:tgtEl>
                                          <p:spTgt spid="179319"/>
                                        </p:tgtEl>
                                        <p:attrNameLst>
                                          <p:attrName>style.visibility</p:attrName>
                                        </p:attrNameLst>
                                      </p:cBhvr>
                                      <p:to>
                                        <p:strVal val="visible"/>
                                      </p:to>
                                    </p:set>
                                    <p:anim calcmode="lin" valueType="num">
                                      <p:cBhvr>
                                        <p:cTn id="39" dur="1000" fill="hold"/>
                                        <p:tgtEl>
                                          <p:spTgt spid="179319"/>
                                        </p:tgtEl>
                                        <p:attrNameLst>
                                          <p:attrName>ppt_x</p:attrName>
                                        </p:attrNameLst>
                                      </p:cBhvr>
                                      <p:tavLst>
                                        <p:tav tm="0">
                                          <p:val>
                                            <p:strVal val="#ppt_x-.2"/>
                                          </p:val>
                                        </p:tav>
                                        <p:tav tm="100000">
                                          <p:val>
                                            <p:strVal val="#ppt_x"/>
                                          </p:val>
                                        </p:tav>
                                      </p:tavLst>
                                    </p:anim>
                                    <p:anim calcmode="lin" valueType="num">
                                      <p:cBhvr>
                                        <p:cTn id="40" dur="1000" fill="hold"/>
                                        <p:tgtEl>
                                          <p:spTgt spid="179319"/>
                                        </p:tgtEl>
                                        <p:attrNameLst>
                                          <p:attrName>ppt_y</p:attrName>
                                        </p:attrNameLst>
                                      </p:cBhvr>
                                      <p:tavLst>
                                        <p:tav tm="0">
                                          <p:val>
                                            <p:strVal val="#ppt_y"/>
                                          </p:val>
                                        </p:tav>
                                        <p:tav tm="100000">
                                          <p:val>
                                            <p:strVal val="#ppt_y"/>
                                          </p:val>
                                        </p:tav>
                                      </p:tavLst>
                                    </p:anim>
                                    <p:animEffect transition="in" filter="wipe(right)" prLst="gradientSize: 0.1">
                                      <p:cBhvr>
                                        <p:cTn id="41" dur="1000"/>
                                        <p:tgtEl>
                                          <p:spTgt spid="17931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9" presetClass="entr" presetSubtype="0" fill="hold" nodeType="clickEffect">
                                  <p:stCondLst>
                                    <p:cond delay="0"/>
                                  </p:stCondLst>
                                  <p:childTnLst>
                                    <p:set>
                                      <p:cBhvr>
                                        <p:cTn id="45" dur="1" fill="hold">
                                          <p:stCondLst>
                                            <p:cond delay="0"/>
                                          </p:stCondLst>
                                        </p:cTn>
                                        <p:tgtEl>
                                          <p:spTgt spid="179320"/>
                                        </p:tgtEl>
                                        <p:attrNameLst>
                                          <p:attrName>style.visibility</p:attrName>
                                        </p:attrNameLst>
                                      </p:cBhvr>
                                      <p:to>
                                        <p:strVal val="visible"/>
                                      </p:to>
                                    </p:set>
                                    <p:anim calcmode="lin" valueType="num">
                                      <p:cBhvr>
                                        <p:cTn id="46" dur="1000" fill="hold"/>
                                        <p:tgtEl>
                                          <p:spTgt spid="179320"/>
                                        </p:tgtEl>
                                        <p:attrNameLst>
                                          <p:attrName>ppt_x</p:attrName>
                                        </p:attrNameLst>
                                      </p:cBhvr>
                                      <p:tavLst>
                                        <p:tav tm="0">
                                          <p:val>
                                            <p:strVal val="#ppt_x-.2"/>
                                          </p:val>
                                        </p:tav>
                                        <p:tav tm="100000">
                                          <p:val>
                                            <p:strVal val="#ppt_x"/>
                                          </p:val>
                                        </p:tav>
                                      </p:tavLst>
                                    </p:anim>
                                    <p:anim calcmode="lin" valueType="num">
                                      <p:cBhvr>
                                        <p:cTn id="47" dur="1000" fill="hold"/>
                                        <p:tgtEl>
                                          <p:spTgt spid="179320"/>
                                        </p:tgtEl>
                                        <p:attrNameLst>
                                          <p:attrName>ppt_y</p:attrName>
                                        </p:attrNameLst>
                                      </p:cBhvr>
                                      <p:tavLst>
                                        <p:tav tm="0">
                                          <p:val>
                                            <p:strVal val="#ppt_y"/>
                                          </p:val>
                                        </p:tav>
                                        <p:tav tm="100000">
                                          <p:val>
                                            <p:strVal val="#ppt_y"/>
                                          </p:val>
                                        </p:tav>
                                      </p:tavLst>
                                    </p:anim>
                                    <p:animEffect transition="in" filter="wipe(right)" prLst="gradientSize: 0.1">
                                      <p:cBhvr>
                                        <p:cTn id="48" dur="1000"/>
                                        <p:tgtEl>
                                          <p:spTgt spid="17932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47" presetClass="entr" presetSubtype="0" fill="hold" nodeType="clickEffect">
                                  <p:stCondLst>
                                    <p:cond delay="0"/>
                                  </p:stCondLst>
                                  <p:childTnLst>
                                    <p:set>
                                      <p:cBhvr>
                                        <p:cTn id="52" dur="1" fill="hold">
                                          <p:stCondLst>
                                            <p:cond delay="0"/>
                                          </p:stCondLst>
                                        </p:cTn>
                                        <p:tgtEl>
                                          <p:spTgt spid="179356"/>
                                        </p:tgtEl>
                                        <p:attrNameLst>
                                          <p:attrName>style.visibility</p:attrName>
                                        </p:attrNameLst>
                                      </p:cBhvr>
                                      <p:to>
                                        <p:strVal val="visible"/>
                                      </p:to>
                                    </p:set>
                                    <p:animEffect transition="in" filter="fade">
                                      <p:cBhvr>
                                        <p:cTn id="53" dur="1000"/>
                                        <p:tgtEl>
                                          <p:spTgt spid="179356"/>
                                        </p:tgtEl>
                                      </p:cBhvr>
                                    </p:animEffect>
                                    <p:anim calcmode="lin" valueType="num">
                                      <p:cBhvr>
                                        <p:cTn id="54" dur="1000" fill="hold"/>
                                        <p:tgtEl>
                                          <p:spTgt spid="179356"/>
                                        </p:tgtEl>
                                        <p:attrNameLst>
                                          <p:attrName>ppt_x</p:attrName>
                                        </p:attrNameLst>
                                      </p:cBhvr>
                                      <p:tavLst>
                                        <p:tav tm="0">
                                          <p:val>
                                            <p:strVal val="#ppt_x"/>
                                          </p:val>
                                        </p:tav>
                                        <p:tav tm="100000">
                                          <p:val>
                                            <p:strVal val="#ppt_x"/>
                                          </p:val>
                                        </p:tav>
                                      </p:tavLst>
                                    </p:anim>
                                    <p:anim calcmode="lin" valueType="num">
                                      <p:cBhvr>
                                        <p:cTn id="55" dur="1000" fill="hold"/>
                                        <p:tgtEl>
                                          <p:spTgt spid="179356"/>
                                        </p:tgtEl>
                                        <p:attrNameLst>
                                          <p:attrName>ppt_y</p:attrName>
                                        </p:attrNameLst>
                                      </p:cBhvr>
                                      <p:tavLst>
                                        <p:tav tm="0">
                                          <p:val>
                                            <p:strVal val="#ppt_y-.1"/>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8" presetClass="exit" presetSubtype="16" fill="hold" nodeType="clickEffect">
                                  <p:stCondLst>
                                    <p:cond delay="0"/>
                                  </p:stCondLst>
                                  <p:childTnLst>
                                    <p:animEffect transition="out" filter="diamond(in)">
                                      <p:cBhvr>
                                        <p:cTn id="59" dur="2000"/>
                                        <p:tgtEl>
                                          <p:spTgt spid="179317"/>
                                        </p:tgtEl>
                                      </p:cBhvr>
                                    </p:animEffect>
                                    <p:set>
                                      <p:cBhvr>
                                        <p:cTn id="60" dur="1" fill="hold">
                                          <p:stCondLst>
                                            <p:cond delay="1999"/>
                                          </p:stCondLst>
                                        </p:cTn>
                                        <p:tgtEl>
                                          <p:spTgt spid="179317"/>
                                        </p:tgtEl>
                                        <p:attrNameLst>
                                          <p:attrName>style.visibility</p:attrName>
                                        </p:attrNameLst>
                                      </p:cBhvr>
                                      <p:to>
                                        <p:strVal val="hidden"/>
                                      </p:to>
                                    </p:set>
                                  </p:childTnLst>
                                </p:cTn>
                              </p:par>
                              <p:par>
                                <p:cTn id="61" presetID="8" presetClass="exit" presetSubtype="16" fill="hold" nodeType="withEffect">
                                  <p:stCondLst>
                                    <p:cond delay="0"/>
                                  </p:stCondLst>
                                  <p:childTnLst>
                                    <p:animEffect transition="out" filter="diamond(in)">
                                      <p:cBhvr>
                                        <p:cTn id="62" dur="2000"/>
                                        <p:tgtEl>
                                          <p:spTgt spid="179249"/>
                                        </p:tgtEl>
                                      </p:cBhvr>
                                    </p:animEffect>
                                    <p:set>
                                      <p:cBhvr>
                                        <p:cTn id="63" dur="1" fill="hold">
                                          <p:stCondLst>
                                            <p:cond delay="1999"/>
                                          </p:stCondLst>
                                        </p:cTn>
                                        <p:tgtEl>
                                          <p:spTgt spid="179249"/>
                                        </p:tgtEl>
                                        <p:attrNameLst>
                                          <p:attrName>style.visibility</p:attrName>
                                        </p:attrNameLst>
                                      </p:cBhvr>
                                      <p:to>
                                        <p:strVal val="hidden"/>
                                      </p:to>
                                    </p:set>
                                  </p:childTnLst>
                                </p:cTn>
                              </p:par>
                              <p:par>
                                <p:cTn id="64" presetID="8" presetClass="exit" presetSubtype="16" fill="hold" nodeType="withEffect">
                                  <p:stCondLst>
                                    <p:cond delay="0"/>
                                  </p:stCondLst>
                                  <p:childTnLst>
                                    <p:animEffect transition="out" filter="diamond(in)">
                                      <p:cBhvr>
                                        <p:cTn id="65" dur="2000"/>
                                        <p:tgtEl>
                                          <p:spTgt spid="179318"/>
                                        </p:tgtEl>
                                      </p:cBhvr>
                                    </p:animEffect>
                                    <p:set>
                                      <p:cBhvr>
                                        <p:cTn id="66" dur="1" fill="hold">
                                          <p:stCondLst>
                                            <p:cond delay="1999"/>
                                          </p:stCondLst>
                                        </p:cTn>
                                        <p:tgtEl>
                                          <p:spTgt spid="179318"/>
                                        </p:tgtEl>
                                        <p:attrNameLst>
                                          <p:attrName>style.visibility</p:attrName>
                                        </p:attrNameLst>
                                      </p:cBhvr>
                                      <p:to>
                                        <p:strVal val="hidden"/>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29" presetClass="entr" presetSubtype="0" fill="hold" nodeType="clickEffect">
                                  <p:stCondLst>
                                    <p:cond delay="0"/>
                                  </p:stCondLst>
                                  <p:childTnLst>
                                    <p:set>
                                      <p:cBhvr>
                                        <p:cTn id="70" dur="1" fill="hold">
                                          <p:stCondLst>
                                            <p:cond delay="0"/>
                                          </p:stCondLst>
                                        </p:cTn>
                                        <p:tgtEl>
                                          <p:spTgt spid="179377"/>
                                        </p:tgtEl>
                                        <p:attrNameLst>
                                          <p:attrName>style.visibility</p:attrName>
                                        </p:attrNameLst>
                                      </p:cBhvr>
                                      <p:to>
                                        <p:strVal val="visible"/>
                                      </p:to>
                                    </p:set>
                                    <p:anim calcmode="lin" valueType="num">
                                      <p:cBhvr>
                                        <p:cTn id="71" dur="1000" fill="hold"/>
                                        <p:tgtEl>
                                          <p:spTgt spid="179377"/>
                                        </p:tgtEl>
                                        <p:attrNameLst>
                                          <p:attrName>ppt_x</p:attrName>
                                        </p:attrNameLst>
                                      </p:cBhvr>
                                      <p:tavLst>
                                        <p:tav tm="0">
                                          <p:val>
                                            <p:strVal val="#ppt_x-.2"/>
                                          </p:val>
                                        </p:tav>
                                        <p:tav tm="100000">
                                          <p:val>
                                            <p:strVal val="#ppt_x"/>
                                          </p:val>
                                        </p:tav>
                                      </p:tavLst>
                                    </p:anim>
                                    <p:anim calcmode="lin" valueType="num">
                                      <p:cBhvr>
                                        <p:cTn id="72" dur="1000" fill="hold"/>
                                        <p:tgtEl>
                                          <p:spTgt spid="179377"/>
                                        </p:tgtEl>
                                        <p:attrNameLst>
                                          <p:attrName>ppt_y</p:attrName>
                                        </p:attrNameLst>
                                      </p:cBhvr>
                                      <p:tavLst>
                                        <p:tav tm="0">
                                          <p:val>
                                            <p:strVal val="#ppt_y"/>
                                          </p:val>
                                        </p:tav>
                                        <p:tav tm="100000">
                                          <p:val>
                                            <p:strVal val="#ppt_y"/>
                                          </p:val>
                                        </p:tav>
                                      </p:tavLst>
                                    </p:anim>
                                    <p:animEffect transition="in" filter="wipe(right)" prLst="gradientSize: 0.1">
                                      <p:cBhvr>
                                        <p:cTn id="73" dur="1000"/>
                                        <p:tgtEl>
                                          <p:spTgt spid="179377"/>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9" presetClass="entr" presetSubtype="0" fill="hold" grpId="0" nodeType="clickEffect">
                                  <p:stCondLst>
                                    <p:cond delay="0"/>
                                  </p:stCondLst>
                                  <p:childTnLst>
                                    <p:set>
                                      <p:cBhvr>
                                        <p:cTn id="77" dur="1" fill="hold">
                                          <p:stCondLst>
                                            <p:cond delay="0"/>
                                          </p:stCondLst>
                                        </p:cTn>
                                        <p:tgtEl>
                                          <p:spTgt spid="179378"/>
                                        </p:tgtEl>
                                        <p:attrNameLst>
                                          <p:attrName>style.visibility</p:attrName>
                                        </p:attrNameLst>
                                      </p:cBhvr>
                                      <p:to>
                                        <p:strVal val="visible"/>
                                      </p:to>
                                    </p:set>
                                    <p:anim calcmode="lin" valueType="num">
                                      <p:cBhvr>
                                        <p:cTn id="78" dur="1000" fill="hold"/>
                                        <p:tgtEl>
                                          <p:spTgt spid="179378"/>
                                        </p:tgtEl>
                                        <p:attrNameLst>
                                          <p:attrName>ppt_x</p:attrName>
                                        </p:attrNameLst>
                                      </p:cBhvr>
                                      <p:tavLst>
                                        <p:tav tm="0">
                                          <p:val>
                                            <p:strVal val="#ppt_x-.2"/>
                                          </p:val>
                                        </p:tav>
                                        <p:tav tm="100000">
                                          <p:val>
                                            <p:strVal val="#ppt_x"/>
                                          </p:val>
                                        </p:tav>
                                      </p:tavLst>
                                    </p:anim>
                                    <p:anim calcmode="lin" valueType="num">
                                      <p:cBhvr>
                                        <p:cTn id="79" dur="1000" fill="hold"/>
                                        <p:tgtEl>
                                          <p:spTgt spid="179378"/>
                                        </p:tgtEl>
                                        <p:attrNameLst>
                                          <p:attrName>ppt_y</p:attrName>
                                        </p:attrNameLst>
                                      </p:cBhvr>
                                      <p:tavLst>
                                        <p:tav tm="0">
                                          <p:val>
                                            <p:strVal val="#ppt_y"/>
                                          </p:val>
                                        </p:tav>
                                        <p:tav tm="100000">
                                          <p:val>
                                            <p:strVal val="#ppt_y"/>
                                          </p:val>
                                        </p:tav>
                                      </p:tavLst>
                                    </p:anim>
                                    <p:animEffect transition="in" filter="wipe(right)" prLst="gradientSize: 0.1">
                                      <p:cBhvr>
                                        <p:cTn id="80" dur="1000"/>
                                        <p:tgtEl>
                                          <p:spTgt spid="179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6" grpId="0" animBg="1"/>
      <p:bldP spid="179250" grpId="0"/>
      <p:bldP spid="179319" grpId="0" animBg="1"/>
      <p:bldP spid="17937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a:extLst>
              <a:ext uri="{FF2B5EF4-FFF2-40B4-BE49-F238E27FC236}">
                <a16:creationId xmlns:a16="http://schemas.microsoft.com/office/drawing/2014/main" id="{3710CEAF-276C-4D7B-B1C3-E173D348D71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61643D5-AC04-4971-BF22-6A5D2A20FF66}" type="slidenum">
              <a:rPr kumimoji="0" lang="en-US" altLang="zh-CN" sz="1800" smtClean="0">
                <a:solidFill>
                  <a:srgbClr val="009900"/>
                </a:solidFill>
              </a:rPr>
              <a:pPr>
                <a:spcBef>
                  <a:spcPct val="0"/>
                </a:spcBef>
                <a:buClrTx/>
                <a:buSzTx/>
                <a:buFontTx/>
                <a:buNone/>
              </a:pPr>
              <a:t>52</a:t>
            </a:fld>
            <a:endParaRPr kumimoji="0" lang="en-US" altLang="zh-CN" sz="1800">
              <a:solidFill>
                <a:srgbClr val="009900"/>
              </a:solidFill>
            </a:endParaRPr>
          </a:p>
        </p:txBody>
      </p:sp>
      <p:sp>
        <p:nvSpPr>
          <p:cNvPr id="180228" name="Text Box 4">
            <a:extLst>
              <a:ext uri="{FF2B5EF4-FFF2-40B4-BE49-F238E27FC236}">
                <a16:creationId xmlns:a16="http://schemas.microsoft.com/office/drawing/2014/main" id="{3A3AD12E-1CE4-4CE1-BA1C-361ABDB9163F}"/>
              </a:ext>
            </a:extLst>
          </p:cNvPr>
          <p:cNvSpPr txBox="1">
            <a:spLocks noChangeArrowheads="1"/>
          </p:cNvSpPr>
          <p:nvPr/>
        </p:nvSpPr>
        <p:spPr bwMode="auto">
          <a:xfrm>
            <a:off x="827088" y="685800"/>
            <a:ext cx="7969250" cy="457200"/>
          </a:xfrm>
          <a:prstGeom prst="rect">
            <a:avLst/>
          </a:prstGeom>
          <a:noFill/>
          <a:ln w="9525">
            <a:noFill/>
            <a:miter lim="800000"/>
            <a:headEnd/>
            <a:tailEnd/>
          </a:ln>
          <a:effectLst/>
        </p:spPr>
        <p:txBody>
          <a:bodyPr>
            <a:spAutoFit/>
          </a:bodyPr>
          <a:lstStyle/>
          <a:p>
            <a:pPr eaLnBrk="1" hangingPunct="1">
              <a:spcBef>
                <a:spcPct val="50000"/>
              </a:spcBef>
              <a:defRPr/>
            </a:pPr>
            <a:r>
              <a:rPr lang="en-US" altLang="zh-CN" b="1">
                <a:solidFill>
                  <a:schemeClr val="tx2"/>
                </a:solidFill>
                <a:effectLst>
                  <a:outerShdw blurRad="38100" dist="38100" dir="2700000" algn="tl">
                    <a:srgbClr val="C0C0C0"/>
                  </a:outerShdw>
                </a:effectLst>
              </a:rPr>
              <a:t>4.  free</a:t>
            </a:r>
            <a:r>
              <a:rPr lang="zh-CN" altLang="en-US" b="1">
                <a:solidFill>
                  <a:schemeClr val="tx2"/>
                </a:solidFill>
                <a:effectLst>
                  <a:outerShdw blurRad="38100" dist="38100" dir="2700000" algn="tl">
                    <a:srgbClr val="C0C0C0"/>
                  </a:outerShdw>
                </a:effectLst>
              </a:rPr>
              <a:t>函数：</a:t>
            </a:r>
            <a:r>
              <a:rPr lang="en-US" altLang="zh-CN" sz="2000" b="1">
                <a:effectLst>
                  <a:outerShdw blurRad="38100" dist="38100" dir="2700000" algn="tl">
                    <a:srgbClr val="C0C0C0"/>
                  </a:outerShdw>
                </a:effectLst>
              </a:rPr>
              <a:t>void * free(void * </a:t>
            </a:r>
            <a:r>
              <a:rPr lang="en-US" altLang="zh-CN" sz="2000" b="1">
                <a:solidFill>
                  <a:schemeClr val="tx2"/>
                </a:solidFill>
                <a:effectLst>
                  <a:outerShdw blurRad="38100" dist="38100" dir="2700000" algn="tl">
                    <a:srgbClr val="C0C0C0"/>
                  </a:outerShdw>
                </a:effectLst>
              </a:rPr>
              <a:t>p_block</a:t>
            </a:r>
            <a:r>
              <a:rPr lang="en-US" altLang="zh-CN" sz="2000" b="1">
                <a:effectLst>
                  <a:outerShdw blurRad="38100" dist="38100" dir="2700000" algn="tl">
                    <a:srgbClr val="C0C0C0"/>
                  </a:outerShdw>
                </a:effectLst>
              </a:rPr>
              <a:t>)</a:t>
            </a:r>
          </a:p>
        </p:txBody>
      </p:sp>
      <p:sp>
        <p:nvSpPr>
          <p:cNvPr id="180229" name="Rectangle 5">
            <a:extLst>
              <a:ext uri="{FF2B5EF4-FFF2-40B4-BE49-F238E27FC236}">
                <a16:creationId xmlns:a16="http://schemas.microsoft.com/office/drawing/2014/main" id="{F7AC8E3E-C316-49E1-80F7-F0D587DE6D98}"/>
              </a:ext>
            </a:extLst>
          </p:cNvPr>
          <p:cNvSpPr>
            <a:spLocks noChangeArrowheads="1"/>
          </p:cNvSpPr>
          <p:nvPr/>
        </p:nvSpPr>
        <p:spPr bwMode="auto">
          <a:xfrm>
            <a:off x="684213" y="1108075"/>
            <a:ext cx="7958137" cy="1096963"/>
          </a:xfrm>
          <a:prstGeom prst="rect">
            <a:avLst/>
          </a:prstGeom>
          <a:noFill/>
          <a:ln w="9525">
            <a:noFill/>
            <a:miter lim="800000"/>
            <a:headEnd/>
            <a:tailEnd/>
          </a:ln>
          <a:effectLst/>
        </p:spPr>
        <p:txBody>
          <a:bodyPr anchor="ctr">
            <a:spAutoFit/>
          </a:bodyPr>
          <a:lstStyle/>
          <a:p>
            <a:pPr eaLnBrk="1" hangingPunct="1">
              <a:lnSpc>
                <a:spcPct val="110000"/>
              </a:lnSpc>
              <a:defRPr/>
            </a:pPr>
            <a:r>
              <a:rPr lang="en-US" altLang="zh-CN" sz="2000" b="1">
                <a:effectLst>
                  <a:outerShdw blurRad="38100" dist="38100" dir="2700000" algn="tl">
                    <a:srgbClr val="C0C0C0"/>
                  </a:outerShdw>
                </a:effectLst>
                <a:latin typeface="宋体" pitchFamily="2" charset="-122"/>
              </a:rPr>
              <a:t>    </a:t>
            </a:r>
            <a:r>
              <a:rPr lang="en-US" altLang="zh-CN" sz="2000" b="1">
                <a:solidFill>
                  <a:schemeClr val="tx2"/>
                </a:solidFill>
                <a:effectLst>
                  <a:outerShdw blurRad="38100" dist="38100" dir="2700000" algn="tl">
                    <a:srgbClr val="C0C0C0"/>
                  </a:outerShdw>
                </a:effectLst>
              </a:rPr>
              <a:t>free</a:t>
            </a:r>
            <a:r>
              <a:rPr lang="zh-CN" altLang="en-US" sz="2000" b="1">
                <a:effectLst>
                  <a:outerShdw blurRad="38100" dist="38100" dir="2700000" algn="tl">
                    <a:srgbClr val="C0C0C0"/>
                  </a:outerShdw>
                </a:effectLst>
              </a:rPr>
              <a:t>函数的功能是释放</a:t>
            </a:r>
            <a:r>
              <a:rPr lang="en-US" altLang="zh-CN" sz="2000" b="1">
                <a:solidFill>
                  <a:schemeClr val="tx2"/>
                </a:solidFill>
                <a:effectLst>
                  <a:outerShdw blurRad="38100" dist="38100" dir="2700000" algn="tl">
                    <a:srgbClr val="C0C0C0"/>
                  </a:outerShdw>
                </a:effectLst>
              </a:rPr>
              <a:t>p_block</a:t>
            </a:r>
            <a:r>
              <a:rPr lang="zh-CN" altLang="en-US" sz="2000" b="1">
                <a:effectLst>
                  <a:outerShdw blurRad="38100" dist="38100" dir="2700000" algn="tl">
                    <a:srgbClr val="C0C0C0"/>
                  </a:outerShdw>
                </a:effectLst>
              </a:rPr>
              <a:t>所指的、由</a:t>
            </a:r>
            <a:r>
              <a:rPr lang="en-US" altLang="zh-CN" sz="2000" b="1">
                <a:solidFill>
                  <a:schemeClr val="tx2"/>
                </a:solidFill>
                <a:effectLst>
                  <a:outerShdw blurRad="38100" dist="38100" dir="2700000" algn="tl">
                    <a:srgbClr val="C0C0C0"/>
                  </a:outerShdw>
                </a:effectLst>
              </a:rPr>
              <a:t>malloc</a:t>
            </a:r>
            <a:r>
              <a:rPr lang="zh-CN" altLang="en-US" sz="2000" b="1">
                <a:effectLst>
                  <a:outerShdw blurRad="38100" dist="38100" dir="2700000" algn="tl">
                    <a:srgbClr val="C0C0C0"/>
                  </a:outerShdw>
                </a:effectLst>
              </a:rPr>
              <a:t>函数、</a:t>
            </a:r>
            <a:r>
              <a:rPr lang="en-US" altLang="zh-CN" sz="2000" b="1">
                <a:solidFill>
                  <a:schemeClr val="tx2"/>
                </a:solidFill>
                <a:effectLst>
                  <a:outerShdw blurRad="38100" dist="38100" dir="2700000" algn="tl">
                    <a:srgbClr val="C0C0C0"/>
                  </a:outerShdw>
                </a:effectLst>
              </a:rPr>
              <a:t>calloc</a:t>
            </a:r>
            <a:r>
              <a:rPr lang="zh-CN" altLang="en-US" sz="2000" b="1">
                <a:effectLst>
                  <a:outerShdw blurRad="38100" dist="38100" dir="2700000" algn="tl">
                    <a:srgbClr val="C0C0C0"/>
                  </a:outerShdw>
                </a:effectLst>
              </a:rPr>
              <a:t>函数和</a:t>
            </a:r>
            <a:r>
              <a:rPr lang="en-US" altLang="zh-CN" sz="2000" b="1">
                <a:solidFill>
                  <a:schemeClr val="tx2"/>
                </a:solidFill>
                <a:effectLst>
                  <a:outerShdw blurRad="38100" dist="38100" dir="2700000" algn="tl">
                    <a:srgbClr val="C0C0C0"/>
                  </a:outerShdw>
                </a:effectLst>
              </a:rPr>
              <a:t>realloc</a:t>
            </a:r>
            <a:r>
              <a:rPr lang="zh-CN" altLang="en-US" sz="2000" b="1">
                <a:effectLst>
                  <a:outerShdw blurRad="38100" dist="38100" dir="2700000" algn="tl">
                    <a:srgbClr val="C0C0C0"/>
                  </a:outerShdw>
                </a:effectLst>
              </a:rPr>
              <a:t>函数分配的存储区。如果</a:t>
            </a:r>
            <a:r>
              <a:rPr lang="zh-CN" altLang="en-US" sz="1000" b="1">
                <a:effectLst>
                  <a:outerShdw blurRad="38100" dist="38100" dir="2700000" algn="tl">
                    <a:srgbClr val="C0C0C0"/>
                  </a:outerShdw>
                </a:effectLst>
              </a:rPr>
              <a:t> </a:t>
            </a:r>
            <a:r>
              <a:rPr lang="en-US" altLang="zh-CN" sz="2000" b="1">
                <a:solidFill>
                  <a:schemeClr val="tx2"/>
                </a:solidFill>
                <a:effectLst>
                  <a:outerShdw blurRad="38100" dist="38100" dir="2700000" algn="tl">
                    <a:srgbClr val="C0C0C0"/>
                  </a:outerShdw>
                </a:effectLst>
              </a:rPr>
              <a:t>p_block</a:t>
            </a:r>
            <a:r>
              <a:rPr lang="en-US" altLang="zh-CN" sz="1000" b="1">
                <a:solidFill>
                  <a:schemeClr val="tx2"/>
                </a:solidFill>
                <a:effectLst>
                  <a:outerShdw blurRad="38100" dist="38100" dir="2700000" algn="tl">
                    <a:srgbClr val="C0C0C0"/>
                  </a:outerShdw>
                </a:effectLst>
              </a:rPr>
              <a:t> </a:t>
            </a:r>
            <a:r>
              <a:rPr lang="zh-CN" altLang="en-US" sz="2000" b="1">
                <a:effectLst>
                  <a:outerShdw blurRad="38100" dist="38100" dir="2700000" algn="tl">
                    <a:srgbClr val="C0C0C0"/>
                  </a:outerShdw>
                </a:effectLst>
              </a:rPr>
              <a:t>为</a:t>
            </a:r>
            <a:r>
              <a:rPr lang="en-US" altLang="zh-CN" sz="2000" b="1">
                <a:solidFill>
                  <a:srgbClr val="008000"/>
                </a:solidFill>
                <a:effectLst>
                  <a:outerShdw blurRad="38100" dist="38100" dir="2700000" algn="tl">
                    <a:srgbClr val="C0C0C0"/>
                  </a:outerShdw>
                </a:effectLst>
              </a:rPr>
              <a:t>NULL</a:t>
            </a:r>
            <a:r>
              <a:rPr lang="zh-CN" altLang="en-US" sz="2000" b="1">
                <a:effectLst>
                  <a:outerShdw blurRad="38100" dist="38100" dir="2700000" algn="tl">
                    <a:srgbClr val="C0C0C0"/>
                  </a:outerShdw>
                </a:effectLst>
              </a:rPr>
              <a:t>，</a:t>
            </a:r>
            <a:r>
              <a:rPr lang="en-US" altLang="zh-CN" sz="2000" b="1">
                <a:solidFill>
                  <a:schemeClr val="tx2"/>
                </a:solidFill>
                <a:effectLst>
                  <a:outerShdw blurRad="38100" dist="38100" dir="2700000" algn="tl">
                    <a:srgbClr val="C0C0C0"/>
                  </a:outerShdw>
                </a:effectLst>
              </a:rPr>
              <a:t>free</a:t>
            </a:r>
            <a:r>
              <a:rPr lang="zh-CN" altLang="en-US" sz="2000" b="1">
                <a:effectLst>
                  <a:outerShdw blurRad="38100" dist="38100" dir="2700000" algn="tl">
                    <a:srgbClr val="C0C0C0"/>
                  </a:outerShdw>
                </a:effectLst>
              </a:rPr>
              <a:t>函数无释放操作。</a:t>
            </a:r>
            <a:r>
              <a:rPr lang="zh-CN" altLang="en-US" sz="2000"/>
              <a:t> </a:t>
            </a:r>
          </a:p>
        </p:txBody>
      </p:sp>
      <p:sp>
        <p:nvSpPr>
          <p:cNvPr id="180230" name="Rectangle 6">
            <a:extLst>
              <a:ext uri="{FF2B5EF4-FFF2-40B4-BE49-F238E27FC236}">
                <a16:creationId xmlns:a16="http://schemas.microsoft.com/office/drawing/2014/main" id="{F7AF3FE8-50CD-477E-9FB8-28498A43B4DE}"/>
              </a:ext>
            </a:extLst>
          </p:cNvPr>
          <p:cNvSpPr>
            <a:spLocks noChangeArrowheads="1"/>
          </p:cNvSpPr>
          <p:nvPr/>
        </p:nvSpPr>
        <p:spPr bwMode="auto">
          <a:xfrm>
            <a:off x="746125" y="3354388"/>
            <a:ext cx="2376488" cy="792162"/>
          </a:xfrm>
          <a:prstGeom prst="rect">
            <a:avLst/>
          </a:prstGeom>
          <a:solidFill>
            <a:schemeClr val="bg1">
              <a:alpha val="7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80231" name="Rectangle 7">
            <a:extLst>
              <a:ext uri="{FF2B5EF4-FFF2-40B4-BE49-F238E27FC236}">
                <a16:creationId xmlns:a16="http://schemas.microsoft.com/office/drawing/2014/main" id="{20F508E7-CDA9-47A3-8253-0D174491DD37}"/>
              </a:ext>
            </a:extLst>
          </p:cNvPr>
          <p:cNvSpPr>
            <a:spLocks noChangeArrowheads="1"/>
          </p:cNvSpPr>
          <p:nvPr/>
        </p:nvSpPr>
        <p:spPr bwMode="auto">
          <a:xfrm>
            <a:off x="2555875" y="2593975"/>
            <a:ext cx="4168775" cy="701675"/>
          </a:xfrm>
          <a:prstGeom prst="rect">
            <a:avLst/>
          </a:prstGeom>
          <a:solidFill>
            <a:schemeClr val="accent1">
              <a:alpha val="10001"/>
            </a:schemeClr>
          </a:solidFill>
          <a:ln w="9525">
            <a:noFill/>
            <a:miter lim="800000"/>
            <a:headEnd/>
            <a:tailEnd/>
          </a:ln>
          <a:effectLst/>
        </p:spPr>
        <p:txBody>
          <a:bodyPr wrap="none" anchor="ctr">
            <a:spAutoFit/>
          </a:bodyPr>
          <a:lstStyle/>
          <a:p>
            <a:pPr eaLnBrk="1" hangingPunct="1">
              <a:defRPr/>
            </a:pPr>
            <a:r>
              <a:rPr lang="en-US" altLang="zh-CN" sz="2000" b="1">
                <a:effectLst>
                  <a:outerShdw blurRad="38100" dist="38100" dir="2700000" algn="tl">
                    <a:srgbClr val="FFFFFF"/>
                  </a:outerShdw>
                </a:effectLst>
              </a:rPr>
              <a:t>int *p;</a:t>
            </a:r>
          </a:p>
          <a:p>
            <a:pPr eaLnBrk="1" hangingPunct="1">
              <a:defRPr/>
            </a:pPr>
            <a:r>
              <a:rPr lang="en-US" altLang="zh-CN" sz="2000" b="1">
                <a:effectLst>
                  <a:outerShdw blurRad="38100" dist="38100" dir="2700000" algn="tl">
                    <a:srgbClr val="FFFFFF"/>
                  </a:outerShdw>
                </a:effectLst>
              </a:rPr>
              <a:t>p=</a:t>
            </a:r>
            <a:r>
              <a:rPr lang="en-US" altLang="zh-CN" sz="2000" b="1">
                <a:solidFill>
                  <a:srgbClr val="FF00FF"/>
                </a:solidFill>
                <a:effectLst>
                  <a:outerShdw blurRad="38100" dist="38100" dir="2700000" algn="tl">
                    <a:srgbClr val="000000"/>
                  </a:outerShdw>
                </a:effectLst>
              </a:rPr>
              <a:t>(int *)malloc(6*sizeof(int))</a:t>
            </a:r>
            <a:r>
              <a:rPr lang="en-US" altLang="zh-CN" sz="2000" b="1">
                <a:effectLst>
                  <a:outerShdw blurRad="38100" dist="38100" dir="2700000" algn="tl">
                    <a:srgbClr val="FFFFFF"/>
                  </a:outerShdw>
                </a:effectLst>
              </a:rPr>
              <a:t>;</a:t>
            </a:r>
          </a:p>
        </p:txBody>
      </p:sp>
      <p:graphicFrame>
        <p:nvGraphicFramePr>
          <p:cNvPr id="180232" name="Group 8">
            <a:extLst>
              <a:ext uri="{FF2B5EF4-FFF2-40B4-BE49-F238E27FC236}">
                <a16:creationId xmlns:a16="http://schemas.microsoft.com/office/drawing/2014/main" id="{F616EC22-A46A-4CE6-BD8E-1D58C2664B83}"/>
              </a:ext>
            </a:extLst>
          </p:cNvPr>
          <p:cNvGraphicFramePr>
            <a:graphicFrameLocks noGrp="1"/>
          </p:cNvGraphicFramePr>
          <p:nvPr/>
        </p:nvGraphicFramePr>
        <p:xfrm>
          <a:off x="2185988" y="3551238"/>
          <a:ext cx="6096000" cy="365125"/>
        </p:xfrm>
        <a:graphic>
          <a:graphicData uri="http://schemas.openxmlformats.org/drawingml/2006/table">
            <a:tbl>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tblGrid>
              <a:tr h="365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28575" cap="flat" cmpd="sng" algn="ctr">
                      <a:solidFill>
                        <a:srgbClr val="FF0000"/>
                      </a:solidFill>
                      <a:prstDash val="solid"/>
                      <a:miter lim="800000"/>
                      <a:headEnd type="none" w="med" len="med"/>
                      <a:tailEnd type="none" w="med" len="med"/>
                    </a:lnL>
                    <a:lnR w="12700" cap="flat" cmpd="sng" algn="ctr">
                      <a:solidFill>
                        <a:srgbClr val="FF5050"/>
                      </a:solidFill>
                      <a:prstDash val="sysDot"/>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2700" cap="flat" cmpd="sng" algn="ctr">
                      <a:solidFill>
                        <a:srgbClr val="FF5050"/>
                      </a:solidFill>
                      <a:prstDash val="sysDot"/>
                      <a:miter lim="800000"/>
                      <a:headEnd type="none" w="med" len="med"/>
                      <a:tailEnd type="none" w="med" len="med"/>
                    </a:lnL>
                    <a:lnR w="19050" cap="flat" cmpd="sng" algn="ctr">
                      <a:solidFill>
                        <a:srgbClr val="FF0000"/>
                      </a:solidFill>
                      <a:prstDash val="solid"/>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9050" cap="flat" cmpd="sng" algn="ctr">
                      <a:solidFill>
                        <a:srgbClr val="FF0000"/>
                      </a:solidFill>
                      <a:prstDash val="solid"/>
                      <a:miter lim="800000"/>
                      <a:headEnd type="none" w="med" len="med"/>
                      <a:tailEnd type="none" w="med" len="med"/>
                    </a:lnL>
                    <a:lnR w="12700" cap="flat" cmpd="sng" algn="ctr">
                      <a:solidFill>
                        <a:srgbClr val="FF5050"/>
                      </a:solidFill>
                      <a:prstDash val="sysDot"/>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2700" cap="flat" cmpd="sng" algn="ctr">
                      <a:solidFill>
                        <a:srgbClr val="FF5050"/>
                      </a:solidFill>
                      <a:prstDash val="sysDot"/>
                      <a:miter lim="800000"/>
                      <a:headEnd type="none" w="med" len="med"/>
                      <a:tailEnd type="none" w="med" len="med"/>
                    </a:lnL>
                    <a:lnR w="19050" cap="flat" cmpd="sng" algn="ctr">
                      <a:solidFill>
                        <a:srgbClr val="FF0000"/>
                      </a:solidFill>
                      <a:prstDash val="solid"/>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9050" cap="flat" cmpd="sng" algn="ctr">
                      <a:solidFill>
                        <a:srgbClr val="FF0000"/>
                      </a:solidFill>
                      <a:prstDash val="solid"/>
                      <a:miter lim="800000"/>
                      <a:headEnd type="none" w="med" len="med"/>
                      <a:tailEnd type="none" w="med" len="med"/>
                    </a:lnL>
                    <a:lnR w="12700" cap="flat" cmpd="sng" algn="ctr">
                      <a:solidFill>
                        <a:srgbClr val="FF5050"/>
                      </a:solidFill>
                      <a:prstDash val="sysDot"/>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2700" cap="flat" cmpd="sng" algn="ctr">
                      <a:solidFill>
                        <a:srgbClr val="FF5050"/>
                      </a:solidFill>
                      <a:prstDash val="sysDot"/>
                      <a:miter lim="800000"/>
                      <a:headEnd type="none" w="med" len="med"/>
                      <a:tailEnd type="none" w="med" len="med"/>
                    </a:lnL>
                    <a:lnR w="19050" cap="flat" cmpd="sng" algn="ctr">
                      <a:solidFill>
                        <a:srgbClr val="FF0000"/>
                      </a:solidFill>
                      <a:prstDash val="solid"/>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9050" cap="flat" cmpd="sng" algn="ctr">
                      <a:solidFill>
                        <a:srgbClr val="FF0000"/>
                      </a:solidFill>
                      <a:prstDash val="solid"/>
                      <a:miter lim="800000"/>
                      <a:headEnd type="none" w="med" len="med"/>
                      <a:tailEnd type="none" w="med" len="med"/>
                    </a:lnL>
                    <a:lnR w="12700" cap="flat" cmpd="sng" algn="ctr">
                      <a:solidFill>
                        <a:srgbClr val="FF5050"/>
                      </a:solidFill>
                      <a:prstDash val="sysDot"/>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2700" cap="flat" cmpd="sng" algn="ctr">
                      <a:solidFill>
                        <a:srgbClr val="FF5050"/>
                      </a:solidFill>
                      <a:prstDash val="sysDot"/>
                      <a:miter lim="800000"/>
                      <a:headEnd type="none" w="med" len="med"/>
                      <a:tailEnd type="none" w="med" len="med"/>
                    </a:lnL>
                    <a:lnR w="19050" cap="flat" cmpd="sng" algn="ctr">
                      <a:solidFill>
                        <a:srgbClr val="FF0000"/>
                      </a:solidFill>
                      <a:prstDash val="solid"/>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9050" cap="flat" cmpd="sng" algn="ctr">
                      <a:solidFill>
                        <a:srgbClr val="FF0000"/>
                      </a:solidFill>
                      <a:prstDash val="solid"/>
                      <a:miter lim="800000"/>
                      <a:headEnd type="none" w="med" len="med"/>
                      <a:tailEnd type="none" w="med" len="med"/>
                    </a:lnL>
                    <a:lnR w="12700" cap="flat" cmpd="sng" algn="ctr">
                      <a:solidFill>
                        <a:srgbClr val="FF5050"/>
                      </a:solidFill>
                      <a:prstDash val="sysDot"/>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2700" cap="flat" cmpd="sng" algn="ctr">
                      <a:solidFill>
                        <a:srgbClr val="FF5050"/>
                      </a:solidFill>
                      <a:prstDash val="sysDot"/>
                      <a:miter lim="800000"/>
                      <a:headEnd type="none" w="med" len="med"/>
                      <a:tailEnd type="none" w="med" len="med"/>
                    </a:lnL>
                    <a:lnR w="19050" cap="flat" cmpd="sng" algn="ctr">
                      <a:solidFill>
                        <a:srgbClr val="FF0000"/>
                      </a:solidFill>
                      <a:prstDash val="solid"/>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9050" cap="flat" cmpd="sng" algn="ctr">
                      <a:solidFill>
                        <a:srgbClr val="FF0000"/>
                      </a:solidFill>
                      <a:prstDash val="solid"/>
                      <a:miter lim="800000"/>
                      <a:headEnd type="none" w="med" len="med"/>
                      <a:tailEnd type="none" w="med" len="med"/>
                    </a:lnL>
                    <a:lnR w="12700" cap="flat" cmpd="sng" algn="ctr">
                      <a:solidFill>
                        <a:srgbClr val="FF5050"/>
                      </a:solidFill>
                      <a:prstDash val="sysDot"/>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12700" cap="flat" cmpd="sng" algn="ctr">
                      <a:solidFill>
                        <a:srgbClr val="FF5050"/>
                      </a:solidFill>
                      <a:prstDash val="sysDot"/>
                      <a:miter lim="800000"/>
                      <a:headEnd type="none" w="med" len="med"/>
                      <a:tailEnd type="none" w="med" len="med"/>
                    </a:lnL>
                    <a:lnR w="28575" cap="flat" cmpd="sng" algn="ctr">
                      <a:solidFill>
                        <a:srgbClr val="FF0000"/>
                      </a:solidFill>
                      <a:prstDash val="solid"/>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80268" name="Group 44">
            <a:extLst>
              <a:ext uri="{FF2B5EF4-FFF2-40B4-BE49-F238E27FC236}">
                <a16:creationId xmlns:a16="http://schemas.microsoft.com/office/drawing/2014/main" id="{4246994D-8D12-4E6F-A1AB-DE677EBBAA2F}"/>
              </a:ext>
            </a:extLst>
          </p:cNvPr>
          <p:cNvGraphicFramePr>
            <a:graphicFrameLocks noGrp="1"/>
          </p:cNvGraphicFramePr>
          <p:nvPr/>
        </p:nvGraphicFramePr>
        <p:xfrm>
          <a:off x="827088" y="3548063"/>
          <a:ext cx="1008062" cy="365125"/>
        </p:xfrm>
        <a:graphic>
          <a:graphicData uri="http://schemas.openxmlformats.org/drawingml/2006/table">
            <a:tbl>
              <a:tblPr/>
              <a:tblGrid>
                <a:gridCol w="1008062">
                  <a:extLst>
                    <a:ext uri="{9D8B030D-6E8A-4147-A177-3AD203B41FA5}">
                      <a16:colId xmlns:a16="http://schemas.microsoft.com/office/drawing/2014/main" val="20000"/>
                    </a:ext>
                  </a:extLst>
                </a:gridCol>
              </a:tblGrid>
              <a:tr h="365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434" marB="4543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80274" name="Line 50">
            <a:extLst>
              <a:ext uri="{FF2B5EF4-FFF2-40B4-BE49-F238E27FC236}">
                <a16:creationId xmlns:a16="http://schemas.microsoft.com/office/drawing/2014/main" id="{C755FC6A-CE86-4D1B-9BF9-52DA2C0AAC22}"/>
              </a:ext>
            </a:extLst>
          </p:cNvPr>
          <p:cNvSpPr>
            <a:spLocks noChangeShapeType="1"/>
          </p:cNvSpPr>
          <p:nvPr/>
        </p:nvSpPr>
        <p:spPr bwMode="auto">
          <a:xfrm>
            <a:off x="1322388" y="3721100"/>
            <a:ext cx="863600" cy="0"/>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80275" name="Text Box 51">
            <a:extLst>
              <a:ext uri="{FF2B5EF4-FFF2-40B4-BE49-F238E27FC236}">
                <a16:creationId xmlns:a16="http://schemas.microsoft.com/office/drawing/2014/main" id="{3BEC228C-87B6-4384-8880-7F704C05BEBE}"/>
              </a:ext>
            </a:extLst>
          </p:cNvPr>
          <p:cNvSpPr txBox="1">
            <a:spLocks noChangeArrowheads="1"/>
          </p:cNvSpPr>
          <p:nvPr/>
        </p:nvSpPr>
        <p:spPr bwMode="auto">
          <a:xfrm>
            <a:off x="852488" y="3182938"/>
            <a:ext cx="431800"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defRPr/>
            </a:pPr>
            <a:r>
              <a:rPr lang="en-US" altLang="zh-CN" sz="2000" b="1">
                <a:effectLst>
                  <a:outerShdw blurRad="38100" dist="38100" dir="2700000" algn="tl">
                    <a:srgbClr val="C0C0C0"/>
                  </a:outerShdw>
                </a:effectLst>
              </a:rPr>
              <a:t>p</a:t>
            </a:r>
          </a:p>
        </p:txBody>
      </p:sp>
      <p:graphicFrame>
        <p:nvGraphicFramePr>
          <p:cNvPr id="180297" name="Group 73">
            <a:extLst>
              <a:ext uri="{FF2B5EF4-FFF2-40B4-BE49-F238E27FC236}">
                <a16:creationId xmlns:a16="http://schemas.microsoft.com/office/drawing/2014/main" id="{1F7AD31E-AF6E-4B83-AB4B-856EF8A9B077}"/>
              </a:ext>
            </a:extLst>
          </p:cNvPr>
          <p:cNvGraphicFramePr>
            <a:graphicFrameLocks noGrp="1"/>
          </p:cNvGraphicFramePr>
          <p:nvPr/>
        </p:nvGraphicFramePr>
        <p:xfrm>
          <a:off x="2195513" y="3570288"/>
          <a:ext cx="6105525" cy="334962"/>
        </p:xfrm>
        <a:graphic>
          <a:graphicData uri="http://schemas.openxmlformats.org/drawingml/2006/table">
            <a:tbl>
              <a:tblPr/>
              <a:tblGrid>
                <a:gridCol w="1017587">
                  <a:extLst>
                    <a:ext uri="{9D8B030D-6E8A-4147-A177-3AD203B41FA5}">
                      <a16:colId xmlns:a16="http://schemas.microsoft.com/office/drawing/2014/main" val="20000"/>
                    </a:ext>
                  </a:extLst>
                </a:gridCol>
                <a:gridCol w="1017588">
                  <a:extLst>
                    <a:ext uri="{9D8B030D-6E8A-4147-A177-3AD203B41FA5}">
                      <a16:colId xmlns:a16="http://schemas.microsoft.com/office/drawing/2014/main" val="20001"/>
                    </a:ext>
                  </a:extLst>
                </a:gridCol>
                <a:gridCol w="1017587">
                  <a:extLst>
                    <a:ext uri="{9D8B030D-6E8A-4147-A177-3AD203B41FA5}">
                      <a16:colId xmlns:a16="http://schemas.microsoft.com/office/drawing/2014/main" val="20002"/>
                    </a:ext>
                  </a:extLst>
                </a:gridCol>
                <a:gridCol w="1017588">
                  <a:extLst>
                    <a:ext uri="{9D8B030D-6E8A-4147-A177-3AD203B41FA5}">
                      <a16:colId xmlns:a16="http://schemas.microsoft.com/office/drawing/2014/main" val="20003"/>
                    </a:ext>
                  </a:extLst>
                </a:gridCol>
                <a:gridCol w="1017587">
                  <a:extLst>
                    <a:ext uri="{9D8B030D-6E8A-4147-A177-3AD203B41FA5}">
                      <a16:colId xmlns:a16="http://schemas.microsoft.com/office/drawing/2014/main" val="20004"/>
                    </a:ext>
                  </a:extLst>
                </a:gridCol>
                <a:gridCol w="1017588">
                  <a:extLst>
                    <a:ext uri="{9D8B030D-6E8A-4147-A177-3AD203B41FA5}">
                      <a16:colId xmlns:a16="http://schemas.microsoft.com/office/drawing/2014/main" val="20005"/>
                    </a:ext>
                  </a:extLst>
                </a:gridCol>
              </a:tblGrid>
              <a:tr h="33496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111111"/>
                          </a:solidFill>
                          <a:effectLst>
                            <a:outerShdw blurRad="38100" dist="38100" dir="2700000" algn="tl">
                              <a:srgbClr val="C0C0C0"/>
                            </a:outerShdw>
                          </a:effectLst>
                          <a:latin typeface="Tahoma" pitchFamily="34" charset="0"/>
                          <a:ea typeface="宋体" pitchFamily="2" charset="-122"/>
                        </a:rPr>
                        <a:t>－</a:t>
                      </a:r>
                    </a:p>
                  </a:txBody>
                  <a:tcPr marT="45573" marB="45573"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111111"/>
                          </a:solidFill>
                          <a:effectLst>
                            <a:outerShdw blurRad="38100" dist="38100" dir="2700000" algn="tl">
                              <a:srgbClr val="C0C0C0"/>
                            </a:outerShdw>
                          </a:effectLst>
                          <a:latin typeface="Tahoma" pitchFamily="34" charset="0"/>
                          <a:ea typeface="宋体" pitchFamily="2" charset="-122"/>
                        </a:rPr>
                        <a:t>－</a:t>
                      </a:r>
                    </a:p>
                  </a:txBody>
                  <a:tcPr marT="45573" marB="45573"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111111"/>
                          </a:solidFill>
                          <a:effectLst>
                            <a:outerShdw blurRad="38100" dist="38100" dir="2700000" algn="tl">
                              <a:srgbClr val="C0C0C0"/>
                            </a:outerShdw>
                          </a:effectLst>
                          <a:latin typeface="Tahoma" pitchFamily="34" charset="0"/>
                          <a:ea typeface="宋体" pitchFamily="2" charset="-122"/>
                        </a:rPr>
                        <a:t>－</a:t>
                      </a:r>
                    </a:p>
                  </a:txBody>
                  <a:tcPr marT="45573" marB="45573"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111111"/>
                          </a:solidFill>
                          <a:effectLst>
                            <a:outerShdw blurRad="38100" dist="38100" dir="2700000" algn="tl">
                              <a:srgbClr val="C0C0C0"/>
                            </a:outerShdw>
                          </a:effectLst>
                          <a:latin typeface="Tahoma" pitchFamily="34" charset="0"/>
                          <a:ea typeface="宋体" pitchFamily="2" charset="-122"/>
                        </a:rPr>
                        <a:t>－</a:t>
                      </a:r>
                    </a:p>
                  </a:txBody>
                  <a:tcPr marT="45573" marB="45573"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111111"/>
                          </a:solidFill>
                          <a:effectLst>
                            <a:outerShdw blurRad="38100" dist="38100" dir="2700000" algn="tl">
                              <a:srgbClr val="C0C0C0"/>
                            </a:outerShdw>
                          </a:effectLst>
                          <a:latin typeface="Tahoma" pitchFamily="34" charset="0"/>
                          <a:ea typeface="宋体" pitchFamily="2" charset="-122"/>
                        </a:rPr>
                        <a:t>－</a:t>
                      </a:r>
                    </a:p>
                  </a:txBody>
                  <a:tcPr marT="45573" marB="45573"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111111"/>
                          </a:solidFill>
                          <a:effectLst>
                            <a:outerShdw blurRad="38100" dist="38100" dir="2700000" algn="tl">
                              <a:srgbClr val="C0C0C0"/>
                            </a:outerShdw>
                          </a:effectLst>
                          <a:latin typeface="Tahoma" pitchFamily="34" charset="0"/>
                          <a:ea typeface="宋体" pitchFamily="2" charset="-122"/>
                        </a:rPr>
                        <a:t>－</a:t>
                      </a:r>
                    </a:p>
                  </a:txBody>
                  <a:tcPr marT="45573" marB="45573"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80339" name="Rectangle 115">
            <a:extLst>
              <a:ext uri="{FF2B5EF4-FFF2-40B4-BE49-F238E27FC236}">
                <a16:creationId xmlns:a16="http://schemas.microsoft.com/office/drawing/2014/main" id="{C6002484-0604-48B3-85DD-07E573BC15F9}"/>
              </a:ext>
            </a:extLst>
          </p:cNvPr>
          <p:cNvSpPr>
            <a:spLocks noChangeArrowheads="1"/>
          </p:cNvSpPr>
          <p:nvPr/>
        </p:nvSpPr>
        <p:spPr bwMode="auto">
          <a:xfrm>
            <a:off x="2555875" y="4111625"/>
            <a:ext cx="4176713" cy="396875"/>
          </a:xfrm>
          <a:prstGeom prst="rect">
            <a:avLst/>
          </a:prstGeom>
          <a:solidFill>
            <a:schemeClr val="accent1">
              <a:alpha val="10001"/>
            </a:schemeClr>
          </a:solidFill>
          <a:ln w="9525">
            <a:noFill/>
            <a:miter lim="800000"/>
            <a:headEnd/>
            <a:tailEnd/>
          </a:ln>
          <a:effectLst/>
        </p:spPr>
        <p:txBody>
          <a:bodyPr anchor="ctr">
            <a:spAutoFit/>
          </a:bodyPr>
          <a:lstStyle/>
          <a:p>
            <a:pPr eaLnBrk="1" hangingPunct="1">
              <a:defRPr/>
            </a:pPr>
            <a:r>
              <a:rPr lang="en-US" altLang="zh-CN" sz="2000" b="1">
                <a:solidFill>
                  <a:srgbClr val="FF00FF"/>
                </a:solidFill>
                <a:effectLst>
                  <a:outerShdw blurRad="38100" dist="38100" dir="2700000" algn="tl">
                    <a:srgbClr val="000000"/>
                  </a:outerShdw>
                </a:effectLst>
              </a:rPr>
              <a:t>free(</a:t>
            </a:r>
            <a:r>
              <a:rPr lang="en-US" altLang="zh-CN" sz="2000" b="1">
                <a:effectLst>
                  <a:outerShdw blurRad="38100" dist="38100" dir="2700000" algn="tl">
                    <a:srgbClr val="FFFFFF"/>
                  </a:outerShdw>
                </a:effectLst>
              </a:rPr>
              <a:t>p</a:t>
            </a:r>
            <a:r>
              <a:rPr lang="en-US" altLang="zh-CN" sz="2000" b="1">
                <a:solidFill>
                  <a:srgbClr val="FF00FF"/>
                </a:solidFill>
                <a:effectLst>
                  <a:outerShdw blurRad="38100" dist="38100" dir="2700000" algn="tl">
                    <a:srgbClr val="000000"/>
                  </a:outerShdw>
                </a:effectLst>
              </a:rPr>
              <a:t>)</a:t>
            </a:r>
            <a:r>
              <a:rPr lang="en-US" altLang="zh-CN" sz="2000" b="1">
                <a:effectLst>
                  <a:outerShdw blurRad="38100" dist="38100" dir="2700000" algn="tl">
                    <a:srgbClr val="FFFFFF"/>
                  </a:outerShdw>
                </a:effectLst>
              </a:rPr>
              <a:t>;</a:t>
            </a:r>
          </a:p>
        </p:txBody>
      </p:sp>
      <p:sp>
        <p:nvSpPr>
          <p:cNvPr id="180340" name="Text Box 116">
            <a:extLst>
              <a:ext uri="{FF2B5EF4-FFF2-40B4-BE49-F238E27FC236}">
                <a16:creationId xmlns:a16="http://schemas.microsoft.com/office/drawing/2014/main" id="{6029D585-5E1E-4945-A687-BDEEDA4F7A86}"/>
              </a:ext>
            </a:extLst>
          </p:cNvPr>
          <p:cNvSpPr txBox="1">
            <a:spLocks noChangeArrowheads="1"/>
          </p:cNvSpPr>
          <p:nvPr/>
        </p:nvSpPr>
        <p:spPr bwMode="auto">
          <a:xfrm>
            <a:off x="2484438" y="4941888"/>
            <a:ext cx="5903912" cy="1006475"/>
          </a:xfrm>
          <a:prstGeom prst="rect">
            <a:avLst/>
          </a:prstGeom>
          <a:solidFill>
            <a:schemeClr val="accent1">
              <a:alpha val="10001"/>
            </a:schemeClr>
          </a:solidFill>
          <a:ln w="9525">
            <a:noFill/>
            <a:miter lim="800000"/>
            <a:headEnd/>
            <a:tailEnd/>
          </a:ln>
          <a:effectLst/>
        </p:spPr>
        <p:txBody>
          <a:bodyPr>
            <a:spAutoFit/>
          </a:bodyPr>
          <a:lstStyle/>
          <a:p>
            <a:pPr eaLnBrk="1" hangingPunct="1">
              <a:spcBef>
                <a:spcPct val="50000"/>
              </a:spcBef>
              <a:defRPr/>
            </a:pPr>
            <a:r>
              <a:rPr lang="en-US" altLang="zh-CN" sz="2000" b="1">
                <a:solidFill>
                  <a:srgbClr val="006600"/>
                </a:solidFill>
                <a:effectLst>
                  <a:outerShdw blurRad="38100" dist="38100" dir="2700000" algn="tl">
                    <a:srgbClr val="000000"/>
                  </a:outerShdw>
                </a:effectLst>
              </a:rPr>
              <a:t>       </a:t>
            </a:r>
            <a:r>
              <a:rPr lang="zh-CN" altLang="en-US" sz="2000" b="1">
                <a:solidFill>
                  <a:srgbClr val="006600"/>
                </a:solidFill>
                <a:effectLst>
                  <a:outerShdw blurRad="38100" dist="38100" dir="2700000" algn="tl">
                    <a:srgbClr val="000000"/>
                  </a:outerShdw>
                </a:effectLst>
              </a:rPr>
              <a:t>在采用动态分配技术的程序中，对于暂时不再使用的动态分配存储区，尽量及时释放，提高存储空间的利用率。</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80230"/>
                                        </p:tgtEl>
                                        <p:attrNameLst>
                                          <p:attrName>style.visibility</p:attrName>
                                        </p:attrNameLst>
                                      </p:cBhvr>
                                      <p:to>
                                        <p:strVal val="visible"/>
                                      </p:to>
                                    </p:set>
                                    <p:anim calcmode="lin" valueType="num">
                                      <p:cBhvr>
                                        <p:cTn id="7" dur="1000" fill="hold"/>
                                        <p:tgtEl>
                                          <p:spTgt spid="180230"/>
                                        </p:tgtEl>
                                        <p:attrNameLst>
                                          <p:attrName>ppt_x</p:attrName>
                                        </p:attrNameLst>
                                      </p:cBhvr>
                                      <p:tavLst>
                                        <p:tav tm="0">
                                          <p:val>
                                            <p:strVal val="#ppt_x-.2"/>
                                          </p:val>
                                        </p:tav>
                                        <p:tav tm="100000">
                                          <p:val>
                                            <p:strVal val="#ppt_x"/>
                                          </p:val>
                                        </p:tav>
                                      </p:tavLst>
                                    </p:anim>
                                    <p:anim calcmode="lin" valueType="num">
                                      <p:cBhvr>
                                        <p:cTn id="8" dur="1000" fill="hold"/>
                                        <p:tgtEl>
                                          <p:spTgt spid="18023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80230"/>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80231"/>
                                        </p:tgtEl>
                                        <p:attrNameLst>
                                          <p:attrName>style.visibility</p:attrName>
                                        </p:attrNameLst>
                                      </p:cBhvr>
                                      <p:to>
                                        <p:strVal val="visible"/>
                                      </p:to>
                                    </p:set>
                                    <p:anim calcmode="lin" valueType="num">
                                      <p:cBhvr>
                                        <p:cTn id="12" dur="1000" fill="hold"/>
                                        <p:tgtEl>
                                          <p:spTgt spid="180231"/>
                                        </p:tgtEl>
                                        <p:attrNameLst>
                                          <p:attrName>ppt_x</p:attrName>
                                        </p:attrNameLst>
                                      </p:cBhvr>
                                      <p:tavLst>
                                        <p:tav tm="0">
                                          <p:val>
                                            <p:strVal val="#ppt_x-.2"/>
                                          </p:val>
                                        </p:tav>
                                        <p:tav tm="100000">
                                          <p:val>
                                            <p:strVal val="#ppt_x"/>
                                          </p:val>
                                        </p:tav>
                                      </p:tavLst>
                                    </p:anim>
                                    <p:anim calcmode="lin" valueType="num">
                                      <p:cBhvr>
                                        <p:cTn id="13" dur="1000" fill="hold"/>
                                        <p:tgtEl>
                                          <p:spTgt spid="180231"/>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80231"/>
                                        </p:tgtEl>
                                      </p:cBhvr>
                                    </p:animEffect>
                                  </p:childTnLst>
                                </p:cTn>
                              </p:par>
                              <p:par>
                                <p:cTn id="15" presetID="29" presetClass="entr" presetSubtype="0" fill="hold" nodeType="withEffect">
                                  <p:stCondLst>
                                    <p:cond delay="0"/>
                                  </p:stCondLst>
                                  <p:childTnLst>
                                    <p:set>
                                      <p:cBhvr>
                                        <p:cTn id="16" dur="1" fill="hold">
                                          <p:stCondLst>
                                            <p:cond delay="0"/>
                                          </p:stCondLst>
                                        </p:cTn>
                                        <p:tgtEl>
                                          <p:spTgt spid="180232"/>
                                        </p:tgtEl>
                                        <p:attrNameLst>
                                          <p:attrName>style.visibility</p:attrName>
                                        </p:attrNameLst>
                                      </p:cBhvr>
                                      <p:to>
                                        <p:strVal val="visible"/>
                                      </p:to>
                                    </p:set>
                                    <p:anim calcmode="lin" valueType="num">
                                      <p:cBhvr>
                                        <p:cTn id="17" dur="1000" fill="hold"/>
                                        <p:tgtEl>
                                          <p:spTgt spid="180232"/>
                                        </p:tgtEl>
                                        <p:attrNameLst>
                                          <p:attrName>ppt_x</p:attrName>
                                        </p:attrNameLst>
                                      </p:cBhvr>
                                      <p:tavLst>
                                        <p:tav tm="0">
                                          <p:val>
                                            <p:strVal val="#ppt_x-.2"/>
                                          </p:val>
                                        </p:tav>
                                        <p:tav tm="100000">
                                          <p:val>
                                            <p:strVal val="#ppt_x"/>
                                          </p:val>
                                        </p:tav>
                                      </p:tavLst>
                                    </p:anim>
                                    <p:anim calcmode="lin" valueType="num">
                                      <p:cBhvr>
                                        <p:cTn id="18" dur="1000" fill="hold"/>
                                        <p:tgtEl>
                                          <p:spTgt spid="180232"/>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80232"/>
                                        </p:tgtEl>
                                      </p:cBhvr>
                                    </p:animEffect>
                                  </p:childTnLst>
                                </p:cTn>
                              </p:par>
                              <p:par>
                                <p:cTn id="20" presetID="29" presetClass="entr" presetSubtype="0" fill="hold" nodeType="withEffect">
                                  <p:stCondLst>
                                    <p:cond delay="0"/>
                                  </p:stCondLst>
                                  <p:childTnLst>
                                    <p:set>
                                      <p:cBhvr>
                                        <p:cTn id="21" dur="1" fill="hold">
                                          <p:stCondLst>
                                            <p:cond delay="0"/>
                                          </p:stCondLst>
                                        </p:cTn>
                                        <p:tgtEl>
                                          <p:spTgt spid="180268"/>
                                        </p:tgtEl>
                                        <p:attrNameLst>
                                          <p:attrName>style.visibility</p:attrName>
                                        </p:attrNameLst>
                                      </p:cBhvr>
                                      <p:to>
                                        <p:strVal val="visible"/>
                                      </p:to>
                                    </p:set>
                                    <p:anim calcmode="lin" valueType="num">
                                      <p:cBhvr>
                                        <p:cTn id="22" dur="1000" fill="hold"/>
                                        <p:tgtEl>
                                          <p:spTgt spid="180268"/>
                                        </p:tgtEl>
                                        <p:attrNameLst>
                                          <p:attrName>ppt_x</p:attrName>
                                        </p:attrNameLst>
                                      </p:cBhvr>
                                      <p:tavLst>
                                        <p:tav tm="0">
                                          <p:val>
                                            <p:strVal val="#ppt_x-.2"/>
                                          </p:val>
                                        </p:tav>
                                        <p:tav tm="100000">
                                          <p:val>
                                            <p:strVal val="#ppt_x"/>
                                          </p:val>
                                        </p:tav>
                                      </p:tavLst>
                                    </p:anim>
                                    <p:anim calcmode="lin" valueType="num">
                                      <p:cBhvr>
                                        <p:cTn id="23" dur="1000" fill="hold"/>
                                        <p:tgtEl>
                                          <p:spTgt spid="180268"/>
                                        </p:tgtEl>
                                        <p:attrNameLst>
                                          <p:attrName>ppt_y</p:attrName>
                                        </p:attrNameLst>
                                      </p:cBhvr>
                                      <p:tavLst>
                                        <p:tav tm="0">
                                          <p:val>
                                            <p:strVal val="#ppt_y"/>
                                          </p:val>
                                        </p:tav>
                                        <p:tav tm="100000">
                                          <p:val>
                                            <p:strVal val="#ppt_y"/>
                                          </p:val>
                                        </p:tav>
                                      </p:tavLst>
                                    </p:anim>
                                    <p:animEffect transition="in" filter="wipe(right)" prLst="gradientSize: 0.1">
                                      <p:cBhvr>
                                        <p:cTn id="24" dur="1000"/>
                                        <p:tgtEl>
                                          <p:spTgt spid="180268"/>
                                        </p:tgtEl>
                                      </p:cBhvr>
                                    </p:animEffect>
                                  </p:childTnLst>
                                </p:cTn>
                              </p:par>
                              <p:par>
                                <p:cTn id="25" presetID="29" presetClass="entr" presetSubtype="0" fill="hold" nodeType="withEffect">
                                  <p:stCondLst>
                                    <p:cond delay="0"/>
                                  </p:stCondLst>
                                  <p:childTnLst>
                                    <p:set>
                                      <p:cBhvr>
                                        <p:cTn id="26" dur="1" fill="hold">
                                          <p:stCondLst>
                                            <p:cond delay="0"/>
                                          </p:stCondLst>
                                        </p:cTn>
                                        <p:tgtEl>
                                          <p:spTgt spid="180274"/>
                                        </p:tgtEl>
                                        <p:attrNameLst>
                                          <p:attrName>style.visibility</p:attrName>
                                        </p:attrNameLst>
                                      </p:cBhvr>
                                      <p:to>
                                        <p:strVal val="visible"/>
                                      </p:to>
                                    </p:set>
                                    <p:anim calcmode="lin" valueType="num">
                                      <p:cBhvr>
                                        <p:cTn id="27" dur="1000" fill="hold"/>
                                        <p:tgtEl>
                                          <p:spTgt spid="180274"/>
                                        </p:tgtEl>
                                        <p:attrNameLst>
                                          <p:attrName>ppt_x</p:attrName>
                                        </p:attrNameLst>
                                      </p:cBhvr>
                                      <p:tavLst>
                                        <p:tav tm="0">
                                          <p:val>
                                            <p:strVal val="#ppt_x-.2"/>
                                          </p:val>
                                        </p:tav>
                                        <p:tav tm="100000">
                                          <p:val>
                                            <p:strVal val="#ppt_x"/>
                                          </p:val>
                                        </p:tav>
                                      </p:tavLst>
                                    </p:anim>
                                    <p:anim calcmode="lin" valueType="num">
                                      <p:cBhvr>
                                        <p:cTn id="28" dur="1000" fill="hold"/>
                                        <p:tgtEl>
                                          <p:spTgt spid="180274"/>
                                        </p:tgtEl>
                                        <p:attrNameLst>
                                          <p:attrName>ppt_y</p:attrName>
                                        </p:attrNameLst>
                                      </p:cBhvr>
                                      <p:tavLst>
                                        <p:tav tm="0">
                                          <p:val>
                                            <p:strVal val="#ppt_y"/>
                                          </p:val>
                                        </p:tav>
                                        <p:tav tm="100000">
                                          <p:val>
                                            <p:strVal val="#ppt_y"/>
                                          </p:val>
                                        </p:tav>
                                      </p:tavLst>
                                    </p:anim>
                                    <p:animEffect transition="in" filter="wipe(right)" prLst="gradientSize: 0.1">
                                      <p:cBhvr>
                                        <p:cTn id="29" dur="1000"/>
                                        <p:tgtEl>
                                          <p:spTgt spid="180274"/>
                                        </p:tgtEl>
                                      </p:cBhvr>
                                    </p:animEffect>
                                  </p:childTnLst>
                                </p:cTn>
                              </p:par>
                              <p:par>
                                <p:cTn id="30" presetID="29" presetClass="entr" presetSubtype="0" fill="hold" grpId="0" nodeType="withEffect">
                                  <p:stCondLst>
                                    <p:cond delay="0"/>
                                  </p:stCondLst>
                                  <p:childTnLst>
                                    <p:set>
                                      <p:cBhvr>
                                        <p:cTn id="31" dur="1" fill="hold">
                                          <p:stCondLst>
                                            <p:cond delay="0"/>
                                          </p:stCondLst>
                                        </p:cTn>
                                        <p:tgtEl>
                                          <p:spTgt spid="180275"/>
                                        </p:tgtEl>
                                        <p:attrNameLst>
                                          <p:attrName>style.visibility</p:attrName>
                                        </p:attrNameLst>
                                      </p:cBhvr>
                                      <p:to>
                                        <p:strVal val="visible"/>
                                      </p:to>
                                    </p:set>
                                    <p:anim calcmode="lin" valueType="num">
                                      <p:cBhvr>
                                        <p:cTn id="32" dur="1000" fill="hold"/>
                                        <p:tgtEl>
                                          <p:spTgt spid="180275"/>
                                        </p:tgtEl>
                                        <p:attrNameLst>
                                          <p:attrName>ppt_x</p:attrName>
                                        </p:attrNameLst>
                                      </p:cBhvr>
                                      <p:tavLst>
                                        <p:tav tm="0">
                                          <p:val>
                                            <p:strVal val="#ppt_x-.2"/>
                                          </p:val>
                                        </p:tav>
                                        <p:tav tm="100000">
                                          <p:val>
                                            <p:strVal val="#ppt_x"/>
                                          </p:val>
                                        </p:tav>
                                      </p:tavLst>
                                    </p:anim>
                                    <p:anim calcmode="lin" valueType="num">
                                      <p:cBhvr>
                                        <p:cTn id="33" dur="1000" fill="hold"/>
                                        <p:tgtEl>
                                          <p:spTgt spid="180275"/>
                                        </p:tgtEl>
                                        <p:attrNameLst>
                                          <p:attrName>ppt_y</p:attrName>
                                        </p:attrNameLst>
                                      </p:cBhvr>
                                      <p:tavLst>
                                        <p:tav tm="0">
                                          <p:val>
                                            <p:strVal val="#ppt_y"/>
                                          </p:val>
                                        </p:tav>
                                        <p:tav tm="100000">
                                          <p:val>
                                            <p:strVal val="#ppt_y"/>
                                          </p:val>
                                        </p:tav>
                                      </p:tavLst>
                                    </p:anim>
                                    <p:animEffect transition="in" filter="wipe(right)" prLst="gradientSize: 0.1">
                                      <p:cBhvr>
                                        <p:cTn id="34" dur="1000"/>
                                        <p:tgtEl>
                                          <p:spTgt spid="180275"/>
                                        </p:tgtEl>
                                      </p:cBhvr>
                                    </p:animEffect>
                                  </p:childTnLst>
                                </p:cTn>
                              </p:par>
                              <p:par>
                                <p:cTn id="35" presetID="29" presetClass="entr" presetSubtype="0" fill="hold" nodeType="withEffect">
                                  <p:stCondLst>
                                    <p:cond delay="0"/>
                                  </p:stCondLst>
                                  <p:childTnLst>
                                    <p:set>
                                      <p:cBhvr>
                                        <p:cTn id="36" dur="1" fill="hold">
                                          <p:stCondLst>
                                            <p:cond delay="0"/>
                                          </p:stCondLst>
                                        </p:cTn>
                                        <p:tgtEl>
                                          <p:spTgt spid="180297"/>
                                        </p:tgtEl>
                                        <p:attrNameLst>
                                          <p:attrName>style.visibility</p:attrName>
                                        </p:attrNameLst>
                                      </p:cBhvr>
                                      <p:to>
                                        <p:strVal val="visible"/>
                                      </p:to>
                                    </p:set>
                                    <p:anim calcmode="lin" valueType="num">
                                      <p:cBhvr>
                                        <p:cTn id="37" dur="1000" fill="hold"/>
                                        <p:tgtEl>
                                          <p:spTgt spid="180297"/>
                                        </p:tgtEl>
                                        <p:attrNameLst>
                                          <p:attrName>ppt_x</p:attrName>
                                        </p:attrNameLst>
                                      </p:cBhvr>
                                      <p:tavLst>
                                        <p:tav tm="0">
                                          <p:val>
                                            <p:strVal val="#ppt_x-.2"/>
                                          </p:val>
                                        </p:tav>
                                        <p:tav tm="100000">
                                          <p:val>
                                            <p:strVal val="#ppt_x"/>
                                          </p:val>
                                        </p:tav>
                                      </p:tavLst>
                                    </p:anim>
                                    <p:anim calcmode="lin" valueType="num">
                                      <p:cBhvr>
                                        <p:cTn id="38" dur="1000" fill="hold"/>
                                        <p:tgtEl>
                                          <p:spTgt spid="180297"/>
                                        </p:tgtEl>
                                        <p:attrNameLst>
                                          <p:attrName>ppt_y</p:attrName>
                                        </p:attrNameLst>
                                      </p:cBhvr>
                                      <p:tavLst>
                                        <p:tav tm="0">
                                          <p:val>
                                            <p:strVal val="#ppt_y"/>
                                          </p:val>
                                        </p:tav>
                                        <p:tav tm="100000">
                                          <p:val>
                                            <p:strVal val="#ppt_y"/>
                                          </p:val>
                                        </p:tav>
                                      </p:tavLst>
                                    </p:anim>
                                    <p:animEffect transition="in" filter="wipe(right)" prLst="gradientSize: 0.1">
                                      <p:cBhvr>
                                        <p:cTn id="39" dur="1000"/>
                                        <p:tgtEl>
                                          <p:spTgt spid="18029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9" presetClass="entr" presetSubtype="0" fill="hold" grpId="0" nodeType="clickEffect">
                                  <p:stCondLst>
                                    <p:cond delay="0"/>
                                  </p:stCondLst>
                                  <p:childTnLst>
                                    <p:set>
                                      <p:cBhvr>
                                        <p:cTn id="43" dur="1" fill="hold">
                                          <p:stCondLst>
                                            <p:cond delay="0"/>
                                          </p:stCondLst>
                                        </p:cTn>
                                        <p:tgtEl>
                                          <p:spTgt spid="180339"/>
                                        </p:tgtEl>
                                        <p:attrNameLst>
                                          <p:attrName>style.visibility</p:attrName>
                                        </p:attrNameLst>
                                      </p:cBhvr>
                                      <p:to>
                                        <p:strVal val="visible"/>
                                      </p:to>
                                    </p:set>
                                    <p:anim calcmode="lin" valueType="num">
                                      <p:cBhvr>
                                        <p:cTn id="44" dur="1000" fill="hold"/>
                                        <p:tgtEl>
                                          <p:spTgt spid="180339"/>
                                        </p:tgtEl>
                                        <p:attrNameLst>
                                          <p:attrName>ppt_x</p:attrName>
                                        </p:attrNameLst>
                                      </p:cBhvr>
                                      <p:tavLst>
                                        <p:tav tm="0">
                                          <p:val>
                                            <p:strVal val="#ppt_x-.2"/>
                                          </p:val>
                                        </p:tav>
                                        <p:tav tm="100000">
                                          <p:val>
                                            <p:strVal val="#ppt_x"/>
                                          </p:val>
                                        </p:tav>
                                      </p:tavLst>
                                    </p:anim>
                                    <p:anim calcmode="lin" valueType="num">
                                      <p:cBhvr>
                                        <p:cTn id="45" dur="1000" fill="hold"/>
                                        <p:tgtEl>
                                          <p:spTgt spid="180339"/>
                                        </p:tgtEl>
                                        <p:attrNameLst>
                                          <p:attrName>ppt_y</p:attrName>
                                        </p:attrNameLst>
                                      </p:cBhvr>
                                      <p:tavLst>
                                        <p:tav tm="0">
                                          <p:val>
                                            <p:strVal val="#ppt_y"/>
                                          </p:val>
                                        </p:tav>
                                        <p:tav tm="100000">
                                          <p:val>
                                            <p:strVal val="#ppt_y"/>
                                          </p:val>
                                        </p:tav>
                                      </p:tavLst>
                                    </p:anim>
                                    <p:animEffect transition="in" filter="wipe(right)" prLst="gradientSize: 0.1">
                                      <p:cBhvr>
                                        <p:cTn id="46" dur="1000"/>
                                        <p:tgtEl>
                                          <p:spTgt spid="18033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8" presetClass="exit" presetSubtype="16" fill="hold" nodeType="clickEffect">
                                  <p:stCondLst>
                                    <p:cond delay="0"/>
                                  </p:stCondLst>
                                  <p:childTnLst>
                                    <p:animEffect transition="out" filter="diamond(in)">
                                      <p:cBhvr>
                                        <p:cTn id="50" dur="2000"/>
                                        <p:tgtEl>
                                          <p:spTgt spid="180232"/>
                                        </p:tgtEl>
                                      </p:cBhvr>
                                    </p:animEffect>
                                    <p:set>
                                      <p:cBhvr>
                                        <p:cTn id="51" dur="1" fill="hold">
                                          <p:stCondLst>
                                            <p:cond delay="1999"/>
                                          </p:stCondLst>
                                        </p:cTn>
                                        <p:tgtEl>
                                          <p:spTgt spid="180232"/>
                                        </p:tgtEl>
                                        <p:attrNameLst>
                                          <p:attrName>style.visibility</p:attrName>
                                        </p:attrNameLst>
                                      </p:cBhvr>
                                      <p:to>
                                        <p:strVal val="hidden"/>
                                      </p:to>
                                    </p:set>
                                  </p:childTnLst>
                                </p:cTn>
                              </p:par>
                              <p:par>
                                <p:cTn id="52" presetID="8" presetClass="exit" presetSubtype="16" fill="hold" nodeType="withEffect">
                                  <p:stCondLst>
                                    <p:cond delay="0"/>
                                  </p:stCondLst>
                                  <p:childTnLst>
                                    <p:animEffect transition="out" filter="diamond(in)">
                                      <p:cBhvr>
                                        <p:cTn id="53" dur="2000"/>
                                        <p:tgtEl>
                                          <p:spTgt spid="180274"/>
                                        </p:tgtEl>
                                      </p:cBhvr>
                                    </p:animEffect>
                                    <p:set>
                                      <p:cBhvr>
                                        <p:cTn id="54" dur="1" fill="hold">
                                          <p:stCondLst>
                                            <p:cond delay="1999"/>
                                          </p:stCondLst>
                                        </p:cTn>
                                        <p:tgtEl>
                                          <p:spTgt spid="180274"/>
                                        </p:tgtEl>
                                        <p:attrNameLst>
                                          <p:attrName>style.visibility</p:attrName>
                                        </p:attrNameLst>
                                      </p:cBhvr>
                                      <p:to>
                                        <p:strVal val="hidden"/>
                                      </p:to>
                                    </p:set>
                                  </p:childTnLst>
                                </p:cTn>
                              </p:par>
                              <p:par>
                                <p:cTn id="55" presetID="8" presetClass="exit" presetSubtype="16" fill="hold" nodeType="withEffect">
                                  <p:stCondLst>
                                    <p:cond delay="0"/>
                                  </p:stCondLst>
                                  <p:childTnLst>
                                    <p:animEffect transition="out" filter="diamond(in)">
                                      <p:cBhvr>
                                        <p:cTn id="56" dur="2000"/>
                                        <p:tgtEl>
                                          <p:spTgt spid="180297"/>
                                        </p:tgtEl>
                                      </p:cBhvr>
                                    </p:animEffect>
                                    <p:set>
                                      <p:cBhvr>
                                        <p:cTn id="57" dur="1" fill="hold">
                                          <p:stCondLst>
                                            <p:cond delay="1999"/>
                                          </p:stCondLst>
                                        </p:cTn>
                                        <p:tgtEl>
                                          <p:spTgt spid="180297"/>
                                        </p:tgtEl>
                                        <p:attrNameLst>
                                          <p:attrName>style.visibility</p:attrName>
                                        </p:attrNameLst>
                                      </p:cBhvr>
                                      <p:to>
                                        <p:strVal val="hidden"/>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29" presetClass="entr" presetSubtype="0" fill="hold" grpId="0" nodeType="clickEffect">
                                  <p:stCondLst>
                                    <p:cond delay="0"/>
                                  </p:stCondLst>
                                  <p:childTnLst>
                                    <p:set>
                                      <p:cBhvr>
                                        <p:cTn id="61" dur="1" fill="hold">
                                          <p:stCondLst>
                                            <p:cond delay="0"/>
                                          </p:stCondLst>
                                        </p:cTn>
                                        <p:tgtEl>
                                          <p:spTgt spid="180340"/>
                                        </p:tgtEl>
                                        <p:attrNameLst>
                                          <p:attrName>style.visibility</p:attrName>
                                        </p:attrNameLst>
                                      </p:cBhvr>
                                      <p:to>
                                        <p:strVal val="visible"/>
                                      </p:to>
                                    </p:set>
                                    <p:anim calcmode="lin" valueType="num">
                                      <p:cBhvr>
                                        <p:cTn id="62" dur="1000" fill="hold"/>
                                        <p:tgtEl>
                                          <p:spTgt spid="180340"/>
                                        </p:tgtEl>
                                        <p:attrNameLst>
                                          <p:attrName>ppt_x</p:attrName>
                                        </p:attrNameLst>
                                      </p:cBhvr>
                                      <p:tavLst>
                                        <p:tav tm="0">
                                          <p:val>
                                            <p:strVal val="#ppt_x-.2"/>
                                          </p:val>
                                        </p:tav>
                                        <p:tav tm="100000">
                                          <p:val>
                                            <p:strVal val="#ppt_x"/>
                                          </p:val>
                                        </p:tav>
                                      </p:tavLst>
                                    </p:anim>
                                    <p:anim calcmode="lin" valueType="num">
                                      <p:cBhvr>
                                        <p:cTn id="63" dur="1000" fill="hold"/>
                                        <p:tgtEl>
                                          <p:spTgt spid="180340"/>
                                        </p:tgtEl>
                                        <p:attrNameLst>
                                          <p:attrName>ppt_y</p:attrName>
                                        </p:attrNameLst>
                                      </p:cBhvr>
                                      <p:tavLst>
                                        <p:tav tm="0">
                                          <p:val>
                                            <p:strVal val="#ppt_y"/>
                                          </p:val>
                                        </p:tav>
                                        <p:tav tm="100000">
                                          <p:val>
                                            <p:strVal val="#ppt_y"/>
                                          </p:val>
                                        </p:tav>
                                      </p:tavLst>
                                    </p:anim>
                                    <p:animEffect transition="in" filter="wipe(right)" prLst="gradientSize: 0.1">
                                      <p:cBhvr>
                                        <p:cTn id="64" dur="1000"/>
                                        <p:tgtEl>
                                          <p:spTgt spid="180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30" grpId="0" animBg="1"/>
      <p:bldP spid="180231" grpId="0" animBg="1"/>
      <p:bldP spid="180275" grpId="0"/>
      <p:bldP spid="180339" grpId="0" animBg="1"/>
      <p:bldP spid="18034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1">
            <a:extLst>
              <a:ext uri="{FF2B5EF4-FFF2-40B4-BE49-F238E27FC236}">
                <a16:creationId xmlns:a16="http://schemas.microsoft.com/office/drawing/2014/main" id="{D76A504B-4018-4B7A-BEA2-3ED01ED599A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684CD18-223D-491F-9556-AEEC10E04A59}" type="slidenum">
              <a:rPr kumimoji="0" lang="en-US" altLang="zh-CN" sz="1800" smtClean="0">
                <a:solidFill>
                  <a:srgbClr val="009900"/>
                </a:solidFill>
              </a:rPr>
              <a:pPr>
                <a:spcBef>
                  <a:spcPct val="0"/>
                </a:spcBef>
                <a:buClrTx/>
                <a:buSzTx/>
                <a:buFontTx/>
                <a:buNone/>
              </a:pPr>
              <a:t>53</a:t>
            </a:fld>
            <a:endParaRPr kumimoji="0" lang="en-US" altLang="zh-CN" sz="1800">
              <a:solidFill>
                <a:srgbClr val="009900"/>
              </a:solidFill>
            </a:endParaRPr>
          </a:p>
        </p:txBody>
      </p:sp>
      <p:sp>
        <p:nvSpPr>
          <p:cNvPr id="58371" name="Rectangle 4">
            <a:extLst>
              <a:ext uri="{FF2B5EF4-FFF2-40B4-BE49-F238E27FC236}">
                <a16:creationId xmlns:a16="http://schemas.microsoft.com/office/drawing/2014/main" id="{5297CA4E-02B2-46DD-B0A9-B70DDFFD93D4}"/>
              </a:ext>
            </a:extLst>
          </p:cNvPr>
          <p:cNvSpPr>
            <a:spLocks noChangeArrowheads="1"/>
          </p:cNvSpPr>
          <p:nvPr/>
        </p:nvSpPr>
        <p:spPr bwMode="auto">
          <a:xfrm>
            <a:off x="723900" y="620713"/>
            <a:ext cx="68722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rgbClr val="0000FF"/>
                </a:solidFill>
                <a:latin typeface="Times New Roman" panose="02020603050405020304" pitchFamily="18" charset="0"/>
                <a:ea typeface="黑体" panose="02010609060101010101" pitchFamily="49" charset="-122"/>
              </a:rPr>
              <a:t>9.10</a:t>
            </a:r>
            <a:r>
              <a:rPr lang="zh-CN" altLang="en-US" sz="2800" b="1">
                <a:solidFill>
                  <a:srgbClr val="0000FF"/>
                </a:solidFill>
                <a:latin typeface="Times New Roman" panose="02020603050405020304" pitchFamily="18" charset="0"/>
                <a:ea typeface="黑体" panose="02010609060101010101" pitchFamily="49" charset="-122"/>
              </a:rPr>
              <a:t>　</a:t>
            </a:r>
            <a:r>
              <a:rPr lang="zh-CN" altLang="en-US" sz="2800" b="1">
                <a:solidFill>
                  <a:srgbClr val="0000FF"/>
                </a:solidFill>
                <a:ea typeface="黑体" panose="02010609060101010101" pitchFamily="49" charset="-122"/>
              </a:rPr>
              <a:t>动态数组设计</a:t>
            </a:r>
            <a:endParaRPr lang="zh-CN" altLang="en-US" sz="2800" b="1">
              <a:solidFill>
                <a:srgbClr val="0000FF"/>
              </a:solidFill>
              <a:latin typeface="Times New Roman" panose="02020603050405020304" pitchFamily="18" charset="0"/>
              <a:ea typeface="黑体" panose="02010609060101010101" pitchFamily="49" charset="-122"/>
            </a:endParaRPr>
          </a:p>
        </p:txBody>
      </p:sp>
      <p:sp>
        <p:nvSpPr>
          <p:cNvPr id="58372" name="Text Box 6">
            <a:extLst>
              <a:ext uri="{FF2B5EF4-FFF2-40B4-BE49-F238E27FC236}">
                <a16:creationId xmlns:a16="http://schemas.microsoft.com/office/drawing/2014/main" id="{07701FDB-9AD2-4E5B-9D9C-FF14163BFDE7}"/>
              </a:ext>
            </a:extLst>
          </p:cNvPr>
          <p:cNvSpPr txBox="1">
            <a:spLocks noChangeArrowheads="1"/>
          </p:cNvSpPr>
          <p:nvPr/>
        </p:nvSpPr>
        <p:spPr bwMode="auto">
          <a:xfrm flipH="1">
            <a:off x="8480425" y="5999163"/>
            <a:ext cx="511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000" u="sng">
                <a:hlinkClick r:id="rId2" action="ppaction://hlinksldjump"/>
              </a:rPr>
              <a:t>目录</a:t>
            </a:r>
            <a:endParaRPr lang="zh-CN" altLang="en-US" sz="1000" u="sng"/>
          </a:p>
        </p:txBody>
      </p:sp>
      <p:sp>
        <p:nvSpPr>
          <p:cNvPr id="174087" name="Rectangle 7">
            <a:extLst>
              <a:ext uri="{FF2B5EF4-FFF2-40B4-BE49-F238E27FC236}">
                <a16:creationId xmlns:a16="http://schemas.microsoft.com/office/drawing/2014/main" id="{630B9E12-FDB9-4082-AB72-C96A14981BDF}"/>
              </a:ext>
            </a:extLst>
          </p:cNvPr>
          <p:cNvSpPr>
            <a:spLocks noChangeArrowheads="1"/>
          </p:cNvSpPr>
          <p:nvPr/>
        </p:nvSpPr>
        <p:spPr bwMode="auto">
          <a:xfrm>
            <a:off x="684213" y="1138238"/>
            <a:ext cx="7958137" cy="1066800"/>
          </a:xfrm>
          <a:prstGeom prst="rect">
            <a:avLst/>
          </a:prstGeom>
          <a:noFill/>
          <a:ln w="9525">
            <a:noFill/>
            <a:miter lim="800000"/>
            <a:headEnd/>
            <a:tailEnd/>
          </a:ln>
          <a:effectLst/>
        </p:spPr>
        <p:txBody>
          <a:bodyPr anchor="ctr">
            <a:spAutoFit/>
          </a:bodyPr>
          <a:lstStyle/>
          <a:p>
            <a:pPr eaLnBrk="1" hangingPunct="1">
              <a:spcAft>
                <a:spcPct val="20000"/>
              </a:spcAft>
              <a:defRPr/>
            </a:pPr>
            <a:r>
              <a:rPr lang="en-US" altLang="zh-CN" sz="2000" b="1">
                <a:effectLst>
                  <a:outerShdw blurRad="38100" dist="38100" dir="2700000" algn="tl">
                    <a:srgbClr val="C0C0C0"/>
                  </a:outerShdw>
                </a:effectLst>
              </a:rPr>
              <a:t>       </a:t>
            </a:r>
            <a:r>
              <a:rPr lang="zh-CN" altLang="en-US" sz="2000" b="1">
                <a:solidFill>
                  <a:srgbClr val="FF9900"/>
                </a:solidFill>
                <a:effectLst>
                  <a:outerShdw blurRad="38100" dist="38100" dir="2700000" algn="tl">
                    <a:srgbClr val="C0C0C0"/>
                  </a:outerShdw>
                </a:effectLst>
              </a:rPr>
              <a:t>动态数组</a:t>
            </a:r>
            <a:r>
              <a:rPr lang="zh-CN" altLang="en-US" sz="2000" b="1">
                <a:effectLst>
                  <a:outerShdw blurRad="38100" dist="38100" dir="2700000" algn="tl">
                    <a:srgbClr val="C0C0C0"/>
                  </a:outerShdw>
                </a:effectLst>
              </a:rPr>
              <a:t>是指在执行阶段才能确定其存储大小的数组。</a:t>
            </a:r>
          </a:p>
          <a:p>
            <a:pPr eaLnBrk="1" hangingPunct="1">
              <a:spcAft>
                <a:spcPct val="20000"/>
              </a:spcAft>
              <a:defRPr/>
            </a:pPr>
            <a:r>
              <a:rPr lang="zh-CN" altLang="en-US" sz="2000" b="1">
                <a:effectLst>
                  <a:outerShdw blurRad="38100" dist="38100" dir="2700000" algn="tl">
                    <a:srgbClr val="C0C0C0"/>
                  </a:outerShdw>
                </a:effectLst>
              </a:rPr>
              <a:t>       </a:t>
            </a:r>
            <a:r>
              <a:rPr lang="en-US" altLang="zh-CN" sz="2000" b="1">
                <a:effectLst>
                  <a:outerShdw blurRad="38100" dist="38100" dir="2700000" algn="tl">
                    <a:srgbClr val="C0C0C0"/>
                  </a:outerShdw>
                </a:effectLst>
              </a:rPr>
              <a:t>C</a:t>
            </a:r>
            <a:r>
              <a:rPr lang="zh-CN" altLang="en-US" sz="2000" b="1">
                <a:effectLst>
                  <a:outerShdw blurRad="38100" dist="38100" dir="2700000" algn="tl">
                    <a:srgbClr val="C0C0C0"/>
                  </a:outerShdw>
                </a:effectLst>
              </a:rPr>
              <a:t>语言没有提供动态数组这种数据类型。在</a:t>
            </a:r>
            <a:r>
              <a:rPr lang="en-US" altLang="zh-CN" sz="2000" b="1">
                <a:effectLst>
                  <a:outerShdw blurRad="38100" dist="38100" dir="2700000" algn="tl">
                    <a:srgbClr val="C0C0C0"/>
                  </a:outerShdw>
                </a:effectLst>
              </a:rPr>
              <a:t>C</a:t>
            </a:r>
            <a:r>
              <a:rPr lang="zh-CN" altLang="en-US" sz="2000" b="1">
                <a:effectLst>
                  <a:outerShdw blurRad="38100" dist="38100" dir="2700000" algn="tl">
                    <a:srgbClr val="C0C0C0"/>
                  </a:outerShdw>
                </a:effectLst>
              </a:rPr>
              <a:t>语言程序中，程序员可以采用动态分配技术，实现动态数组。</a:t>
            </a:r>
            <a:endParaRPr lang="zh-CN" altLang="en-US"/>
          </a:p>
        </p:txBody>
      </p:sp>
      <p:sp>
        <p:nvSpPr>
          <p:cNvPr id="174088" name="Rectangle 8">
            <a:extLst>
              <a:ext uri="{FF2B5EF4-FFF2-40B4-BE49-F238E27FC236}">
                <a16:creationId xmlns:a16="http://schemas.microsoft.com/office/drawing/2014/main" id="{82031A00-04CC-4ED1-9395-713C41A8A76F}"/>
              </a:ext>
            </a:extLst>
          </p:cNvPr>
          <p:cNvSpPr>
            <a:spLocks noChangeArrowheads="1"/>
          </p:cNvSpPr>
          <p:nvPr/>
        </p:nvSpPr>
        <p:spPr bwMode="auto">
          <a:xfrm>
            <a:off x="715963" y="2473325"/>
            <a:ext cx="7907337" cy="396875"/>
          </a:xfrm>
          <a:prstGeom prst="rect">
            <a:avLst/>
          </a:prstGeom>
          <a:noFill/>
          <a:ln w="9525">
            <a:noFill/>
            <a:miter lim="800000"/>
            <a:headEnd/>
            <a:tailEnd/>
          </a:ln>
          <a:effectLst/>
        </p:spPr>
        <p:txBody>
          <a:bodyPr anchor="ctr">
            <a:spAutoFit/>
          </a:bodyPr>
          <a:lstStyle/>
          <a:p>
            <a:pPr eaLnBrk="1" hangingPunct="1">
              <a:defRPr/>
            </a:pPr>
            <a:r>
              <a:rPr lang="en-US" altLang="zh-CN" sz="2000" b="1" dirty="0"/>
              <a:t>       </a:t>
            </a:r>
            <a:r>
              <a:rPr lang="zh-CN" altLang="en-US" sz="2000" b="1" dirty="0"/>
              <a:t>例</a:t>
            </a:r>
            <a:r>
              <a:rPr lang="en-US" altLang="zh-CN" sz="2000" b="1" dirty="0"/>
              <a:t>9.1</a:t>
            </a:r>
            <a:r>
              <a:rPr lang="en-US" altLang="zh-CN" sz="2000" b="1" dirty="0">
                <a:effectLst>
                  <a:outerShdw blurRad="38100" dist="38100" dir="2700000" algn="tl">
                    <a:srgbClr val="C0C0C0"/>
                  </a:outerShdw>
                </a:effectLst>
              </a:rPr>
              <a:t>5  </a:t>
            </a:r>
            <a:r>
              <a:rPr lang="zh-CN" altLang="en-US" sz="2000" b="1" dirty="0">
                <a:effectLst>
                  <a:outerShdw blurRad="38100" dist="38100" dir="2700000" algn="tl">
                    <a:srgbClr val="C0C0C0"/>
                  </a:outerShdw>
                </a:effectLst>
              </a:rPr>
              <a:t>用动态存储分配方法设计某班的</a:t>
            </a:r>
            <a:r>
              <a:rPr lang="en-US" altLang="zh-CN" sz="2000" b="1" dirty="0">
                <a:effectLst>
                  <a:outerShdw blurRad="38100" dist="38100" dir="2700000" algn="tl">
                    <a:srgbClr val="C0C0C0"/>
                  </a:outerShdw>
                </a:effectLst>
              </a:rPr>
              <a:t>C</a:t>
            </a:r>
            <a:r>
              <a:rPr lang="zh-CN" altLang="en-US" sz="2000" b="1" dirty="0">
                <a:effectLst>
                  <a:outerShdw blurRad="38100" dist="38100" dir="2700000" algn="tl">
                    <a:srgbClr val="C0C0C0"/>
                  </a:outerShdw>
                </a:effectLst>
              </a:rPr>
              <a:t>语言课程成绩单。</a:t>
            </a:r>
            <a:r>
              <a:rPr lang="zh-CN" altLang="en-US" sz="2000" dirty="0"/>
              <a:t> </a:t>
            </a:r>
          </a:p>
        </p:txBody>
      </p:sp>
      <p:sp>
        <p:nvSpPr>
          <p:cNvPr id="174089" name="Rectangle 9">
            <a:extLst>
              <a:ext uri="{FF2B5EF4-FFF2-40B4-BE49-F238E27FC236}">
                <a16:creationId xmlns:a16="http://schemas.microsoft.com/office/drawing/2014/main" id="{681A00E7-1530-4CB3-8CCF-7D95F5F74070}"/>
              </a:ext>
            </a:extLst>
          </p:cNvPr>
          <p:cNvSpPr>
            <a:spLocks noChangeArrowheads="1"/>
          </p:cNvSpPr>
          <p:nvPr/>
        </p:nvSpPr>
        <p:spPr bwMode="auto">
          <a:xfrm>
            <a:off x="827088" y="2952750"/>
            <a:ext cx="3059112" cy="2838450"/>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#include "stdio.h"</a:t>
            </a:r>
          </a:p>
          <a:p>
            <a:pPr eaLnBrk="1" hangingPunct="1">
              <a:spcBef>
                <a:spcPct val="0"/>
              </a:spcBef>
              <a:buClrTx/>
              <a:buSzTx/>
              <a:buFontTx/>
              <a:buNone/>
            </a:pPr>
            <a:r>
              <a:rPr lang="en-US" altLang="zh-CN" sz="1800"/>
              <a:t>#include "stdlib.h"</a:t>
            </a:r>
          </a:p>
          <a:p>
            <a:pPr eaLnBrk="1" hangingPunct="1">
              <a:spcBef>
                <a:spcPct val="0"/>
              </a:spcBef>
              <a:buClrTx/>
              <a:buSzTx/>
              <a:buFontTx/>
              <a:buNone/>
            </a:pPr>
            <a:r>
              <a:rPr lang="en-US" altLang="zh-CN" sz="1800"/>
              <a:t>#include "string.h"</a:t>
            </a:r>
          </a:p>
          <a:p>
            <a:pPr eaLnBrk="1" hangingPunct="1">
              <a:spcBef>
                <a:spcPct val="0"/>
              </a:spcBef>
              <a:buClrTx/>
              <a:buSzTx/>
              <a:buFontTx/>
              <a:buNone/>
            </a:pPr>
            <a:r>
              <a:rPr lang="en-US" altLang="zh-CN" sz="1800"/>
              <a:t>#include "assert.h"</a:t>
            </a:r>
          </a:p>
          <a:p>
            <a:pPr eaLnBrk="1" hangingPunct="1">
              <a:spcBef>
                <a:spcPct val="0"/>
              </a:spcBef>
              <a:buClrTx/>
              <a:buSzTx/>
              <a:buFontTx/>
              <a:buNone/>
            </a:pPr>
            <a:endParaRPr lang="en-US" altLang="zh-CN" sz="1800"/>
          </a:p>
          <a:p>
            <a:pPr eaLnBrk="1" hangingPunct="1">
              <a:spcBef>
                <a:spcPct val="0"/>
              </a:spcBef>
              <a:buClrTx/>
              <a:buSzTx/>
              <a:buFontTx/>
              <a:buNone/>
            </a:pPr>
            <a:r>
              <a:rPr lang="en-US" altLang="zh-CN" sz="1800"/>
              <a:t>struct c_score_tab{</a:t>
            </a:r>
          </a:p>
          <a:p>
            <a:pPr eaLnBrk="1" hangingPunct="1">
              <a:spcBef>
                <a:spcPct val="0"/>
              </a:spcBef>
              <a:buClrTx/>
              <a:buSzTx/>
              <a:buFontTx/>
              <a:buNone/>
            </a:pPr>
            <a:r>
              <a:rPr lang="en-US" altLang="zh-CN" sz="1800"/>
              <a:t>   char *num;  /* </a:t>
            </a:r>
            <a:r>
              <a:rPr lang="zh-CN" altLang="en-US" sz="1800"/>
              <a:t>学号 *</a:t>
            </a:r>
            <a:r>
              <a:rPr lang="en-US" altLang="zh-CN" sz="1800"/>
              <a:t>/</a:t>
            </a:r>
          </a:p>
          <a:p>
            <a:pPr eaLnBrk="1" hangingPunct="1">
              <a:spcBef>
                <a:spcPct val="0"/>
              </a:spcBef>
              <a:buClrTx/>
              <a:buSzTx/>
              <a:buFontTx/>
              <a:buNone/>
            </a:pPr>
            <a:r>
              <a:rPr lang="en-US" altLang="zh-CN" sz="1800"/>
              <a:t>   char *name;/*</a:t>
            </a:r>
            <a:r>
              <a:rPr lang="zh-CN" altLang="en-US" sz="1800"/>
              <a:t>姓名 *</a:t>
            </a:r>
            <a:r>
              <a:rPr lang="en-US" altLang="zh-CN" sz="1800"/>
              <a:t>/</a:t>
            </a:r>
          </a:p>
          <a:p>
            <a:pPr eaLnBrk="1" hangingPunct="1">
              <a:spcBef>
                <a:spcPct val="0"/>
              </a:spcBef>
              <a:buClrTx/>
              <a:buSzTx/>
              <a:buFontTx/>
              <a:buNone/>
            </a:pPr>
            <a:r>
              <a:rPr lang="en-US" altLang="zh-CN" sz="1800"/>
              <a:t>   int c; /* C</a:t>
            </a:r>
            <a:r>
              <a:rPr lang="zh-CN" altLang="en-US" sz="1800"/>
              <a:t>语言课程成绩 *</a:t>
            </a:r>
            <a:r>
              <a:rPr lang="en-US" altLang="zh-CN" sz="1800"/>
              <a:t>/</a:t>
            </a:r>
          </a:p>
          <a:p>
            <a:pPr eaLnBrk="1" hangingPunct="1">
              <a:spcBef>
                <a:spcPct val="0"/>
              </a:spcBef>
              <a:buClrTx/>
              <a:buSzTx/>
              <a:buFontTx/>
              <a:buNone/>
            </a:pPr>
            <a:r>
              <a:rPr lang="en-US" altLang="zh-CN" sz="1800"/>
              <a:t>};</a:t>
            </a:r>
          </a:p>
        </p:txBody>
      </p:sp>
      <p:sp>
        <p:nvSpPr>
          <p:cNvPr id="174090" name="Rectangle 10">
            <a:extLst>
              <a:ext uri="{FF2B5EF4-FFF2-40B4-BE49-F238E27FC236}">
                <a16:creationId xmlns:a16="http://schemas.microsoft.com/office/drawing/2014/main" id="{3EAF01C5-3279-4913-8314-980DDA67DF42}"/>
              </a:ext>
            </a:extLst>
          </p:cNvPr>
          <p:cNvSpPr>
            <a:spLocks noChangeArrowheads="1"/>
          </p:cNvSpPr>
          <p:nvPr/>
        </p:nvSpPr>
        <p:spPr bwMode="auto">
          <a:xfrm>
            <a:off x="4067175" y="2938463"/>
            <a:ext cx="4525963" cy="3113087"/>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void dynamic_input(char *s1,char **s2){</a:t>
            </a:r>
          </a:p>
          <a:p>
            <a:pPr eaLnBrk="1" hangingPunct="1">
              <a:spcBef>
                <a:spcPct val="0"/>
              </a:spcBef>
              <a:buClrTx/>
              <a:buSzTx/>
              <a:buFontTx/>
              <a:buNone/>
            </a:pPr>
            <a:r>
              <a:rPr lang="en-US" altLang="zh-CN" sz="1800"/>
              <a:t>   char *pc; int len;</a:t>
            </a:r>
          </a:p>
          <a:p>
            <a:pPr eaLnBrk="1" hangingPunct="1">
              <a:spcBef>
                <a:spcPct val="0"/>
              </a:spcBef>
              <a:buClrTx/>
              <a:buSzTx/>
              <a:buFontTx/>
              <a:buNone/>
            </a:pPr>
            <a:r>
              <a:rPr lang="en-US" altLang="zh-CN" sz="1800"/>
              <a:t>   pc=</a:t>
            </a:r>
            <a:r>
              <a:rPr lang="en-US" altLang="zh-CN" sz="1800">
                <a:solidFill>
                  <a:srgbClr val="FF00FF"/>
                </a:solidFill>
              </a:rPr>
              <a:t>(char *)malloc(40*sizeof(char))</a:t>
            </a:r>
            <a:r>
              <a:rPr lang="en-US" altLang="zh-CN" sz="1800"/>
              <a:t>;</a:t>
            </a:r>
          </a:p>
          <a:p>
            <a:pPr eaLnBrk="1" hangingPunct="1">
              <a:spcBef>
                <a:spcPct val="0"/>
              </a:spcBef>
              <a:buClrTx/>
              <a:buSzTx/>
              <a:buFontTx/>
              <a:buNone/>
            </a:pPr>
            <a:r>
              <a:rPr lang="en-US" altLang="zh-CN" sz="1800"/>
              <a:t>   assert(pc); /* pc</a:t>
            </a:r>
            <a:r>
              <a:rPr lang="zh-CN" altLang="en-US" sz="1800"/>
              <a:t>为空，退出 *</a:t>
            </a:r>
            <a:r>
              <a:rPr lang="en-US" altLang="zh-CN" sz="1800"/>
              <a:t>/</a:t>
            </a:r>
          </a:p>
          <a:p>
            <a:pPr eaLnBrk="1" hangingPunct="1">
              <a:spcBef>
                <a:spcPct val="0"/>
              </a:spcBef>
              <a:buClrTx/>
              <a:buSzTx/>
              <a:buFontTx/>
              <a:buNone/>
            </a:pPr>
            <a:r>
              <a:rPr lang="en-US" altLang="zh-CN" sz="1800"/>
              <a:t>   printf(s1); gets(pc); </a:t>
            </a:r>
          </a:p>
          <a:p>
            <a:pPr eaLnBrk="1" hangingPunct="1">
              <a:spcBef>
                <a:spcPct val="0"/>
              </a:spcBef>
              <a:buClrTx/>
              <a:buSzTx/>
              <a:buFontTx/>
              <a:buNone/>
            </a:pPr>
            <a:r>
              <a:rPr lang="en-US" altLang="zh-CN" sz="1800"/>
              <a:t>   len=strlen(pc); </a:t>
            </a:r>
          </a:p>
          <a:p>
            <a:pPr eaLnBrk="1" hangingPunct="1">
              <a:spcBef>
                <a:spcPct val="0"/>
              </a:spcBef>
              <a:buClrTx/>
              <a:buSzTx/>
              <a:buFontTx/>
              <a:buNone/>
            </a:pPr>
            <a:r>
              <a:rPr lang="en-US" altLang="zh-CN" sz="1800"/>
              <a:t>   *s2=(char *)</a:t>
            </a:r>
            <a:r>
              <a:rPr lang="en-US" altLang="zh-CN" sz="1800">
                <a:solidFill>
                  <a:srgbClr val="FF00FF"/>
                </a:solidFill>
              </a:rPr>
              <a:t>malloc(len*sizeof(char)+1)</a:t>
            </a:r>
            <a:r>
              <a:rPr lang="en-US" altLang="zh-CN" sz="1800"/>
              <a:t>;</a:t>
            </a:r>
          </a:p>
          <a:p>
            <a:pPr eaLnBrk="1" hangingPunct="1">
              <a:spcBef>
                <a:spcPct val="0"/>
              </a:spcBef>
              <a:buClrTx/>
              <a:buSzTx/>
              <a:buFontTx/>
              <a:buNone/>
            </a:pPr>
            <a:r>
              <a:rPr lang="en-US" altLang="zh-CN" sz="1800"/>
              <a:t>   assert(*s2);</a:t>
            </a:r>
          </a:p>
          <a:p>
            <a:pPr eaLnBrk="1" hangingPunct="1">
              <a:spcBef>
                <a:spcPct val="0"/>
              </a:spcBef>
              <a:buClrTx/>
              <a:buSzTx/>
              <a:buFontTx/>
              <a:buNone/>
            </a:pPr>
            <a:r>
              <a:rPr lang="en-US" altLang="zh-CN" sz="1800"/>
              <a:t>   strcpy(*s2,pc);</a:t>
            </a:r>
          </a:p>
          <a:p>
            <a:pPr eaLnBrk="1" hangingPunct="1">
              <a:spcBef>
                <a:spcPct val="0"/>
              </a:spcBef>
              <a:buClrTx/>
              <a:buSzTx/>
              <a:buFontTx/>
              <a:buNone/>
            </a:pPr>
            <a:r>
              <a:rPr lang="en-US" altLang="zh-CN" sz="1800"/>
              <a:t>   </a:t>
            </a:r>
            <a:r>
              <a:rPr lang="en-US" altLang="zh-CN" sz="1800">
                <a:solidFill>
                  <a:srgbClr val="FF00FF"/>
                </a:solidFill>
              </a:rPr>
              <a:t>free(pc)</a:t>
            </a:r>
            <a:r>
              <a:rPr lang="en-US" altLang="zh-CN" sz="1800"/>
              <a:t>;</a:t>
            </a:r>
          </a:p>
          <a:p>
            <a:pPr eaLnBrk="1" hangingPunct="1">
              <a:spcBef>
                <a:spcPct val="0"/>
              </a:spcBef>
              <a:buClrTx/>
              <a:buSzTx/>
              <a:buFontTx/>
              <a:buNone/>
            </a:pPr>
            <a:r>
              <a:rPr lang="en-US" altLang="zh-CN" sz="1800"/>
              <a:t>}</a:t>
            </a:r>
          </a:p>
        </p:txBody>
      </p:sp>
      <p:grpSp>
        <p:nvGrpSpPr>
          <p:cNvPr id="2" name="Group 63">
            <a:extLst>
              <a:ext uri="{FF2B5EF4-FFF2-40B4-BE49-F238E27FC236}">
                <a16:creationId xmlns:a16="http://schemas.microsoft.com/office/drawing/2014/main" id="{D2A9E897-22D2-4965-9CF5-59D9BE1731C2}"/>
              </a:ext>
            </a:extLst>
          </p:cNvPr>
          <p:cNvGrpSpPr>
            <a:grpSpLocks/>
          </p:cNvGrpSpPr>
          <p:nvPr/>
        </p:nvGrpSpPr>
        <p:grpSpPr bwMode="auto">
          <a:xfrm>
            <a:off x="827088" y="1196975"/>
            <a:ext cx="7742237" cy="1150938"/>
            <a:chOff x="521" y="823"/>
            <a:chExt cx="4877" cy="725"/>
          </a:xfrm>
        </p:grpSpPr>
        <p:sp>
          <p:nvSpPr>
            <p:cNvPr id="58378" name="Rectangle 64">
              <a:extLst>
                <a:ext uri="{FF2B5EF4-FFF2-40B4-BE49-F238E27FC236}">
                  <a16:creationId xmlns:a16="http://schemas.microsoft.com/office/drawing/2014/main" id="{60C1274C-CEE7-4D57-A54A-C96FC1DCFA8A}"/>
                </a:ext>
              </a:extLst>
            </p:cNvPr>
            <p:cNvSpPr>
              <a:spLocks noChangeArrowheads="1"/>
            </p:cNvSpPr>
            <p:nvPr/>
          </p:nvSpPr>
          <p:spPr bwMode="auto">
            <a:xfrm>
              <a:off x="521" y="823"/>
              <a:ext cx="4877" cy="725"/>
            </a:xfrm>
            <a:prstGeom prst="rect">
              <a:avLst/>
            </a:prstGeom>
            <a:solidFill>
              <a:schemeClr val="bg1"/>
            </a:solidFill>
            <a:ln w="76200" cmpd="tri">
              <a:solidFill>
                <a:srgbClr val="80808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nvGrpSpPr>
            <p:cNvPr id="58379" name="Group 65">
              <a:extLst>
                <a:ext uri="{FF2B5EF4-FFF2-40B4-BE49-F238E27FC236}">
                  <a16:creationId xmlns:a16="http://schemas.microsoft.com/office/drawing/2014/main" id="{DA4240D6-1042-4F24-9128-9944993A1511}"/>
                </a:ext>
              </a:extLst>
            </p:cNvPr>
            <p:cNvGrpSpPr>
              <a:grpSpLocks/>
            </p:cNvGrpSpPr>
            <p:nvPr/>
          </p:nvGrpSpPr>
          <p:grpSpPr bwMode="auto">
            <a:xfrm>
              <a:off x="521" y="890"/>
              <a:ext cx="4877" cy="588"/>
              <a:chOff x="567" y="799"/>
              <a:chExt cx="4672" cy="588"/>
            </a:xfrm>
          </p:grpSpPr>
          <p:sp>
            <p:nvSpPr>
              <p:cNvPr id="174146" name="Text Box 66">
                <a:extLst>
                  <a:ext uri="{FF2B5EF4-FFF2-40B4-BE49-F238E27FC236}">
                    <a16:creationId xmlns:a16="http://schemas.microsoft.com/office/drawing/2014/main" id="{6FE5D520-28E5-438B-AF81-1067DB9E0256}"/>
                  </a:ext>
                </a:extLst>
              </p:cNvPr>
              <p:cNvSpPr txBox="1">
                <a:spLocks noChangeArrowheads="1"/>
              </p:cNvSpPr>
              <p:nvPr/>
            </p:nvSpPr>
            <p:spPr bwMode="auto">
              <a:xfrm>
                <a:off x="1202" y="799"/>
                <a:ext cx="1179" cy="210"/>
              </a:xfrm>
              <a:prstGeom prst="rect">
                <a:avLst/>
              </a:prstGeom>
              <a:noFill/>
              <a:ln w="28575">
                <a:solidFill>
                  <a:schemeClr val="tx1"/>
                </a:solidFill>
                <a:prstDash val="sysDot"/>
                <a:miter lim="800000"/>
                <a:headEnd/>
                <a:tailEnd/>
              </a:ln>
              <a:effectLst/>
            </p:spPr>
            <p:txBody>
              <a:bodyPr>
                <a:spAutoFit/>
              </a:bodyPr>
              <a:lstStyle/>
              <a:p>
                <a:pPr algn="ctr" eaLnBrk="1" hangingPunct="1">
                  <a:spcBef>
                    <a:spcPct val="50000"/>
                  </a:spcBef>
                  <a:defRPr/>
                </a:pPr>
                <a:r>
                  <a:rPr lang="en-US" altLang="zh-CN" sz="1400" b="1">
                    <a:solidFill>
                      <a:srgbClr val="808080"/>
                    </a:solidFill>
                    <a:effectLst>
                      <a:outerShdw blurRad="38100" dist="38100" dir="2700000" algn="tl">
                        <a:srgbClr val="C0C0C0"/>
                      </a:outerShdw>
                    </a:effectLst>
                  </a:rPr>
                  <a:t>char[]</a:t>
                </a:r>
              </a:p>
            </p:txBody>
          </p:sp>
          <p:sp>
            <p:nvSpPr>
              <p:cNvPr id="174147" name="Text Box 67">
                <a:extLst>
                  <a:ext uri="{FF2B5EF4-FFF2-40B4-BE49-F238E27FC236}">
                    <a16:creationId xmlns:a16="http://schemas.microsoft.com/office/drawing/2014/main" id="{14BE2D7B-8563-4E1D-9ACE-57624B0D30A2}"/>
                  </a:ext>
                </a:extLst>
              </p:cNvPr>
              <p:cNvSpPr txBox="1">
                <a:spLocks noChangeArrowheads="1"/>
              </p:cNvSpPr>
              <p:nvPr/>
            </p:nvSpPr>
            <p:spPr bwMode="auto">
              <a:xfrm>
                <a:off x="3697" y="808"/>
                <a:ext cx="1179" cy="210"/>
              </a:xfrm>
              <a:prstGeom prst="rect">
                <a:avLst/>
              </a:prstGeom>
              <a:noFill/>
              <a:ln w="28575">
                <a:solidFill>
                  <a:srgbClr val="FF0000"/>
                </a:solidFill>
                <a:miter lim="800000"/>
                <a:headEnd/>
                <a:tailEnd/>
              </a:ln>
              <a:effectLst/>
            </p:spPr>
            <p:txBody>
              <a:bodyPr>
                <a:spAutoFit/>
              </a:bodyPr>
              <a:lstStyle/>
              <a:p>
                <a:pPr algn="ctr" eaLnBrk="1" hangingPunct="1">
                  <a:spcBef>
                    <a:spcPct val="50000"/>
                  </a:spcBef>
                  <a:defRPr/>
                </a:pPr>
                <a:r>
                  <a:rPr lang="en-US" altLang="zh-CN" sz="1400" b="1">
                    <a:solidFill>
                      <a:srgbClr val="808080"/>
                    </a:solidFill>
                    <a:effectLst>
                      <a:outerShdw blurRad="38100" dist="38100" dir="2700000" algn="tl">
                        <a:srgbClr val="C0C0C0"/>
                      </a:outerShdw>
                    </a:effectLst>
                  </a:rPr>
                  <a:t>char[]</a:t>
                </a:r>
              </a:p>
            </p:txBody>
          </p:sp>
          <p:sp>
            <p:nvSpPr>
              <p:cNvPr id="174148" name="Text Box 68">
                <a:extLst>
                  <a:ext uri="{FF2B5EF4-FFF2-40B4-BE49-F238E27FC236}">
                    <a16:creationId xmlns:a16="http://schemas.microsoft.com/office/drawing/2014/main" id="{A0AFBD03-1DB1-4E18-B3BB-DC09CFACD2B7}"/>
                  </a:ext>
                </a:extLst>
              </p:cNvPr>
              <p:cNvSpPr txBox="1">
                <a:spLocks noChangeArrowheads="1"/>
              </p:cNvSpPr>
              <p:nvPr/>
            </p:nvSpPr>
            <p:spPr bwMode="auto">
              <a:xfrm>
                <a:off x="2744" y="808"/>
                <a:ext cx="581" cy="210"/>
              </a:xfrm>
              <a:prstGeom prst="rect">
                <a:avLst/>
              </a:prstGeom>
              <a:noFill/>
              <a:ln w="28575">
                <a:solidFill>
                  <a:schemeClr val="tx1"/>
                </a:solidFill>
                <a:prstDash val="sysDot"/>
                <a:miter lim="800000"/>
                <a:headEnd/>
                <a:tailEnd/>
              </a:ln>
              <a:effectLst/>
            </p:spPr>
            <p:txBody>
              <a:bodyPr>
                <a:spAutoFit/>
              </a:bodyPr>
              <a:lstStyle/>
              <a:p>
                <a:pPr algn="ctr" eaLnBrk="1" hangingPunct="1">
                  <a:spcBef>
                    <a:spcPct val="50000"/>
                  </a:spcBef>
                  <a:defRPr/>
                </a:pPr>
                <a:r>
                  <a:rPr lang="en-US" altLang="zh-CN" sz="1400" b="1">
                    <a:solidFill>
                      <a:srgbClr val="808080"/>
                    </a:solidFill>
                    <a:effectLst>
                      <a:outerShdw blurRad="38100" dist="38100" dir="2700000" algn="tl">
                        <a:srgbClr val="C0C0C0"/>
                      </a:outerShdw>
                    </a:effectLst>
                  </a:rPr>
                  <a:t>char * </a:t>
                </a:r>
              </a:p>
            </p:txBody>
          </p:sp>
          <p:sp>
            <p:nvSpPr>
              <p:cNvPr id="58383" name="Line 69">
                <a:extLst>
                  <a:ext uri="{FF2B5EF4-FFF2-40B4-BE49-F238E27FC236}">
                    <a16:creationId xmlns:a16="http://schemas.microsoft.com/office/drawing/2014/main" id="{24687F18-FCEC-4A77-8518-A7A6F299F53F}"/>
                  </a:ext>
                </a:extLst>
              </p:cNvPr>
              <p:cNvSpPr>
                <a:spLocks noChangeShapeType="1"/>
              </p:cNvSpPr>
              <p:nvPr/>
            </p:nvSpPr>
            <p:spPr bwMode="auto">
              <a:xfrm>
                <a:off x="3046" y="905"/>
                <a:ext cx="635" cy="0"/>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150" name="Text Box 70">
                <a:extLst>
                  <a:ext uri="{FF2B5EF4-FFF2-40B4-BE49-F238E27FC236}">
                    <a16:creationId xmlns:a16="http://schemas.microsoft.com/office/drawing/2014/main" id="{FE680F6D-9934-4F91-B71E-2484069ACCB7}"/>
                  </a:ext>
                </a:extLst>
              </p:cNvPr>
              <p:cNvSpPr txBox="1">
                <a:spLocks noChangeArrowheads="1"/>
              </p:cNvSpPr>
              <p:nvPr/>
            </p:nvSpPr>
            <p:spPr bwMode="auto">
              <a:xfrm>
                <a:off x="930" y="1177"/>
                <a:ext cx="590" cy="210"/>
              </a:xfrm>
              <a:prstGeom prst="rect">
                <a:avLst/>
              </a:prstGeom>
              <a:noFill/>
              <a:ln w="28575">
                <a:solidFill>
                  <a:schemeClr val="tx1"/>
                </a:solidFill>
                <a:miter lim="800000"/>
                <a:headEnd/>
                <a:tailEnd/>
              </a:ln>
              <a:effectLst/>
            </p:spPr>
            <p:txBody>
              <a:bodyPr>
                <a:spAutoFit/>
              </a:bodyPr>
              <a:lstStyle/>
              <a:p>
                <a:pPr algn="ctr" eaLnBrk="1" hangingPunct="1">
                  <a:spcBef>
                    <a:spcPct val="50000"/>
                  </a:spcBef>
                  <a:defRPr/>
                </a:pPr>
                <a:r>
                  <a:rPr lang="en-US" altLang="zh-CN" sz="1400" b="1">
                    <a:solidFill>
                      <a:srgbClr val="808080"/>
                    </a:solidFill>
                    <a:effectLst>
                      <a:outerShdw blurRad="38100" dist="38100" dir="2700000" algn="tl">
                        <a:srgbClr val="C0C0C0"/>
                      </a:outerShdw>
                    </a:effectLst>
                  </a:rPr>
                  <a:t>char * </a:t>
                </a:r>
              </a:p>
            </p:txBody>
          </p:sp>
          <p:sp>
            <p:nvSpPr>
              <p:cNvPr id="174151" name="Text Box 71">
                <a:extLst>
                  <a:ext uri="{FF2B5EF4-FFF2-40B4-BE49-F238E27FC236}">
                    <a16:creationId xmlns:a16="http://schemas.microsoft.com/office/drawing/2014/main" id="{C3D39C97-8F37-429D-8D47-AFDD469D4BA8}"/>
                  </a:ext>
                </a:extLst>
              </p:cNvPr>
              <p:cNvSpPr txBox="1">
                <a:spLocks noChangeArrowheads="1"/>
              </p:cNvSpPr>
              <p:nvPr/>
            </p:nvSpPr>
            <p:spPr bwMode="auto">
              <a:xfrm>
                <a:off x="1882" y="1177"/>
                <a:ext cx="590" cy="210"/>
              </a:xfrm>
              <a:prstGeom prst="rect">
                <a:avLst/>
              </a:prstGeom>
              <a:noFill/>
              <a:ln w="28575">
                <a:solidFill>
                  <a:schemeClr val="tx1"/>
                </a:solidFill>
                <a:miter lim="800000"/>
                <a:headEnd/>
                <a:tailEnd/>
              </a:ln>
              <a:effectLst/>
            </p:spPr>
            <p:txBody>
              <a:bodyPr>
                <a:spAutoFit/>
              </a:bodyPr>
              <a:lstStyle/>
              <a:p>
                <a:pPr algn="ctr" eaLnBrk="1" hangingPunct="1">
                  <a:spcBef>
                    <a:spcPct val="50000"/>
                  </a:spcBef>
                  <a:defRPr/>
                </a:pPr>
                <a:r>
                  <a:rPr lang="en-US" altLang="zh-CN" sz="1400" b="1">
                    <a:solidFill>
                      <a:srgbClr val="808080"/>
                    </a:solidFill>
                    <a:effectLst>
                      <a:outerShdw blurRad="38100" dist="38100" dir="2700000" algn="tl">
                        <a:srgbClr val="C0C0C0"/>
                      </a:outerShdw>
                    </a:effectLst>
                  </a:rPr>
                  <a:t>char * * </a:t>
                </a:r>
              </a:p>
            </p:txBody>
          </p:sp>
          <p:sp>
            <p:nvSpPr>
              <p:cNvPr id="174152" name="Text Box 72">
                <a:extLst>
                  <a:ext uri="{FF2B5EF4-FFF2-40B4-BE49-F238E27FC236}">
                    <a16:creationId xmlns:a16="http://schemas.microsoft.com/office/drawing/2014/main" id="{3B4CF22F-7F5A-4877-B26D-613D3871A17D}"/>
                  </a:ext>
                </a:extLst>
              </p:cNvPr>
              <p:cNvSpPr txBox="1">
                <a:spLocks noChangeArrowheads="1"/>
              </p:cNvSpPr>
              <p:nvPr/>
            </p:nvSpPr>
            <p:spPr bwMode="auto">
              <a:xfrm>
                <a:off x="670" y="1131"/>
                <a:ext cx="308" cy="231"/>
              </a:xfrm>
              <a:prstGeom prst="rect">
                <a:avLst/>
              </a:prstGeom>
              <a:noFill/>
              <a:ln w="9525">
                <a:noFill/>
                <a:miter lim="800000"/>
                <a:headEnd/>
                <a:tailEnd/>
              </a:ln>
              <a:effectLst/>
            </p:spPr>
            <p:txBody>
              <a:bodyPr>
                <a:spAutoFit/>
              </a:bodyPr>
              <a:lstStyle/>
              <a:p>
                <a:pPr algn="ctr" eaLnBrk="1" hangingPunct="1">
                  <a:spcBef>
                    <a:spcPct val="50000"/>
                  </a:spcBef>
                  <a:defRPr/>
                </a:pPr>
                <a:r>
                  <a:rPr lang="en-US" altLang="zh-CN" sz="1800" b="1">
                    <a:effectLst>
                      <a:outerShdw blurRad="38100" dist="38100" dir="2700000" algn="tl">
                        <a:srgbClr val="C0C0C0"/>
                      </a:outerShdw>
                    </a:effectLst>
                  </a:rPr>
                  <a:t>s1</a:t>
                </a:r>
              </a:p>
            </p:txBody>
          </p:sp>
          <p:sp>
            <p:nvSpPr>
              <p:cNvPr id="174153" name="Text Box 73">
                <a:extLst>
                  <a:ext uri="{FF2B5EF4-FFF2-40B4-BE49-F238E27FC236}">
                    <a16:creationId xmlns:a16="http://schemas.microsoft.com/office/drawing/2014/main" id="{50B4BA30-B561-46AE-94D6-1A19AC133D41}"/>
                  </a:ext>
                </a:extLst>
              </p:cNvPr>
              <p:cNvSpPr txBox="1">
                <a:spLocks noChangeArrowheads="1"/>
              </p:cNvSpPr>
              <p:nvPr/>
            </p:nvSpPr>
            <p:spPr bwMode="auto">
              <a:xfrm>
                <a:off x="1620" y="1119"/>
                <a:ext cx="317" cy="231"/>
              </a:xfrm>
              <a:prstGeom prst="rect">
                <a:avLst/>
              </a:prstGeom>
              <a:noFill/>
              <a:ln w="9525">
                <a:noFill/>
                <a:miter lim="800000"/>
                <a:headEnd/>
                <a:tailEnd/>
              </a:ln>
              <a:effectLst/>
            </p:spPr>
            <p:txBody>
              <a:bodyPr>
                <a:spAutoFit/>
              </a:bodyPr>
              <a:lstStyle/>
              <a:p>
                <a:pPr algn="ctr" eaLnBrk="1" hangingPunct="1">
                  <a:spcBef>
                    <a:spcPct val="50000"/>
                  </a:spcBef>
                  <a:defRPr/>
                </a:pPr>
                <a:r>
                  <a:rPr lang="en-US" altLang="zh-CN" sz="1800" b="1">
                    <a:effectLst>
                      <a:outerShdw blurRad="38100" dist="38100" dir="2700000" algn="tl">
                        <a:srgbClr val="C0C0C0"/>
                      </a:outerShdw>
                    </a:effectLst>
                  </a:rPr>
                  <a:t>s2</a:t>
                </a:r>
              </a:p>
            </p:txBody>
          </p:sp>
          <p:sp>
            <p:nvSpPr>
              <p:cNvPr id="174154" name="Text Box 74">
                <a:extLst>
                  <a:ext uri="{FF2B5EF4-FFF2-40B4-BE49-F238E27FC236}">
                    <a16:creationId xmlns:a16="http://schemas.microsoft.com/office/drawing/2014/main" id="{FFF0EF4A-78FB-4FDD-8FFE-11BFAC02D2C5}"/>
                  </a:ext>
                </a:extLst>
              </p:cNvPr>
              <p:cNvSpPr txBox="1">
                <a:spLocks noChangeArrowheads="1"/>
              </p:cNvSpPr>
              <p:nvPr/>
            </p:nvSpPr>
            <p:spPr bwMode="auto">
              <a:xfrm>
                <a:off x="3878" y="1177"/>
                <a:ext cx="1179" cy="210"/>
              </a:xfrm>
              <a:prstGeom prst="rect">
                <a:avLst/>
              </a:prstGeom>
              <a:noFill/>
              <a:ln w="28575">
                <a:solidFill>
                  <a:srgbClr val="FF0000"/>
                </a:solidFill>
                <a:miter lim="800000"/>
                <a:headEnd/>
                <a:tailEnd/>
              </a:ln>
              <a:effectLst/>
            </p:spPr>
            <p:txBody>
              <a:bodyPr>
                <a:spAutoFit/>
              </a:bodyPr>
              <a:lstStyle/>
              <a:p>
                <a:pPr algn="ctr" eaLnBrk="1" hangingPunct="1">
                  <a:spcBef>
                    <a:spcPct val="50000"/>
                  </a:spcBef>
                  <a:defRPr/>
                </a:pPr>
                <a:r>
                  <a:rPr lang="en-US" altLang="zh-CN" sz="1400" b="1">
                    <a:solidFill>
                      <a:srgbClr val="808080"/>
                    </a:solidFill>
                    <a:effectLst>
                      <a:outerShdw blurRad="38100" dist="38100" dir="2700000" algn="tl">
                        <a:srgbClr val="C0C0C0"/>
                      </a:outerShdw>
                    </a:effectLst>
                  </a:rPr>
                  <a:t>char[]</a:t>
                </a:r>
              </a:p>
            </p:txBody>
          </p:sp>
          <p:sp>
            <p:nvSpPr>
              <p:cNvPr id="174155" name="Text Box 75">
                <a:extLst>
                  <a:ext uri="{FF2B5EF4-FFF2-40B4-BE49-F238E27FC236}">
                    <a16:creationId xmlns:a16="http://schemas.microsoft.com/office/drawing/2014/main" id="{1CD216E4-122B-4D99-8349-368B31840F50}"/>
                  </a:ext>
                </a:extLst>
              </p:cNvPr>
              <p:cNvSpPr txBox="1">
                <a:spLocks noChangeArrowheads="1"/>
              </p:cNvSpPr>
              <p:nvPr/>
            </p:nvSpPr>
            <p:spPr bwMode="auto">
              <a:xfrm>
                <a:off x="2925" y="1170"/>
                <a:ext cx="590" cy="210"/>
              </a:xfrm>
              <a:prstGeom prst="rect">
                <a:avLst/>
              </a:prstGeom>
              <a:noFill/>
              <a:ln w="28575">
                <a:solidFill>
                  <a:schemeClr val="tx1"/>
                </a:solidFill>
                <a:miter lim="800000"/>
                <a:headEnd/>
                <a:tailEnd/>
              </a:ln>
              <a:effectLst/>
            </p:spPr>
            <p:txBody>
              <a:bodyPr>
                <a:spAutoFit/>
              </a:bodyPr>
              <a:lstStyle/>
              <a:p>
                <a:pPr algn="ctr" eaLnBrk="1" hangingPunct="1">
                  <a:spcBef>
                    <a:spcPct val="50000"/>
                  </a:spcBef>
                  <a:defRPr/>
                </a:pPr>
                <a:r>
                  <a:rPr lang="en-US" altLang="zh-CN" sz="1400" b="1">
                    <a:solidFill>
                      <a:srgbClr val="808080"/>
                    </a:solidFill>
                    <a:effectLst>
                      <a:outerShdw blurRad="38100" dist="38100" dir="2700000" algn="tl">
                        <a:srgbClr val="C0C0C0"/>
                      </a:outerShdw>
                    </a:effectLst>
                  </a:rPr>
                  <a:t>char * </a:t>
                </a:r>
              </a:p>
            </p:txBody>
          </p:sp>
          <p:sp>
            <p:nvSpPr>
              <p:cNvPr id="58390" name="Line 76">
                <a:extLst>
                  <a:ext uri="{FF2B5EF4-FFF2-40B4-BE49-F238E27FC236}">
                    <a16:creationId xmlns:a16="http://schemas.microsoft.com/office/drawing/2014/main" id="{1FCCBCF1-BB48-411B-BA96-59C722794167}"/>
                  </a:ext>
                </a:extLst>
              </p:cNvPr>
              <p:cNvSpPr>
                <a:spLocks noChangeShapeType="1"/>
              </p:cNvSpPr>
              <p:nvPr/>
            </p:nvSpPr>
            <p:spPr bwMode="auto">
              <a:xfrm>
                <a:off x="3227" y="1267"/>
                <a:ext cx="635" cy="0"/>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157" name="Text Box 77">
                <a:extLst>
                  <a:ext uri="{FF2B5EF4-FFF2-40B4-BE49-F238E27FC236}">
                    <a16:creationId xmlns:a16="http://schemas.microsoft.com/office/drawing/2014/main" id="{63544DE0-C8F3-40C4-B262-403EBC46FA65}"/>
                  </a:ext>
                </a:extLst>
              </p:cNvPr>
              <p:cNvSpPr txBox="1">
                <a:spLocks noChangeArrowheads="1"/>
              </p:cNvSpPr>
              <p:nvPr/>
            </p:nvSpPr>
            <p:spPr bwMode="auto">
              <a:xfrm>
                <a:off x="2659" y="1086"/>
                <a:ext cx="317" cy="231"/>
              </a:xfrm>
              <a:prstGeom prst="rect">
                <a:avLst/>
              </a:prstGeom>
              <a:noFill/>
              <a:ln w="9525">
                <a:noFill/>
                <a:miter lim="800000"/>
                <a:headEnd/>
                <a:tailEnd/>
              </a:ln>
              <a:effectLst/>
            </p:spPr>
            <p:txBody>
              <a:bodyPr>
                <a:spAutoFit/>
              </a:bodyPr>
              <a:lstStyle/>
              <a:p>
                <a:pPr algn="ctr" eaLnBrk="1" hangingPunct="1">
                  <a:spcBef>
                    <a:spcPct val="50000"/>
                  </a:spcBef>
                  <a:defRPr/>
                </a:pPr>
                <a:r>
                  <a:rPr lang="en-US" altLang="zh-CN" sz="1800" b="1">
                    <a:effectLst>
                      <a:outerShdw blurRad="38100" dist="38100" dir="2700000" algn="tl">
                        <a:srgbClr val="C0C0C0"/>
                      </a:outerShdw>
                    </a:effectLst>
                  </a:rPr>
                  <a:t>pc</a:t>
                </a:r>
              </a:p>
            </p:txBody>
          </p:sp>
          <p:sp>
            <p:nvSpPr>
              <p:cNvPr id="58392" name="Line 78">
                <a:extLst>
                  <a:ext uri="{FF2B5EF4-FFF2-40B4-BE49-F238E27FC236}">
                    <a16:creationId xmlns:a16="http://schemas.microsoft.com/office/drawing/2014/main" id="{462EB2AC-60A2-4CA0-B416-B6CBA43A840B}"/>
                  </a:ext>
                </a:extLst>
              </p:cNvPr>
              <p:cNvSpPr>
                <a:spLocks noChangeShapeType="1"/>
              </p:cNvSpPr>
              <p:nvPr/>
            </p:nvSpPr>
            <p:spPr bwMode="auto">
              <a:xfrm flipV="1">
                <a:off x="2200" y="858"/>
                <a:ext cx="534" cy="424"/>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8393" name="Freeform 79">
                <a:extLst>
                  <a:ext uri="{FF2B5EF4-FFF2-40B4-BE49-F238E27FC236}">
                    <a16:creationId xmlns:a16="http://schemas.microsoft.com/office/drawing/2014/main" id="{E578EB21-55A1-4585-B938-285463FB56F4}"/>
                  </a:ext>
                </a:extLst>
              </p:cNvPr>
              <p:cNvSpPr>
                <a:spLocks/>
              </p:cNvSpPr>
              <p:nvPr/>
            </p:nvSpPr>
            <p:spPr bwMode="auto">
              <a:xfrm>
                <a:off x="1026" y="832"/>
                <a:ext cx="182" cy="453"/>
              </a:xfrm>
              <a:custGeom>
                <a:avLst/>
                <a:gdLst>
                  <a:gd name="T0" fmla="*/ 182 w 182"/>
                  <a:gd name="T1" fmla="*/ 453 h 453"/>
                  <a:gd name="T2" fmla="*/ 0 w 182"/>
                  <a:gd name="T3" fmla="*/ 181 h 453"/>
                  <a:gd name="T4" fmla="*/ 182 w 182"/>
                  <a:gd name="T5" fmla="*/ 0 h 453"/>
                  <a:gd name="T6" fmla="*/ 0 60000 65536"/>
                  <a:gd name="T7" fmla="*/ 0 60000 65536"/>
                  <a:gd name="T8" fmla="*/ 0 60000 65536"/>
                  <a:gd name="T9" fmla="*/ 0 w 182"/>
                  <a:gd name="T10" fmla="*/ 0 h 453"/>
                  <a:gd name="T11" fmla="*/ 182 w 182"/>
                  <a:gd name="T12" fmla="*/ 453 h 453"/>
                </a:gdLst>
                <a:ahLst/>
                <a:cxnLst>
                  <a:cxn ang="T6">
                    <a:pos x="T0" y="T1"/>
                  </a:cxn>
                  <a:cxn ang="T7">
                    <a:pos x="T2" y="T3"/>
                  </a:cxn>
                  <a:cxn ang="T8">
                    <a:pos x="T4" y="T5"/>
                  </a:cxn>
                </a:cxnLst>
                <a:rect l="T9" t="T10" r="T11" b="T12"/>
                <a:pathLst>
                  <a:path w="182" h="453">
                    <a:moveTo>
                      <a:pt x="182" y="453"/>
                    </a:moveTo>
                    <a:cubicBezTo>
                      <a:pt x="91" y="354"/>
                      <a:pt x="0" y="256"/>
                      <a:pt x="0" y="181"/>
                    </a:cubicBezTo>
                    <a:cubicBezTo>
                      <a:pt x="0" y="106"/>
                      <a:pt x="91" y="53"/>
                      <a:pt x="182" y="0"/>
                    </a:cubicBezTo>
                  </a:path>
                </a:pathLst>
              </a:custGeom>
              <a:noFill/>
              <a:ln w="28575" cap="flat" cmpd="sng">
                <a:solidFill>
                  <a:srgbClr val="993300"/>
                </a:solidFill>
                <a:prstDash val="solid"/>
                <a:miter lim="800000"/>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58394" name="Line 80">
                <a:extLst>
                  <a:ext uri="{FF2B5EF4-FFF2-40B4-BE49-F238E27FC236}">
                    <a16:creationId xmlns:a16="http://schemas.microsoft.com/office/drawing/2014/main" id="{FCF47EF0-6C65-4074-9F36-8C44529C3DEF}"/>
                  </a:ext>
                </a:extLst>
              </p:cNvPr>
              <p:cNvSpPr>
                <a:spLocks noChangeShapeType="1"/>
              </p:cNvSpPr>
              <p:nvPr/>
            </p:nvSpPr>
            <p:spPr bwMode="auto">
              <a:xfrm>
                <a:off x="567" y="1083"/>
                <a:ext cx="4672" cy="0"/>
              </a:xfrm>
              <a:prstGeom prst="line">
                <a:avLst/>
              </a:prstGeom>
              <a:noFill/>
              <a:ln w="38100">
                <a:solidFill>
                  <a:srgbClr val="008080"/>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74088"/>
                                        </p:tgtEl>
                                        <p:attrNameLst>
                                          <p:attrName>style.visibility</p:attrName>
                                        </p:attrNameLst>
                                      </p:cBhvr>
                                      <p:to>
                                        <p:strVal val="visible"/>
                                      </p:to>
                                    </p:set>
                                    <p:anim calcmode="lin" valueType="num">
                                      <p:cBhvr>
                                        <p:cTn id="7" dur="1000" fill="hold"/>
                                        <p:tgtEl>
                                          <p:spTgt spid="174088"/>
                                        </p:tgtEl>
                                        <p:attrNameLst>
                                          <p:attrName>ppt_x</p:attrName>
                                        </p:attrNameLst>
                                      </p:cBhvr>
                                      <p:tavLst>
                                        <p:tav tm="0">
                                          <p:val>
                                            <p:strVal val="#ppt_x-.2"/>
                                          </p:val>
                                        </p:tav>
                                        <p:tav tm="100000">
                                          <p:val>
                                            <p:strVal val="#ppt_x"/>
                                          </p:val>
                                        </p:tav>
                                      </p:tavLst>
                                    </p:anim>
                                    <p:anim calcmode="lin" valueType="num">
                                      <p:cBhvr>
                                        <p:cTn id="8" dur="1000" fill="hold"/>
                                        <p:tgtEl>
                                          <p:spTgt spid="174088"/>
                                        </p:tgtEl>
                                        <p:attrNameLst>
                                          <p:attrName>ppt_y</p:attrName>
                                        </p:attrNameLst>
                                      </p:cBhvr>
                                      <p:tavLst>
                                        <p:tav tm="0">
                                          <p:val>
                                            <p:strVal val="#ppt_y"/>
                                          </p:val>
                                        </p:tav>
                                        <p:tav tm="100000">
                                          <p:val>
                                            <p:strVal val="#ppt_y"/>
                                          </p:val>
                                        </p:tav>
                                      </p:tavLst>
                                    </p:anim>
                                    <p:animEffect transition="in" filter="wipe(right)" prLst="gradientSize: 0.1">
                                      <p:cBhvr>
                                        <p:cTn id="9" dur="1000"/>
                                        <p:tgtEl>
                                          <p:spTgt spid="17408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174089"/>
                                        </p:tgtEl>
                                        <p:attrNameLst>
                                          <p:attrName>style.visibility</p:attrName>
                                        </p:attrNameLst>
                                      </p:cBhvr>
                                      <p:to>
                                        <p:strVal val="visible"/>
                                      </p:to>
                                    </p:set>
                                    <p:anim calcmode="lin" valueType="num">
                                      <p:cBhvr>
                                        <p:cTn id="14" dur="1000" fill="hold"/>
                                        <p:tgtEl>
                                          <p:spTgt spid="174089"/>
                                        </p:tgtEl>
                                        <p:attrNameLst>
                                          <p:attrName>ppt_x</p:attrName>
                                        </p:attrNameLst>
                                      </p:cBhvr>
                                      <p:tavLst>
                                        <p:tav tm="0">
                                          <p:val>
                                            <p:strVal val="#ppt_x-.2"/>
                                          </p:val>
                                        </p:tav>
                                        <p:tav tm="100000">
                                          <p:val>
                                            <p:strVal val="#ppt_x"/>
                                          </p:val>
                                        </p:tav>
                                      </p:tavLst>
                                    </p:anim>
                                    <p:anim calcmode="lin" valueType="num">
                                      <p:cBhvr>
                                        <p:cTn id="15" dur="1000" fill="hold"/>
                                        <p:tgtEl>
                                          <p:spTgt spid="174089"/>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7408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174090"/>
                                        </p:tgtEl>
                                        <p:attrNameLst>
                                          <p:attrName>style.visibility</p:attrName>
                                        </p:attrNameLst>
                                      </p:cBhvr>
                                      <p:to>
                                        <p:strVal val="visible"/>
                                      </p:to>
                                    </p:set>
                                    <p:anim calcmode="lin" valueType="num">
                                      <p:cBhvr>
                                        <p:cTn id="21" dur="1000" fill="hold"/>
                                        <p:tgtEl>
                                          <p:spTgt spid="174090"/>
                                        </p:tgtEl>
                                        <p:attrNameLst>
                                          <p:attrName>ppt_x</p:attrName>
                                        </p:attrNameLst>
                                      </p:cBhvr>
                                      <p:tavLst>
                                        <p:tav tm="0">
                                          <p:val>
                                            <p:strVal val="#ppt_x-.2"/>
                                          </p:val>
                                        </p:tav>
                                        <p:tav tm="100000">
                                          <p:val>
                                            <p:strVal val="#ppt_x"/>
                                          </p:val>
                                        </p:tav>
                                      </p:tavLst>
                                    </p:anim>
                                    <p:anim calcmode="lin" valueType="num">
                                      <p:cBhvr>
                                        <p:cTn id="22" dur="1000" fill="hold"/>
                                        <p:tgtEl>
                                          <p:spTgt spid="174090"/>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7409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9" presetClass="entr" presetSubtype="1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5000" fill="hold"/>
                                        <p:tgtEl>
                                          <p:spTgt spid="2"/>
                                        </p:tgtEl>
                                        <p:attrNameLst>
                                          <p:attrName>ppt_w</p:attrName>
                                        </p:attrNameLst>
                                      </p:cBhvr>
                                      <p:tavLst>
                                        <p:tav tm="0" fmla="#ppt_w*sin(2.5*pi*$)">
                                          <p:val>
                                            <p:fltVal val="0"/>
                                          </p:val>
                                        </p:tav>
                                        <p:tav tm="100000">
                                          <p:val>
                                            <p:fltVal val="1"/>
                                          </p:val>
                                        </p:tav>
                                      </p:tavLst>
                                    </p:anim>
                                    <p:anim calcmode="lin" valueType="num">
                                      <p:cBhvr>
                                        <p:cTn id="29" dur="5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8" grpId="0"/>
      <p:bldP spid="174089" grpId="0" animBg="1"/>
      <p:bldP spid="17409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1">
            <a:extLst>
              <a:ext uri="{FF2B5EF4-FFF2-40B4-BE49-F238E27FC236}">
                <a16:creationId xmlns:a16="http://schemas.microsoft.com/office/drawing/2014/main" id="{84B51D19-6C8F-4F7E-BD3F-B2E7A1FA295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1990DDD-8A43-4580-91FA-D439AC08AAF4}" type="slidenum">
              <a:rPr kumimoji="0" lang="en-US" altLang="zh-CN" sz="1800" smtClean="0">
                <a:solidFill>
                  <a:srgbClr val="009900"/>
                </a:solidFill>
              </a:rPr>
              <a:pPr>
                <a:spcBef>
                  <a:spcPct val="0"/>
                </a:spcBef>
                <a:buClrTx/>
                <a:buSzTx/>
                <a:buFontTx/>
                <a:buNone/>
              </a:pPr>
              <a:t>54</a:t>
            </a:fld>
            <a:endParaRPr kumimoji="0" lang="en-US" altLang="zh-CN" sz="1800">
              <a:solidFill>
                <a:srgbClr val="009900"/>
              </a:solidFill>
            </a:endParaRPr>
          </a:p>
        </p:txBody>
      </p:sp>
      <p:sp>
        <p:nvSpPr>
          <p:cNvPr id="181450" name="Rectangle 202">
            <a:extLst>
              <a:ext uri="{FF2B5EF4-FFF2-40B4-BE49-F238E27FC236}">
                <a16:creationId xmlns:a16="http://schemas.microsoft.com/office/drawing/2014/main" id="{E6BB2AB0-1A3D-4895-A559-3E780021062A}"/>
              </a:ext>
            </a:extLst>
          </p:cNvPr>
          <p:cNvSpPr>
            <a:spLocks noChangeArrowheads="1"/>
          </p:cNvSpPr>
          <p:nvPr/>
        </p:nvSpPr>
        <p:spPr bwMode="auto">
          <a:xfrm>
            <a:off x="198438" y="5570538"/>
            <a:ext cx="2089150" cy="1152525"/>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nvGrpSpPr>
          <p:cNvPr id="59396" name="Group 47">
            <a:extLst>
              <a:ext uri="{FF2B5EF4-FFF2-40B4-BE49-F238E27FC236}">
                <a16:creationId xmlns:a16="http://schemas.microsoft.com/office/drawing/2014/main" id="{33A40B11-988B-4A4E-8788-30849147C835}"/>
              </a:ext>
            </a:extLst>
          </p:cNvPr>
          <p:cNvGrpSpPr>
            <a:grpSpLocks/>
          </p:cNvGrpSpPr>
          <p:nvPr/>
        </p:nvGrpSpPr>
        <p:grpSpPr bwMode="auto">
          <a:xfrm>
            <a:off x="222250" y="530225"/>
            <a:ext cx="8758238" cy="5046663"/>
            <a:chOff x="158" y="432"/>
            <a:chExt cx="5517" cy="3179"/>
          </a:xfrm>
        </p:grpSpPr>
        <p:sp>
          <p:nvSpPr>
            <p:cNvPr id="59465" name="Rectangle 45">
              <a:extLst>
                <a:ext uri="{FF2B5EF4-FFF2-40B4-BE49-F238E27FC236}">
                  <a16:creationId xmlns:a16="http://schemas.microsoft.com/office/drawing/2014/main" id="{490FF9A4-A091-46DE-B6F0-9118B537B22A}"/>
                </a:ext>
              </a:extLst>
            </p:cNvPr>
            <p:cNvSpPr>
              <a:spLocks noChangeArrowheads="1"/>
            </p:cNvSpPr>
            <p:nvPr/>
          </p:nvSpPr>
          <p:spPr bwMode="auto">
            <a:xfrm>
              <a:off x="158" y="2886"/>
              <a:ext cx="1543" cy="725"/>
            </a:xfrm>
            <a:prstGeom prst="rect">
              <a:avLst/>
            </a:prstGeom>
            <a:solidFill>
              <a:schemeClr val="bg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59466" name="Rectangle 44">
              <a:extLst>
                <a:ext uri="{FF2B5EF4-FFF2-40B4-BE49-F238E27FC236}">
                  <a16:creationId xmlns:a16="http://schemas.microsoft.com/office/drawing/2014/main" id="{9572D783-185B-4951-9C25-F72D62D9E7D5}"/>
                </a:ext>
              </a:extLst>
            </p:cNvPr>
            <p:cNvSpPr>
              <a:spLocks noChangeArrowheads="1"/>
            </p:cNvSpPr>
            <p:nvPr/>
          </p:nvSpPr>
          <p:spPr bwMode="auto">
            <a:xfrm>
              <a:off x="158" y="432"/>
              <a:ext cx="5517" cy="3172"/>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void main(void){</a:t>
              </a:r>
            </a:p>
            <a:p>
              <a:pPr eaLnBrk="1" hangingPunct="1">
                <a:spcBef>
                  <a:spcPct val="0"/>
                </a:spcBef>
                <a:buClrTx/>
                <a:buSzTx/>
                <a:buFontTx/>
                <a:buNone/>
              </a:pPr>
              <a:r>
                <a:rPr lang="en-US" altLang="zh-CN" sz="1800"/>
                <a:t>   int n,i;</a:t>
              </a:r>
            </a:p>
            <a:p>
              <a:pPr eaLnBrk="1" hangingPunct="1">
                <a:spcBef>
                  <a:spcPct val="0"/>
                </a:spcBef>
                <a:buClrTx/>
                <a:buSzTx/>
                <a:buFontTx/>
                <a:buNone/>
              </a:pPr>
              <a:r>
                <a:rPr lang="en-US" altLang="zh-CN" sz="1800"/>
                <a:t>   struct c_score_tab *p;</a:t>
              </a:r>
            </a:p>
            <a:p>
              <a:pPr eaLnBrk="1" hangingPunct="1">
                <a:spcBef>
                  <a:spcPct val="0"/>
                </a:spcBef>
                <a:buClrTx/>
                <a:buSzTx/>
                <a:buFontTx/>
                <a:buNone/>
              </a:pPr>
              <a:r>
                <a:rPr lang="en-US" altLang="zh-CN" sz="1800"/>
                <a:t>   printf("input the number of students please!\n");</a:t>
              </a:r>
            </a:p>
            <a:p>
              <a:pPr eaLnBrk="1" hangingPunct="1">
                <a:spcBef>
                  <a:spcPct val="0"/>
                </a:spcBef>
                <a:buClrTx/>
                <a:buSzTx/>
                <a:buFontTx/>
                <a:buNone/>
              </a:pPr>
              <a:r>
                <a:rPr lang="en-US" altLang="zh-CN" sz="1800"/>
                <a:t>   scanf("%d",&amp;n); getchar(); /* getchar</a:t>
              </a:r>
              <a:r>
                <a:rPr lang="zh-CN" altLang="en-US" sz="1800"/>
                <a:t>用于读结束</a:t>
              </a:r>
              <a:r>
                <a:rPr lang="en-US" altLang="zh-CN" sz="1800"/>
                <a:t>scanf</a:t>
              </a:r>
              <a:r>
                <a:rPr lang="zh-CN" altLang="en-US" sz="1800"/>
                <a:t>输入的回车符 *</a:t>
              </a:r>
              <a:r>
                <a:rPr lang="en-US" altLang="zh-CN" sz="1800"/>
                <a:t>/</a:t>
              </a:r>
            </a:p>
            <a:p>
              <a:pPr eaLnBrk="1" hangingPunct="1">
                <a:spcBef>
                  <a:spcPct val="0"/>
                </a:spcBef>
                <a:buClrTx/>
                <a:buSzTx/>
                <a:buFontTx/>
                <a:buNone/>
              </a:pPr>
              <a:r>
                <a:rPr lang="en-US" altLang="zh-CN" sz="1800"/>
                <a:t>   p=</a:t>
              </a:r>
              <a:r>
                <a:rPr lang="en-US" altLang="zh-CN" sz="1800">
                  <a:solidFill>
                    <a:srgbClr val="FF00FF"/>
                  </a:solidFill>
                </a:rPr>
                <a:t>(struct c_score_tab *)malloc(n*sizeof(struct c_score_tab))</a:t>
              </a:r>
              <a:r>
                <a:rPr lang="en-US" altLang="zh-CN" sz="1800"/>
                <a:t>; assert(p);</a:t>
              </a:r>
            </a:p>
            <a:p>
              <a:pPr eaLnBrk="1" hangingPunct="1">
                <a:spcBef>
                  <a:spcPct val="0"/>
                </a:spcBef>
                <a:buClrTx/>
                <a:buSzTx/>
                <a:buFontTx/>
                <a:buNone/>
              </a:pPr>
              <a:r>
                <a:rPr lang="en-US" altLang="zh-CN" sz="1800"/>
                <a:t>   for(i=0;i&lt;n;i++){</a:t>
              </a:r>
            </a:p>
            <a:p>
              <a:pPr eaLnBrk="1" hangingPunct="1">
                <a:spcBef>
                  <a:spcPct val="0"/>
                </a:spcBef>
                <a:buClrTx/>
                <a:buSzTx/>
                <a:buFontTx/>
                <a:buNone/>
              </a:pPr>
              <a:r>
                <a:rPr lang="en-US" altLang="zh-CN" sz="1800"/>
                <a:t>      dynamic_input("input num!\n",&amp;(p+i)-&gt;num);/* </a:t>
              </a:r>
              <a:r>
                <a:rPr lang="zh-CN" altLang="en-US" sz="1800"/>
                <a:t>输入学号处理 *</a:t>
              </a:r>
              <a:r>
                <a:rPr lang="en-US" altLang="zh-CN" sz="1800"/>
                <a:t>/</a:t>
              </a:r>
            </a:p>
            <a:p>
              <a:pPr eaLnBrk="1" hangingPunct="1">
                <a:spcBef>
                  <a:spcPct val="0"/>
                </a:spcBef>
                <a:buClrTx/>
                <a:buSzTx/>
                <a:buFontTx/>
                <a:buNone/>
              </a:pPr>
              <a:r>
                <a:rPr lang="en-US" altLang="zh-CN" sz="1800"/>
                <a:t>      dynamic_input("input name!\n",&amp;(p+i)-&gt;name); /* </a:t>
              </a:r>
              <a:r>
                <a:rPr lang="zh-CN" altLang="en-US" sz="1800"/>
                <a:t>输入姓名处理 *</a:t>
              </a:r>
              <a:r>
                <a:rPr lang="en-US" altLang="zh-CN" sz="1800"/>
                <a:t>/</a:t>
              </a:r>
            </a:p>
            <a:p>
              <a:pPr eaLnBrk="1" hangingPunct="1">
                <a:spcBef>
                  <a:spcPct val="0"/>
                </a:spcBef>
                <a:buClrTx/>
                <a:buSzTx/>
                <a:buFontTx/>
                <a:buNone/>
              </a:pPr>
              <a:r>
                <a:rPr lang="en-US" altLang="zh-CN" sz="1800"/>
                <a:t>      printf("input score!\n");</a:t>
              </a:r>
            </a:p>
            <a:p>
              <a:pPr eaLnBrk="1" hangingPunct="1">
                <a:spcBef>
                  <a:spcPct val="0"/>
                </a:spcBef>
                <a:buClrTx/>
                <a:buSzTx/>
                <a:buFontTx/>
                <a:buNone/>
              </a:pPr>
              <a:r>
                <a:rPr lang="en-US" altLang="zh-CN" sz="1800"/>
                <a:t>      scanf("%d",&amp;(*(p+i).c)); /* </a:t>
              </a:r>
              <a:r>
                <a:rPr lang="zh-CN" altLang="en-US" sz="1800"/>
                <a:t>输入</a:t>
              </a:r>
              <a:r>
                <a:rPr lang="en-US" altLang="zh-CN" sz="1800"/>
                <a:t>C</a:t>
              </a:r>
              <a:r>
                <a:rPr lang="zh-CN" altLang="en-US" sz="1800"/>
                <a:t>语言课程成绩 *</a:t>
              </a:r>
              <a:r>
                <a:rPr lang="en-US" altLang="zh-CN" sz="1800"/>
                <a:t>/ getchar(); </a:t>
              </a:r>
            </a:p>
            <a:p>
              <a:pPr eaLnBrk="1" hangingPunct="1">
                <a:spcBef>
                  <a:spcPct val="0"/>
                </a:spcBef>
                <a:buClrTx/>
                <a:buSzTx/>
                <a:buFontTx/>
                <a:buNone/>
              </a:pPr>
              <a:r>
                <a:rPr lang="en-US" altLang="zh-CN" sz="1800"/>
                <a:t>   }  </a:t>
              </a:r>
            </a:p>
            <a:p>
              <a:pPr eaLnBrk="1" hangingPunct="1">
                <a:spcBef>
                  <a:spcPct val="0"/>
                </a:spcBef>
                <a:buClrTx/>
                <a:buSzTx/>
                <a:buFontTx/>
                <a:buNone/>
              </a:pPr>
              <a:r>
                <a:rPr lang="en-US" altLang="zh-CN" sz="1800"/>
                <a:t>   printf("\n");</a:t>
              </a:r>
            </a:p>
            <a:p>
              <a:pPr eaLnBrk="1" hangingPunct="1">
                <a:spcBef>
                  <a:spcPct val="0"/>
                </a:spcBef>
                <a:buClrTx/>
                <a:buSzTx/>
                <a:buFontTx/>
                <a:buNone/>
              </a:pPr>
              <a:r>
                <a:rPr lang="en-US" altLang="zh-CN" sz="1800"/>
                <a:t>   for(i=0;i&lt;n;i++) /* </a:t>
              </a:r>
              <a:r>
                <a:rPr lang="zh-CN" altLang="en-US" sz="1800"/>
                <a:t>打印成绩单 *</a:t>
              </a:r>
              <a:r>
                <a:rPr lang="en-US" altLang="zh-CN" sz="1800"/>
                <a:t>/</a:t>
              </a:r>
            </a:p>
            <a:p>
              <a:pPr eaLnBrk="1" hangingPunct="1">
                <a:spcBef>
                  <a:spcPct val="0"/>
                </a:spcBef>
                <a:buClrTx/>
                <a:buSzTx/>
                <a:buFontTx/>
                <a:buNone/>
              </a:pPr>
              <a:r>
                <a:rPr lang="en-US" altLang="zh-CN" sz="1800"/>
                <a:t>      printf("unm=%s\tname=%s\tscore=%d\n",(p+i)-&gt;num,(p+i)-&gt;name,(p+i)-&gt;c);</a:t>
              </a:r>
            </a:p>
            <a:p>
              <a:pPr eaLnBrk="1" hangingPunct="1">
                <a:spcBef>
                  <a:spcPct val="0"/>
                </a:spcBef>
                <a:buClrTx/>
                <a:buSzTx/>
                <a:buFontTx/>
                <a:buNone/>
              </a:pPr>
              <a:r>
                <a:rPr lang="en-US" altLang="zh-CN" sz="1800"/>
                <a:t>   printf("\n");</a:t>
              </a:r>
            </a:p>
            <a:p>
              <a:pPr eaLnBrk="1" hangingPunct="1">
                <a:spcBef>
                  <a:spcPct val="0"/>
                </a:spcBef>
                <a:buClrTx/>
                <a:buSzTx/>
                <a:buFontTx/>
                <a:buNone/>
              </a:pPr>
              <a:r>
                <a:rPr lang="en-US" altLang="zh-CN" sz="1800"/>
                <a:t>   </a:t>
              </a:r>
              <a:r>
                <a:rPr lang="en-US" altLang="zh-CN" sz="1800">
                  <a:solidFill>
                    <a:srgbClr val="FF00FF"/>
                  </a:solidFill>
                </a:rPr>
                <a:t>free(p)</a:t>
              </a:r>
              <a:r>
                <a:rPr lang="en-US" altLang="zh-CN" sz="1800"/>
                <a:t>; </a:t>
              </a:r>
            </a:p>
            <a:p>
              <a:pPr eaLnBrk="1" hangingPunct="1">
                <a:spcBef>
                  <a:spcPct val="0"/>
                </a:spcBef>
                <a:buClrTx/>
                <a:buSzTx/>
                <a:buFontTx/>
                <a:buNone/>
              </a:pPr>
              <a:r>
                <a:rPr lang="en-US" altLang="zh-CN" sz="1800"/>
                <a:t>}</a:t>
              </a:r>
            </a:p>
          </p:txBody>
        </p:sp>
      </p:grpSp>
      <p:sp>
        <p:nvSpPr>
          <p:cNvPr id="181452" name="Rectangle 204">
            <a:extLst>
              <a:ext uri="{FF2B5EF4-FFF2-40B4-BE49-F238E27FC236}">
                <a16:creationId xmlns:a16="http://schemas.microsoft.com/office/drawing/2014/main" id="{47463A19-5EE4-4636-8B28-CA2D3E180D0A}"/>
              </a:ext>
            </a:extLst>
          </p:cNvPr>
          <p:cNvSpPr>
            <a:spLocks noChangeArrowheads="1"/>
          </p:cNvSpPr>
          <p:nvPr/>
        </p:nvSpPr>
        <p:spPr bwMode="auto">
          <a:xfrm>
            <a:off x="1325563" y="5157788"/>
            <a:ext cx="7658100" cy="431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181388" name="Group 140">
            <a:extLst>
              <a:ext uri="{FF2B5EF4-FFF2-40B4-BE49-F238E27FC236}">
                <a16:creationId xmlns:a16="http://schemas.microsoft.com/office/drawing/2014/main" id="{2940A708-D0B6-44CB-990D-DD5F2AFFE13A}"/>
              </a:ext>
            </a:extLst>
          </p:cNvPr>
          <p:cNvGraphicFramePr>
            <a:graphicFrameLocks noGrp="1"/>
          </p:cNvGraphicFramePr>
          <p:nvPr/>
        </p:nvGraphicFramePr>
        <p:xfrm>
          <a:off x="2436813" y="5397500"/>
          <a:ext cx="6456362" cy="376238"/>
        </p:xfrm>
        <a:graphic>
          <a:graphicData uri="http://schemas.openxmlformats.org/drawingml/2006/table">
            <a:tbl>
              <a:tblPr/>
              <a:tblGrid>
                <a:gridCol w="538162">
                  <a:extLst>
                    <a:ext uri="{9D8B030D-6E8A-4147-A177-3AD203B41FA5}">
                      <a16:colId xmlns:a16="http://schemas.microsoft.com/office/drawing/2014/main" val="20000"/>
                    </a:ext>
                  </a:extLst>
                </a:gridCol>
                <a:gridCol w="538163">
                  <a:extLst>
                    <a:ext uri="{9D8B030D-6E8A-4147-A177-3AD203B41FA5}">
                      <a16:colId xmlns:a16="http://schemas.microsoft.com/office/drawing/2014/main" val="20001"/>
                    </a:ext>
                  </a:extLst>
                </a:gridCol>
                <a:gridCol w="538162">
                  <a:extLst>
                    <a:ext uri="{9D8B030D-6E8A-4147-A177-3AD203B41FA5}">
                      <a16:colId xmlns:a16="http://schemas.microsoft.com/office/drawing/2014/main" val="20002"/>
                    </a:ext>
                  </a:extLst>
                </a:gridCol>
                <a:gridCol w="538163">
                  <a:extLst>
                    <a:ext uri="{9D8B030D-6E8A-4147-A177-3AD203B41FA5}">
                      <a16:colId xmlns:a16="http://schemas.microsoft.com/office/drawing/2014/main" val="20003"/>
                    </a:ext>
                  </a:extLst>
                </a:gridCol>
                <a:gridCol w="538162">
                  <a:extLst>
                    <a:ext uri="{9D8B030D-6E8A-4147-A177-3AD203B41FA5}">
                      <a16:colId xmlns:a16="http://schemas.microsoft.com/office/drawing/2014/main" val="20004"/>
                    </a:ext>
                  </a:extLst>
                </a:gridCol>
                <a:gridCol w="538163">
                  <a:extLst>
                    <a:ext uri="{9D8B030D-6E8A-4147-A177-3AD203B41FA5}">
                      <a16:colId xmlns:a16="http://schemas.microsoft.com/office/drawing/2014/main" val="20005"/>
                    </a:ext>
                  </a:extLst>
                </a:gridCol>
                <a:gridCol w="536575">
                  <a:extLst>
                    <a:ext uri="{9D8B030D-6E8A-4147-A177-3AD203B41FA5}">
                      <a16:colId xmlns:a16="http://schemas.microsoft.com/office/drawing/2014/main" val="20006"/>
                    </a:ext>
                  </a:extLst>
                </a:gridCol>
                <a:gridCol w="538162">
                  <a:extLst>
                    <a:ext uri="{9D8B030D-6E8A-4147-A177-3AD203B41FA5}">
                      <a16:colId xmlns:a16="http://schemas.microsoft.com/office/drawing/2014/main" val="20007"/>
                    </a:ext>
                  </a:extLst>
                </a:gridCol>
                <a:gridCol w="538163">
                  <a:extLst>
                    <a:ext uri="{9D8B030D-6E8A-4147-A177-3AD203B41FA5}">
                      <a16:colId xmlns:a16="http://schemas.microsoft.com/office/drawing/2014/main" val="20008"/>
                    </a:ext>
                  </a:extLst>
                </a:gridCol>
                <a:gridCol w="538162">
                  <a:extLst>
                    <a:ext uri="{9D8B030D-6E8A-4147-A177-3AD203B41FA5}">
                      <a16:colId xmlns:a16="http://schemas.microsoft.com/office/drawing/2014/main" val="20009"/>
                    </a:ext>
                  </a:extLst>
                </a:gridCol>
                <a:gridCol w="538163">
                  <a:extLst>
                    <a:ext uri="{9D8B030D-6E8A-4147-A177-3AD203B41FA5}">
                      <a16:colId xmlns:a16="http://schemas.microsoft.com/office/drawing/2014/main" val="20010"/>
                    </a:ext>
                  </a:extLst>
                </a:gridCol>
                <a:gridCol w="538162">
                  <a:extLst>
                    <a:ext uri="{9D8B030D-6E8A-4147-A177-3AD203B41FA5}">
                      <a16:colId xmlns:a16="http://schemas.microsoft.com/office/drawing/2014/main" val="20011"/>
                    </a:ext>
                  </a:extLst>
                </a:gridCol>
              </a:tblGrid>
              <a:tr h="376238">
                <a:tc>
                  <a:txBody>
                    <a:bodyPr/>
                    <a:lstStyle/>
                    <a:p>
                      <a:pPr marL="0" marR="0" lvl="0" indent="0" algn="ctr" defTabSz="914400" rtl="0" eaLnBrk="1" fontAlgn="base" latinLnBrk="0" hangingPunct="1">
                        <a:lnSpc>
                          <a:spcPct val="150000"/>
                        </a:lnSpc>
                        <a:spcBef>
                          <a:spcPct val="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rgbClr val="4D4D4D"/>
                          </a:solidFill>
                          <a:effectLst/>
                          <a:latin typeface="Tahoma" pitchFamily="34" charset="0"/>
                          <a:ea typeface="宋体" pitchFamily="2" charset="-122"/>
                        </a:rPr>
                        <a:t>Char*</a:t>
                      </a:r>
                    </a:p>
                  </a:txBody>
                  <a:tcPr horzOverflow="overflow">
                    <a:lnL w="28575" cap="flat" cmpd="sng" algn="ctr">
                      <a:solidFill>
                        <a:srgbClr val="FF0000"/>
                      </a:solidFill>
                      <a:prstDash val="solid"/>
                      <a:miter lim="800000"/>
                      <a:headEnd type="none" w="med" len="med"/>
                      <a:tailEnd type="none" w="med" len="med"/>
                    </a:lnL>
                    <a:lnR w="3175" cap="flat" cmpd="sng" algn="ctr">
                      <a:solidFill>
                        <a:srgbClr val="FF0000"/>
                      </a:solidFill>
                      <a:prstDash val="sysDot"/>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Tahoma" pitchFamily="34" charset="0"/>
                          <a:ea typeface="宋体" pitchFamily="2" charset="-122"/>
                        </a:rPr>
                        <a:t>Char*</a:t>
                      </a:r>
                    </a:p>
                  </a:txBody>
                  <a:tcPr horzOverflow="overflow">
                    <a:lnL w="3175" cap="flat" cmpd="sng" algn="ctr">
                      <a:solidFill>
                        <a:srgbClr val="FF0000"/>
                      </a:solidFill>
                      <a:prstDash val="sysDot"/>
                      <a:miter lim="800000"/>
                      <a:headEnd type="none" w="med" len="med"/>
                      <a:tailEnd type="none" w="med" len="med"/>
                    </a:lnL>
                    <a:lnR w="3175" cap="flat" cmpd="sng" algn="ctr">
                      <a:solidFill>
                        <a:srgbClr val="FF0000"/>
                      </a:solidFill>
                      <a:prstDash val="sysDot"/>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Tahoma" pitchFamily="34" charset="0"/>
                          <a:ea typeface="宋体" pitchFamily="2" charset="-122"/>
                        </a:rPr>
                        <a:t>int</a:t>
                      </a:r>
                    </a:p>
                  </a:txBody>
                  <a:tcPr horzOverflow="overflow">
                    <a:lnL w="3175" cap="flat" cmpd="sng" algn="ctr">
                      <a:solidFill>
                        <a:srgbClr val="FF0000"/>
                      </a:solidFill>
                      <a:prstDash val="sysDot"/>
                      <a:miter lim="800000"/>
                      <a:headEnd type="none" w="med" len="med"/>
                      <a:tailEnd type="none" w="med" len="med"/>
                    </a:lnL>
                    <a:lnR w="19050" cap="flat" cmpd="sng" algn="ctr">
                      <a:solidFill>
                        <a:srgbClr val="FF0000"/>
                      </a:solidFill>
                      <a:prstDash val="solid"/>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rgbClr val="4D4D4D"/>
                          </a:solidFill>
                          <a:effectLst/>
                          <a:latin typeface="Tahoma" pitchFamily="34" charset="0"/>
                          <a:ea typeface="宋体" pitchFamily="2" charset="-122"/>
                        </a:rPr>
                        <a:t>Char*</a:t>
                      </a:r>
                    </a:p>
                  </a:txBody>
                  <a:tcPr horzOverflow="overflow">
                    <a:lnL w="19050" cap="flat" cmpd="sng" algn="ctr">
                      <a:solidFill>
                        <a:srgbClr val="FF0000"/>
                      </a:solidFill>
                      <a:prstDash val="solid"/>
                      <a:miter lim="800000"/>
                      <a:headEnd type="none" w="med" len="med"/>
                      <a:tailEnd type="none" w="med" len="med"/>
                    </a:lnL>
                    <a:lnR w="3175" cap="flat" cmpd="sng" algn="ctr">
                      <a:solidFill>
                        <a:srgbClr val="FF0000"/>
                      </a:solidFill>
                      <a:prstDash val="sysDot"/>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Tahoma" pitchFamily="34" charset="0"/>
                          <a:ea typeface="宋体" pitchFamily="2" charset="-122"/>
                        </a:rPr>
                        <a:t>Char*</a:t>
                      </a:r>
                    </a:p>
                  </a:txBody>
                  <a:tcPr horzOverflow="overflow">
                    <a:lnL w="3175" cap="flat" cmpd="sng" algn="ctr">
                      <a:solidFill>
                        <a:srgbClr val="FF0000"/>
                      </a:solidFill>
                      <a:prstDash val="sysDot"/>
                      <a:miter lim="800000"/>
                      <a:headEnd type="none" w="med" len="med"/>
                      <a:tailEnd type="none" w="med" len="med"/>
                    </a:lnL>
                    <a:lnR w="3175" cap="flat" cmpd="sng" algn="ctr">
                      <a:solidFill>
                        <a:srgbClr val="FF0000"/>
                      </a:solidFill>
                      <a:prstDash val="sysDot"/>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Tahoma" pitchFamily="34" charset="0"/>
                          <a:ea typeface="宋体" pitchFamily="2" charset="-122"/>
                        </a:rPr>
                        <a:t>int</a:t>
                      </a:r>
                    </a:p>
                  </a:txBody>
                  <a:tcPr horzOverflow="overflow">
                    <a:lnL w="3175" cap="flat" cmpd="sng" algn="ctr">
                      <a:solidFill>
                        <a:srgbClr val="FF0000"/>
                      </a:solidFill>
                      <a:prstDash val="sysDot"/>
                      <a:miter lim="800000"/>
                      <a:headEnd type="none" w="med" len="med"/>
                      <a:tailEnd type="none" w="med" len="med"/>
                    </a:lnL>
                    <a:lnR w="19050" cap="flat" cmpd="sng" algn="ctr">
                      <a:solidFill>
                        <a:srgbClr val="FF0000"/>
                      </a:solidFill>
                      <a:prstDash val="solid"/>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000" b="0" i="0" u="none" strike="noStrike" cap="none" normalizeH="0" baseline="0">
                        <a:ln>
                          <a:noFill/>
                        </a:ln>
                        <a:solidFill>
                          <a:schemeClr val="tx1"/>
                        </a:solidFill>
                        <a:effectLst/>
                        <a:latin typeface="Tahoma" pitchFamily="34" charset="0"/>
                        <a:ea typeface="宋体" pitchFamily="2" charset="-122"/>
                      </a:endParaRPr>
                    </a:p>
                  </a:txBody>
                  <a:tcPr horzOverflow="overflow">
                    <a:lnL w="19050" cap="flat" cmpd="sng" algn="ctr">
                      <a:solidFill>
                        <a:srgbClr val="FF0000"/>
                      </a:solidFill>
                      <a:prstDash val="solid"/>
                      <a:miter lim="800000"/>
                      <a:headEnd type="none" w="med" len="med"/>
                      <a:tailEnd type="none" w="med" len="med"/>
                    </a:lnL>
                    <a:lnR>
                      <a:noFill/>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outerShdw blurRad="38100" dist="38100" dir="2700000" algn="tl">
                              <a:srgbClr val="C0C0C0"/>
                            </a:outerShdw>
                          </a:effectLst>
                          <a:latin typeface="Times New Roman"/>
                          <a:ea typeface="宋体" pitchFamily="2" charset="-122"/>
                        </a:rPr>
                        <a:t>…</a:t>
                      </a:r>
                      <a:endParaRPr kumimoji="1" lang="en-US" altLang="zh-CN" sz="14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horzOverflow="overflow">
                    <a:lnL>
                      <a:noFill/>
                    </a:lnL>
                    <a:lnR>
                      <a:noFill/>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0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w="19050" cap="flat" cmpd="sng" algn="ctr">
                      <a:solidFill>
                        <a:srgbClr val="FF0000"/>
                      </a:solidFill>
                      <a:prstDash val="solid"/>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rgbClr val="4D4D4D"/>
                          </a:solidFill>
                          <a:effectLst/>
                          <a:latin typeface="Tahoma" pitchFamily="34" charset="0"/>
                          <a:ea typeface="宋体" pitchFamily="2" charset="-122"/>
                        </a:rPr>
                        <a:t>Char*</a:t>
                      </a:r>
                    </a:p>
                  </a:txBody>
                  <a:tcPr horzOverflow="overflow">
                    <a:lnL w="19050" cap="flat" cmpd="sng" algn="ctr">
                      <a:solidFill>
                        <a:srgbClr val="FF0000"/>
                      </a:solidFill>
                      <a:prstDash val="solid"/>
                      <a:miter lim="800000"/>
                      <a:headEnd type="none" w="med" len="med"/>
                      <a:tailEnd type="none" w="med" len="med"/>
                    </a:lnL>
                    <a:lnR w="3175" cap="flat" cmpd="sng" algn="ctr">
                      <a:solidFill>
                        <a:srgbClr val="FF0000"/>
                      </a:solidFill>
                      <a:prstDash val="sysDot"/>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Tahoma" pitchFamily="34" charset="0"/>
                          <a:ea typeface="宋体" pitchFamily="2" charset="-122"/>
                        </a:rPr>
                        <a:t>Char*</a:t>
                      </a:r>
                    </a:p>
                  </a:txBody>
                  <a:tcPr horzOverflow="overflow">
                    <a:lnL w="3175" cap="flat" cmpd="sng" algn="ctr">
                      <a:solidFill>
                        <a:srgbClr val="FF0000"/>
                      </a:solidFill>
                      <a:prstDash val="sysDot"/>
                      <a:miter lim="800000"/>
                      <a:headEnd type="none" w="med" len="med"/>
                      <a:tailEnd type="none" w="med" len="med"/>
                    </a:lnL>
                    <a:lnR w="3175" cap="flat" cmpd="sng" algn="ctr">
                      <a:solidFill>
                        <a:srgbClr val="FF0000"/>
                      </a:solidFill>
                      <a:prstDash val="sysDot"/>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chemeClr val="folHlink"/>
                        </a:buClr>
                        <a:buSzPct val="60000"/>
                        <a:buFont typeface="Wingdings" pitchFamily="2" charset="2"/>
                        <a:buNone/>
                        <a:tabLst/>
                      </a:pPr>
                      <a:r>
                        <a:rPr kumimoji="1" lang="en-US" altLang="zh-CN" sz="1000" b="0" i="0" u="none" strike="noStrike" cap="none" normalizeH="0" baseline="0">
                          <a:ln>
                            <a:noFill/>
                          </a:ln>
                          <a:solidFill>
                            <a:schemeClr val="tx1"/>
                          </a:solidFill>
                          <a:effectLst/>
                          <a:latin typeface="Tahoma" pitchFamily="34" charset="0"/>
                          <a:ea typeface="宋体" pitchFamily="2" charset="-122"/>
                        </a:rPr>
                        <a:t>int</a:t>
                      </a:r>
                    </a:p>
                  </a:txBody>
                  <a:tcPr horzOverflow="overflow">
                    <a:lnL w="3175" cap="flat" cmpd="sng" algn="ctr">
                      <a:solidFill>
                        <a:srgbClr val="FF0000"/>
                      </a:solidFill>
                      <a:prstDash val="sysDot"/>
                      <a:miter lim="800000"/>
                      <a:headEnd type="none" w="med" len="med"/>
                      <a:tailEnd type="none" w="med" len="med"/>
                    </a:lnL>
                    <a:lnR w="28575" cap="flat" cmpd="sng" algn="ctr">
                      <a:solidFill>
                        <a:srgbClr val="FF0000"/>
                      </a:solidFill>
                      <a:prstDash val="solid"/>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81327" name="Text Box 79">
            <a:extLst>
              <a:ext uri="{FF2B5EF4-FFF2-40B4-BE49-F238E27FC236}">
                <a16:creationId xmlns:a16="http://schemas.microsoft.com/office/drawing/2014/main" id="{549EBBAF-1FAF-455F-925B-B80079265376}"/>
              </a:ext>
            </a:extLst>
          </p:cNvPr>
          <p:cNvSpPr txBox="1">
            <a:spLocks noChangeArrowheads="1"/>
          </p:cNvSpPr>
          <p:nvPr/>
        </p:nvSpPr>
        <p:spPr bwMode="auto">
          <a:xfrm>
            <a:off x="1217613" y="5214938"/>
            <a:ext cx="431800"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defRPr/>
            </a:pPr>
            <a:r>
              <a:rPr lang="en-US" altLang="zh-CN" sz="2000" b="1">
                <a:solidFill>
                  <a:schemeClr val="tx2"/>
                </a:solidFill>
                <a:effectLst>
                  <a:outerShdw blurRad="38100" dist="38100" dir="2700000" algn="tl">
                    <a:srgbClr val="C0C0C0"/>
                  </a:outerShdw>
                </a:effectLst>
              </a:rPr>
              <a:t>p</a:t>
            </a:r>
          </a:p>
        </p:txBody>
      </p:sp>
      <p:sp>
        <p:nvSpPr>
          <p:cNvPr id="181336" name="Rectangle 88">
            <a:extLst>
              <a:ext uri="{FF2B5EF4-FFF2-40B4-BE49-F238E27FC236}">
                <a16:creationId xmlns:a16="http://schemas.microsoft.com/office/drawing/2014/main" id="{6C56E26F-924F-4A6D-A744-8B678D530670}"/>
              </a:ext>
            </a:extLst>
          </p:cNvPr>
          <p:cNvSpPr>
            <a:spLocks noChangeArrowheads="1"/>
          </p:cNvSpPr>
          <p:nvPr/>
        </p:nvSpPr>
        <p:spPr bwMode="auto">
          <a:xfrm>
            <a:off x="1558925" y="5403850"/>
            <a:ext cx="546100" cy="3492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81360" name="Line 112">
            <a:extLst>
              <a:ext uri="{FF2B5EF4-FFF2-40B4-BE49-F238E27FC236}">
                <a16:creationId xmlns:a16="http://schemas.microsoft.com/office/drawing/2014/main" id="{CC3EEAA2-4E3C-435A-8B06-36E245415A0B}"/>
              </a:ext>
            </a:extLst>
          </p:cNvPr>
          <p:cNvSpPr>
            <a:spLocks noChangeShapeType="1"/>
          </p:cNvSpPr>
          <p:nvPr/>
        </p:nvSpPr>
        <p:spPr bwMode="auto">
          <a:xfrm>
            <a:off x="1847850" y="5588000"/>
            <a:ext cx="574675" cy="0"/>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81428" name="Group 180">
            <a:extLst>
              <a:ext uri="{FF2B5EF4-FFF2-40B4-BE49-F238E27FC236}">
                <a16:creationId xmlns:a16="http://schemas.microsoft.com/office/drawing/2014/main" id="{008104F7-CCB4-4AF6-9395-6565245CC162}"/>
              </a:ext>
            </a:extLst>
          </p:cNvPr>
          <p:cNvGraphicFramePr>
            <a:graphicFrameLocks noGrp="1"/>
          </p:cNvGraphicFramePr>
          <p:nvPr/>
        </p:nvGraphicFramePr>
        <p:xfrm>
          <a:off x="2432050" y="5084763"/>
          <a:ext cx="6459538" cy="376237"/>
        </p:xfrm>
        <a:graphic>
          <a:graphicData uri="http://schemas.openxmlformats.org/drawingml/2006/table">
            <a:tbl>
              <a:tblPr/>
              <a:tblGrid>
                <a:gridCol w="1614488">
                  <a:extLst>
                    <a:ext uri="{9D8B030D-6E8A-4147-A177-3AD203B41FA5}">
                      <a16:colId xmlns:a16="http://schemas.microsoft.com/office/drawing/2014/main" val="20000"/>
                    </a:ext>
                  </a:extLst>
                </a:gridCol>
                <a:gridCol w="1616075">
                  <a:extLst>
                    <a:ext uri="{9D8B030D-6E8A-4147-A177-3AD203B41FA5}">
                      <a16:colId xmlns:a16="http://schemas.microsoft.com/office/drawing/2014/main" val="20001"/>
                    </a:ext>
                  </a:extLst>
                </a:gridCol>
                <a:gridCol w="1614487">
                  <a:extLst>
                    <a:ext uri="{9D8B030D-6E8A-4147-A177-3AD203B41FA5}">
                      <a16:colId xmlns:a16="http://schemas.microsoft.com/office/drawing/2014/main" val="20002"/>
                    </a:ext>
                  </a:extLst>
                </a:gridCol>
                <a:gridCol w="1614488">
                  <a:extLst>
                    <a:ext uri="{9D8B030D-6E8A-4147-A177-3AD203B41FA5}">
                      <a16:colId xmlns:a16="http://schemas.microsoft.com/office/drawing/2014/main" val="20003"/>
                    </a:ext>
                  </a:extLst>
                </a:gridCol>
              </a:tblGrid>
              <a:tr h="37623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008000"/>
                          </a:solidFill>
                          <a:effectLst>
                            <a:outerShdw blurRad="38100" dist="38100" dir="2700000" algn="tl">
                              <a:srgbClr val="C0C0C0"/>
                            </a:outerShdw>
                          </a:effectLst>
                          <a:latin typeface="Tahoma" pitchFamily="34" charset="0"/>
                          <a:ea typeface="宋体" pitchFamily="2" charset="-122"/>
                        </a:rPr>
                        <a:t>p+0</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008000"/>
                          </a:solidFill>
                          <a:effectLst>
                            <a:outerShdw blurRad="38100" dist="38100" dir="2700000" algn="tl">
                              <a:srgbClr val="C0C0C0"/>
                            </a:outerShdw>
                          </a:effectLst>
                          <a:latin typeface="Tahoma" pitchFamily="34" charset="0"/>
                          <a:ea typeface="宋体" pitchFamily="2" charset="-122"/>
                        </a:rPr>
                        <a:t>p+1</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008000"/>
                          </a:solidFill>
                          <a:effectLst>
                            <a:outerShdw blurRad="38100" dist="38100" dir="2700000" algn="tl">
                              <a:srgbClr val="C0C0C0"/>
                            </a:outerShdw>
                          </a:effectLst>
                          <a:latin typeface="Times New Roman"/>
                          <a:ea typeface="宋体" pitchFamily="2" charset="-122"/>
                        </a:rPr>
                        <a:t>…</a:t>
                      </a:r>
                      <a:endParaRPr kumimoji="1" lang="en-US" altLang="zh-CN" sz="1600" b="1" i="0" u="none" strike="noStrike" cap="none" normalizeH="0" baseline="0">
                        <a:ln>
                          <a:noFill/>
                        </a:ln>
                        <a:solidFill>
                          <a:srgbClr val="008000"/>
                        </a:solidFill>
                        <a:effectLst>
                          <a:outerShdw blurRad="38100" dist="38100" dir="2700000" algn="tl">
                            <a:srgbClr val="C0C0C0"/>
                          </a:outerShdw>
                        </a:effectLst>
                        <a:latin typeface="Tahoma" pitchFamily="34" charset="0"/>
                        <a:ea typeface="宋体" pitchFamily="2" charset="-122"/>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008000"/>
                          </a:solidFill>
                          <a:effectLst>
                            <a:outerShdw blurRad="38100" dist="38100" dir="2700000" algn="tl">
                              <a:srgbClr val="C0C0C0"/>
                            </a:outerShdw>
                          </a:effectLst>
                          <a:latin typeface="Tahoma" pitchFamily="34" charset="0"/>
                          <a:ea typeface="宋体" pitchFamily="2" charset="-122"/>
                        </a:rPr>
                        <a:t>p+n-1</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3" name="Group 181">
            <a:extLst>
              <a:ext uri="{FF2B5EF4-FFF2-40B4-BE49-F238E27FC236}">
                <a16:creationId xmlns:a16="http://schemas.microsoft.com/office/drawing/2014/main" id="{8351A259-4EBB-464A-961E-B505D59E42B6}"/>
              </a:ext>
            </a:extLst>
          </p:cNvPr>
          <p:cNvGrpSpPr>
            <a:grpSpLocks/>
          </p:cNvGrpSpPr>
          <p:nvPr/>
        </p:nvGrpSpPr>
        <p:grpSpPr bwMode="auto">
          <a:xfrm>
            <a:off x="684213" y="476250"/>
            <a:ext cx="7742237" cy="1150938"/>
            <a:chOff x="521" y="823"/>
            <a:chExt cx="4877" cy="725"/>
          </a:xfrm>
        </p:grpSpPr>
        <p:sp>
          <p:nvSpPr>
            <p:cNvPr id="59448" name="Rectangle 182">
              <a:extLst>
                <a:ext uri="{FF2B5EF4-FFF2-40B4-BE49-F238E27FC236}">
                  <a16:creationId xmlns:a16="http://schemas.microsoft.com/office/drawing/2014/main" id="{DF705753-64D9-459C-A734-60263CA93EA6}"/>
                </a:ext>
              </a:extLst>
            </p:cNvPr>
            <p:cNvSpPr>
              <a:spLocks noChangeArrowheads="1"/>
            </p:cNvSpPr>
            <p:nvPr/>
          </p:nvSpPr>
          <p:spPr bwMode="auto">
            <a:xfrm>
              <a:off x="521" y="823"/>
              <a:ext cx="4877" cy="725"/>
            </a:xfrm>
            <a:prstGeom prst="rect">
              <a:avLst/>
            </a:prstGeom>
            <a:solidFill>
              <a:schemeClr val="bg1"/>
            </a:solidFill>
            <a:ln w="76200" cmpd="tri">
              <a:solidFill>
                <a:srgbClr val="80808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nvGrpSpPr>
            <p:cNvPr id="59449" name="Group 183">
              <a:extLst>
                <a:ext uri="{FF2B5EF4-FFF2-40B4-BE49-F238E27FC236}">
                  <a16:creationId xmlns:a16="http://schemas.microsoft.com/office/drawing/2014/main" id="{B1927AAE-67CF-4A51-9C46-7A4D0880C084}"/>
                </a:ext>
              </a:extLst>
            </p:cNvPr>
            <p:cNvGrpSpPr>
              <a:grpSpLocks/>
            </p:cNvGrpSpPr>
            <p:nvPr/>
          </p:nvGrpSpPr>
          <p:grpSpPr bwMode="auto">
            <a:xfrm>
              <a:off x="521" y="890"/>
              <a:ext cx="4877" cy="588"/>
              <a:chOff x="567" y="799"/>
              <a:chExt cx="4672" cy="588"/>
            </a:xfrm>
          </p:grpSpPr>
          <p:sp>
            <p:nvSpPr>
              <p:cNvPr id="181432" name="Text Box 184">
                <a:extLst>
                  <a:ext uri="{FF2B5EF4-FFF2-40B4-BE49-F238E27FC236}">
                    <a16:creationId xmlns:a16="http://schemas.microsoft.com/office/drawing/2014/main" id="{C3023842-FD68-46C7-8645-01C9775BB45E}"/>
                  </a:ext>
                </a:extLst>
              </p:cNvPr>
              <p:cNvSpPr txBox="1">
                <a:spLocks noChangeArrowheads="1"/>
              </p:cNvSpPr>
              <p:nvPr/>
            </p:nvSpPr>
            <p:spPr bwMode="auto">
              <a:xfrm>
                <a:off x="1202" y="799"/>
                <a:ext cx="1179" cy="210"/>
              </a:xfrm>
              <a:prstGeom prst="rect">
                <a:avLst/>
              </a:prstGeom>
              <a:noFill/>
              <a:ln w="28575">
                <a:solidFill>
                  <a:schemeClr val="tx1"/>
                </a:solidFill>
                <a:prstDash val="sysDot"/>
                <a:miter lim="800000"/>
                <a:headEnd/>
                <a:tailEnd/>
              </a:ln>
              <a:effectLst/>
            </p:spPr>
            <p:txBody>
              <a:bodyPr>
                <a:spAutoFit/>
              </a:bodyPr>
              <a:lstStyle/>
              <a:p>
                <a:pPr algn="ctr" eaLnBrk="1" hangingPunct="1">
                  <a:spcBef>
                    <a:spcPct val="50000"/>
                  </a:spcBef>
                  <a:defRPr/>
                </a:pPr>
                <a:r>
                  <a:rPr lang="en-US" altLang="zh-CN" sz="1400" b="1">
                    <a:solidFill>
                      <a:srgbClr val="808080"/>
                    </a:solidFill>
                    <a:effectLst>
                      <a:outerShdw blurRad="38100" dist="38100" dir="2700000" algn="tl">
                        <a:srgbClr val="C0C0C0"/>
                      </a:outerShdw>
                    </a:effectLst>
                  </a:rPr>
                  <a:t>char[]</a:t>
                </a:r>
              </a:p>
            </p:txBody>
          </p:sp>
          <p:sp>
            <p:nvSpPr>
              <p:cNvPr id="181433" name="Text Box 185">
                <a:extLst>
                  <a:ext uri="{FF2B5EF4-FFF2-40B4-BE49-F238E27FC236}">
                    <a16:creationId xmlns:a16="http://schemas.microsoft.com/office/drawing/2014/main" id="{8072AF0A-72A9-4E93-8D4E-2DA008AFFB20}"/>
                  </a:ext>
                </a:extLst>
              </p:cNvPr>
              <p:cNvSpPr txBox="1">
                <a:spLocks noChangeArrowheads="1"/>
              </p:cNvSpPr>
              <p:nvPr/>
            </p:nvSpPr>
            <p:spPr bwMode="auto">
              <a:xfrm>
                <a:off x="3697" y="808"/>
                <a:ext cx="1179" cy="210"/>
              </a:xfrm>
              <a:prstGeom prst="rect">
                <a:avLst/>
              </a:prstGeom>
              <a:noFill/>
              <a:ln w="28575">
                <a:solidFill>
                  <a:srgbClr val="FF0000"/>
                </a:solidFill>
                <a:miter lim="800000"/>
                <a:headEnd/>
                <a:tailEnd/>
              </a:ln>
              <a:effectLst/>
            </p:spPr>
            <p:txBody>
              <a:bodyPr>
                <a:spAutoFit/>
              </a:bodyPr>
              <a:lstStyle/>
              <a:p>
                <a:pPr algn="ctr" eaLnBrk="1" hangingPunct="1">
                  <a:spcBef>
                    <a:spcPct val="50000"/>
                  </a:spcBef>
                  <a:defRPr/>
                </a:pPr>
                <a:r>
                  <a:rPr lang="en-US" altLang="zh-CN" sz="1400" b="1">
                    <a:solidFill>
                      <a:srgbClr val="808080"/>
                    </a:solidFill>
                    <a:effectLst>
                      <a:outerShdw blurRad="38100" dist="38100" dir="2700000" algn="tl">
                        <a:srgbClr val="C0C0C0"/>
                      </a:outerShdw>
                    </a:effectLst>
                  </a:rPr>
                  <a:t>char[]</a:t>
                </a:r>
              </a:p>
            </p:txBody>
          </p:sp>
          <p:sp>
            <p:nvSpPr>
              <p:cNvPr id="181434" name="Text Box 186">
                <a:extLst>
                  <a:ext uri="{FF2B5EF4-FFF2-40B4-BE49-F238E27FC236}">
                    <a16:creationId xmlns:a16="http://schemas.microsoft.com/office/drawing/2014/main" id="{1CEB22FD-219C-4AE8-B63F-BFE1D5C8EA00}"/>
                  </a:ext>
                </a:extLst>
              </p:cNvPr>
              <p:cNvSpPr txBox="1">
                <a:spLocks noChangeArrowheads="1"/>
              </p:cNvSpPr>
              <p:nvPr/>
            </p:nvSpPr>
            <p:spPr bwMode="auto">
              <a:xfrm>
                <a:off x="2744" y="808"/>
                <a:ext cx="581" cy="210"/>
              </a:xfrm>
              <a:prstGeom prst="rect">
                <a:avLst/>
              </a:prstGeom>
              <a:noFill/>
              <a:ln w="28575">
                <a:solidFill>
                  <a:schemeClr val="tx1"/>
                </a:solidFill>
                <a:prstDash val="sysDot"/>
                <a:miter lim="800000"/>
                <a:headEnd/>
                <a:tailEnd/>
              </a:ln>
              <a:effectLst/>
            </p:spPr>
            <p:txBody>
              <a:bodyPr>
                <a:spAutoFit/>
              </a:bodyPr>
              <a:lstStyle/>
              <a:p>
                <a:pPr algn="ctr" eaLnBrk="1" hangingPunct="1">
                  <a:spcBef>
                    <a:spcPct val="50000"/>
                  </a:spcBef>
                  <a:defRPr/>
                </a:pPr>
                <a:r>
                  <a:rPr lang="en-US" altLang="zh-CN" sz="1400" b="1">
                    <a:solidFill>
                      <a:srgbClr val="808080"/>
                    </a:solidFill>
                    <a:effectLst>
                      <a:outerShdw blurRad="38100" dist="38100" dir="2700000" algn="tl">
                        <a:srgbClr val="C0C0C0"/>
                      </a:outerShdw>
                    </a:effectLst>
                  </a:rPr>
                  <a:t>char * </a:t>
                </a:r>
              </a:p>
            </p:txBody>
          </p:sp>
          <p:sp>
            <p:nvSpPr>
              <p:cNvPr id="59453" name="Line 187">
                <a:extLst>
                  <a:ext uri="{FF2B5EF4-FFF2-40B4-BE49-F238E27FC236}">
                    <a16:creationId xmlns:a16="http://schemas.microsoft.com/office/drawing/2014/main" id="{AD7648F2-C239-44C5-AB7D-77CF6B7B0C76}"/>
                  </a:ext>
                </a:extLst>
              </p:cNvPr>
              <p:cNvSpPr>
                <a:spLocks noChangeShapeType="1"/>
              </p:cNvSpPr>
              <p:nvPr/>
            </p:nvSpPr>
            <p:spPr bwMode="auto">
              <a:xfrm>
                <a:off x="3046" y="905"/>
                <a:ext cx="635" cy="0"/>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81436" name="Text Box 188">
                <a:extLst>
                  <a:ext uri="{FF2B5EF4-FFF2-40B4-BE49-F238E27FC236}">
                    <a16:creationId xmlns:a16="http://schemas.microsoft.com/office/drawing/2014/main" id="{F0C1F644-198B-4D8E-A06D-7EF02D3A37CC}"/>
                  </a:ext>
                </a:extLst>
              </p:cNvPr>
              <p:cNvSpPr txBox="1">
                <a:spLocks noChangeArrowheads="1"/>
              </p:cNvSpPr>
              <p:nvPr/>
            </p:nvSpPr>
            <p:spPr bwMode="auto">
              <a:xfrm>
                <a:off x="930" y="1177"/>
                <a:ext cx="590" cy="210"/>
              </a:xfrm>
              <a:prstGeom prst="rect">
                <a:avLst/>
              </a:prstGeom>
              <a:noFill/>
              <a:ln w="28575">
                <a:solidFill>
                  <a:schemeClr val="tx1"/>
                </a:solidFill>
                <a:miter lim="800000"/>
                <a:headEnd/>
                <a:tailEnd/>
              </a:ln>
              <a:effectLst/>
            </p:spPr>
            <p:txBody>
              <a:bodyPr>
                <a:spAutoFit/>
              </a:bodyPr>
              <a:lstStyle/>
              <a:p>
                <a:pPr algn="ctr" eaLnBrk="1" hangingPunct="1">
                  <a:spcBef>
                    <a:spcPct val="50000"/>
                  </a:spcBef>
                  <a:defRPr/>
                </a:pPr>
                <a:r>
                  <a:rPr lang="en-US" altLang="zh-CN" sz="1400" b="1">
                    <a:solidFill>
                      <a:srgbClr val="808080"/>
                    </a:solidFill>
                    <a:effectLst>
                      <a:outerShdw blurRad="38100" dist="38100" dir="2700000" algn="tl">
                        <a:srgbClr val="C0C0C0"/>
                      </a:outerShdw>
                    </a:effectLst>
                  </a:rPr>
                  <a:t>char * </a:t>
                </a:r>
              </a:p>
            </p:txBody>
          </p:sp>
          <p:sp>
            <p:nvSpPr>
              <p:cNvPr id="181437" name="Text Box 189">
                <a:extLst>
                  <a:ext uri="{FF2B5EF4-FFF2-40B4-BE49-F238E27FC236}">
                    <a16:creationId xmlns:a16="http://schemas.microsoft.com/office/drawing/2014/main" id="{D7413283-01F5-48C9-93BD-8D96682CB16F}"/>
                  </a:ext>
                </a:extLst>
              </p:cNvPr>
              <p:cNvSpPr txBox="1">
                <a:spLocks noChangeArrowheads="1"/>
              </p:cNvSpPr>
              <p:nvPr/>
            </p:nvSpPr>
            <p:spPr bwMode="auto">
              <a:xfrm>
                <a:off x="1882" y="1177"/>
                <a:ext cx="590" cy="210"/>
              </a:xfrm>
              <a:prstGeom prst="rect">
                <a:avLst/>
              </a:prstGeom>
              <a:noFill/>
              <a:ln w="28575">
                <a:solidFill>
                  <a:schemeClr val="tx1"/>
                </a:solidFill>
                <a:miter lim="800000"/>
                <a:headEnd/>
                <a:tailEnd/>
              </a:ln>
              <a:effectLst/>
            </p:spPr>
            <p:txBody>
              <a:bodyPr>
                <a:spAutoFit/>
              </a:bodyPr>
              <a:lstStyle/>
              <a:p>
                <a:pPr algn="ctr" eaLnBrk="1" hangingPunct="1">
                  <a:spcBef>
                    <a:spcPct val="50000"/>
                  </a:spcBef>
                  <a:defRPr/>
                </a:pPr>
                <a:r>
                  <a:rPr lang="en-US" altLang="zh-CN" sz="1400" b="1">
                    <a:solidFill>
                      <a:srgbClr val="808080"/>
                    </a:solidFill>
                    <a:effectLst>
                      <a:outerShdw blurRad="38100" dist="38100" dir="2700000" algn="tl">
                        <a:srgbClr val="C0C0C0"/>
                      </a:outerShdw>
                    </a:effectLst>
                  </a:rPr>
                  <a:t>char * * </a:t>
                </a:r>
              </a:p>
            </p:txBody>
          </p:sp>
          <p:sp>
            <p:nvSpPr>
              <p:cNvPr id="181438" name="Text Box 190">
                <a:extLst>
                  <a:ext uri="{FF2B5EF4-FFF2-40B4-BE49-F238E27FC236}">
                    <a16:creationId xmlns:a16="http://schemas.microsoft.com/office/drawing/2014/main" id="{6C995E9F-E0EC-4F96-B12E-75AAD34CDA2A}"/>
                  </a:ext>
                </a:extLst>
              </p:cNvPr>
              <p:cNvSpPr txBox="1">
                <a:spLocks noChangeArrowheads="1"/>
              </p:cNvSpPr>
              <p:nvPr/>
            </p:nvSpPr>
            <p:spPr bwMode="auto">
              <a:xfrm>
                <a:off x="670" y="1131"/>
                <a:ext cx="308" cy="231"/>
              </a:xfrm>
              <a:prstGeom prst="rect">
                <a:avLst/>
              </a:prstGeom>
              <a:noFill/>
              <a:ln w="9525">
                <a:noFill/>
                <a:miter lim="800000"/>
                <a:headEnd/>
                <a:tailEnd/>
              </a:ln>
              <a:effectLst/>
            </p:spPr>
            <p:txBody>
              <a:bodyPr>
                <a:spAutoFit/>
              </a:bodyPr>
              <a:lstStyle/>
              <a:p>
                <a:pPr algn="ctr" eaLnBrk="1" hangingPunct="1">
                  <a:spcBef>
                    <a:spcPct val="50000"/>
                  </a:spcBef>
                  <a:defRPr/>
                </a:pPr>
                <a:r>
                  <a:rPr lang="en-US" altLang="zh-CN" sz="1800" b="1">
                    <a:effectLst>
                      <a:outerShdw blurRad="38100" dist="38100" dir="2700000" algn="tl">
                        <a:srgbClr val="C0C0C0"/>
                      </a:outerShdw>
                    </a:effectLst>
                  </a:rPr>
                  <a:t>s1</a:t>
                </a:r>
              </a:p>
            </p:txBody>
          </p:sp>
          <p:sp>
            <p:nvSpPr>
              <p:cNvPr id="181439" name="Text Box 191">
                <a:extLst>
                  <a:ext uri="{FF2B5EF4-FFF2-40B4-BE49-F238E27FC236}">
                    <a16:creationId xmlns:a16="http://schemas.microsoft.com/office/drawing/2014/main" id="{5C006E69-5241-4D73-98BC-EEBEACD1B0FA}"/>
                  </a:ext>
                </a:extLst>
              </p:cNvPr>
              <p:cNvSpPr txBox="1">
                <a:spLocks noChangeArrowheads="1"/>
              </p:cNvSpPr>
              <p:nvPr/>
            </p:nvSpPr>
            <p:spPr bwMode="auto">
              <a:xfrm>
                <a:off x="1620" y="1119"/>
                <a:ext cx="317" cy="231"/>
              </a:xfrm>
              <a:prstGeom prst="rect">
                <a:avLst/>
              </a:prstGeom>
              <a:noFill/>
              <a:ln w="9525">
                <a:noFill/>
                <a:miter lim="800000"/>
                <a:headEnd/>
                <a:tailEnd/>
              </a:ln>
              <a:effectLst/>
            </p:spPr>
            <p:txBody>
              <a:bodyPr>
                <a:spAutoFit/>
              </a:bodyPr>
              <a:lstStyle/>
              <a:p>
                <a:pPr algn="ctr" eaLnBrk="1" hangingPunct="1">
                  <a:spcBef>
                    <a:spcPct val="50000"/>
                  </a:spcBef>
                  <a:defRPr/>
                </a:pPr>
                <a:r>
                  <a:rPr lang="en-US" altLang="zh-CN" sz="1800" b="1">
                    <a:effectLst>
                      <a:outerShdw blurRad="38100" dist="38100" dir="2700000" algn="tl">
                        <a:srgbClr val="C0C0C0"/>
                      </a:outerShdw>
                    </a:effectLst>
                  </a:rPr>
                  <a:t>s2</a:t>
                </a:r>
              </a:p>
            </p:txBody>
          </p:sp>
          <p:sp>
            <p:nvSpPr>
              <p:cNvPr id="181440" name="Text Box 192">
                <a:extLst>
                  <a:ext uri="{FF2B5EF4-FFF2-40B4-BE49-F238E27FC236}">
                    <a16:creationId xmlns:a16="http://schemas.microsoft.com/office/drawing/2014/main" id="{6DB78FB3-22DF-4439-81F9-CA5706103EDF}"/>
                  </a:ext>
                </a:extLst>
              </p:cNvPr>
              <p:cNvSpPr txBox="1">
                <a:spLocks noChangeArrowheads="1"/>
              </p:cNvSpPr>
              <p:nvPr/>
            </p:nvSpPr>
            <p:spPr bwMode="auto">
              <a:xfrm>
                <a:off x="3878" y="1177"/>
                <a:ext cx="1179" cy="210"/>
              </a:xfrm>
              <a:prstGeom prst="rect">
                <a:avLst/>
              </a:prstGeom>
              <a:noFill/>
              <a:ln w="28575">
                <a:solidFill>
                  <a:srgbClr val="FF0000"/>
                </a:solidFill>
                <a:miter lim="800000"/>
                <a:headEnd/>
                <a:tailEnd/>
              </a:ln>
              <a:effectLst/>
            </p:spPr>
            <p:txBody>
              <a:bodyPr>
                <a:spAutoFit/>
              </a:bodyPr>
              <a:lstStyle/>
              <a:p>
                <a:pPr algn="ctr" eaLnBrk="1" hangingPunct="1">
                  <a:spcBef>
                    <a:spcPct val="50000"/>
                  </a:spcBef>
                  <a:defRPr/>
                </a:pPr>
                <a:r>
                  <a:rPr lang="en-US" altLang="zh-CN" sz="1400" b="1">
                    <a:solidFill>
                      <a:srgbClr val="808080"/>
                    </a:solidFill>
                    <a:effectLst>
                      <a:outerShdw blurRad="38100" dist="38100" dir="2700000" algn="tl">
                        <a:srgbClr val="C0C0C0"/>
                      </a:outerShdw>
                    </a:effectLst>
                  </a:rPr>
                  <a:t>char[]</a:t>
                </a:r>
              </a:p>
            </p:txBody>
          </p:sp>
          <p:sp>
            <p:nvSpPr>
              <p:cNvPr id="181441" name="Text Box 193">
                <a:extLst>
                  <a:ext uri="{FF2B5EF4-FFF2-40B4-BE49-F238E27FC236}">
                    <a16:creationId xmlns:a16="http://schemas.microsoft.com/office/drawing/2014/main" id="{CE40848C-25CE-40E5-98EB-9028680A4FDB}"/>
                  </a:ext>
                </a:extLst>
              </p:cNvPr>
              <p:cNvSpPr txBox="1">
                <a:spLocks noChangeArrowheads="1"/>
              </p:cNvSpPr>
              <p:nvPr/>
            </p:nvSpPr>
            <p:spPr bwMode="auto">
              <a:xfrm>
                <a:off x="2925" y="1170"/>
                <a:ext cx="590" cy="210"/>
              </a:xfrm>
              <a:prstGeom prst="rect">
                <a:avLst/>
              </a:prstGeom>
              <a:noFill/>
              <a:ln w="28575">
                <a:solidFill>
                  <a:schemeClr val="tx1"/>
                </a:solidFill>
                <a:miter lim="800000"/>
                <a:headEnd/>
                <a:tailEnd/>
              </a:ln>
              <a:effectLst/>
            </p:spPr>
            <p:txBody>
              <a:bodyPr>
                <a:spAutoFit/>
              </a:bodyPr>
              <a:lstStyle/>
              <a:p>
                <a:pPr algn="ctr" eaLnBrk="1" hangingPunct="1">
                  <a:spcBef>
                    <a:spcPct val="50000"/>
                  </a:spcBef>
                  <a:defRPr/>
                </a:pPr>
                <a:r>
                  <a:rPr lang="en-US" altLang="zh-CN" sz="1400" b="1">
                    <a:solidFill>
                      <a:srgbClr val="808080"/>
                    </a:solidFill>
                    <a:effectLst>
                      <a:outerShdw blurRad="38100" dist="38100" dir="2700000" algn="tl">
                        <a:srgbClr val="C0C0C0"/>
                      </a:outerShdw>
                    </a:effectLst>
                  </a:rPr>
                  <a:t>char * </a:t>
                </a:r>
              </a:p>
            </p:txBody>
          </p:sp>
          <p:sp>
            <p:nvSpPr>
              <p:cNvPr id="59460" name="Line 194">
                <a:extLst>
                  <a:ext uri="{FF2B5EF4-FFF2-40B4-BE49-F238E27FC236}">
                    <a16:creationId xmlns:a16="http://schemas.microsoft.com/office/drawing/2014/main" id="{21EB24F0-5502-463D-889A-667AEA07BEA4}"/>
                  </a:ext>
                </a:extLst>
              </p:cNvPr>
              <p:cNvSpPr>
                <a:spLocks noChangeShapeType="1"/>
              </p:cNvSpPr>
              <p:nvPr/>
            </p:nvSpPr>
            <p:spPr bwMode="auto">
              <a:xfrm>
                <a:off x="3227" y="1267"/>
                <a:ext cx="635" cy="0"/>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81443" name="Text Box 195">
                <a:extLst>
                  <a:ext uri="{FF2B5EF4-FFF2-40B4-BE49-F238E27FC236}">
                    <a16:creationId xmlns:a16="http://schemas.microsoft.com/office/drawing/2014/main" id="{8F050B24-6731-4C88-9D3F-4B8BE8406973}"/>
                  </a:ext>
                </a:extLst>
              </p:cNvPr>
              <p:cNvSpPr txBox="1">
                <a:spLocks noChangeArrowheads="1"/>
              </p:cNvSpPr>
              <p:nvPr/>
            </p:nvSpPr>
            <p:spPr bwMode="auto">
              <a:xfrm>
                <a:off x="2659" y="1086"/>
                <a:ext cx="317" cy="231"/>
              </a:xfrm>
              <a:prstGeom prst="rect">
                <a:avLst/>
              </a:prstGeom>
              <a:noFill/>
              <a:ln w="9525">
                <a:noFill/>
                <a:miter lim="800000"/>
                <a:headEnd/>
                <a:tailEnd/>
              </a:ln>
              <a:effectLst/>
            </p:spPr>
            <p:txBody>
              <a:bodyPr>
                <a:spAutoFit/>
              </a:bodyPr>
              <a:lstStyle/>
              <a:p>
                <a:pPr algn="ctr" eaLnBrk="1" hangingPunct="1">
                  <a:spcBef>
                    <a:spcPct val="50000"/>
                  </a:spcBef>
                  <a:defRPr/>
                </a:pPr>
                <a:r>
                  <a:rPr lang="en-US" altLang="zh-CN" sz="1800" b="1">
                    <a:effectLst>
                      <a:outerShdw blurRad="38100" dist="38100" dir="2700000" algn="tl">
                        <a:srgbClr val="C0C0C0"/>
                      </a:outerShdw>
                    </a:effectLst>
                  </a:rPr>
                  <a:t>pc</a:t>
                </a:r>
              </a:p>
            </p:txBody>
          </p:sp>
          <p:sp>
            <p:nvSpPr>
              <p:cNvPr id="59462" name="Line 196">
                <a:extLst>
                  <a:ext uri="{FF2B5EF4-FFF2-40B4-BE49-F238E27FC236}">
                    <a16:creationId xmlns:a16="http://schemas.microsoft.com/office/drawing/2014/main" id="{AA8DC832-700F-4770-A41D-56CB45257A7A}"/>
                  </a:ext>
                </a:extLst>
              </p:cNvPr>
              <p:cNvSpPr>
                <a:spLocks noChangeShapeType="1"/>
              </p:cNvSpPr>
              <p:nvPr/>
            </p:nvSpPr>
            <p:spPr bwMode="auto">
              <a:xfrm flipV="1">
                <a:off x="2200" y="858"/>
                <a:ext cx="534" cy="424"/>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9463" name="Freeform 197">
                <a:extLst>
                  <a:ext uri="{FF2B5EF4-FFF2-40B4-BE49-F238E27FC236}">
                    <a16:creationId xmlns:a16="http://schemas.microsoft.com/office/drawing/2014/main" id="{2A070243-4497-41C8-9B15-2F2A8390B071}"/>
                  </a:ext>
                </a:extLst>
              </p:cNvPr>
              <p:cNvSpPr>
                <a:spLocks/>
              </p:cNvSpPr>
              <p:nvPr/>
            </p:nvSpPr>
            <p:spPr bwMode="auto">
              <a:xfrm>
                <a:off x="1026" y="832"/>
                <a:ext cx="182" cy="453"/>
              </a:xfrm>
              <a:custGeom>
                <a:avLst/>
                <a:gdLst>
                  <a:gd name="T0" fmla="*/ 182 w 182"/>
                  <a:gd name="T1" fmla="*/ 453 h 453"/>
                  <a:gd name="T2" fmla="*/ 0 w 182"/>
                  <a:gd name="T3" fmla="*/ 181 h 453"/>
                  <a:gd name="T4" fmla="*/ 182 w 182"/>
                  <a:gd name="T5" fmla="*/ 0 h 453"/>
                  <a:gd name="T6" fmla="*/ 0 60000 65536"/>
                  <a:gd name="T7" fmla="*/ 0 60000 65536"/>
                  <a:gd name="T8" fmla="*/ 0 60000 65536"/>
                  <a:gd name="T9" fmla="*/ 0 w 182"/>
                  <a:gd name="T10" fmla="*/ 0 h 453"/>
                  <a:gd name="T11" fmla="*/ 182 w 182"/>
                  <a:gd name="T12" fmla="*/ 453 h 453"/>
                </a:gdLst>
                <a:ahLst/>
                <a:cxnLst>
                  <a:cxn ang="T6">
                    <a:pos x="T0" y="T1"/>
                  </a:cxn>
                  <a:cxn ang="T7">
                    <a:pos x="T2" y="T3"/>
                  </a:cxn>
                  <a:cxn ang="T8">
                    <a:pos x="T4" y="T5"/>
                  </a:cxn>
                </a:cxnLst>
                <a:rect l="T9" t="T10" r="T11" b="T12"/>
                <a:pathLst>
                  <a:path w="182" h="453">
                    <a:moveTo>
                      <a:pt x="182" y="453"/>
                    </a:moveTo>
                    <a:cubicBezTo>
                      <a:pt x="91" y="354"/>
                      <a:pt x="0" y="256"/>
                      <a:pt x="0" y="181"/>
                    </a:cubicBezTo>
                    <a:cubicBezTo>
                      <a:pt x="0" y="106"/>
                      <a:pt x="91" y="53"/>
                      <a:pt x="182" y="0"/>
                    </a:cubicBezTo>
                  </a:path>
                </a:pathLst>
              </a:custGeom>
              <a:noFill/>
              <a:ln w="28575" cap="flat" cmpd="sng">
                <a:solidFill>
                  <a:srgbClr val="993300"/>
                </a:solidFill>
                <a:prstDash val="solid"/>
                <a:miter lim="800000"/>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59464" name="Line 198">
                <a:extLst>
                  <a:ext uri="{FF2B5EF4-FFF2-40B4-BE49-F238E27FC236}">
                    <a16:creationId xmlns:a16="http://schemas.microsoft.com/office/drawing/2014/main" id="{58E4AFB1-5216-4090-A2A6-500E59BF6C56}"/>
                  </a:ext>
                </a:extLst>
              </p:cNvPr>
              <p:cNvSpPr>
                <a:spLocks noChangeShapeType="1"/>
              </p:cNvSpPr>
              <p:nvPr/>
            </p:nvSpPr>
            <p:spPr bwMode="auto">
              <a:xfrm>
                <a:off x="567" y="1083"/>
                <a:ext cx="4672" cy="0"/>
              </a:xfrm>
              <a:prstGeom prst="line">
                <a:avLst/>
              </a:prstGeom>
              <a:noFill/>
              <a:ln w="38100">
                <a:solidFill>
                  <a:srgbClr val="008080"/>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181447" name="Text Box 199">
            <a:extLst>
              <a:ext uri="{FF2B5EF4-FFF2-40B4-BE49-F238E27FC236}">
                <a16:creationId xmlns:a16="http://schemas.microsoft.com/office/drawing/2014/main" id="{5EA18851-7CBC-420E-BE39-2D44FAD789BE}"/>
              </a:ext>
            </a:extLst>
          </p:cNvPr>
          <p:cNvSpPr txBox="1">
            <a:spLocks noChangeArrowheads="1"/>
          </p:cNvSpPr>
          <p:nvPr/>
        </p:nvSpPr>
        <p:spPr bwMode="auto">
          <a:xfrm>
            <a:off x="695325" y="5876925"/>
            <a:ext cx="1584325" cy="333375"/>
          </a:xfrm>
          <a:prstGeom prst="rect">
            <a:avLst/>
          </a:prstGeom>
          <a:noFill/>
          <a:ln w="28575">
            <a:solidFill>
              <a:schemeClr val="tx1"/>
            </a:solidFill>
            <a:miter lim="800000"/>
            <a:headEnd/>
            <a:tailEnd/>
          </a:ln>
          <a:effectLst/>
        </p:spPr>
        <p:txBody>
          <a:bodyPr>
            <a:spAutoFit/>
          </a:bodyPr>
          <a:lstStyle/>
          <a:p>
            <a:pPr eaLnBrk="1" hangingPunct="1">
              <a:spcBef>
                <a:spcPct val="50000"/>
              </a:spcBef>
              <a:defRPr/>
            </a:pPr>
            <a:r>
              <a:rPr lang="en-US" altLang="zh-CN" sz="1400" b="1">
                <a:effectLst>
                  <a:outerShdw blurRad="38100" dist="38100" dir="2700000" algn="tl">
                    <a:srgbClr val="C0C0C0"/>
                  </a:outerShdw>
                </a:effectLst>
              </a:rPr>
              <a:t>”input num!\n”</a:t>
            </a:r>
          </a:p>
        </p:txBody>
      </p:sp>
      <p:sp>
        <p:nvSpPr>
          <p:cNvPr id="181451" name="Text Box 203">
            <a:extLst>
              <a:ext uri="{FF2B5EF4-FFF2-40B4-BE49-F238E27FC236}">
                <a16:creationId xmlns:a16="http://schemas.microsoft.com/office/drawing/2014/main" id="{9DEEB700-4891-43C3-8DFA-295808A7BA6E}"/>
              </a:ext>
            </a:extLst>
          </p:cNvPr>
          <p:cNvSpPr txBox="1">
            <a:spLocks noChangeArrowheads="1"/>
          </p:cNvSpPr>
          <p:nvPr/>
        </p:nvSpPr>
        <p:spPr bwMode="auto">
          <a:xfrm>
            <a:off x="684213" y="6299200"/>
            <a:ext cx="1655762" cy="333375"/>
          </a:xfrm>
          <a:prstGeom prst="rect">
            <a:avLst/>
          </a:prstGeom>
          <a:noFill/>
          <a:ln w="28575">
            <a:solidFill>
              <a:schemeClr val="tx1"/>
            </a:solidFill>
            <a:miter lim="800000"/>
            <a:headEnd/>
            <a:tailEnd/>
          </a:ln>
          <a:effectLst/>
        </p:spPr>
        <p:txBody>
          <a:bodyPr>
            <a:spAutoFit/>
          </a:bodyPr>
          <a:lstStyle/>
          <a:p>
            <a:pPr eaLnBrk="1" hangingPunct="1">
              <a:spcBef>
                <a:spcPct val="50000"/>
              </a:spcBef>
              <a:defRPr/>
            </a:pPr>
            <a:r>
              <a:rPr lang="en-US" altLang="zh-CN" sz="1400" b="1">
                <a:effectLst>
                  <a:outerShdw blurRad="38100" dist="38100" dir="2700000" algn="tl">
                    <a:srgbClr val="C0C0C0"/>
                  </a:outerShdw>
                </a:effectLst>
              </a:rPr>
              <a:t>”input name!\n”</a:t>
            </a:r>
          </a:p>
        </p:txBody>
      </p:sp>
      <p:sp>
        <p:nvSpPr>
          <p:cNvPr id="181453" name="Rectangle 205">
            <a:extLst>
              <a:ext uri="{FF2B5EF4-FFF2-40B4-BE49-F238E27FC236}">
                <a16:creationId xmlns:a16="http://schemas.microsoft.com/office/drawing/2014/main" id="{256E34B0-D936-4327-8E6E-D8735E71C539}"/>
              </a:ext>
            </a:extLst>
          </p:cNvPr>
          <p:cNvSpPr>
            <a:spLocks noChangeArrowheads="1"/>
          </p:cNvSpPr>
          <p:nvPr/>
        </p:nvSpPr>
        <p:spPr bwMode="auto">
          <a:xfrm>
            <a:off x="731838" y="552450"/>
            <a:ext cx="7632700" cy="431800"/>
          </a:xfrm>
          <a:prstGeom prst="rect">
            <a:avLst/>
          </a:prstGeom>
          <a:solidFill>
            <a:schemeClr val="bg1">
              <a:alpha val="8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nvGrpSpPr>
          <p:cNvPr id="5" name="Group 214">
            <a:extLst>
              <a:ext uri="{FF2B5EF4-FFF2-40B4-BE49-F238E27FC236}">
                <a16:creationId xmlns:a16="http://schemas.microsoft.com/office/drawing/2014/main" id="{FB4E2B68-A4B5-4CC4-8E06-0B323CD58869}"/>
              </a:ext>
            </a:extLst>
          </p:cNvPr>
          <p:cNvGrpSpPr>
            <a:grpSpLocks/>
          </p:cNvGrpSpPr>
          <p:nvPr/>
        </p:nvGrpSpPr>
        <p:grpSpPr bwMode="auto">
          <a:xfrm>
            <a:off x="2676525" y="5589588"/>
            <a:ext cx="1954213" cy="693737"/>
            <a:chOff x="1686" y="3521"/>
            <a:chExt cx="1231" cy="437"/>
          </a:xfrm>
        </p:grpSpPr>
        <p:sp>
          <p:nvSpPr>
            <p:cNvPr id="181448" name="Text Box 200">
              <a:extLst>
                <a:ext uri="{FF2B5EF4-FFF2-40B4-BE49-F238E27FC236}">
                  <a16:creationId xmlns:a16="http://schemas.microsoft.com/office/drawing/2014/main" id="{F01A5564-56A4-42B1-9C52-F070D434F782}"/>
                </a:ext>
              </a:extLst>
            </p:cNvPr>
            <p:cNvSpPr txBox="1">
              <a:spLocks noChangeArrowheads="1"/>
            </p:cNvSpPr>
            <p:nvPr/>
          </p:nvSpPr>
          <p:spPr bwMode="auto">
            <a:xfrm>
              <a:off x="1686" y="3748"/>
              <a:ext cx="1231" cy="210"/>
            </a:xfrm>
            <a:prstGeom prst="rect">
              <a:avLst/>
            </a:prstGeom>
            <a:noFill/>
            <a:ln w="28575">
              <a:solidFill>
                <a:srgbClr val="FF0000"/>
              </a:solidFill>
              <a:miter lim="800000"/>
              <a:headEnd/>
              <a:tailEnd/>
            </a:ln>
            <a:effectLst/>
          </p:spPr>
          <p:txBody>
            <a:bodyPr>
              <a:spAutoFit/>
            </a:bodyPr>
            <a:lstStyle/>
            <a:p>
              <a:pPr algn="ctr" eaLnBrk="1" hangingPunct="1">
                <a:spcBef>
                  <a:spcPct val="50000"/>
                </a:spcBef>
                <a:defRPr/>
              </a:pPr>
              <a:r>
                <a:rPr lang="en-US" altLang="zh-CN" sz="1400" b="1">
                  <a:solidFill>
                    <a:srgbClr val="808080"/>
                  </a:solidFill>
                  <a:effectLst>
                    <a:outerShdw blurRad="38100" dist="38100" dir="2700000" algn="tl">
                      <a:srgbClr val="C0C0C0"/>
                    </a:outerShdw>
                  </a:effectLst>
                </a:rPr>
                <a:t>char[]</a:t>
              </a:r>
            </a:p>
          </p:txBody>
        </p:sp>
        <p:sp>
          <p:nvSpPr>
            <p:cNvPr id="59447" name="Line 207">
              <a:extLst>
                <a:ext uri="{FF2B5EF4-FFF2-40B4-BE49-F238E27FC236}">
                  <a16:creationId xmlns:a16="http://schemas.microsoft.com/office/drawing/2014/main" id="{E4881467-7132-4CA4-AAA8-DD901660F72C}"/>
                </a:ext>
              </a:extLst>
            </p:cNvPr>
            <p:cNvSpPr>
              <a:spLocks noChangeShapeType="1"/>
            </p:cNvSpPr>
            <p:nvPr/>
          </p:nvSpPr>
          <p:spPr bwMode="auto">
            <a:xfrm>
              <a:off x="1701" y="3521"/>
              <a:ext cx="0" cy="227"/>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 name="Group 221">
            <a:extLst>
              <a:ext uri="{FF2B5EF4-FFF2-40B4-BE49-F238E27FC236}">
                <a16:creationId xmlns:a16="http://schemas.microsoft.com/office/drawing/2014/main" id="{7F4926B4-297E-4AA1-BB02-B8D8A5C3C96D}"/>
              </a:ext>
            </a:extLst>
          </p:cNvPr>
          <p:cNvGrpSpPr>
            <a:grpSpLocks/>
          </p:cNvGrpSpPr>
          <p:nvPr/>
        </p:nvGrpSpPr>
        <p:grpSpPr bwMode="auto">
          <a:xfrm>
            <a:off x="3213100" y="5589588"/>
            <a:ext cx="3608388" cy="693737"/>
            <a:chOff x="2024" y="3521"/>
            <a:chExt cx="2273" cy="437"/>
          </a:xfrm>
        </p:grpSpPr>
        <p:sp>
          <p:nvSpPr>
            <p:cNvPr id="181449" name="Text Box 201">
              <a:extLst>
                <a:ext uri="{FF2B5EF4-FFF2-40B4-BE49-F238E27FC236}">
                  <a16:creationId xmlns:a16="http://schemas.microsoft.com/office/drawing/2014/main" id="{5AACA867-91CA-4C2A-A561-BCB725D7D15A}"/>
                </a:ext>
              </a:extLst>
            </p:cNvPr>
            <p:cNvSpPr txBox="1">
              <a:spLocks noChangeArrowheads="1"/>
            </p:cNvSpPr>
            <p:nvPr/>
          </p:nvSpPr>
          <p:spPr bwMode="auto">
            <a:xfrm>
              <a:off x="3066" y="3748"/>
              <a:ext cx="1231" cy="210"/>
            </a:xfrm>
            <a:prstGeom prst="rect">
              <a:avLst/>
            </a:prstGeom>
            <a:noFill/>
            <a:ln w="28575">
              <a:solidFill>
                <a:srgbClr val="FF0000"/>
              </a:solidFill>
              <a:miter lim="800000"/>
              <a:headEnd/>
              <a:tailEnd/>
            </a:ln>
            <a:effectLst/>
          </p:spPr>
          <p:txBody>
            <a:bodyPr>
              <a:spAutoFit/>
            </a:bodyPr>
            <a:lstStyle/>
            <a:p>
              <a:pPr algn="ctr" eaLnBrk="1" hangingPunct="1">
                <a:spcBef>
                  <a:spcPct val="50000"/>
                </a:spcBef>
                <a:defRPr/>
              </a:pPr>
              <a:r>
                <a:rPr lang="en-US" altLang="zh-CN" sz="1400" b="1">
                  <a:solidFill>
                    <a:srgbClr val="808080"/>
                  </a:solidFill>
                  <a:effectLst>
                    <a:outerShdw blurRad="38100" dist="38100" dir="2700000" algn="tl">
                      <a:srgbClr val="C0C0C0"/>
                    </a:outerShdw>
                  </a:effectLst>
                </a:rPr>
                <a:t>char[]</a:t>
              </a:r>
            </a:p>
          </p:txBody>
        </p:sp>
        <p:sp>
          <p:nvSpPr>
            <p:cNvPr id="59445" name="Line 208">
              <a:extLst>
                <a:ext uri="{FF2B5EF4-FFF2-40B4-BE49-F238E27FC236}">
                  <a16:creationId xmlns:a16="http://schemas.microsoft.com/office/drawing/2014/main" id="{D06823A5-A369-4B4D-B602-A45D8061D600}"/>
                </a:ext>
              </a:extLst>
            </p:cNvPr>
            <p:cNvSpPr>
              <a:spLocks noChangeShapeType="1"/>
            </p:cNvSpPr>
            <p:nvPr/>
          </p:nvSpPr>
          <p:spPr bwMode="auto">
            <a:xfrm>
              <a:off x="2024" y="3521"/>
              <a:ext cx="1037" cy="227"/>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7" name="Group 213">
            <a:extLst>
              <a:ext uri="{FF2B5EF4-FFF2-40B4-BE49-F238E27FC236}">
                <a16:creationId xmlns:a16="http://schemas.microsoft.com/office/drawing/2014/main" id="{52028617-117A-439C-9383-85A91548F189}"/>
              </a:ext>
            </a:extLst>
          </p:cNvPr>
          <p:cNvGrpSpPr>
            <a:grpSpLocks/>
          </p:cNvGrpSpPr>
          <p:nvPr/>
        </p:nvGrpSpPr>
        <p:grpSpPr bwMode="auto">
          <a:xfrm>
            <a:off x="179388" y="549275"/>
            <a:ext cx="8616950" cy="5416550"/>
            <a:chOff x="113" y="330"/>
            <a:chExt cx="5428" cy="3412"/>
          </a:xfrm>
        </p:grpSpPr>
        <p:sp>
          <p:nvSpPr>
            <p:cNvPr id="59442" name="Freeform 210">
              <a:extLst>
                <a:ext uri="{FF2B5EF4-FFF2-40B4-BE49-F238E27FC236}">
                  <a16:creationId xmlns:a16="http://schemas.microsoft.com/office/drawing/2014/main" id="{117AACF2-F019-4A19-81E7-2D90D3EA8ED0}"/>
                </a:ext>
              </a:extLst>
            </p:cNvPr>
            <p:cNvSpPr>
              <a:spLocks/>
            </p:cNvSpPr>
            <p:nvPr/>
          </p:nvSpPr>
          <p:spPr bwMode="auto">
            <a:xfrm>
              <a:off x="113" y="657"/>
              <a:ext cx="999" cy="3085"/>
            </a:xfrm>
            <a:custGeom>
              <a:avLst/>
              <a:gdLst>
                <a:gd name="T0" fmla="*/ 999 w 999"/>
                <a:gd name="T1" fmla="*/ 182 h 3085"/>
                <a:gd name="T2" fmla="*/ 183 w 999"/>
                <a:gd name="T3" fmla="*/ 91 h 3085"/>
                <a:gd name="T4" fmla="*/ 46 w 999"/>
                <a:gd name="T5" fmla="*/ 726 h 3085"/>
                <a:gd name="T6" fmla="*/ 46 w 999"/>
                <a:gd name="T7" fmla="*/ 2676 h 3085"/>
                <a:gd name="T8" fmla="*/ 319 w 999"/>
                <a:gd name="T9" fmla="*/ 3085 h 3085"/>
                <a:gd name="T10" fmla="*/ 0 60000 65536"/>
                <a:gd name="T11" fmla="*/ 0 60000 65536"/>
                <a:gd name="T12" fmla="*/ 0 60000 65536"/>
                <a:gd name="T13" fmla="*/ 0 60000 65536"/>
                <a:gd name="T14" fmla="*/ 0 60000 65536"/>
                <a:gd name="T15" fmla="*/ 0 w 999"/>
                <a:gd name="T16" fmla="*/ 0 h 3085"/>
                <a:gd name="T17" fmla="*/ 999 w 999"/>
                <a:gd name="T18" fmla="*/ 3085 h 3085"/>
              </a:gdLst>
              <a:ahLst/>
              <a:cxnLst>
                <a:cxn ang="T10">
                  <a:pos x="T0" y="T1"/>
                </a:cxn>
                <a:cxn ang="T11">
                  <a:pos x="T2" y="T3"/>
                </a:cxn>
                <a:cxn ang="T12">
                  <a:pos x="T4" y="T5"/>
                </a:cxn>
                <a:cxn ang="T13">
                  <a:pos x="T6" y="T7"/>
                </a:cxn>
                <a:cxn ang="T14">
                  <a:pos x="T8" y="T9"/>
                </a:cxn>
              </a:cxnLst>
              <a:rect l="T15" t="T16" r="T17" b="T18"/>
              <a:pathLst>
                <a:path w="999" h="3085">
                  <a:moveTo>
                    <a:pt x="999" y="182"/>
                  </a:moveTo>
                  <a:cubicBezTo>
                    <a:pt x="670" y="91"/>
                    <a:pt x="342" y="0"/>
                    <a:pt x="183" y="91"/>
                  </a:cubicBezTo>
                  <a:cubicBezTo>
                    <a:pt x="24" y="182"/>
                    <a:pt x="69" y="295"/>
                    <a:pt x="46" y="726"/>
                  </a:cubicBezTo>
                  <a:cubicBezTo>
                    <a:pt x="23" y="1157"/>
                    <a:pt x="0" y="2283"/>
                    <a:pt x="46" y="2676"/>
                  </a:cubicBezTo>
                  <a:cubicBezTo>
                    <a:pt x="92" y="3069"/>
                    <a:pt x="205" y="3077"/>
                    <a:pt x="319" y="3085"/>
                  </a:cubicBezTo>
                </a:path>
              </a:pathLst>
            </a:custGeom>
            <a:noFill/>
            <a:ln w="28575" cap="flat" cmpd="sng">
              <a:solidFill>
                <a:srgbClr val="993300"/>
              </a:solidFill>
              <a:prstDash val="solid"/>
              <a:miter lim="800000"/>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59443" name="Freeform 212">
              <a:extLst>
                <a:ext uri="{FF2B5EF4-FFF2-40B4-BE49-F238E27FC236}">
                  <a16:creationId xmlns:a16="http://schemas.microsoft.com/office/drawing/2014/main" id="{8CA22852-81B1-45A8-BE19-6F1ABFB00EB9}"/>
                </a:ext>
              </a:extLst>
            </p:cNvPr>
            <p:cNvSpPr>
              <a:spLocks/>
            </p:cNvSpPr>
            <p:nvPr/>
          </p:nvSpPr>
          <p:spPr bwMode="auto">
            <a:xfrm>
              <a:off x="1565" y="330"/>
              <a:ext cx="3976" cy="3055"/>
            </a:xfrm>
            <a:custGeom>
              <a:avLst/>
              <a:gdLst>
                <a:gd name="T0" fmla="*/ 544 w 3976"/>
                <a:gd name="T1" fmla="*/ 515 h 3055"/>
                <a:gd name="T2" fmla="*/ 1542 w 3976"/>
                <a:gd name="T3" fmla="*/ 197 h 3055"/>
                <a:gd name="T4" fmla="*/ 3719 w 3976"/>
                <a:gd name="T5" fmla="*/ 333 h 3055"/>
                <a:gd name="T6" fmla="*/ 3084 w 3976"/>
                <a:gd name="T7" fmla="*/ 2193 h 3055"/>
                <a:gd name="T8" fmla="*/ 1451 w 3976"/>
                <a:gd name="T9" fmla="*/ 2148 h 3055"/>
                <a:gd name="T10" fmla="*/ 0 w 3976"/>
                <a:gd name="T11" fmla="*/ 3055 h 3055"/>
                <a:gd name="T12" fmla="*/ 0 60000 65536"/>
                <a:gd name="T13" fmla="*/ 0 60000 65536"/>
                <a:gd name="T14" fmla="*/ 0 60000 65536"/>
                <a:gd name="T15" fmla="*/ 0 60000 65536"/>
                <a:gd name="T16" fmla="*/ 0 60000 65536"/>
                <a:gd name="T17" fmla="*/ 0 60000 65536"/>
                <a:gd name="T18" fmla="*/ 0 w 3976"/>
                <a:gd name="T19" fmla="*/ 0 h 3055"/>
                <a:gd name="T20" fmla="*/ 3976 w 3976"/>
                <a:gd name="T21" fmla="*/ 3055 h 3055"/>
              </a:gdLst>
              <a:ahLst/>
              <a:cxnLst>
                <a:cxn ang="T12">
                  <a:pos x="T0" y="T1"/>
                </a:cxn>
                <a:cxn ang="T13">
                  <a:pos x="T2" y="T3"/>
                </a:cxn>
                <a:cxn ang="T14">
                  <a:pos x="T4" y="T5"/>
                </a:cxn>
                <a:cxn ang="T15">
                  <a:pos x="T6" y="T7"/>
                </a:cxn>
                <a:cxn ang="T16">
                  <a:pos x="T8" y="T9"/>
                </a:cxn>
                <a:cxn ang="T17">
                  <a:pos x="T10" y="T11"/>
                </a:cxn>
              </a:cxnLst>
              <a:rect l="T18" t="T19" r="T20" b="T21"/>
              <a:pathLst>
                <a:path w="3976" h="3055">
                  <a:moveTo>
                    <a:pt x="544" y="515"/>
                  </a:moveTo>
                  <a:cubicBezTo>
                    <a:pt x="778" y="371"/>
                    <a:pt x="1013" y="227"/>
                    <a:pt x="1542" y="197"/>
                  </a:cubicBezTo>
                  <a:cubicBezTo>
                    <a:pt x="2071" y="167"/>
                    <a:pt x="3462" y="0"/>
                    <a:pt x="3719" y="333"/>
                  </a:cubicBezTo>
                  <a:cubicBezTo>
                    <a:pt x="3976" y="666"/>
                    <a:pt x="3462" y="1890"/>
                    <a:pt x="3084" y="2193"/>
                  </a:cubicBezTo>
                  <a:cubicBezTo>
                    <a:pt x="2706" y="2496"/>
                    <a:pt x="1965" y="2004"/>
                    <a:pt x="1451" y="2148"/>
                  </a:cubicBezTo>
                  <a:cubicBezTo>
                    <a:pt x="937" y="2292"/>
                    <a:pt x="468" y="2673"/>
                    <a:pt x="0" y="3055"/>
                  </a:cubicBezTo>
                </a:path>
              </a:pathLst>
            </a:custGeom>
            <a:noFill/>
            <a:ln w="28575" cap="flat" cmpd="sng">
              <a:solidFill>
                <a:srgbClr val="993300"/>
              </a:solidFill>
              <a:prstDash val="solid"/>
              <a:miter lim="800000"/>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 name="Group 220">
            <a:extLst>
              <a:ext uri="{FF2B5EF4-FFF2-40B4-BE49-F238E27FC236}">
                <a16:creationId xmlns:a16="http://schemas.microsoft.com/office/drawing/2014/main" id="{0DB6F99D-EE0E-4C64-B5D0-9249483C354A}"/>
              </a:ext>
            </a:extLst>
          </p:cNvPr>
          <p:cNvGrpSpPr>
            <a:grpSpLocks/>
          </p:cNvGrpSpPr>
          <p:nvPr/>
        </p:nvGrpSpPr>
        <p:grpSpPr bwMode="auto">
          <a:xfrm>
            <a:off x="179388" y="692150"/>
            <a:ext cx="8420100" cy="5689600"/>
            <a:chOff x="113" y="436"/>
            <a:chExt cx="5304" cy="3584"/>
          </a:xfrm>
        </p:grpSpPr>
        <p:sp>
          <p:nvSpPr>
            <p:cNvPr id="59440" name="Freeform 216">
              <a:extLst>
                <a:ext uri="{FF2B5EF4-FFF2-40B4-BE49-F238E27FC236}">
                  <a16:creationId xmlns:a16="http://schemas.microsoft.com/office/drawing/2014/main" id="{2624F1D5-CC7C-4AC8-8246-7EF8B4902DC2}"/>
                </a:ext>
              </a:extLst>
            </p:cNvPr>
            <p:cNvSpPr>
              <a:spLocks/>
            </p:cNvSpPr>
            <p:nvPr/>
          </p:nvSpPr>
          <p:spPr bwMode="auto">
            <a:xfrm>
              <a:off x="113" y="663"/>
              <a:ext cx="999" cy="3357"/>
            </a:xfrm>
            <a:custGeom>
              <a:avLst/>
              <a:gdLst>
                <a:gd name="T0" fmla="*/ 999 w 999"/>
                <a:gd name="T1" fmla="*/ 591 h 3085"/>
                <a:gd name="T2" fmla="*/ 183 w 999"/>
                <a:gd name="T3" fmla="*/ 296 h 3085"/>
                <a:gd name="T4" fmla="*/ 46 w 999"/>
                <a:gd name="T5" fmla="*/ 2372 h 3085"/>
                <a:gd name="T6" fmla="*/ 46 w 999"/>
                <a:gd name="T7" fmla="*/ 8735 h 3085"/>
                <a:gd name="T8" fmla="*/ 319 w 999"/>
                <a:gd name="T9" fmla="*/ 10069 h 3085"/>
                <a:gd name="T10" fmla="*/ 0 60000 65536"/>
                <a:gd name="T11" fmla="*/ 0 60000 65536"/>
                <a:gd name="T12" fmla="*/ 0 60000 65536"/>
                <a:gd name="T13" fmla="*/ 0 60000 65536"/>
                <a:gd name="T14" fmla="*/ 0 60000 65536"/>
                <a:gd name="T15" fmla="*/ 0 w 999"/>
                <a:gd name="T16" fmla="*/ 0 h 3085"/>
                <a:gd name="T17" fmla="*/ 999 w 999"/>
                <a:gd name="T18" fmla="*/ 3085 h 3085"/>
              </a:gdLst>
              <a:ahLst/>
              <a:cxnLst>
                <a:cxn ang="T10">
                  <a:pos x="T0" y="T1"/>
                </a:cxn>
                <a:cxn ang="T11">
                  <a:pos x="T2" y="T3"/>
                </a:cxn>
                <a:cxn ang="T12">
                  <a:pos x="T4" y="T5"/>
                </a:cxn>
                <a:cxn ang="T13">
                  <a:pos x="T6" y="T7"/>
                </a:cxn>
                <a:cxn ang="T14">
                  <a:pos x="T8" y="T9"/>
                </a:cxn>
              </a:cxnLst>
              <a:rect l="T15" t="T16" r="T17" b="T18"/>
              <a:pathLst>
                <a:path w="999" h="3085">
                  <a:moveTo>
                    <a:pt x="999" y="182"/>
                  </a:moveTo>
                  <a:cubicBezTo>
                    <a:pt x="670" y="91"/>
                    <a:pt x="342" y="0"/>
                    <a:pt x="183" y="91"/>
                  </a:cubicBezTo>
                  <a:cubicBezTo>
                    <a:pt x="24" y="182"/>
                    <a:pt x="69" y="295"/>
                    <a:pt x="46" y="726"/>
                  </a:cubicBezTo>
                  <a:cubicBezTo>
                    <a:pt x="23" y="1157"/>
                    <a:pt x="0" y="2283"/>
                    <a:pt x="46" y="2676"/>
                  </a:cubicBezTo>
                  <a:cubicBezTo>
                    <a:pt x="92" y="3069"/>
                    <a:pt x="205" y="3077"/>
                    <a:pt x="319" y="3085"/>
                  </a:cubicBezTo>
                </a:path>
              </a:pathLst>
            </a:custGeom>
            <a:noFill/>
            <a:ln w="28575" cap="flat" cmpd="sng">
              <a:solidFill>
                <a:srgbClr val="993300"/>
              </a:solidFill>
              <a:prstDash val="solid"/>
              <a:miter lim="800000"/>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59441" name="Freeform 219">
              <a:extLst>
                <a:ext uri="{FF2B5EF4-FFF2-40B4-BE49-F238E27FC236}">
                  <a16:creationId xmlns:a16="http://schemas.microsoft.com/office/drawing/2014/main" id="{81F18871-CBF4-43E2-985B-C55B64629F51}"/>
                </a:ext>
              </a:extLst>
            </p:cNvPr>
            <p:cNvSpPr>
              <a:spLocks/>
            </p:cNvSpPr>
            <p:nvPr/>
          </p:nvSpPr>
          <p:spPr bwMode="auto">
            <a:xfrm>
              <a:off x="1894" y="436"/>
              <a:ext cx="3523" cy="2949"/>
            </a:xfrm>
            <a:custGeom>
              <a:avLst/>
              <a:gdLst>
                <a:gd name="T0" fmla="*/ 227 w 3523"/>
                <a:gd name="T1" fmla="*/ 409 h 2949"/>
                <a:gd name="T2" fmla="*/ 907 w 3523"/>
                <a:gd name="T3" fmla="*/ 136 h 2949"/>
                <a:gd name="T4" fmla="*/ 2903 w 3523"/>
                <a:gd name="T5" fmla="*/ 46 h 2949"/>
                <a:gd name="T6" fmla="*/ 3493 w 3523"/>
                <a:gd name="T7" fmla="*/ 409 h 2949"/>
                <a:gd name="T8" fmla="*/ 3085 w 3523"/>
                <a:gd name="T9" fmla="*/ 1679 h 2949"/>
                <a:gd name="T10" fmla="*/ 2676 w 3523"/>
                <a:gd name="T11" fmla="*/ 2178 h 2949"/>
                <a:gd name="T12" fmla="*/ 1361 w 3523"/>
                <a:gd name="T13" fmla="*/ 2042 h 2949"/>
                <a:gd name="T14" fmla="*/ 0 w 3523"/>
                <a:gd name="T15" fmla="*/ 2949 h 2949"/>
                <a:gd name="T16" fmla="*/ 0 60000 65536"/>
                <a:gd name="T17" fmla="*/ 0 60000 65536"/>
                <a:gd name="T18" fmla="*/ 0 60000 65536"/>
                <a:gd name="T19" fmla="*/ 0 60000 65536"/>
                <a:gd name="T20" fmla="*/ 0 60000 65536"/>
                <a:gd name="T21" fmla="*/ 0 60000 65536"/>
                <a:gd name="T22" fmla="*/ 0 60000 65536"/>
                <a:gd name="T23" fmla="*/ 0 60000 65536"/>
                <a:gd name="T24" fmla="*/ 0 w 3523"/>
                <a:gd name="T25" fmla="*/ 0 h 2949"/>
                <a:gd name="T26" fmla="*/ 3523 w 3523"/>
                <a:gd name="T27" fmla="*/ 2949 h 29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23" h="2949">
                  <a:moveTo>
                    <a:pt x="227" y="409"/>
                  </a:moveTo>
                  <a:cubicBezTo>
                    <a:pt x="344" y="302"/>
                    <a:pt x="461" y="196"/>
                    <a:pt x="907" y="136"/>
                  </a:cubicBezTo>
                  <a:cubicBezTo>
                    <a:pt x="1353" y="76"/>
                    <a:pt x="2472" y="0"/>
                    <a:pt x="2903" y="46"/>
                  </a:cubicBezTo>
                  <a:cubicBezTo>
                    <a:pt x="3334" y="92"/>
                    <a:pt x="3463" y="137"/>
                    <a:pt x="3493" y="409"/>
                  </a:cubicBezTo>
                  <a:cubicBezTo>
                    <a:pt x="3523" y="681"/>
                    <a:pt x="3221" y="1384"/>
                    <a:pt x="3085" y="1679"/>
                  </a:cubicBezTo>
                  <a:cubicBezTo>
                    <a:pt x="2949" y="1974"/>
                    <a:pt x="2963" y="2118"/>
                    <a:pt x="2676" y="2178"/>
                  </a:cubicBezTo>
                  <a:cubicBezTo>
                    <a:pt x="2389" y="2238"/>
                    <a:pt x="1807" y="1914"/>
                    <a:pt x="1361" y="2042"/>
                  </a:cubicBezTo>
                  <a:cubicBezTo>
                    <a:pt x="915" y="2170"/>
                    <a:pt x="457" y="2559"/>
                    <a:pt x="0" y="2949"/>
                  </a:cubicBezTo>
                </a:path>
              </a:pathLst>
            </a:custGeom>
            <a:noFill/>
            <a:ln w="25400" cap="flat" cmpd="sng">
              <a:solidFill>
                <a:srgbClr val="993300"/>
              </a:solidFill>
              <a:prstDash val="solid"/>
              <a:miter lim="800000"/>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81450"/>
                                        </p:tgtEl>
                                        <p:attrNameLst>
                                          <p:attrName>style.visibility</p:attrName>
                                        </p:attrNameLst>
                                      </p:cBhvr>
                                      <p:to>
                                        <p:strVal val="visible"/>
                                      </p:to>
                                    </p:set>
                                    <p:anim calcmode="lin" valueType="num">
                                      <p:cBhvr>
                                        <p:cTn id="7" dur="1000" fill="hold"/>
                                        <p:tgtEl>
                                          <p:spTgt spid="181450"/>
                                        </p:tgtEl>
                                        <p:attrNameLst>
                                          <p:attrName>ppt_x</p:attrName>
                                        </p:attrNameLst>
                                      </p:cBhvr>
                                      <p:tavLst>
                                        <p:tav tm="0">
                                          <p:val>
                                            <p:strVal val="#ppt_x-.2"/>
                                          </p:val>
                                        </p:tav>
                                        <p:tav tm="100000">
                                          <p:val>
                                            <p:strVal val="#ppt_x"/>
                                          </p:val>
                                        </p:tav>
                                      </p:tavLst>
                                    </p:anim>
                                    <p:anim calcmode="lin" valueType="num">
                                      <p:cBhvr>
                                        <p:cTn id="8" dur="1000" fill="hold"/>
                                        <p:tgtEl>
                                          <p:spTgt spid="18145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81450"/>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81452"/>
                                        </p:tgtEl>
                                        <p:attrNameLst>
                                          <p:attrName>style.visibility</p:attrName>
                                        </p:attrNameLst>
                                      </p:cBhvr>
                                      <p:to>
                                        <p:strVal val="visible"/>
                                      </p:to>
                                    </p:set>
                                    <p:anim calcmode="lin" valueType="num">
                                      <p:cBhvr>
                                        <p:cTn id="12" dur="1000" fill="hold"/>
                                        <p:tgtEl>
                                          <p:spTgt spid="181452"/>
                                        </p:tgtEl>
                                        <p:attrNameLst>
                                          <p:attrName>ppt_x</p:attrName>
                                        </p:attrNameLst>
                                      </p:cBhvr>
                                      <p:tavLst>
                                        <p:tav tm="0">
                                          <p:val>
                                            <p:strVal val="#ppt_x-.2"/>
                                          </p:val>
                                        </p:tav>
                                        <p:tav tm="100000">
                                          <p:val>
                                            <p:strVal val="#ppt_x"/>
                                          </p:val>
                                        </p:tav>
                                      </p:tavLst>
                                    </p:anim>
                                    <p:anim calcmode="lin" valueType="num">
                                      <p:cBhvr>
                                        <p:cTn id="13" dur="1000" fill="hold"/>
                                        <p:tgtEl>
                                          <p:spTgt spid="181452"/>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81452"/>
                                        </p:tgtEl>
                                      </p:cBhvr>
                                    </p:animEffect>
                                  </p:childTnLst>
                                </p:cTn>
                              </p:par>
                              <p:par>
                                <p:cTn id="15" presetID="29" presetClass="entr" presetSubtype="0" fill="hold" nodeType="withEffect">
                                  <p:stCondLst>
                                    <p:cond delay="0"/>
                                  </p:stCondLst>
                                  <p:childTnLst>
                                    <p:set>
                                      <p:cBhvr>
                                        <p:cTn id="16" dur="1" fill="hold">
                                          <p:stCondLst>
                                            <p:cond delay="0"/>
                                          </p:stCondLst>
                                        </p:cTn>
                                        <p:tgtEl>
                                          <p:spTgt spid="181388"/>
                                        </p:tgtEl>
                                        <p:attrNameLst>
                                          <p:attrName>style.visibility</p:attrName>
                                        </p:attrNameLst>
                                      </p:cBhvr>
                                      <p:to>
                                        <p:strVal val="visible"/>
                                      </p:to>
                                    </p:set>
                                    <p:anim calcmode="lin" valueType="num">
                                      <p:cBhvr>
                                        <p:cTn id="17" dur="1000" fill="hold"/>
                                        <p:tgtEl>
                                          <p:spTgt spid="181388"/>
                                        </p:tgtEl>
                                        <p:attrNameLst>
                                          <p:attrName>ppt_x</p:attrName>
                                        </p:attrNameLst>
                                      </p:cBhvr>
                                      <p:tavLst>
                                        <p:tav tm="0">
                                          <p:val>
                                            <p:strVal val="#ppt_x-.2"/>
                                          </p:val>
                                        </p:tav>
                                        <p:tav tm="100000">
                                          <p:val>
                                            <p:strVal val="#ppt_x"/>
                                          </p:val>
                                        </p:tav>
                                      </p:tavLst>
                                    </p:anim>
                                    <p:anim calcmode="lin" valueType="num">
                                      <p:cBhvr>
                                        <p:cTn id="18" dur="1000" fill="hold"/>
                                        <p:tgtEl>
                                          <p:spTgt spid="181388"/>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81388"/>
                                        </p:tgtEl>
                                      </p:cBhvr>
                                    </p:animEffect>
                                  </p:childTnLst>
                                </p:cTn>
                              </p:par>
                              <p:par>
                                <p:cTn id="20" presetID="29" presetClass="entr" presetSubtype="0" fill="hold" grpId="0" nodeType="withEffect">
                                  <p:stCondLst>
                                    <p:cond delay="0"/>
                                  </p:stCondLst>
                                  <p:childTnLst>
                                    <p:set>
                                      <p:cBhvr>
                                        <p:cTn id="21" dur="1" fill="hold">
                                          <p:stCondLst>
                                            <p:cond delay="0"/>
                                          </p:stCondLst>
                                        </p:cTn>
                                        <p:tgtEl>
                                          <p:spTgt spid="181327"/>
                                        </p:tgtEl>
                                        <p:attrNameLst>
                                          <p:attrName>style.visibility</p:attrName>
                                        </p:attrNameLst>
                                      </p:cBhvr>
                                      <p:to>
                                        <p:strVal val="visible"/>
                                      </p:to>
                                    </p:set>
                                    <p:anim calcmode="lin" valueType="num">
                                      <p:cBhvr>
                                        <p:cTn id="22" dur="1000" fill="hold"/>
                                        <p:tgtEl>
                                          <p:spTgt spid="181327"/>
                                        </p:tgtEl>
                                        <p:attrNameLst>
                                          <p:attrName>ppt_x</p:attrName>
                                        </p:attrNameLst>
                                      </p:cBhvr>
                                      <p:tavLst>
                                        <p:tav tm="0">
                                          <p:val>
                                            <p:strVal val="#ppt_x-.2"/>
                                          </p:val>
                                        </p:tav>
                                        <p:tav tm="100000">
                                          <p:val>
                                            <p:strVal val="#ppt_x"/>
                                          </p:val>
                                        </p:tav>
                                      </p:tavLst>
                                    </p:anim>
                                    <p:anim calcmode="lin" valueType="num">
                                      <p:cBhvr>
                                        <p:cTn id="23" dur="1000" fill="hold"/>
                                        <p:tgtEl>
                                          <p:spTgt spid="181327"/>
                                        </p:tgtEl>
                                        <p:attrNameLst>
                                          <p:attrName>ppt_y</p:attrName>
                                        </p:attrNameLst>
                                      </p:cBhvr>
                                      <p:tavLst>
                                        <p:tav tm="0">
                                          <p:val>
                                            <p:strVal val="#ppt_y"/>
                                          </p:val>
                                        </p:tav>
                                        <p:tav tm="100000">
                                          <p:val>
                                            <p:strVal val="#ppt_y"/>
                                          </p:val>
                                        </p:tav>
                                      </p:tavLst>
                                    </p:anim>
                                    <p:animEffect transition="in" filter="wipe(right)" prLst="gradientSize: 0.1">
                                      <p:cBhvr>
                                        <p:cTn id="24" dur="1000"/>
                                        <p:tgtEl>
                                          <p:spTgt spid="181327"/>
                                        </p:tgtEl>
                                      </p:cBhvr>
                                    </p:animEffect>
                                  </p:childTnLst>
                                </p:cTn>
                              </p:par>
                              <p:par>
                                <p:cTn id="25" presetID="29" presetClass="entr" presetSubtype="0" fill="hold" grpId="0" nodeType="withEffect">
                                  <p:stCondLst>
                                    <p:cond delay="0"/>
                                  </p:stCondLst>
                                  <p:childTnLst>
                                    <p:set>
                                      <p:cBhvr>
                                        <p:cTn id="26" dur="1" fill="hold">
                                          <p:stCondLst>
                                            <p:cond delay="0"/>
                                          </p:stCondLst>
                                        </p:cTn>
                                        <p:tgtEl>
                                          <p:spTgt spid="181336"/>
                                        </p:tgtEl>
                                        <p:attrNameLst>
                                          <p:attrName>style.visibility</p:attrName>
                                        </p:attrNameLst>
                                      </p:cBhvr>
                                      <p:to>
                                        <p:strVal val="visible"/>
                                      </p:to>
                                    </p:set>
                                    <p:anim calcmode="lin" valueType="num">
                                      <p:cBhvr>
                                        <p:cTn id="27" dur="1000" fill="hold"/>
                                        <p:tgtEl>
                                          <p:spTgt spid="181336"/>
                                        </p:tgtEl>
                                        <p:attrNameLst>
                                          <p:attrName>ppt_x</p:attrName>
                                        </p:attrNameLst>
                                      </p:cBhvr>
                                      <p:tavLst>
                                        <p:tav tm="0">
                                          <p:val>
                                            <p:strVal val="#ppt_x-.2"/>
                                          </p:val>
                                        </p:tav>
                                        <p:tav tm="100000">
                                          <p:val>
                                            <p:strVal val="#ppt_x"/>
                                          </p:val>
                                        </p:tav>
                                      </p:tavLst>
                                    </p:anim>
                                    <p:anim calcmode="lin" valueType="num">
                                      <p:cBhvr>
                                        <p:cTn id="28" dur="1000" fill="hold"/>
                                        <p:tgtEl>
                                          <p:spTgt spid="181336"/>
                                        </p:tgtEl>
                                        <p:attrNameLst>
                                          <p:attrName>ppt_y</p:attrName>
                                        </p:attrNameLst>
                                      </p:cBhvr>
                                      <p:tavLst>
                                        <p:tav tm="0">
                                          <p:val>
                                            <p:strVal val="#ppt_y"/>
                                          </p:val>
                                        </p:tav>
                                        <p:tav tm="100000">
                                          <p:val>
                                            <p:strVal val="#ppt_y"/>
                                          </p:val>
                                        </p:tav>
                                      </p:tavLst>
                                    </p:anim>
                                    <p:animEffect transition="in" filter="wipe(right)" prLst="gradientSize: 0.1">
                                      <p:cBhvr>
                                        <p:cTn id="29" dur="1000"/>
                                        <p:tgtEl>
                                          <p:spTgt spid="181336"/>
                                        </p:tgtEl>
                                      </p:cBhvr>
                                    </p:animEffect>
                                  </p:childTnLst>
                                </p:cTn>
                              </p:par>
                              <p:par>
                                <p:cTn id="30" presetID="29" presetClass="entr" presetSubtype="0" fill="hold" nodeType="withEffect">
                                  <p:stCondLst>
                                    <p:cond delay="0"/>
                                  </p:stCondLst>
                                  <p:childTnLst>
                                    <p:set>
                                      <p:cBhvr>
                                        <p:cTn id="31" dur="1" fill="hold">
                                          <p:stCondLst>
                                            <p:cond delay="0"/>
                                          </p:stCondLst>
                                        </p:cTn>
                                        <p:tgtEl>
                                          <p:spTgt spid="181360"/>
                                        </p:tgtEl>
                                        <p:attrNameLst>
                                          <p:attrName>style.visibility</p:attrName>
                                        </p:attrNameLst>
                                      </p:cBhvr>
                                      <p:to>
                                        <p:strVal val="visible"/>
                                      </p:to>
                                    </p:set>
                                    <p:anim calcmode="lin" valueType="num">
                                      <p:cBhvr>
                                        <p:cTn id="32" dur="1000" fill="hold"/>
                                        <p:tgtEl>
                                          <p:spTgt spid="181360"/>
                                        </p:tgtEl>
                                        <p:attrNameLst>
                                          <p:attrName>ppt_x</p:attrName>
                                        </p:attrNameLst>
                                      </p:cBhvr>
                                      <p:tavLst>
                                        <p:tav tm="0">
                                          <p:val>
                                            <p:strVal val="#ppt_x-.2"/>
                                          </p:val>
                                        </p:tav>
                                        <p:tav tm="100000">
                                          <p:val>
                                            <p:strVal val="#ppt_x"/>
                                          </p:val>
                                        </p:tav>
                                      </p:tavLst>
                                    </p:anim>
                                    <p:anim calcmode="lin" valueType="num">
                                      <p:cBhvr>
                                        <p:cTn id="33" dur="1000" fill="hold"/>
                                        <p:tgtEl>
                                          <p:spTgt spid="181360"/>
                                        </p:tgtEl>
                                        <p:attrNameLst>
                                          <p:attrName>ppt_y</p:attrName>
                                        </p:attrNameLst>
                                      </p:cBhvr>
                                      <p:tavLst>
                                        <p:tav tm="0">
                                          <p:val>
                                            <p:strVal val="#ppt_y"/>
                                          </p:val>
                                        </p:tav>
                                        <p:tav tm="100000">
                                          <p:val>
                                            <p:strVal val="#ppt_y"/>
                                          </p:val>
                                        </p:tav>
                                      </p:tavLst>
                                    </p:anim>
                                    <p:animEffect transition="in" filter="wipe(right)" prLst="gradientSize: 0.1">
                                      <p:cBhvr>
                                        <p:cTn id="34" dur="1000"/>
                                        <p:tgtEl>
                                          <p:spTgt spid="181360"/>
                                        </p:tgtEl>
                                      </p:cBhvr>
                                    </p:animEffect>
                                  </p:childTnLst>
                                </p:cTn>
                              </p:par>
                              <p:par>
                                <p:cTn id="35" presetID="29" presetClass="entr" presetSubtype="0" fill="hold" nodeType="withEffect">
                                  <p:stCondLst>
                                    <p:cond delay="0"/>
                                  </p:stCondLst>
                                  <p:childTnLst>
                                    <p:set>
                                      <p:cBhvr>
                                        <p:cTn id="36" dur="1" fill="hold">
                                          <p:stCondLst>
                                            <p:cond delay="0"/>
                                          </p:stCondLst>
                                        </p:cTn>
                                        <p:tgtEl>
                                          <p:spTgt spid="181428"/>
                                        </p:tgtEl>
                                        <p:attrNameLst>
                                          <p:attrName>style.visibility</p:attrName>
                                        </p:attrNameLst>
                                      </p:cBhvr>
                                      <p:to>
                                        <p:strVal val="visible"/>
                                      </p:to>
                                    </p:set>
                                    <p:anim calcmode="lin" valueType="num">
                                      <p:cBhvr>
                                        <p:cTn id="37" dur="1000" fill="hold"/>
                                        <p:tgtEl>
                                          <p:spTgt spid="181428"/>
                                        </p:tgtEl>
                                        <p:attrNameLst>
                                          <p:attrName>ppt_x</p:attrName>
                                        </p:attrNameLst>
                                      </p:cBhvr>
                                      <p:tavLst>
                                        <p:tav tm="0">
                                          <p:val>
                                            <p:strVal val="#ppt_x-.2"/>
                                          </p:val>
                                        </p:tav>
                                        <p:tav tm="100000">
                                          <p:val>
                                            <p:strVal val="#ppt_x"/>
                                          </p:val>
                                        </p:tav>
                                      </p:tavLst>
                                    </p:anim>
                                    <p:anim calcmode="lin" valueType="num">
                                      <p:cBhvr>
                                        <p:cTn id="38" dur="1000" fill="hold"/>
                                        <p:tgtEl>
                                          <p:spTgt spid="181428"/>
                                        </p:tgtEl>
                                        <p:attrNameLst>
                                          <p:attrName>ppt_y</p:attrName>
                                        </p:attrNameLst>
                                      </p:cBhvr>
                                      <p:tavLst>
                                        <p:tav tm="0">
                                          <p:val>
                                            <p:strVal val="#ppt_y"/>
                                          </p:val>
                                        </p:tav>
                                        <p:tav tm="100000">
                                          <p:val>
                                            <p:strVal val="#ppt_y"/>
                                          </p:val>
                                        </p:tav>
                                      </p:tavLst>
                                    </p:anim>
                                    <p:animEffect transition="in" filter="wipe(right)" prLst="gradientSize: 0.1">
                                      <p:cBhvr>
                                        <p:cTn id="39" dur="1000"/>
                                        <p:tgtEl>
                                          <p:spTgt spid="181428"/>
                                        </p:tgtEl>
                                      </p:cBhvr>
                                    </p:animEffect>
                                  </p:childTnLst>
                                </p:cTn>
                              </p:par>
                              <p:par>
                                <p:cTn id="40" presetID="29" presetClass="entr" presetSubtype="0" fill="hold" grpId="0" nodeType="withEffect">
                                  <p:stCondLst>
                                    <p:cond delay="0"/>
                                  </p:stCondLst>
                                  <p:childTnLst>
                                    <p:set>
                                      <p:cBhvr>
                                        <p:cTn id="41" dur="1" fill="hold">
                                          <p:stCondLst>
                                            <p:cond delay="0"/>
                                          </p:stCondLst>
                                        </p:cTn>
                                        <p:tgtEl>
                                          <p:spTgt spid="181447"/>
                                        </p:tgtEl>
                                        <p:attrNameLst>
                                          <p:attrName>style.visibility</p:attrName>
                                        </p:attrNameLst>
                                      </p:cBhvr>
                                      <p:to>
                                        <p:strVal val="visible"/>
                                      </p:to>
                                    </p:set>
                                    <p:anim calcmode="lin" valueType="num">
                                      <p:cBhvr>
                                        <p:cTn id="42" dur="1000" fill="hold"/>
                                        <p:tgtEl>
                                          <p:spTgt spid="181447"/>
                                        </p:tgtEl>
                                        <p:attrNameLst>
                                          <p:attrName>ppt_x</p:attrName>
                                        </p:attrNameLst>
                                      </p:cBhvr>
                                      <p:tavLst>
                                        <p:tav tm="0">
                                          <p:val>
                                            <p:strVal val="#ppt_x-.2"/>
                                          </p:val>
                                        </p:tav>
                                        <p:tav tm="100000">
                                          <p:val>
                                            <p:strVal val="#ppt_x"/>
                                          </p:val>
                                        </p:tav>
                                      </p:tavLst>
                                    </p:anim>
                                    <p:anim calcmode="lin" valueType="num">
                                      <p:cBhvr>
                                        <p:cTn id="43" dur="1000" fill="hold"/>
                                        <p:tgtEl>
                                          <p:spTgt spid="181447"/>
                                        </p:tgtEl>
                                        <p:attrNameLst>
                                          <p:attrName>ppt_y</p:attrName>
                                        </p:attrNameLst>
                                      </p:cBhvr>
                                      <p:tavLst>
                                        <p:tav tm="0">
                                          <p:val>
                                            <p:strVal val="#ppt_y"/>
                                          </p:val>
                                        </p:tav>
                                        <p:tav tm="100000">
                                          <p:val>
                                            <p:strVal val="#ppt_y"/>
                                          </p:val>
                                        </p:tav>
                                      </p:tavLst>
                                    </p:anim>
                                    <p:animEffect transition="in" filter="wipe(right)" prLst="gradientSize: 0.1">
                                      <p:cBhvr>
                                        <p:cTn id="44" dur="1000"/>
                                        <p:tgtEl>
                                          <p:spTgt spid="181447"/>
                                        </p:tgtEl>
                                      </p:cBhvr>
                                    </p:animEffect>
                                  </p:childTnLst>
                                </p:cTn>
                              </p:par>
                              <p:par>
                                <p:cTn id="45" presetID="29" presetClass="entr" presetSubtype="0" fill="hold" grpId="0" nodeType="withEffect">
                                  <p:stCondLst>
                                    <p:cond delay="0"/>
                                  </p:stCondLst>
                                  <p:childTnLst>
                                    <p:set>
                                      <p:cBhvr>
                                        <p:cTn id="46" dur="1" fill="hold">
                                          <p:stCondLst>
                                            <p:cond delay="0"/>
                                          </p:stCondLst>
                                        </p:cTn>
                                        <p:tgtEl>
                                          <p:spTgt spid="181451"/>
                                        </p:tgtEl>
                                        <p:attrNameLst>
                                          <p:attrName>style.visibility</p:attrName>
                                        </p:attrNameLst>
                                      </p:cBhvr>
                                      <p:to>
                                        <p:strVal val="visible"/>
                                      </p:to>
                                    </p:set>
                                    <p:anim calcmode="lin" valueType="num">
                                      <p:cBhvr>
                                        <p:cTn id="47" dur="1000" fill="hold"/>
                                        <p:tgtEl>
                                          <p:spTgt spid="181451"/>
                                        </p:tgtEl>
                                        <p:attrNameLst>
                                          <p:attrName>ppt_x</p:attrName>
                                        </p:attrNameLst>
                                      </p:cBhvr>
                                      <p:tavLst>
                                        <p:tav tm="0">
                                          <p:val>
                                            <p:strVal val="#ppt_x-.2"/>
                                          </p:val>
                                        </p:tav>
                                        <p:tav tm="100000">
                                          <p:val>
                                            <p:strVal val="#ppt_x"/>
                                          </p:val>
                                        </p:tav>
                                      </p:tavLst>
                                    </p:anim>
                                    <p:anim calcmode="lin" valueType="num">
                                      <p:cBhvr>
                                        <p:cTn id="48" dur="1000" fill="hold"/>
                                        <p:tgtEl>
                                          <p:spTgt spid="181451"/>
                                        </p:tgtEl>
                                        <p:attrNameLst>
                                          <p:attrName>ppt_y</p:attrName>
                                        </p:attrNameLst>
                                      </p:cBhvr>
                                      <p:tavLst>
                                        <p:tav tm="0">
                                          <p:val>
                                            <p:strVal val="#ppt_y"/>
                                          </p:val>
                                        </p:tav>
                                        <p:tav tm="100000">
                                          <p:val>
                                            <p:strVal val="#ppt_y"/>
                                          </p:val>
                                        </p:tav>
                                      </p:tavLst>
                                    </p:anim>
                                    <p:animEffect transition="in" filter="wipe(right)" prLst="gradientSize: 0.1">
                                      <p:cBhvr>
                                        <p:cTn id="49" dur="1000"/>
                                        <p:tgtEl>
                                          <p:spTgt spid="18145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9" presetClass="entr" presetSubtype="10" fill="hold" nodeType="clickEffect">
                                  <p:stCondLst>
                                    <p:cond delay="0"/>
                                  </p:stCondLst>
                                  <p:childTnLst>
                                    <p:set>
                                      <p:cBhvr>
                                        <p:cTn id="53" dur="1" fill="hold">
                                          <p:stCondLst>
                                            <p:cond delay="0"/>
                                          </p:stCondLst>
                                        </p:cTn>
                                        <p:tgtEl>
                                          <p:spTgt spid="3"/>
                                        </p:tgtEl>
                                        <p:attrNameLst>
                                          <p:attrName>style.visibility</p:attrName>
                                        </p:attrNameLst>
                                      </p:cBhvr>
                                      <p:to>
                                        <p:strVal val="visible"/>
                                      </p:to>
                                    </p:set>
                                    <p:anim calcmode="lin" valueType="num">
                                      <p:cBhvr>
                                        <p:cTn id="54" dur="5000" fill="hold"/>
                                        <p:tgtEl>
                                          <p:spTgt spid="3"/>
                                        </p:tgtEl>
                                        <p:attrNameLst>
                                          <p:attrName>ppt_w</p:attrName>
                                        </p:attrNameLst>
                                      </p:cBhvr>
                                      <p:tavLst>
                                        <p:tav tm="0" fmla="#ppt_w*sin(2.5*pi*$)">
                                          <p:val>
                                            <p:fltVal val="0"/>
                                          </p:val>
                                        </p:tav>
                                        <p:tav tm="100000">
                                          <p:val>
                                            <p:fltVal val="1"/>
                                          </p:val>
                                        </p:tav>
                                      </p:tavLst>
                                    </p:anim>
                                    <p:anim calcmode="lin" valueType="num">
                                      <p:cBhvr>
                                        <p:cTn id="55" dur="5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81453"/>
                                        </p:tgtEl>
                                        <p:attrNameLst>
                                          <p:attrName>style.visibility</p:attrName>
                                        </p:attrNameLst>
                                      </p:cBhvr>
                                      <p:to>
                                        <p:strVal val="visible"/>
                                      </p:to>
                                    </p:set>
                                    <p:animEffect transition="in" filter="wipe(down)">
                                      <p:cBhvr>
                                        <p:cTn id="60" dur="500"/>
                                        <p:tgtEl>
                                          <p:spTgt spid="18145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47" presetClass="entr" presetSubtype="0" fill="hold" nodeType="click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fade">
                                      <p:cBhvr>
                                        <p:cTn id="65" dur="1000"/>
                                        <p:tgtEl>
                                          <p:spTgt spid="7"/>
                                        </p:tgtEl>
                                      </p:cBhvr>
                                    </p:animEffect>
                                    <p:anim calcmode="lin" valueType="num">
                                      <p:cBhvr>
                                        <p:cTn id="66" dur="1000" fill="hold"/>
                                        <p:tgtEl>
                                          <p:spTgt spid="7"/>
                                        </p:tgtEl>
                                        <p:attrNameLst>
                                          <p:attrName>ppt_x</p:attrName>
                                        </p:attrNameLst>
                                      </p:cBhvr>
                                      <p:tavLst>
                                        <p:tav tm="0">
                                          <p:val>
                                            <p:strVal val="#ppt_x"/>
                                          </p:val>
                                        </p:tav>
                                        <p:tav tm="100000">
                                          <p:val>
                                            <p:strVal val="#ppt_x"/>
                                          </p:val>
                                        </p:tav>
                                      </p:tavLst>
                                    </p:anim>
                                    <p:anim calcmode="lin" valueType="num">
                                      <p:cBhvr>
                                        <p:cTn id="6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47" presetClass="entr" presetSubtype="0"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fade">
                                      <p:cBhvr>
                                        <p:cTn id="72" dur="1000"/>
                                        <p:tgtEl>
                                          <p:spTgt spid="5"/>
                                        </p:tgtEl>
                                      </p:cBhvr>
                                    </p:animEffect>
                                    <p:anim calcmode="lin" valueType="num">
                                      <p:cBhvr>
                                        <p:cTn id="73" dur="1000" fill="hold"/>
                                        <p:tgtEl>
                                          <p:spTgt spid="5"/>
                                        </p:tgtEl>
                                        <p:attrNameLst>
                                          <p:attrName>ppt_x</p:attrName>
                                        </p:attrNameLst>
                                      </p:cBhvr>
                                      <p:tavLst>
                                        <p:tav tm="0">
                                          <p:val>
                                            <p:strVal val="#ppt_x"/>
                                          </p:val>
                                        </p:tav>
                                        <p:tav tm="100000">
                                          <p:val>
                                            <p:strVal val="#ppt_x"/>
                                          </p:val>
                                        </p:tav>
                                      </p:tavLst>
                                    </p:anim>
                                    <p:anim calcmode="lin" valueType="num">
                                      <p:cBhvr>
                                        <p:cTn id="7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55" presetClass="exit" presetSubtype="0" fill="hold" nodeType="clickEffect">
                                  <p:stCondLst>
                                    <p:cond delay="0"/>
                                  </p:stCondLst>
                                  <p:childTnLst>
                                    <p:anim calcmode="lin" valueType="num">
                                      <p:cBhvr>
                                        <p:cTn id="78" dur="1000"/>
                                        <p:tgtEl>
                                          <p:spTgt spid="7"/>
                                        </p:tgtEl>
                                        <p:attrNameLst>
                                          <p:attrName>ppt_w</p:attrName>
                                        </p:attrNameLst>
                                      </p:cBhvr>
                                      <p:tavLst>
                                        <p:tav tm="0">
                                          <p:val>
                                            <p:strVal val="ppt_w"/>
                                          </p:val>
                                        </p:tav>
                                        <p:tav tm="100000">
                                          <p:val>
                                            <p:strVal val="ppt_w*0.70"/>
                                          </p:val>
                                        </p:tav>
                                      </p:tavLst>
                                    </p:anim>
                                    <p:anim calcmode="lin" valueType="num">
                                      <p:cBhvr>
                                        <p:cTn id="79" dur="1000"/>
                                        <p:tgtEl>
                                          <p:spTgt spid="7"/>
                                        </p:tgtEl>
                                        <p:attrNameLst>
                                          <p:attrName>ppt_h</p:attrName>
                                        </p:attrNameLst>
                                      </p:cBhvr>
                                      <p:tavLst>
                                        <p:tav tm="0">
                                          <p:val>
                                            <p:strVal val="ppt_h"/>
                                          </p:val>
                                        </p:tav>
                                        <p:tav tm="100000">
                                          <p:val>
                                            <p:strVal val="ppt_h"/>
                                          </p:val>
                                        </p:tav>
                                      </p:tavLst>
                                    </p:anim>
                                    <p:animEffect transition="out" filter="fade">
                                      <p:cBhvr>
                                        <p:cTn id="80" dur="1000"/>
                                        <p:tgtEl>
                                          <p:spTgt spid="7"/>
                                        </p:tgtEl>
                                      </p:cBhvr>
                                    </p:animEffect>
                                    <p:set>
                                      <p:cBhvr>
                                        <p:cTn id="81" dur="1" fill="hold">
                                          <p:stCondLst>
                                            <p:cond delay="999"/>
                                          </p:stCondLst>
                                        </p:cTn>
                                        <p:tgtEl>
                                          <p:spTgt spid="7"/>
                                        </p:tgtEl>
                                        <p:attrNameLst>
                                          <p:attrName>style.visibility</p:attrName>
                                        </p:attrNameLst>
                                      </p:cBhvr>
                                      <p:to>
                                        <p:strVal val="hidden"/>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47" presetClass="entr" presetSubtype="0" fill="hold" nodeType="clickEffect">
                                  <p:stCondLst>
                                    <p:cond delay="0"/>
                                  </p:stCondLst>
                                  <p:childTnLst>
                                    <p:set>
                                      <p:cBhvr>
                                        <p:cTn id="85" dur="1" fill="hold">
                                          <p:stCondLst>
                                            <p:cond delay="0"/>
                                          </p:stCondLst>
                                        </p:cTn>
                                        <p:tgtEl>
                                          <p:spTgt spid="8"/>
                                        </p:tgtEl>
                                        <p:attrNameLst>
                                          <p:attrName>style.visibility</p:attrName>
                                        </p:attrNameLst>
                                      </p:cBhvr>
                                      <p:to>
                                        <p:strVal val="visible"/>
                                      </p:to>
                                    </p:set>
                                    <p:animEffect transition="in" filter="fade">
                                      <p:cBhvr>
                                        <p:cTn id="86" dur="1000"/>
                                        <p:tgtEl>
                                          <p:spTgt spid="8"/>
                                        </p:tgtEl>
                                      </p:cBhvr>
                                    </p:animEffect>
                                    <p:anim calcmode="lin" valueType="num">
                                      <p:cBhvr>
                                        <p:cTn id="87" dur="1000" fill="hold"/>
                                        <p:tgtEl>
                                          <p:spTgt spid="8"/>
                                        </p:tgtEl>
                                        <p:attrNameLst>
                                          <p:attrName>ppt_x</p:attrName>
                                        </p:attrNameLst>
                                      </p:cBhvr>
                                      <p:tavLst>
                                        <p:tav tm="0">
                                          <p:val>
                                            <p:strVal val="#ppt_x"/>
                                          </p:val>
                                        </p:tav>
                                        <p:tav tm="100000">
                                          <p:val>
                                            <p:strVal val="#ppt_x"/>
                                          </p:val>
                                        </p:tav>
                                      </p:tavLst>
                                    </p:anim>
                                    <p:anim calcmode="lin" valueType="num">
                                      <p:cBhvr>
                                        <p:cTn id="8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47" presetClass="entr" presetSubtype="0" fill="hold" nodeType="clickEffect">
                                  <p:stCondLst>
                                    <p:cond delay="0"/>
                                  </p:stCondLst>
                                  <p:childTnLst>
                                    <p:set>
                                      <p:cBhvr>
                                        <p:cTn id="92" dur="1" fill="hold">
                                          <p:stCondLst>
                                            <p:cond delay="0"/>
                                          </p:stCondLst>
                                        </p:cTn>
                                        <p:tgtEl>
                                          <p:spTgt spid="6"/>
                                        </p:tgtEl>
                                        <p:attrNameLst>
                                          <p:attrName>style.visibility</p:attrName>
                                        </p:attrNameLst>
                                      </p:cBhvr>
                                      <p:to>
                                        <p:strVal val="visible"/>
                                      </p:to>
                                    </p:set>
                                    <p:animEffect transition="in" filter="fade">
                                      <p:cBhvr>
                                        <p:cTn id="93" dur="1000"/>
                                        <p:tgtEl>
                                          <p:spTgt spid="6"/>
                                        </p:tgtEl>
                                      </p:cBhvr>
                                    </p:animEffect>
                                    <p:anim calcmode="lin" valueType="num">
                                      <p:cBhvr>
                                        <p:cTn id="94" dur="1000" fill="hold"/>
                                        <p:tgtEl>
                                          <p:spTgt spid="6"/>
                                        </p:tgtEl>
                                        <p:attrNameLst>
                                          <p:attrName>ppt_x</p:attrName>
                                        </p:attrNameLst>
                                      </p:cBhvr>
                                      <p:tavLst>
                                        <p:tav tm="0">
                                          <p:val>
                                            <p:strVal val="#ppt_x"/>
                                          </p:val>
                                        </p:tav>
                                        <p:tav tm="100000">
                                          <p:val>
                                            <p:strVal val="#ppt_x"/>
                                          </p:val>
                                        </p:tav>
                                      </p:tavLst>
                                    </p:anim>
                                    <p:anim calcmode="lin" valueType="num">
                                      <p:cBhvr>
                                        <p:cTn id="9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450" grpId="0" animBg="1"/>
      <p:bldP spid="181452" grpId="0" animBg="1"/>
      <p:bldP spid="181327" grpId="0"/>
      <p:bldP spid="181336" grpId="0" animBg="1"/>
      <p:bldP spid="181447" grpId="0" animBg="1"/>
      <p:bldP spid="181451" grpId="0" animBg="1"/>
      <p:bldP spid="18145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1">
            <a:extLst>
              <a:ext uri="{FF2B5EF4-FFF2-40B4-BE49-F238E27FC236}">
                <a16:creationId xmlns:a16="http://schemas.microsoft.com/office/drawing/2014/main" id="{AAE39F62-9D8E-4867-A0C6-FEB5856C9F1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A0EB78A-0CD2-47F6-8F82-475CBA12B400}" type="slidenum">
              <a:rPr kumimoji="0" lang="en-US" altLang="zh-CN" sz="1800" smtClean="0">
                <a:solidFill>
                  <a:srgbClr val="009900"/>
                </a:solidFill>
              </a:rPr>
              <a:pPr>
                <a:spcBef>
                  <a:spcPct val="0"/>
                </a:spcBef>
                <a:buClrTx/>
                <a:buSzTx/>
                <a:buFontTx/>
                <a:buNone/>
              </a:pPr>
              <a:t>55</a:t>
            </a:fld>
            <a:endParaRPr kumimoji="0" lang="en-US" altLang="zh-CN" sz="1800">
              <a:solidFill>
                <a:srgbClr val="009900"/>
              </a:solidFill>
            </a:endParaRPr>
          </a:p>
        </p:txBody>
      </p:sp>
      <p:sp>
        <p:nvSpPr>
          <p:cNvPr id="60419" name="Rectangle 4">
            <a:extLst>
              <a:ext uri="{FF2B5EF4-FFF2-40B4-BE49-F238E27FC236}">
                <a16:creationId xmlns:a16="http://schemas.microsoft.com/office/drawing/2014/main" id="{30FF2B61-1A53-4161-890F-6B5488DDB986}"/>
              </a:ext>
            </a:extLst>
          </p:cNvPr>
          <p:cNvSpPr>
            <a:spLocks noChangeArrowheads="1"/>
          </p:cNvSpPr>
          <p:nvPr/>
        </p:nvSpPr>
        <p:spPr bwMode="auto">
          <a:xfrm>
            <a:off x="723900" y="620713"/>
            <a:ext cx="68722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rgbClr val="0000FF"/>
                </a:solidFill>
                <a:latin typeface="Times New Roman" panose="02020603050405020304" pitchFamily="18" charset="0"/>
                <a:ea typeface="黑体" panose="02010609060101010101" pitchFamily="49" charset="-122"/>
              </a:rPr>
              <a:t>9.11</a:t>
            </a:r>
            <a:r>
              <a:rPr lang="zh-CN" altLang="en-US" sz="2800" b="1">
                <a:solidFill>
                  <a:srgbClr val="0000FF"/>
                </a:solidFill>
                <a:latin typeface="Times New Roman" panose="02020603050405020304" pitchFamily="18" charset="0"/>
                <a:ea typeface="黑体" panose="02010609060101010101" pitchFamily="49" charset="-122"/>
              </a:rPr>
              <a:t>　</a:t>
            </a:r>
            <a:r>
              <a:rPr lang="zh-CN" altLang="en-US" sz="2800" b="1">
                <a:solidFill>
                  <a:srgbClr val="0000FF"/>
                </a:solidFill>
                <a:ea typeface="黑体" panose="02010609060101010101" pitchFamily="49" charset="-122"/>
              </a:rPr>
              <a:t>链表</a:t>
            </a:r>
            <a:endParaRPr lang="zh-CN" altLang="en-US" sz="2800" b="1">
              <a:solidFill>
                <a:srgbClr val="0000FF"/>
              </a:solidFill>
              <a:latin typeface="Times New Roman" panose="02020603050405020304" pitchFamily="18" charset="0"/>
              <a:ea typeface="黑体" panose="02010609060101010101" pitchFamily="49" charset="-122"/>
            </a:endParaRPr>
          </a:p>
        </p:txBody>
      </p:sp>
      <p:sp>
        <p:nvSpPr>
          <p:cNvPr id="60420" name="Text Box 5">
            <a:extLst>
              <a:ext uri="{FF2B5EF4-FFF2-40B4-BE49-F238E27FC236}">
                <a16:creationId xmlns:a16="http://schemas.microsoft.com/office/drawing/2014/main" id="{A62DA43C-1F64-44E2-A91F-01728EE85CCE}"/>
              </a:ext>
            </a:extLst>
          </p:cNvPr>
          <p:cNvSpPr txBox="1">
            <a:spLocks noChangeArrowheads="1"/>
          </p:cNvSpPr>
          <p:nvPr/>
        </p:nvSpPr>
        <p:spPr bwMode="auto">
          <a:xfrm>
            <a:off x="755650" y="1196975"/>
            <a:ext cx="5538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CC0099"/>
                </a:solidFill>
                <a:latin typeface="Times New Roman" panose="02020603050405020304" pitchFamily="18" charset="0"/>
                <a:ea typeface="黑体" panose="02010609060101010101" pitchFamily="49" charset="-122"/>
              </a:rPr>
              <a:t>9.11.1</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自引用结构 </a:t>
            </a:r>
          </a:p>
        </p:txBody>
      </p:sp>
      <p:sp>
        <p:nvSpPr>
          <p:cNvPr id="60421" name="Text Box 6">
            <a:extLst>
              <a:ext uri="{FF2B5EF4-FFF2-40B4-BE49-F238E27FC236}">
                <a16:creationId xmlns:a16="http://schemas.microsoft.com/office/drawing/2014/main" id="{F0B3BE0A-0000-434A-85AE-BE94900DA456}"/>
              </a:ext>
            </a:extLst>
          </p:cNvPr>
          <p:cNvSpPr txBox="1">
            <a:spLocks noChangeArrowheads="1"/>
          </p:cNvSpPr>
          <p:nvPr/>
        </p:nvSpPr>
        <p:spPr bwMode="auto">
          <a:xfrm flipH="1">
            <a:off x="8480425" y="5999163"/>
            <a:ext cx="511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000" u="sng">
                <a:hlinkClick r:id="rId2" action="ppaction://hlinksldjump"/>
              </a:rPr>
              <a:t>目录</a:t>
            </a:r>
            <a:endParaRPr lang="zh-CN" altLang="en-US" sz="1000" u="sng"/>
          </a:p>
        </p:txBody>
      </p:sp>
      <p:sp>
        <p:nvSpPr>
          <p:cNvPr id="175111" name="Rectangle 7">
            <a:extLst>
              <a:ext uri="{FF2B5EF4-FFF2-40B4-BE49-F238E27FC236}">
                <a16:creationId xmlns:a16="http://schemas.microsoft.com/office/drawing/2014/main" id="{7C4EF858-956C-4A9C-9964-F0A855DEECF7}"/>
              </a:ext>
            </a:extLst>
          </p:cNvPr>
          <p:cNvSpPr>
            <a:spLocks noChangeArrowheads="1"/>
          </p:cNvSpPr>
          <p:nvPr/>
        </p:nvSpPr>
        <p:spPr bwMode="auto">
          <a:xfrm>
            <a:off x="684213" y="1581150"/>
            <a:ext cx="7958137" cy="1163638"/>
          </a:xfrm>
          <a:prstGeom prst="rect">
            <a:avLst/>
          </a:prstGeom>
          <a:noFill/>
          <a:ln w="9525">
            <a:noFill/>
            <a:miter lim="800000"/>
            <a:headEnd/>
            <a:tailEnd/>
          </a:ln>
          <a:effectLst/>
        </p:spPr>
        <p:txBody>
          <a:bodyPr anchor="ctr">
            <a:spAutoFit/>
          </a:bodyPr>
          <a:lstStyle/>
          <a:p>
            <a:pPr eaLnBrk="1" hangingPunct="1">
              <a:lnSpc>
                <a:spcPct val="110000"/>
              </a:lnSpc>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如果一个结构类型中包含一个该结构类型的指针成员，称该结构类型为</a:t>
            </a:r>
            <a:r>
              <a:rPr lang="zh-CN" altLang="en-US" sz="2000" b="1">
                <a:solidFill>
                  <a:srgbClr val="FF9900"/>
                </a:solidFill>
                <a:effectLst>
                  <a:outerShdw blurRad="38100" dist="38100" dir="2700000" algn="tl">
                    <a:srgbClr val="C0C0C0"/>
                  </a:outerShdw>
                </a:effectLst>
              </a:rPr>
              <a:t>自引用结构类型</a:t>
            </a:r>
            <a:r>
              <a:rPr lang="zh-CN" altLang="en-US" sz="2000" b="1">
                <a:effectLst>
                  <a:outerShdw blurRad="38100" dist="38100" dir="2700000" algn="tl">
                    <a:srgbClr val="C0C0C0"/>
                  </a:outerShdw>
                </a:effectLst>
              </a:rPr>
              <a:t>。对应的结构变量称为</a:t>
            </a:r>
            <a:r>
              <a:rPr lang="zh-CN" altLang="en-US" sz="2000" b="1">
                <a:solidFill>
                  <a:srgbClr val="FF9900"/>
                </a:solidFill>
                <a:effectLst>
                  <a:outerShdw blurRad="38100" dist="38100" dir="2700000" algn="tl">
                    <a:srgbClr val="C0C0C0"/>
                  </a:outerShdw>
                </a:effectLst>
              </a:rPr>
              <a:t>自引用结构变量</a:t>
            </a:r>
            <a:r>
              <a:rPr lang="zh-CN" altLang="en-US" sz="2000" b="1">
                <a:effectLst>
                  <a:outerShdw blurRad="38100" dist="38100" dir="2700000" algn="tl">
                    <a:srgbClr val="C0C0C0"/>
                  </a:outerShdw>
                </a:effectLst>
              </a:rPr>
              <a:t>，简称为</a:t>
            </a:r>
            <a:r>
              <a:rPr lang="zh-CN" altLang="en-US" sz="2000" b="1">
                <a:solidFill>
                  <a:srgbClr val="FF9900"/>
                </a:solidFill>
                <a:effectLst>
                  <a:outerShdw blurRad="38100" dist="38100" dir="2700000" algn="tl">
                    <a:srgbClr val="C0C0C0"/>
                  </a:outerShdw>
                </a:effectLst>
              </a:rPr>
              <a:t>自引用结构</a:t>
            </a:r>
            <a:r>
              <a:rPr lang="zh-CN" altLang="en-US" sz="2000" b="1">
                <a:effectLst>
                  <a:outerShdw blurRad="38100" dist="38100" dir="2700000" algn="tl">
                    <a:srgbClr val="C0C0C0"/>
                  </a:outerShdw>
                </a:effectLst>
              </a:rPr>
              <a:t>。</a:t>
            </a:r>
            <a:r>
              <a:rPr lang="zh-CN" altLang="en-US"/>
              <a:t> </a:t>
            </a:r>
          </a:p>
        </p:txBody>
      </p:sp>
      <p:sp>
        <p:nvSpPr>
          <p:cNvPr id="175113" name="Rectangle 9">
            <a:extLst>
              <a:ext uri="{FF2B5EF4-FFF2-40B4-BE49-F238E27FC236}">
                <a16:creationId xmlns:a16="http://schemas.microsoft.com/office/drawing/2014/main" id="{3C66CD3A-B5A7-4578-8680-2817687ED008}"/>
              </a:ext>
            </a:extLst>
          </p:cNvPr>
          <p:cNvSpPr>
            <a:spLocks noChangeArrowheads="1"/>
          </p:cNvSpPr>
          <p:nvPr/>
        </p:nvSpPr>
        <p:spPr bwMode="auto">
          <a:xfrm>
            <a:off x="1042988" y="2833688"/>
            <a:ext cx="3527425" cy="1616075"/>
          </a:xfrm>
          <a:prstGeom prst="rect">
            <a:avLst/>
          </a:prstGeom>
          <a:solidFill>
            <a:schemeClr val="accent1">
              <a:alpha val="10001"/>
            </a:schemeClr>
          </a:solidFill>
          <a:ln w="9525">
            <a:noFill/>
            <a:miter lim="800000"/>
            <a:headEnd/>
            <a:tailEnd/>
          </a:ln>
          <a:effectLst/>
        </p:spPr>
        <p:txBody>
          <a:bodyPr anchor="ctr">
            <a:spAutoFit/>
          </a:bodyPr>
          <a:lstStyle/>
          <a:p>
            <a:pPr eaLnBrk="1" hangingPunct="1">
              <a:defRPr/>
            </a:pPr>
            <a:r>
              <a:rPr lang="en-US" altLang="zh-CN" sz="2000">
                <a:solidFill>
                  <a:srgbClr val="FF00FF"/>
                </a:solidFill>
              </a:rPr>
              <a:t>struct s_list</a:t>
            </a:r>
            <a:r>
              <a:rPr lang="en-US" altLang="zh-CN" sz="2000"/>
              <a:t>{</a:t>
            </a:r>
          </a:p>
          <a:p>
            <a:pPr eaLnBrk="1" hangingPunct="1">
              <a:defRPr/>
            </a:pPr>
            <a:r>
              <a:rPr lang="en-US" altLang="zh-CN" sz="2000"/>
              <a:t>    int </a:t>
            </a:r>
            <a:r>
              <a:rPr lang="en-US" altLang="zh-CN" sz="2000">
                <a:solidFill>
                  <a:schemeClr val="tx2"/>
                </a:solidFill>
                <a:effectLst>
                  <a:outerShdw blurRad="38100" dist="38100" dir="2700000" algn="tl">
                    <a:srgbClr val="000000"/>
                  </a:outerShdw>
                </a:effectLst>
              </a:rPr>
              <a:t>data</a:t>
            </a:r>
            <a:r>
              <a:rPr lang="en-US" altLang="zh-CN" sz="2000"/>
              <a:t>;</a:t>
            </a:r>
          </a:p>
          <a:p>
            <a:pPr eaLnBrk="1" hangingPunct="1">
              <a:defRPr/>
            </a:pPr>
            <a:r>
              <a:rPr lang="en-US" altLang="zh-CN" sz="2000"/>
              <a:t>    </a:t>
            </a:r>
            <a:r>
              <a:rPr lang="en-US" altLang="zh-CN" sz="2000">
                <a:solidFill>
                  <a:srgbClr val="FF00FF"/>
                </a:solidFill>
              </a:rPr>
              <a:t>struct s_list</a:t>
            </a:r>
            <a:r>
              <a:rPr lang="en-US" altLang="zh-CN" sz="2000"/>
              <a:t> *</a:t>
            </a:r>
            <a:r>
              <a:rPr lang="en-US" altLang="zh-CN" sz="2000">
                <a:solidFill>
                  <a:schemeClr val="tx2"/>
                </a:solidFill>
                <a:effectLst>
                  <a:outerShdw blurRad="38100" dist="38100" dir="2700000" algn="tl">
                    <a:srgbClr val="000000"/>
                  </a:outerShdw>
                </a:effectLst>
              </a:rPr>
              <a:t>next</a:t>
            </a:r>
            <a:r>
              <a:rPr lang="en-US" altLang="zh-CN" sz="2000"/>
              <a:t>;</a:t>
            </a:r>
          </a:p>
          <a:p>
            <a:pPr eaLnBrk="1" hangingPunct="1">
              <a:defRPr/>
            </a:pPr>
            <a:r>
              <a:rPr lang="en-US" altLang="zh-CN" sz="2000"/>
              <a:t>} </a:t>
            </a:r>
            <a:r>
              <a:rPr lang="en-US" altLang="zh-CN" sz="2000">
                <a:solidFill>
                  <a:schemeClr val="tx2"/>
                </a:solidFill>
                <a:effectLst>
                  <a:outerShdw blurRad="38100" dist="38100" dir="2700000" algn="tl">
                    <a:srgbClr val="000000"/>
                  </a:outerShdw>
                </a:effectLst>
              </a:rPr>
              <a:t>node1</a:t>
            </a:r>
            <a:r>
              <a:rPr lang="en-US" altLang="zh-CN" sz="2000"/>
              <a:t>={1,NULL} ,*</a:t>
            </a:r>
            <a:r>
              <a:rPr lang="en-US" altLang="zh-CN" sz="2000">
                <a:solidFill>
                  <a:schemeClr val="tx2"/>
                </a:solidFill>
                <a:effectLst>
                  <a:outerShdw blurRad="38100" dist="38100" dir="2700000" algn="tl">
                    <a:srgbClr val="000000"/>
                  </a:outerShdw>
                </a:effectLst>
              </a:rPr>
              <a:t>h</a:t>
            </a:r>
            <a:r>
              <a:rPr lang="en-US" altLang="zh-CN" sz="2000"/>
              <a:t>;</a:t>
            </a:r>
          </a:p>
          <a:p>
            <a:pPr eaLnBrk="1" hangingPunct="1">
              <a:defRPr/>
            </a:pPr>
            <a:r>
              <a:rPr lang="en-US" altLang="zh-CN" sz="2000">
                <a:solidFill>
                  <a:schemeClr val="tx2"/>
                </a:solidFill>
                <a:effectLst>
                  <a:outerShdw blurRad="38100" dist="38100" dir="2700000" algn="tl">
                    <a:srgbClr val="000000"/>
                  </a:outerShdw>
                </a:effectLst>
              </a:rPr>
              <a:t>h</a:t>
            </a:r>
            <a:r>
              <a:rPr lang="en-US" altLang="zh-CN" sz="2000"/>
              <a:t>=&amp;node1;</a:t>
            </a:r>
          </a:p>
        </p:txBody>
      </p:sp>
      <p:sp>
        <p:nvSpPr>
          <p:cNvPr id="175114" name="Rectangle 10">
            <a:extLst>
              <a:ext uri="{FF2B5EF4-FFF2-40B4-BE49-F238E27FC236}">
                <a16:creationId xmlns:a16="http://schemas.microsoft.com/office/drawing/2014/main" id="{874581FC-BC52-42D9-A623-8CC4F50B39F2}"/>
              </a:ext>
            </a:extLst>
          </p:cNvPr>
          <p:cNvSpPr>
            <a:spLocks noChangeArrowheads="1"/>
          </p:cNvSpPr>
          <p:nvPr/>
        </p:nvSpPr>
        <p:spPr bwMode="auto">
          <a:xfrm>
            <a:off x="4708525" y="2819400"/>
            <a:ext cx="3527425" cy="1616075"/>
          </a:xfrm>
          <a:prstGeom prst="rect">
            <a:avLst/>
          </a:prstGeom>
          <a:solidFill>
            <a:schemeClr val="accent1">
              <a:alpha val="10001"/>
            </a:schemeClr>
          </a:solidFill>
          <a:ln w="9525">
            <a:noFill/>
            <a:miter lim="800000"/>
            <a:headEnd/>
            <a:tailEnd/>
          </a:ln>
          <a:effectLst/>
        </p:spPr>
        <p:txBody>
          <a:bodyPr wrap="none" anchor="ctr">
            <a:spAutoFit/>
          </a:bodyPr>
          <a:lstStyle/>
          <a:p>
            <a:pPr eaLnBrk="1" hangingPunct="1">
              <a:defRPr/>
            </a:pPr>
            <a:r>
              <a:rPr lang="en-US" altLang="zh-CN" sz="2000"/>
              <a:t>struct s_list </a:t>
            </a:r>
            <a:r>
              <a:rPr lang="en-US" altLang="zh-CN" sz="2000">
                <a:solidFill>
                  <a:schemeClr val="tx2"/>
                </a:solidFill>
                <a:effectLst>
                  <a:outerShdw blurRad="38100" dist="38100" dir="2700000" algn="tl">
                    <a:srgbClr val="000000"/>
                  </a:outerShdw>
                </a:effectLst>
              </a:rPr>
              <a:t>node2</a:t>
            </a:r>
            <a:r>
              <a:rPr lang="en-US" altLang="zh-CN" sz="2000"/>
              <a:t>,</a:t>
            </a:r>
            <a:r>
              <a:rPr lang="en-US" altLang="zh-CN" sz="2000">
                <a:solidFill>
                  <a:schemeClr val="tx2"/>
                </a:solidFill>
                <a:effectLst>
                  <a:outerShdw blurRad="38100" dist="38100" dir="2700000" algn="tl">
                    <a:srgbClr val="000000"/>
                  </a:outerShdw>
                </a:effectLst>
              </a:rPr>
              <a:t>node3</a:t>
            </a:r>
            <a:r>
              <a:rPr lang="en-US" altLang="zh-CN" sz="2000"/>
              <a:t>;</a:t>
            </a:r>
          </a:p>
          <a:p>
            <a:pPr eaLnBrk="1" hangingPunct="1">
              <a:defRPr/>
            </a:pPr>
            <a:r>
              <a:rPr lang="en-US" altLang="zh-CN" sz="2000"/>
              <a:t>node2.data=2;node3.data=3;</a:t>
            </a:r>
          </a:p>
          <a:p>
            <a:pPr eaLnBrk="1" hangingPunct="1">
              <a:defRPr/>
            </a:pPr>
            <a:r>
              <a:rPr lang="en-US" altLang="zh-CN" sz="2000"/>
              <a:t>node1.next=&amp;node2;</a:t>
            </a:r>
          </a:p>
          <a:p>
            <a:pPr eaLnBrk="1" hangingPunct="1">
              <a:defRPr/>
            </a:pPr>
            <a:r>
              <a:rPr lang="en-US" altLang="zh-CN" sz="2000"/>
              <a:t>node2.next=&amp;node3;</a:t>
            </a:r>
          </a:p>
          <a:p>
            <a:pPr eaLnBrk="1" hangingPunct="1">
              <a:defRPr/>
            </a:pPr>
            <a:r>
              <a:rPr lang="en-US" altLang="zh-CN" sz="2000"/>
              <a:t>node3.next=NULL;</a:t>
            </a:r>
          </a:p>
        </p:txBody>
      </p:sp>
      <p:graphicFrame>
        <p:nvGraphicFramePr>
          <p:cNvPr id="175140" name="Group 36">
            <a:extLst>
              <a:ext uri="{FF2B5EF4-FFF2-40B4-BE49-F238E27FC236}">
                <a16:creationId xmlns:a16="http://schemas.microsoft.com/office/drawing/2014/main" id="{20301347-1219-4724-8DE5-3FFF60CAE3B3}"/>
              </a:ext>
            </a:extLst>
          </p:cNvPr>
          <p:cNvGraphicFramePr>
            <a:graphicFrameLocks noGrp="1"/>
          </p:cNvGraphicFramePr>
          <p:nvPr/>
        </p:nvGraphicFramePr>
        <p:xfrm>
          <a:off x="2659063" y="4949825"/>
          <a:ext cx="1443037" cy="365125"/>
        </p:xfrm>
        <a:graphic>
          <a:graphicData uri="http://schemas.openxmlformats.org/drawingml/2006/table">
            <a:tbl>
              <a:tblPr/>
              <a:tblGrid>
                <a:gridCol w="722312">
                  <a:extLst>
                    <a:ext uri="{9D8B030D-6E8A-4147-A177-3AD203B41FA5}">
                      <a16:colId xmlns:a16="http://schemas.microsoft.com/office/drawing/2014/main" val="20000"/>
                    </a:ext>
                  </a:extLst>
                </a:gridCol>
                <a:gridCol w="720725">
                  <a:extLst>
                    <a:ext uri="{9D8B030D-6E8A-4147-A177-3AD203B41FA5}">
                      <a16:colId xmlns:a16="http://schemas.microsoft.com/office/drawing/2014/main" val="20001"/>
                    </a:ext>
                  </a:extLst>
                </a:gridCol>
              </a:tblGrid>
              <a:tr h="36512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marT="45445" marB="454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marT="45445" marB="454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75137" name="Group 33">
            <a:extLst>
              <a:ext uri="{FF2B5EF4-FFF2-40B4-BE49-F238E27FC236}">
                <a16:creationId xmlns:a16="http://schemas.microsoft.com/office/drawing/2014/main" id="{1576B13A-F9E3-4056-935E-034A8FB4FE74}"/>
              </a:ext>
            </a:extLst>
          </p:cNvPr>
          <p:cNvGraphicFramePr>
            <a:graphicFrameLocks noGrp="1"/>
          </p:cNvGraphicFramePr>
          <p:nvPr/>
        </p:nvGraphicFramePr>
        <p:xfrm>
          <a:off x="2659063" y="4637088"/>
          <a:ext cx="1443037" cy="365125"/>
        </p:xfrm>
        <a:graphic>
          <a:graphicData uri="http://schemas.openxmlformats.org/drawingml/2006/table">
            <a:tbl>
              <a:tblPr/>
              <a:tblGrid>
                <a:gridCol w="722312">
                  <a:extLst>
                    <a:ext uri="{9D8B030D-6E8A-4147-A177-3AD203B41FA5}">
                      <a16:colId xmlns:a16="http://schemas.microsoft.com/office/drawing/2014/main" val="20000"/>
                    </a:ext>
                  </a:extLst>
                </a:gridCol>
                <a:gridCol w="720725">
                  <a:extLst>
                    <a:ext uri="{9D8B030D-6E8A-4147-A177-3AD203B41FA5}">
                      <a16:colId xmlns:a16="http://schemas.microsoft.com/office/drawing/2014/main" val="20001"/>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data</a:t>
                      </a:r>
                    </a:p>
                  </a:txBody>
                  <a:tcPr marT="45434" marB="45434"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next</a:t>
                      </a:r>
                    </a:p>
                  </a:txBody>
                  <a:tcPr marT="45434" marB="45434"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75138" name="Text Box 34">
            <a:extLst>
              <a:ext uri="{FF2B5EF4-FFF2-40B4-BE49-F238E27FC236}">
                <a16:creationId xmlns:a16="http://schemas.microsoft.com/office/drawing/2014/main" id="{0439E534-499A-48C4-85D7-D07FFC048814}"/>
              </a:ext>
            </a:extLst>
          </p:cNvPr>
          <p:cNvSpPr txBox="1">
            <a:spLocks noChangeArrowheads="1"/>
          </p:cNvSpPr>
          <p:nvPr/>
        </p:nvSpPr>
        <p:spPr bwMode="auto">
          <a:xfrm>
            <a:off x="1763713" y="4732338"/>
            <a:ext cx="1008062" cy="366712"/>
          </a:xfrm>
          <a:prstGeom prst="rect">
            <a:avLst/>
          </a:prstGeom>
          <a:noFill/>
          <a:ln w="9525">
            <a:noFill/>
            <a:miter lim="800000"/>
            <a:headEnd/>
            <a:tailEnd/>
          </a:ln>
          <a:effectLst/>
        </p:spPr>
        <p:txBody>
          <a:bodyPr>
            <a:spAutoFit/>
          </a:bodyPr>
          <a:lstStyle/>
          <a:p>
            <a:pPr algn="ctr" eaLnBrk="1" hangingPunct="1">
              <a:spcBef>
                <a:spcPct val="50000"/>
              </a:spcBef>
              <a:defRPr/>
            </a:pPr>
            <a:r>
              <a:rPr lang="en-US" altLang="zh-CN" sz="1800" b="1">
                <a:solidFill>
                  <a:schemeClr val="tx2"/>
                </a:solidFill>
                <a:effectLst>
                  <a:outerShdw blurRad="38100" dist="38100" dir="2700000" algn="tl">
                    <a:srgbClr val="C0C0C0"/>
                  </a:outerShdw>
                </a:effectLst>
              </a:rPr>
              <a:t>node1</a:t>
            </a:r>
          </a:p>
        </p:txBody>
      </p:sp>
      <p:graphicFrame>
        <p:nvGraphicFramePr>
          <p:cNvPr id="175141" name="Group 37">
            <a:extLst>
              <a:ext uri="{FF2B5EF4-FFF2-40B4-BE49-F238E27FC236}">
                <a16:creationId xmlns:a16="http://schemas.microsoft.com/office/drawing/2014/main" id="{AE9C87B6-06CA-4476-8BA0-61FBD33F92F5}"/>
              </a:ext>
            </a:extLst>
          </p:cNvPr>
          <p:cNvGraphicFramePr>
            <a:graphicFrameLocks noGrp="1"/>
          </p:cNvGraphicFramePr>
          <p:nvPr/>
        </p:nvGraphicFramePr>
        <p:xfrm>
          <a:off x="5108575" y="4968875"/>
          <a:ext cx="1443038" cy="365125"/>
        </p:xfrm>
        <a:graphic>
          <a:graphicData uri="http://schemas.openxmlformats.org/drawingml/2006/table">
            <a:tbl>
              <a:tblPr/>
              <a:tblGrid>
                <a:gridCol w="722313">
                  <a:extLst>
                    <a:ext uri="{9D8B030D-6E8A-4147-A177-3AD203B41FA5}">
                      <a16:colId xmlns:a16="http://schemas.microsoft.com/office/drawing/2014/main" val="20000"/>
                    </a:ext>
                  </a:extLst>
                </a:gridCol>
                <a:gridCol w="720725">
                  <a:extLst>
                    <a:ext uri="{9D8B030D-6E8A-4147-A177-3AD203B41FA5}">
                      <a16:colId xmlns:a16="http://schemas.microsoft.com/office/drawing/2014/main" val="20001"/>
                    </a:ext>
                  </a:extLst>
                </a:gridCol>
              </a:tblGrid>
              <a:tr h="36512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2</a:t>
                      </a:r>
                    </a:p>
                  </a:txBody>
                  <a:tcPr marT="45445" marB="454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marT="45445" marB="454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75149" name="Group 45">
            <a:extLst>
              <a:ext uri="{FF2B5EF4-FFF2-40B4-BE49-F238E27FC236}">
                <a16:creationId xmlns:a16="http://schemas.microsoft.com/office/drawing/2014/main" id="{2C1E9C77-055A-4C52-A1B6-BB468DF45CCE}"/>
              </a:ext>
            </a:extLst>
          </p:cNvPr>
          <p:cNvGraphicFramePr>
            <a:graphicFrameLocks noGrp="1"/>
          </p:cNvGraphicFramePr>
          <p:nvPr/>
        </p:nvGraphicFramePr>
        <p:xfrm>
          <a:off x="5108575" y="4656138"/>
          <a:ext cx="1443038" cy="365125"/>
        </p:xfrm>
        <a:graphic>
          <a:graphicData uri="http://schemas.openxmlformats.org/drawingml/2006/table">
            <a:tbl>
              <a:tblPr/>
              <a:tblGrid>
                <a:gridCol w="722313">
                  <a:extLst>
                    <a:ext uri="{9D8B030D-6E8A-4147-A177-3AD203B41FA5}">
                      <a16:colId xmlns:a16="http://schemas.microsoft.com/office/drawing/2014/main" val="20000"/>
                    </a:ext>
                  </a:extLst>
                </a:gridCol>
                <a:gridCol w="720725">
                  <a:extLst>
                    <a:ext uri="{9D8B030D-6E8A-4147-A177-3AD203B41FA5}">
                      <a16:colId xmlns:a16="http://schemas.microsoft.com/office/drawing/2014/main" val="20001"/>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data</a:t>
                      </a:r>
                    </a:p>
                  </a:txBody>
                  <a:tcPr marT="45434" marB="45434"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next</a:t>
                      </a:r>
                    </a:p>
                  </a:txBody>
                  <a:tcPr marT="45434" marB="45434"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75158" name="Text Box 54">
            <a:extLst>
              <a:ext uri="{FF2B5EF4-FFF2-40B4-BE49-F238E27FC236}">
                <a16:creationId xmlns:a16="http://schemas.microsoft.com/office/drawing/2014/main" id="{175C28D6-3DCB-4CC5-A3A7-DE58408CA5FC}"/>
              </a:ext>
            </a:extLst>
          </p:cNvPr>
          <p:cNvSpPr txBox="1">
            <a:spLocks noChangeArrowheads="1"/>
          </p:cNvSpPr>
          <p:nvPr/>
        </p:nvSpPr>
        <p:spPr bwMode="auto">
          <a:xfrm>
            <a:off x="4213225" y="4751388"/>
            <a:ext cx="1008063" cy="366712"/>
          </a:xfrm>
          <a:prstGeom prst="rect">
            <a:avLst/>
          </a:prstGeom>
          <a:noFill/>
          <a:ln w="9525">
            <a:noFill/>
            <a:miter lim="800000"/>
            <a:headEnd/>
            <a:tailEnd/>
          </a:ln>
          <a:effectLst/>
        </p:spPr>
        <p:txBody>
          <a:bodyPr>
            <a:spAutoFit/>
          </a:bodyPr>
          <a:lstStyle/>
          <a:p>
            <a:pPr algn="ctr" eaLnBrk="1" hangingPunct="1">
              <a:spcBef>
                <a:spcPct val="50000"/>
              </a:spcBef>
              <a:defRPr/>
            </a:pPr>
            <a:r>
              <a:rPr lang="en-US" altLang="zh-CN" sz="1800" b="1">
                <a:solidFill>
                  <a:schemeClr val="tx2"/>
                </a:solidFill>
                <a:effectLst>
                  <a:outerShdw blurRad="38100" dist="38100" dir="2700000" algn="tl">
                    <a:srgbClr val="C0C0C0"/>
                  </a:outerShdw>
                </a:effectLst>
              </a:rPr>
              <a:t>node2</a:t>
            </a:r>
          </a:p>
        </p:txBody>
      </p:sp>
      <p:graphicFrame>
        <p:nvGraphicFramePr>
          <p:cNvPr id="175159" name="Group 55">
            <a:extLst>
              <a:ext uri="{FF2B5EF4-FFF2-40B4-BE49-F238E27FC236}">
                <a16:creationId xmlns:a16="http://schemas.microsoft.com/office/drawing/2014/main" id="{3E2CC42A-419B-4D96-A335-4B488F810BA7}"/>
              </a:ext>
            </a:extLst>
          </p:cNvPr>
          <p:cNvGraphicFramePr>
            <a:graphicFrameLocks noGrp="1"/>
          </p:cNvGraphicFramePr>
          <p:nvPr/>
        </p:nvGraphicFramePr>
        <p:xfrm>
          <a:off x="7446963" y="4943475"/>
          <a:ext cx="1443037" cy="365125"/>
        </p:xfrm>
        <a:graphic>
          <a:graphicData uri="http://schemas.openxmlformats.org/drawingml/2006/table">
            <a:tbl>
              <a:tblPr/>
              <a:tblGrid>
                <a:gridCol w="722312">
                  <a:extLst>
                    <a:ext uri="{9D8B030D-6E8A-4147-A177-3AD203B41FA5}">
                      <a16:colId xmlns:a16="http://schemas.microsoft.com/office/drawing/2014/main" val="20000"/>
                    </a:ext>
                  </a:extLst>
                </a:gridCol>
                <a:gridCol w="720725">
                  <a:extLst>
                    <a:ext uri="{9D8B030D-6E8A-4147-A177-3AD203B41FA5}">
                      <a16:colId xmlns:a16="http://schemas.microsoft.com/office/drawing/2014/main" val="20001"/>
                    </a:ext>
                  </a:extLst>
                </a:gridCol>
              </a:tblGrid>
              <a:tr h="36512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3</a:t>
                      </a:r>
                    </a:p>
                  </a:txBody>
                  <a:tcPr marT="45445" marB="454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marT="45445" marB="454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75167" name="Group 63">
            <a:extLst>
              <a:ext uri="{FF2B5EF4-FFF2-40B4-BE49-F238E27FC236}">
                <a16:creationId xmlns:a16="http://schemas.microsoft.com/office/drawing/2014/main" id="{B2885D3C-6EB1-408B-BF16-B3141F116BE7}"/>
              </a:ext>
            </a:extLst>
          </p:cNvPr>
          <p:cNvGraphicFramePr>
            <a:graphicFrameLocks noGrp="1"/>
          </p:cNvGraphicFramePr>
          <p:nvPr/>
        </p:nvGraphicFramePr>
        <p:xfrm>
          <a:off x="7446963" y="4630738"/>
          <a:ext cx="1443037" cy="365125"/>
        </p:xfrm>
        <a:graphic>
          <a:graphicData uri="http://schemas.openxmlformats.org/drawingml/2006/table">
            <a:tbl>
              <a:tblPr/>
              <a:tblGrid>
                <a:gridCol w="722312">
                  <a:extLst>
                    <a:ext uri="{9D8B030D-6E8A-4147-A177-3AD203B41FA5}">
                      <a16:colId xmlns:a16="http://schemas.microsoft.com/office/drawing/2014/main" val="20000"/>
                    </a:ext>
                  </a:extLst>
                </a:gridCol>
                <a:gridCol w="720725">
                  <a:extLst>
                    <a:ext uri="{9D8B030D-6E8A-4147-A177-3AD203B41FA5}">
                      <a16:colId xmlns:a16="http://schemas.microsoft.com/office/drawing/2014/main" val="20001"/>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data</a:t>
                      </a:r>
                    </a:p>
                  </a:txBody>
                  <a:tcPr marT="45434" marB="45434"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next</a:t>
                      </a:r>
                    </a:p>
                  </a:txBody>
                  <a:tcPr marT="45434" marB="45434"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75176" name="Text Box 72">
            <a:extLst>
              <a:ext uri="{FF2B5EF4-FFF2-40B4-BE49-F238E27FC236}">
                <a16:creationId xmlns:a16="http://schemas.microsoft.com/office/drawing/2014/main" id="{3CFC2EC1-CE76-4635-A11C-B3D6BD929B48}"/>
              </a:ext>
            </a:extLst>
          </p:cNvPr>
          <p:cNvSpPr txBox="1">
            <a:spLocks noChangeArrowheads="1"/>
          </p:cNvSpPr>
          <p:nvPr/>
        </p:nvSpPr>
        <p:spPr bwMode="auto">
          <a:xfrm>
            <a:off x="6551613" y="4725988"/>
            <a:ext cx="1008062" cy="366712"/>
          </a:xfrm>
          <a:prstGeom prst="rect">
            <a:avLst/>
          </a:prstGeom>
          <a:noFill/>
          <a:ln w="9525">
            <a:noFill/>
            <a:miter lim="800000"/>
            <a:headEnd/>
            <a:tailEnd/>
          </a:ln>
          <a:effectLst/>
        </p:spPr>
        <p:txBody>
          <a:bodyPr>
            <a:spAutoFit/>
          </a:bodyPr>
          <a:lstStyle/>
          <a:p>
            <a:pPr algn="ctr" eaLnBrk="1" hangingPunct="1">
              <a:spcBef>
                <a:spcPct val="50000"/>
              </a:spcBef>
              <a:defRPr/>
            </a:pPr>
            <a:r>
              <a:rPr lang="en-US" altLang="zh-CN" sz="1800" b="1">
                <a:solidFill>
                  <a:schemeClr val="tx2"/>
                </a:solidFill>
                <a:effectLst>
                  <a:outerShdw blurRad="38100" dist="38100" dir="2700000" algn="tl">
                    <a:srgbClr val="C0C0C0"/>
                  </a:outerShdw>
                </a:effectLst>
              </a:rPr>
              <a:t>node3</a:t>
            </a:r>
          </a:p>
        </p:txBody>
      </p:sp>
      <p:grpSp>
        <p:nvGrpSpPr>
          <p:cNvPr id="2" name="Group 80">
            <a:extLst>
              <a:ext uri="{FF2B5EF4-FFF2-40B4-BE49-F238E27FC236}">
                <a16:creationId xmlns:a16="http://schemas.microsoft.com/office/drawing/2014/main" id="{748E8A28-90C9-4395-9E89-94AED7B0EB65}"/>
              </a:ext>
            </a:extLst>
          </p:cNvPr>
          <p:cNvGrpSpPr>
            <a:grpSpLocks/>
          </p:cNvGrpSpPr>
          <p:nvPr/>
        </p:nvGrpSpPr>
        <p:grpSpPr bwMode="auto">
          <a:xfrm>
            <a:off x="3635375" y="4991100"/>
            <a:ext cx="1487488" cy="288925"/>
            <a:chOff x="1943" y="3475"/>
            <a:chExt cx="937" cy="182"/>
          </a:xfrm>
        </p:grpSpPr>
        <p:sp>
          <p:nvSpPr>
            <p:cNvPr id="60476" name="Rectangle 79">
              <a:extLst>
                <a:ext uri="{FF2B5EF4-FFF2-40B4-BE49-F238E27FC236}">
                  <a16:creationId xmlns:a16="http://schemas.microsoft.com/office/drawing/2014/main" id="{2CD314A7-27D7-44A4-B38A-74AD970A53D8}"/>
                </a:ext>
              </a:extLst>
            </p:cNvPr>
            <p:cNvSpPr>
              <a:spLocks noChangeArrowheads="1"/>
            </p:cNvSpPr>
            <p:nvPr/>
          </p:nvSpPr>
          <p:spPr bwMode="auto">
            <a:xfrm>
              <a:off x="1943" y="3475"/>
              <a:ext cx="136" cy="1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60477" name="Line 73">
              <a:extLst>
                <a:ext uri="{FF2B5EF4-FFF2-40B4-BE49-F238E27FC236}">
                  <a16:creationId xmlns:a16="http://schemas.microsoft.com/office/drawing/2014/main" id="{3D9A9C69-5FC6-43BE-A19B-E714ED3A713A}"/>
                </a:ext>
              </a:extLst>
            </p:cNvPr>
            <p:cNvSpPr>
              <a:spLocks noChangeShapeType="1"/>
            </p:cNvSpPr>
            <p:nvPr/>
          </p:nvSpPr>
          <p:spPr bwMode="auto">
            <a:xfrm>
              <a:off x="2018" y="3566"/>
              <a:ext cx="862" cy="0"/>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75178" name="Line 74">
            <a:extLst>
              <a:ext uri="{FF2B5EF4-FFF2-40B4-BE49-F238E27FC236}">
                <a16:creationId xmlns:a16="http://schemas.microsoft.com/office/drawing/2014/main" id="{B23A352D-D2F4-46EB-8555-DA9ACF5FEBCA}"/>
              </a:ext>
            </a:extLst>
          </p:cNvPr>
          <p:cNvSpPr>
            <a:spLocks noChangeShapeType="1"/>
          </p:cNvSpPr>
          <p:nvPr/>
        </p:nvSpPr>
        <p:spPr bwMode="auto">
          <a:xfrm flipV="1">
            <a:off x="6184900" y="5145088"/>
            <a:ext cx="1252538" cy="11112"/>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3" name="Group 78">
            <a:extLst>
              <a:ext uri="{FF2B5EF4-FFF2-40B4-BE49-F238E27FC236}">
                <a16:creationId xmlns:a16="http://schemas.microsoft.com/office/drawing/2014/main" id="{9C77DAB1-CAF9-46D4-B85B-EA93A4817C8A}"/>
              </a:ext>
            </a:extLst>
          </p:cNvPr>
          <p:cNvGrpSpPr>
            <a:grpSpLocks/>
          </p:cNvGrpSpPr>
          <p:nvPr/>
        </p:nvGrpSpPr>
        <p:grpSpPr bwMode="auto">
          <a:xfrm>
            <a:off x="8316913" y="4918075"/>
            <a:ext cx="431800" cy="366713"/>
            <a:chOff x="4927" y="3381"/>
            <a:chExt cx="272" cy="231"/>
          </a:xfrm>
        </p:grpSpPr>
        <p:sp>
          <p:nvSpPr>
            <p:cNvPr id="60474" name="Rectangle 77">
              <a:extLst>
                <a:ext uri="{FF2B5EF4-FFF2-40B4-BE49-F238E27FC236}">
                  <a16:creationId xmlns:a16="http://schemas.microsoft.com/office/drawing/2014/main" id="{CE3D5B08-65F5-4A7C-987C-AB8B7D1E15B8}"/>
                </a:ext>
              </a:extLst>
            </p:cNvPr>
            <p:cNvSpPr>
              <a:spLocks noChangeArrowheads="1"/>
            </p:cNvSpPr>
            <p:nvPr/>
          </p:nvSpPr>
          <p:spPr bwMode="auto">
            <a:xfrm>
              <a:off x="4985" y="3436"/>
              <a:ext cx="136" cy="136"/>
            </a:xfrm>
            <a:prstGeom prst="rect">
              <a:avLst/>
            </a:prstGeom>
            <a:solidFill>
              <a:schemeClr val="bg1"/>
            </a:solidFill>
            <a:ln w="9525">
              <a:solidFill>
                <a:schemeClr val="bg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75179" name="Text Box 75">
              <a:extLst>
                <a:ext uri="{FF2B5EF4-FFF2-40B4-BE49-F238E27FC236}">
                  <a16:creationId xmlns:a16="http://schemas.microsoft.com/office/drawing/2014/main" id="{AAB39E2F-D20D-4C97-8A2E-C843E1374992}"/>
                </a:ext>
              </a:extLst>
            </p:cNvPr>
            <p:cNvSpPr txBox="1">
              <a:spLocks noChangeArrowheads="1"/>
            </p:cNvSpPr>
            <p:nvPr/>
          </p:nvSpPr>
          <p:spPr bwMode="auto">
            <a:xfrm>
              <a:off x="4927" y="3381"/>
              <a:ext cx="272" cy="231"/>
            </a:xfrm>
            <a:prstGeom prst="rect">
              <a:avLst/>
            </a:prstGeom>
            <a:noFill/>
            <a:ln w="9525">
              <a:noFill/>
              <a:miter lim="800000"/>
              <a:headEnd/>
              <a:tailEnd/>
            </a:ln>
            <a:effectLst/>
          </p:spPr>
          <p:txBody>
            <a:bodyPr>
              <a:spAutoFit/>
            </a:bodyPr>
            <a:lstStyle/>
            <a:p>
              <a:pPr algn="ctr" eaLnBrk="1" hangingPunct="1">
                <a:spcBef>
                  <a:spcPct val="50000"/>
                </a:spcBef>
                <a:defRPr/>
              </a:pPr>
              <a:r>
                <a:rPr lang="en-US" altLang="zh-CN" sz="1800" b="1">
                  <a:effectLst>
                    <a:outerShdw blurRad="38100" dist="38100" dir="2700000" algn="tl">
                      <a:srgbClr val="C0C0C0"/>
                    </a:outerShdw>
                  </a:effectLst>
                </a:rPr>
                <a:t>∧</a:t>
              </a:r>
            </a:p>
          </p:txBody>
        </p:sp>
      </p:grpSp>
      <p:sp>
        <p:nvSpPr>
          <p:cNvPr id="175185" name="Text Box 81">
            <a:extLst>
              <a:ext uri="{FF2B5EF4-FFF2-40B4-BE49-F238E27FC236}">
                <a16:creationId xmlns:a16="http://schemas.microsoft.com/office/drawing/2014/main" id="{E9329171-5FD5-4E84-80D4-DDF378C74330}"/>
              </a:ext>
            </a:extLst>
          </p:cNvPr>
          <p:cNvSpPr txBox="1">
            <a:spLocks noChangeArrowheads="1"/>
          </p:cNvSpPr>
          <p:nvPr/>
        </p:nvSpPr>
        <p:spPr bwMode="auto">
          <a:xfrm>
            <a:off x="2627313" y="5351463"/>
            <a:ext cx="504825" cy="336550"/>
          </a:xfrm>
          <a:prstGeom prst="rect">
            <a:avLst/>
          </a:prstGeom>
          <a:noFill/>
          <a:ln w="9525">
            <a:noFill/>
            <a:miter lim="800000"/>
            <a:headEnd/>
            <a:tailEnd/>
          </a:ln>
          <a:effectLst/>
        </p:spPr>
        <p:txBody>
          <a:bodyPr>
            <a:spAutoFit/>
          </a:bodyPr>
          <a:lstStyle/>
          <a:p>
            <a:pPr eaLnBrk="1" hangingPunct="1">
              <a:spcBef>
                <a:spcPct val="50000"/>
              </a:spcBef>
              <a:defRPr/>
            </a:pPr>
            <a:r>
              <a:rPr lang="en-US" altLang="zh-CN" sz="1600" b="1">
                <a:solidFill>
                  <a:srgbClr val="008000"/>
                </a:solidFill>
                <a:effectLst>
                  <a:outerShdw blurRad="38100" dist="38100" dir="2700000" algn="tl">
                    <a:srgbClr val="C0C0C0"/>
                  </a:outerShdw>
                </a:effectLst>
              </a:rPr>
              <a:t>*h</a:t>
            </a:r>
          </a:p>
        </p:txBody>
      </p:sp>
      <p:sp>
        <p:nvSpPr>
          <p:cNvPr id="175187" name="Text Box 83">
            <a:extLst>
              <a:ext uri="{FF2B5EF4-FFF2-40B4-BE49-F238E27FC236}">
                <a16:creationId xmlns:a16="http://schemas.microsoft.com/office/drawing/2014/main" id="{9439DF62-58D1-492E-9469-EDD60853E708}"/>
              </a:ext>
            </a:extLst>
          </p:cNvPr>
          <p:cNvSpPr txBox="1">
            <a:spLocks noChangeArrowheads="1"/>
          </p:cNvSpPr>
          <p:nvPr/>
        </p:nvSpPr>
        <p:spPr bwMode="auto">
          <a:xfrm>
            <a:off x="6732588" y="5351463"/>
            <a:ext cx="2376487" cy="336550"/>
          </a:xfrm>
          <a:prstGeom prst="rect">
            <a:avLst/>
          </a:prstGeom>
          <a:noFill/>
          <a:ln w="9525">
            <a:noFill/>
            <a:miter lim="800000"/>
            <a:headEnd/>
            <a:tailEnd/>
          </a:ln>
          <a:effectLst/>
        </p:spPr>
        <p:txBody>
          <a:bodyPr>
            <a:spAutoFit/>
          </a:bodyPr>
          <a:lstStyle/>
          <a:p>
            <a:pPr eaLnBrk="1" hangingPunct="1">
              <a:spcBef>
                <a:spcPct val="50000"/>
              </a:spcBef>
              <a:defRPr/>
            </a:pPr>
            <a:r>
              <a:rPr lang="en-US" altLang="zh-CN" sz="1600" b="1">
                <a:solidFill>
                  <a:srgbClr val="008000"/>
                </a:solidFill>
                <a:effectLst>
                  <a:outerShdw blurRad="38100" dist="38100" dir="2700000" algn="tl">
                    <a:srgbClr val="C0C0C0"/>
                  </a:outerShdw>
                </a:effectLst>
              </a:rPr>
              <a:t>*(*((*h).next)).next)</a:t>
            </a:r>
          </a:p>
        </p:txBody>
      </p:sp>
      <p:sp>
        <p:nvSpPr>
          <p:cNvPr id="175188" name="Text Box 84">
            <a:extLst>
              <a:ext uri="{FF2B5EF4-FFF2-40B4-BE49-F238E27FC236}">
                <a16:creationId xmlns:a16="http://schemas.microsoft.com/office/drawing/2014/main" id="{1B5605DB-31C4-438F-B5C2-54B4032ACD9B}"/>
              </a:ext>
            </a:extLst>
          </p:cNvPr>
          <p:cNvSpPr txBox="1">
            <a:spLocks noChangeArrowheads="1"/>
          </p:cNvSpPr>
          <p:nvPr/>
        </p:nvSpPr>
        <p:spPr bwMode="auto">
          <a:xfrm>
            <a:off x="3132138" y="5727700"/>
            <a:ext cx="4692650" cy="423863"/>
          </a:xfrm>
          <a:prstGeom prst="rect">
            <a:avLst/>
          </a:prstGeom>
          <a:solidFill>
            <a:schemeClr val="bg1">
              <a:alpha val="70000"/>
            </a:schemeClr>
          </a:solidFill>
          <a:ln w="57150" cmpd="thinThick">
            <a:solidFill>
              <a:srgbClr val="008080"/>
            </a:solidFill>
            <a:miter lim="800000"/>
            <a:headEnd/>
            <a:tailEnd/>
          </a:ln>
          <a:effectLst/>
        </p:spPr>
        <p:txBody>
          <a:bodyPr>
            <a:spAutoFit/>
          </a:bodyPr>
          <a:lstStyle/>
          <a:p>
            <a:pPr eaLnBrk="1" hangingPunct="1">
              <a:spcBef>
                <a:spcPct val="50000"/>
              </a:spcBef>
              <a:defRPr/>
            </a:pPr>
            <a:r>
              <a:rPr lang="zh-CN" altLang="en-US" sz="1800" b="1">
                <a:effectLst>
                  <a:outerShdw blurRad="38100" dist="38100" dir="2700000" algn="tl">
                    <a:srgbClr val="C0C0C0"/>
                  </a:outerShdw>
                </a:effectLst>
              </a:rPr>
              <a:t>已知头指针，可以访问到链表中所有的结点。</a:t>
            </a:r>
          </a:p>
        </p:txBody>
      </p:sp>
      <p:sp>
        <p:nvSpPr>
          <p:cNvPr id="175189" name="AutoShape 85">
            <a:extLst>
              <a:ext uri="{FF2B5EF4-FFF2-40B4-BE49-F238E27FC236}">
                <a16:creationId xmlns:a16="http://schemas.microsoft.com/office/drawing/2014/main" id="{E9EF5BEF-1A60-43E6-8766-05EE90EA2CAE}"/>
              </a:ext>
            </a:extLst>
          </p:cNvPr>
          <p:cNvSpPr>
            <a:spLocks noChangeArrowheads="1"/>
          </p:cNvSpPr>
          <p:nvPr/>
        </p:nvSpPr>
        <p:spPr bwMode="auto">
          <a:xfrm>
            <a:off x="3362325" y="4270375"/>
            <a:ext cx="792163" cy="360363"/>
          </a:xfrm>
          <a:prstGeom prst="wedgeRoundRectCallout">
            <a:avLst>
              <a:gd name="adj1" fmla="val -53208"/>
              <a:gd name="adj2" fmla="val 132819"/>
              <a:gd name="adj3" fmla="val 16667"/>
            </a:avLst>
          </a:prstGeom>
          <a:noFill/>
          <a:ln w="19050">
            <a:solidFill>
              <a:srgbClr val="008080"/>
            </a:solidFill>
            <a:miter lim="800000"/>
            <a:headEnd/>
            <a:tailEnd/>
          </a:ln>
          <a:effectLst/>
        </p:spPr>
        <p:txBody>
          <a:bodyPr/>
          <a:lstStyle/>
          <a:p>
            <a:pPr algn="ctr" eaLnBrk="1" hangingPunct="1">
              <a:lnSpc>
                <a:spcPct val="80000"/>
              </a:lnSpc>
              <a:defRPr/>
            </a:pPr>
            <a:r>
              <a:rPr lang="zh-CN" altLang="en-US" sz="2000" b="1">
                <a:solidFill>
                  <a:srgbClr val="FF9900"/>
                </a:solidFill>
                <a:effectLst>
                  <a:outerShdw blurRad="38100" dist="38100" dir="2700000" algn="tl">
                    <a:srgbClr val="C0C0C0"/>
                  </a:outerShdw>
                </a:effectLst>
              </a:rPr>
              <a:t>结点</a:t>
            </a:r>
          </a:p>
        </p:txBody>
      </p:sp>
      <p:grpSp>
        <p:nvGrpSpPr>
          <p:cNvPr id="4" name="Group 90">
            <a:extLst>
              <a:ext uri="{FF2B5EF4-FFF2-40B4-BE49-F238E27FC236}">
                <a16:creationId xmlns:a16="http://schemas.microsoft.com/office/drawing/2014/main" id="{8282A191-6E8E-4E66-9993-7FB515070436}"/>
              </a:ext>
            </a:extLst>
          </p:cNvPr>
          <p:cNvGrpSpPr>
            <a:grpSpLocks/>
          </p:cNvGrpSpPr>
          <p:nvPr/>
        </p:nvGrpSpPr>
        <p:grpSpPr bwMode="auto">
          <a:xfrm>
            <a:off x="323850" y="4702175"/>
            <a:ext cx="1419225" cy="592138"/>
            <a:chOff x="216" y="2848"/>
            <a:chExt cx="894" cy="373"/>
          </a:xfrm>
        </p:grpSpPr>
        <p:sp>
          <p:nvSpPr>
            <p:cNvPr id="60472" name="Rectangle 86">
              <a:extLst>
                <a:ext uri="{FF2B5EF4-FFF2-40B4-BE49-F238E27FC236}">
                  <a16:creationId xmlns:a16="http://schemas.microsoft.com/office/drawing/2014/main" id="{BC444F52-1309-4539-B47C-B5503A4F2E8D}"/>
                </a:ext>
              </a:extLst>
            </p:cNvPr>
            <p:cNvSpPr>
              <a:spLocks noChangeArrowheads="1"/>
            </p:cNvSpPr>
            <p:nvPr/>
          </p:nvSpPr>
          <p:spPr bwMode="auto">
            <a:xfrm>
              <a:off x="657" y="2994"/>
              <a:ext cx="453" cy="22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75191" name="Text Box 87">
              <a:extLst>
                <a:ext uri="{FF2B5EF4-FFF2-40B4-BE49-F238E27FC236}">
                  <a16:creationId xmlns:a16="http://schemas.microsoft.com/office/drawing/2014/main" id="{0F40E47B-49CC-401C-9DD6-FF44101C05EB}"/>
                </a:ext>
              </a:extLst>
            </p:cNvPr>
            <p:cNvSpPr txBox="1">
              <a:spLocks noChangeArrowheads="1"/>
            </p:cNvSpPr>
            <p:nvPr/>
          </p:nvSpPr>
          <p:spPr bwMode="auto">
            <a:xfrm>
              <a:off x="216" y="2848"/>
              <a:ext cx="499" cy="231"/>
            </a:xfrm>
            <a:prstGeom prst="rect">
              <a:avLst/>
            </a:prstGeom>
            <a:noFill/>
            <a:ln w="9525">
              <a:noFill/>
              <a:miter lim="800000"/>
              <a:headEnd/>
              <a:tailEnd/>
            </a:ln>
            <a:effectLst/>
          </p:spPr>
          <p:txBody>
            <a:bodyPr>
              <a:spAutoFit/>
            </a:bodyPr>
            <a:lstStyle/>
            <a:p>
              <a:pPr algn="ctr" eaLnBrk="1" hangingPunct="1">
                <a:spcBef>
                  <a:spcPct val="50000"/>
                </a:spcBef>
                <a:defRPr/>
              </a:pPr>
              <a:r>
                <a:rPr lang="en-US" altLang="zh-CN" sz="1800" b="1">
                  <a:solidFill>
                    <a:schemeClr val="tx2"/>
                  </a:solidFill>
                  <a:effectLst>
                    <a:outerShdw blurRad="38100" dist="38100" dir="2700000" algn="tl">
                      <a:srgbClr val="C0C0C0"/>
                    </a:outerShdw>
                  </a:effectLst>
                </a:rPr>
                <a:t>     h</a:t>
              </a:r>
            </a:p>
          </p:txBody>
        </p:sp>
      </p:grpSp>
      <p:sp>
        <p:nvSpPr>
          <p:cNvPr id="175192" name="Line 88">
            <a:extLst>
              <a:ext uri="{FF2B5EF4-FFF2-40B4-BE49-F238E27FC236}">
                <a16:creationId xmlns:a16="http://schemas.microsoft.com/office/drawing/2014/main" id="{ABAAEBA4-4937-4870-A065-E83A00155978}"/>
              </a:ext>
            </a:extLst>
          </p:cNvPr>
          <p:cNvSpPr>
            <a:spLocks noChangeShapeType="1"/>
          </p:cNvSpPr>
          <p:nvPr/>
        </p:nvSpPr>
        <p:spPr bwMode="auto">
          <a:xfrm>
            <a:off x="1403350" y="5135563"/>
            <a:ext cx="1223963" cy="0"/>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5195" name="Text Box 91">
            <a:extLst>
              <a:ext uri="{FF2B5EF4-FFF2-40B4-BE49-F238E27FC236}">
                <a16:creationId xmlns:a16="http://schemas.microsoft.com/office/drawing/2014/main" id="{5C24E60A-086E-41B3-95E2-0A58983E5105}"/>
              </a:ext>
            </a:extLst>
          </p:cNvPr>
          <p:cNvSpPr txBox="1">
            <a:spLocks noChangeArrowheads="1"/>
          </p:cNvSpPr>
          <p:nvPr/>
        </p:nvSpPr>
        <p:spPr bwMode="auto">
          <a:xfrm>
            <a:off x="5076825" y="5351463"/>
            <a:ext cx="1439863" cy="336550"/>
          </a:xfrm>
          <a:prstGeom prst="rect">
            <a:avLst/>
          </a:prstGeom>
          <a:noFill/>
          <a:ln w="9525">
            <a:noFill/>
            <a:miter lim="800000"/>
            <a:headEnd/>
            <a:tailEnd/>
          </a:ln>
          <a:effectLst/>
        </p:spPr>
        <p:txBody>
          <a:bodyPr>
            <a:spAutoFit/>
          </a:bodyPr>
          <a:lstStyle/>
          <a:p>
            <a:pPr eaLnBrk="1" hangingPunct="1">
              <a:spcBef>
                <a:spcPct val="50000"/>
              </a:spcBef>
              <a:defRPr/>
            </a:pPr>
            <a:r>
              <a:rPr lang="en-US" altLang="zh-CN" sz="1600" b="1">
                <a:solidFill>
                  <a:srgbClr val="008000"/>
                </a:solidFill>
                <a:effectLst>
                  <a:outerShdw blurRad="38100" dist="38100" dir="2700000" algn="tl">
                    <a:srgbClr val="C0C0C0"/>
                  </a:outerShdw>
                </a:effectLst>
              </a:rPr>
              <a:t>*((*h).next)</a:t>
            </a:r>
          </a:p>
        </p:txBody>
      </p:sp>
      <p:sp>
        <p:nvSpPr>
          <p:cNvPr id="175196" name="AutoShape 92">
            <a:extLst>
              <a:ext uri="{FF2B5EF4-FFF2-40B4-BE49-F238E27FC236}">
                <a16:creationId xmlns:a16="http://schemas.microsoft.com/office/drawing/2014/main" id="{C0A2926D-C297-48C7-8364-38C2EFCEEE88}"/>
              </a:ext>
            </a:extLst>
          </p:cNvPr>
          <p:cNvSpPr>
            <a:spLocks noChangeArrowheads="1"/>
          </p:cNvSpPr>
          <p:nvPr/>
        </p:nvSpPr>
        <p:spPr bwMode="auto">
          <a:xfrm>
            <a:off x="93663" y="4348163"/>
            <a:ext cx="1079500" cy="360362"/>
          </a:xfrm>
          <a:prstGeom prst="wedgeRoundRectCallout">
            <a:avLst>
              <a:gd name="adj1" fmla="val 52648"/>
              <a:gd name="adj2" fmla="val 105949"/>
              <a:gd name="adj3" fmla="val 16667"/>
            </a:avLst>
          </a:prstGeom>
          <a:noFill/>
          <a:ln w="19050">
            <a:solidFill>
              <a:srgbClr val="008080"/>
            </a:solidFill>
            <a:miter lim="800000"/>
            <a:headEnd/>
            <a:tailEnd/>
          </a:ln>
          <a:effectLst/>
        </p:spPr>
        <p:txBody>
          <a:bodyPr/>
          <a:lstStyle/>
          <a:p>
            <a:pPr algn="ctr" eaLnBrk="1" hangingPunct="1">
              <a:lnSpc>
                <a:spcPct val="80000"/>
              </a:lnSpc>
              <a:defRPr/>
            </a:pPr>
            <a:r>
              <a:rPr lang="zh-CN" altLang="en-US" sz="2000" b="1">
                <a:solidFill>
                  <a:srgbClr val="FF9900"/>
                </a:solidFill>
                <a:effectLst>
                  <a:outerShdw blurRad="38100" dist="38100" dir="2700000" algn="tl">
                    <a:srgbClr val="C0C0C0"/>
                  </a:outerShdw>
                </a:effectLst>
              </a:rPr>
              <a:t>头指针</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75113">
                                            <p:txEl>
                                              <p:pRg st="0" end="0"/>
                                            </p:txEl>
                                          </p:spTgt>
                                        </p:tgtEl>
                                        <p:attrNameLst>
                                          <p:attrName>style.visibility</p:attrName>
                                        </p:attrNameLst>
                                      </p:cBhvr>
                                      <p:to>
                                        <p:strVal val="visible"/>
                                      </p:to>
                                    </p:set>
                                    <p:anim calcmode="lin" valueType="num">
                                      <p:cBhvr>
                                        <p:cTn id="7" dur="1000" fill="hold"/>
                                        <p:tgtEl>
                                          <p:spTgt spid="175113">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7511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75113">
                                            <p:txEl>
                                              <p:pRg st="0" end="0"/>
                                            </p:txEl>
                                          </p:spTgt>
                                        </p:tgtEl>
                                      </p:cBhvr>
                                    </p:animEffect>
                                  </p:childTnLst>
                                </p:cTn>
                              </p:par>
                              <p:par>
                                <p:cTn id="10" presetID="29" presetClass="entr" presetSubtype="0" fill="hold" nodeType="withEffect">
                                  <p:stCondLst>
                                    <p:cond delay="0"/>
                                  </p:stCondLst>
                                  <p:childTnLst>
                                    <p:set>
                                      <p:cBhvr>
                                        <p:cTn id="11" dur="1" fill="hold">
                                          <p:stCondLst>
                                            <p:cond delay="0"/>
                                          </p:stCondLst>
                                        </p:cTn>
                                        <p:tgtEl>
                                          <p:spTgt spid="175113">
                                            <p:txEl>
                                              <p:pRg st="1" end="1"/>
                                            </p:txEl>
                                          </p:spTgt>
                                        </p:tgtEl>
                                        <p:attrNameLst>
                                          <p:attrName>style.visibility</p:attrName>
                                        </p:attrNameLst>
                                      </p:cBhvr>
                                      <p:to>
                                        <p:strVal val="visible"/>
                                      </p:to>
                                    </p:set>
                                    <p:anim calcmode="lin" valueType="num">
                                      <p:cBhvr>
                                        <p:cTn id="12" dur="1000" fill="hold"/>
                                        <p:tgtEl>
                                          <p:spTgt spid="175113">
                                            <p:txEl>
                                              <p:pRg st="1" end="1"/>
                                            </p:txEl>
                                          </p:spTgt>
                                        </p:tgtEl>
                                        <p:attrNameLst>
                                          <p:attrName>ppt_x</p:attrName>
                                        </p:attrNameLst>
                                      </p:cBhvr>
                                      <p:tavLst>
                                        <p:tav tm="0">
                                          <p:val>
                                            <p:strVal val="#ppt_x-.2"/>
                                          </p:val>
                                        </p:tav>
                                        <p:tav tm="100000">
                                          <p:val>
                                            <p:strVal val="#ppt_x"/>
                                          </p:val>
                                        </p:tav>
                                      </p:tavLst>
                                    </p:anim>
                                    <p:anim calcmode="lin" valueType="num">
                                      <p:cBhvr>
                                        <p:cTn id="13" dur="1000" fill="hold"/>
                                        <p:tgtEl>
                                          <p:spTgt spid="17511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75113">
                                            <p:txEl>
                                              <p:pRg st="1" end="1"/>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175113">
                                            <p:txEl>
                                              <p:pRg st="2" end="2"/>
                                            </p:txEl>
                                          </p:spTgt>
                                        </p:tgtEl>
                                        <p:attrNameLst>
                                          <p:attrName>style.visibility</p:attrName>
                                        </p:attrNameLst>
                                      </p:cBhvr>
                                      <p:to>
                                        <p:strVal val="visible"/>
                                      </p:to>
                                    </p:set>
                                    <p:anim calcmode="lin" valueType="num">
                                      <p:cBhvr>
                                        <p:cTn id="17" dur="1000" fill="hold"/>
                                        <p:tgtEl>
                                          <p:spTgt spid="175113">
                                            <p:txEl>
                                              <p:pRg st="2" end="2"/>
                                            </p:txEl>
                                          </p:spTgt>
                                        </p:tgtEl>
                                        <p:attrNameLst>
                                          <p:attrName>ppt_x</p:attrName>
                                        </p:attrNameLst>
                                      </p:cBhvr>
                                      <p:tavLst>
                                        <p:tav tm="0">
                                          <p:val>
                                            <p:strVal val="#ppt_x-.2"/>
                                          </p:val>
                                        </p:tav>
                                        <p:tav tm="100000">
                                          <p:val>
                                            <p:strVal val="#ppt_x"/>
                                          </p:val>
                                        </p:tav>
                                      </p:tavLst>
                                    </p:anim>
                                    <p:anim calcmode="lin" valueType="num">
                                      <p:cBhvr>
                                        <p:cTn id="18" dur="1000" fill="hold"/>
                                        <p:tgtEl>
                                          <p:spTgt spid="17511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75113">
                                            <p:txEl>
                                              <p:pRg st="2" end="2"/>
                                            </p:txEl>
                                          </p:spTgt>
                                        </p:tgtEl>
                                      </p:cBhvr>
                                    </p:animEffect>
                                  </p:childTnLst>
                                </p:cTn>
                              </p:par>
                              <p:par>
                                <p:cTn id="20" presetID="29" presetClass="entr" presetSubtype="0" fill="hold" nodeType="withEffect">
                                  <p:stCondLst>
                                    <p:cond delay="0"/>
                                  </p:stCondLst>
                                  <p:childTnLst>
                                    <p:set>
                                      <p:cBhvr>
                                        <p:cTn id="21" dur="1" fill="hold">
                                          <p:stCondLst>
                                            <p:cond delay="0"/>
                                          </p:stCondLst>
                                        </p:cTn>
                                        <p:tgtEl>
                                          <p:spTgt spid="175113">
                                            <p:txEl>
                                              <p:pRg st="3" end="3"/>
                                            </p:txEl>
                                          </p:spTgt>
                                        </p:tgtEl>
                                        <p:attrNameLst>
                                          <p:attrName>style.visibility</p:attrName>
                                        </p:attrNameLst>
                                      </p:cBhvr>
                                      <p:to>
                                        <p:strVal val="visible"/>
                                      </p:to>
                                    </p:set>
                                    <p:anim calcmode="lin" valueType="num">
                                      <p:cBhvr>
                                        <p:cTn id="22" dur="1000" fill="hold"/>
                                        <p:tgtEl>
                                          <p:spTgt spid="175113">
                                            <p:txEl>
                                              <p:pRg st="3" end="3"/>
                                            </p:txEl>
                                          </p:spTgt>
                                        </p:tgtEl>
                                        <p:attrNameLst>
                                          <p:attrName>ppt_x</p:attrName>
                                        </p:attrNameLst>
                                      </p:cBhvr>
                                      <p:tavLst>
                                        <p:tav tm="0">
                                          <p:val>
                                            <p:strVal val="#ppt_x-.2"/>
                                          </p:val>
                                        </p:tav>
                                        <p:tav tm="100000">
                                          <p:val>
                                            <p:strVal val="#ppt_x"/>
                                          </p:val>
                                        </p:tav>
                                      </p:tavLst>
                                    </p:anim>
                                    <p:anim calcmode="lin" valueType="num">
                                      <p:cBhvr>
                                        <p:cTn id="23" dur="1000" fill="hold"/>
                                        <p:tgtEl>
                                          <p:spTgt spid="17511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4" dur="1000"/>
                                        <p:tgtEl>
                                          <p:spTgt spid="175113">
                                            <p:txEl>
                                              <p:pRg st="3" end="3"/>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9" presetClass="entr" presetSubtype="0" fill="hold" nodeType="clickEffect">
                                  <p:stCondLst>
                                    <p:cond delay="0"/>
                                  </p:stCondLst>
                                  <p:childTnLst>
                                    <p:set>
                                      <p:cBhvr>
                                        <p:cTn id="28" dur="1" fill="hold">
                                          <p:stCondLst>
                                            <p:cond delay="0"/>
                                          </p:stCondLst>
                                        </p:cTn>
                                        <p:tgtEl>
                                          <p:spTgt spid="175140"/>
                                        </p:tgtEl>
                                        <p:attrNameLst>
                                          <p:attrName>style.visibility</p:attrName>
                                        </p:attrNameLst>
                                      </p:cBhvr>
                                      <p:to>
                                        <p:strVal val="visible"/>
                                      </p:to>
                                    </p:set>
                                    <p:anim calcmode="lin" valueType="num">
                                      <p:cBhvr>
                                        <p:cTn id="29" dur="1000" fill="hold"/>
                                        <p:tgtEl>
                                          <p:spTgt spid="175140"/>
                                        </p:tgtEl>
                                        <p:attrNameLst>
                                          <p:attrName>ppt_x</p:attrName>
                                        </p:attrNameLst>
                                      </p:cBhvr>
                                      <p:tavLst>
                                        <p:tav tm="0">
                                          <p:val>
                                            <p:strVal val="#ppt_x-.2"/>
                                          </p:val>
                                        </p:tav>
                                        <p:tav tm="100000">
                                          <p:val>
                                            <p:strVal val="#ppt_x"/>
                                          </p:val>
                                        </p:tav>
                                      </p:tavLst>
                                    </p:anim>
                                    <p:anim calcmode="lin" valueType="num">
                                      <p:cBhvr>
                                        <p:cTn id="30" dur="1000" fill="hold"/>
                                        <p:tgtEl>
                                          <p:spTgt spid="175140"/>
                                        </p:tgtEl>
                                        <p:attrNameLst>
                                          <p:attrName>ppt_y</p:attrName>
                                        </p:attrNameLst>
                                      </p:cBhvr>
                                      <p:tavLst>
                                        <p:tav tm="0">
                                          <p:val>
                                            <p:strVal val="#ppt_y"/>
                                          </p:val>
                                        </p:tav>
                                        <p:tav tm="100000">
                                          <p:val>
                                            <p:strVal val="#ppt_y"/>
                                          </p:val>
                                        </p:tav>
                                      </p:tavLst>
                                    </p:anim>
                                    <p:animEffect transition="in" filter="wipe(right)" prLst="gradientSize: 0.1">
                                      <p:cBhvr>
                                        <p:cTn id="31" dur="1000"/>
                                        <p:tgtEl>
                                          <p:spTgt spid="175140"/>
                                        </p:tgtEl>
                                      </p:cBhvr>
                                    </p:animEffect>
                                  </p:childTnLst>
                                </p:cTn>
                              </p:par>
                              <p:par>
                                <p:cTn id="32" presetID="29" presetClass="entr" presetSubtype="0" fill="hold" nodeType="withEffect">
                                  <p:stCondLst>
                                    <p:cond delay="0"/>
                                  </p:stCondLst>
                                  <p:childTnLst>
                                    <p:set>
                                      <p:cBhvr>
                                        <p:cTn id="33" dur="1" fill="hold">
                                          <p:stCondLst>
                                            <p:cond delay="0"/>
                                          </p:stCondLst>
                                        </p:cTn>
                                        <p:tgtEl>
                                          <p:spTgt spid="175137"/>
                                        </p:tgtEl>
                                        <p:attrNameLst>
                                          <p:attrName>style.visibility</p:attrName>
                                        </p:attrNameLst>
                                      </p:cBhvr>
                                      <p:to>
                                        <p:strVal val="visible"/>
                                      </p:to>
                                    </p:set>
                                    <p:anim calcmode="lin" valueType="num">
                                      <p:cBhvr>
                                        <p:cTn id="34" dur="1000" fill="hold"/>
                                        <p:tgtEl>
                                          <p:spTgt spid="175137"/>
                                        </p:tgtEl>
                                        <p:attrNameLst>
                                          <p:attrName>ppt_x</p:attrName>
                                        </p:attrNameLst>
                                      </p:cBhvr>
                                      <p:tavLst>
                                        <p:tav tm="0">
                                          <p:val>
                                            <p:strVal val="#ppt_x-.2"/>
                                          </p:val>
                                        </p:tav>
                                        <p:tav tm="100000">
                                          <p:val>
                                            <p:strVal val="#ppt_x"/>
                                          </p:val>
                                        </p:tav>
                                      </p:tavLst>
                                    </p:anim>
                                    <p:anim calcmode="lin" valueType="num">
                                      <p:cBhvr>
                                        <p:cTn id="35" dur="1000" fill="hold"/>
                                        <p:tgtEl>
                                          <p:spTgt spid="175137"/>
                                        </p:tgtEl>
                                        <p:attrNameLst>
                                          <p:attrName>ppt_y</p:attrName>
                                        </p:attrNameLst>
                                      </p:cBhvr>
                                      <p:tavLst>
                                        <p:tav tm="0">
                                          <p:val>
                                            <p:strVal val="#ppt_y"/>
                                          </p:val>
                                        </p:tav>
                                        <p:tav tm="100000">
                                          <p:val>
                                            <p:strVal val="#ppt_y"/>
                                          </p:val>
                                        </p:tav>
                                      </p:tavLst>
                                    </p:anim>
                                    <p:animEffect transition="in" filter="wipe(right)" prLst="gradientSize: 0.1">
                                      <p:cBhvr>
                                        <p:cTn id="36" dur="1000"/>
                                        <p:tgtEl>
                                          <p:spTgt spid="175137"/>
                                        </p:tgtEl>
                                      </p:cBhvr>
                                    </p:animEffect>
                                  </p:childTnLst>
                                </p:cTn>
                              </p:par>
                              <p:par>
                                <p:cTn id="37" presetID="29" presetClass="entr" presetSubtype="0" fill="hold" grpId="0" nodeType="withEffect">
                                  <p:stCondLst>
                                    <p:cond delay="0"/>
                                  </p:stCondLst>
                                  <p:childTnLst>
                                    <p:set>
                                      <p:cBhvr>
                                        <p:cTn id="38" dur="1" fill="hold">
                                          <p:stCondLst>
                                            <p:cond delay="0"/>
                                          </p:stCondLst>
                                        </p:cTn>
                                        <p:tgtEl>
                                          <p:spTgt spid="175138"/>
                                        </p:tgtEl>
                                        <p:attrNameLst>
                                          <p:attrName>style.visibility</p:attrName>
                                        </p:attrNameLst>
                                      </p:cBhvr>
                                      <p:to>
                                        <p:strVal val="visible"/>
                                      </p:to>
                                    </p:set>
                                    <p:anim calcmode="lin" valueType="num">
                                      <p:cBhvr>
                                        <p:cTn id="39" dur="1000" fill="hold"/>
                                        <p:tgtEl>
                                          <p:spTgt spid="175138"/>
                                        </p:tgtEl>
                                        <p:attrNameLst>
                                          <p:attrName>ppt_x</p:attrName>
                                        </p:attrNameLst>
                                      </p:cBhvr>
                                      <p:tavLst>
                                        <p:tav tm="0">
                                          <p:val>
                                            <p:strVal val="#ppt_x-.2"/>
                                          </p:val>
                                        </p:tav>
                                        <p:tav tm="100000">
                                          <p:val>
                                            <p:strVal val="#ppt_x"/>
                                          </p:val>
                                        </p:tav>
                                      </p:tavLst>
                                    </p:anim>
                                    <p:anim calcmode="lin" valueType="num">
                                      <p:cBhvr>
                                        <p:cTn id="40" dur="1000" fill="hold"/>
                                        <p:tgtEl>
                                          <p:spTgt spid="175138"/>
                                        </p:tgtEl>
                                        <p:attrNameLst>
                                          <p:attrName>ppt_y</p:attrName>
                                        </p:attrNameLst>
                                      </p:cBhvr>
                                      <p:tavLst>
                                        <p:tav tm="0">
                                          <p:val>
                                            <p:strVal val="#ppt_y"/>
                                          </p:val>
                                        </p:tav>
                                        <p:tav tm="100000">
                                          <p:val>
                                            <p:strVal val="#ppt_y"/>
                                          </p:val>
                                        </p:tav>
                                      </p:tavLst>
                                    </p:anim>
                                    <p:animEffect transition="in" filter="wipe(right)" prLst="gradientSize: 0.1">
                                      <p:cBhvr>
                                        <p:cTn id="41" dur="1000"/>
                                        <p:tgtEl>
                                          <p:spTgt spid="175138"/>
                                        </p:tgtEl>
                                      </p:cBhvr>
                                    </p:animEffect>
                                  </p:childTnLst>
                                </p:cTn>
                              </p:par>
                              <p:par>
                                <p:cTn id="42" presetID="29" presetClass="entr" presetSubtype="0" fill="hold" nodeType="withEffect">
                                  <p:stCondLst>
                                    <p:cond delay="0"/>
                                  </p:stCondLst>
                                  <p:childTnLst>
                                    <p:set>
                                      <p:cBhvr>
                                        <p:cTn id="43" dur="1" fill="hold">
                                          <p:stCondLst>
                                            <p:cond delay="0"/>
                                          </p:stCondLst>
                                        </p:cTn>
                                        <p:tgtEl>
                                          <p:spTgt spid="4"/>
                                        </p:tgtEl>
                                        <p:attrNameLst>
                                          <p:attrName>style.visibility</p:attrName>
                                        </p:attrNameLst>
                                      </p:cBhvr>
                                      <p:to>
                                        <p:strVal val="visible"/>
                                      </p:to>
                                    </p:set>
                                    <p:anim calcmode="lin" valueType="num">
                                      <p:cBhvr>
                                        <p:cTn id="44" dur="1000" fill="hold"/>
                                        <p:tgtEl>
                                          <p:spTgt spid="4"/>
                                        </p:tgtEl>
                                        <p:attrNameLst>
                                          <p:attrName>ppt_x</p:attrName>
                                        </p:attrNameLst>
                                      </p:cBhvr>
                                      <p:tavLst>
                                        <p:tav tm="0">
                                          <p:val>
                                            <p:strVal val="#ppt_x-.2"/>
                                          </p:val>
                                        </p:tav>
                                        <p:tav tm="100000">
                                          <p:val>
                                            <p:strVal val="#ppt_x"/>
                                          </p:val>
                                        </p:tav>
                                      </p:tavLst>
                                    </p:anim>
                                    <p:anim calcmode="lin" valueType="num">
                                      <p:cBhvr>
                                        <p:cTn id="45"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46" dur="1000"/>
                                        <p:tgtEl>
                                          <p:spTgt spid="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9" presetClass="entr" presetSubtype="0" fill="hold" grpId="0" nodeType="clickEffect">
                                  <p:stCondLst>
                                    <p:cond delay="0"/>
                                  </p:stCondLst>
                                  <p:childTnLst>
                                    <p:set>
                                      <p:cBhvr>
                                        <p:cTn id="50" dur="1" fill="hold">
                                          <p:stCondLst>
                                            <p:cond delay="0"/>
                                          </p:stCondLst>
                                        </p:cTn>
                                        <p:tgtEl>
                                          <p:spTgt spid="175189"/>
                                        </p:tgtEl>
                                        <p:attrNameLst>
                                          <p:attrName>style.visibility</p:attrName>
                                        </p:attrNameLst>
                                      </p:cBhvr>
                                      <p:to>
                                        <p:strVal val="visible"/>
                                      </p:to>
                                    </p:set>
                                    <p:anim calcmode="lin" valueType="num">
                                      <p:cBhvr>
                                        <p:cTn id="51" dur="1000" fill="hold"/>
                                        <p:tgtEl>
                                          <p:spTgt spid="175189"/>
                                        </p:tgtEl>
                                        <p:attrNameLst>
                                          <p:attrName>ppt_x</p:attrName>
                                        </p:attrNameLst>
                                      </p:cBhvr>
                                      <p:tavLst>
                                        <p:tav tm="0">
                                          <p:val>
                                            <p:strVal val="#ppt_x-.2"/>
                                          </p:val>
                                        </p:tav>
                                        <p:tav tm="100000">
                                          <p:val>
                                            <p:strVal val="#ppt_x"/>
                                          </p:val>
                                        </p:tav>
                                      </p:tavLst>
                                    </p:anim>
                                    <p:anim calcmode="lin" valueType="num">
                                      <p:cBhvr>
                                        <p:cTn id="52" dur="1000" fill="hold"/>
                                        <p:tgtEl>
                                          <p:spTgt spid="175189"/>
                                        </p:tgtEl>
                                        <p:attrNameLst>
                                          <p:attrName>ppt_y</p:attrName>
                                        </p:attrNameLst>
                                      </p:cBhvr>
                                      <p:tavLst>
                                        <p:tav tm="0">
                                          <p:val>
                                            <p:strVal val="#ppt_y"/>
                                          </p:val>
                                        </p:tav>
                                        <p:tav tm="100000">
                                          <p:val>
                                            <p:strVal val="#ppt_y"/>
                                          </p:val>
                                        </p:tav>
                                      </p:tavLst>
                                    </p:anim>
                                    <p:animEffect transition="in" filter="wipe(right)" prLst="gradientSize: 0.1">
                                      <p:cBhvr>
                                        <p:cTn id="53" dur="1000"/>
                                        <p:tgtEl>
                                          <p:spTgt spid="175189"/>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9" presetClass="entr" presetSubtype="0" fill="hold" nodeType="clickEffect">
                                  <p:stCondLst>
                                    <p:cond delay="0"/>
                                  </p:stCondLst>
                                  <p:childTnLst>
                                    <p:set>
                                      <p:cBhvr>
                                        <p:cTn id="57" dur="1" fill="hold">
                                          <p:stCondLst>
                                            <p:cond delay="0"/>
                                          </p:stCondLst>
                                        </p:cTn>
                                        <p:tgtEl>
                                          <p:spTgt spid="175113">
                                            <p:txEl>
                                              <p:pRg st="4" end="4"/>
                                            </p:txEl>
                                          </p:spTgt>
                                        </p:tgtEl>
                                        <p:attrNameLst>
                                          <p:attrName>style.visibility</p:attrName>
                                        </p:attrNameLst>
                                      </p:cBhvr>
                                      <p:to>
                                        <p:strVal val="visible"/>
                                      </p:to>
                                    </p:set>
                                    <p:anim calcmode="lin" valueType="num">
                                      <p:cBhvr>
                                        <p:cTn id="58" dur="1000" fill="hold"/>
                                        <p:tgtEl>
                                          <p:spTgt spid="175113">
                                            <p:txEl>
                                              <p:pRg st="4" end="4"/>
                                            </p:txEl>
                                          </p:spTgt>
                                        </p:tgtEl>
                                        <p:attrNameLst>
                                          <p:attrName>ppt_x</p:attrName>
                                        </p:attrNameLst>
                                      </p:cBhvr>
                                      <p:tavLst>
                                        <p:tav tm="0">
                                          <p:val>
                                            <p:strVal val="#ppt_x-.2"/>
                                          </p:val>
                                        </p:tav>
                                        <p:tav tm="100000">
                                          <p:val>
                                            <p:strVal val="#ppt_x"/>
                                          </p:val>
                                        </p:tav>
                                      </p:tavLst>
                                    </p:anim>
                                    <p:anim calcmode="lin" valueType="num">
                                      <p:cBhvr>
                                        <p:cTn id="59" dur="1000" fill="hold"/>
                                        <p:tgtEl>
                                          <p:spTgt spid="17511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60" dur="1000"/>
                                        <p:tgtEl>
                                          <p:spTgt spid="175113">
                                            <p:txEl>
                                              <p:pRg st="4" end="4"/>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9" presetClass="entr" presetSubtype="0" fill="hold" nodeType="clickEffect">
                                  <p:stCondLst>
                                    <p:cond delay="0"/>
                                  </p:stCondLst>
                                  <p:childTnLst>
                                    <p:set>
                                      <p:cBhvr>
                                        <p:cTn id="64" dur="1" fill="hold">
                                          <p:stCondLst>
                                            <p:cond delay="0"/>
                                          </p:stCondLst>
                                        </p:cTn>
                                        <p:tgtEl>
                                          <p:spTgt spid="175192"/>
                                        </p:tgtEl>
                                        <p:attrNameLst>
                                          <p:attrName>style.visibility</p:attrName>
                                        </p:attrNameLst>
                                      </p:cBhvr>
                                      <p:to>
                                        <p:strVal val="visible"/>
                                      </p:to>
                                    </p:set>
                                    <p:anim calcmode="lin" valueType="num">
                                      <p:cBhvr>
                                        <p:cTn id="65" dur="1000" fill="hold"/>
                                        <p:tgtEl>
                                          <p:spTgt spid="175192"/>
                                        </p:tgtEl>
                                        <p:attrNameLst>
                                          <p:attrName>ppt_x</p:attrName>
                                        </p:attrNameLst>
                                      </p:cBhvr>
                                      <p:tavLst>
                                        <p:tav tm="0">
                                          <p:val>
                                            <p:strVal val="#ppt_x-.2"/>
                                          </p:val>
                                        </p:tav>
                                        <p:tav tm="100000">
                                          <p:val>
                                            <p:strVal val="#ppt_x"/>
                                          </p:val>
                                        </p:tav>
                                      </p:tavLst>
                                    </p:anim>
                                    <p:anim calcmode="lin" valueType="num">
                                      <p:cBhvr>
                                        <p:cTn id="66" dur="1000" fill="hold"/>
                                        <p:tgtEl>
                                          <p:spTgt spid="175192"/>
                                        </p:tgtEl>
                                        <p:attrNameLst>
                                          <p:attrName>ppt_y</p:attrName>
                                        </p:attrNameLst>
                                      </p:cBhvr>
                                      <p:tavLst>
                                        <p:tav tm="0">
                                          <p:val>
                                            <p:strVal val="#ppt_y"/>
                                          </p:val>
                                        </p:tav>
                                        <p:tav tm="100000">
                                          <p:val>
                                            <p:strVal val="#ppt_y"/>
                                          </p:val>
                                        </p:tav>
                                      </p:tavLst>
                                    </p:anim>
                                    <p:animEffect transition="in" filter="wipe(right)" prLst="gradientSize: 0.1">
                                      <p:cBhvr>
                                        <p:cTn id="67" dur="1000"/>
                                        <p:tgtEl>
                                          <p:spTgt spid="17519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9" presetClass="entr" presetSubtype="0" fill="hold" grpId="0" nodeType="clickEffect">
                                  <p:stCondLst>
                                    <p:cond delay="0"/>
                                  </p:stCondLst>
                                  <p:childTnLst>
                                    <p:set>
                                      <p:cBhvr>
                                        <p:cTn id="71" dur="1" fill="hold">
                                          <p:stCondLst>
                                            <p:cond delay="0"/>
                                          </p:stCondLst>
                                        </p:cTn>
                                        <p:tgtEl>
                                          <p:spTgt spid="175196"/>
                                        </p:tgtEl>
                                        <p:attrNameLst>
                                          <p:attrName>style.visibility</p:attrName>
                                        </p:attrNameLst>
                                      </p:cBhvr>
                                      <p:to>
                                        <p:strVal val="visible"/>
                                      </p:to>
                                    </p:set>
                                    <p:anim calcmode="lin" valueType="num">
                                      <p:cBhvr>
                                        <p:cTn id="72" dur="1000" fill="hold"/>
                                        <p:tgtEl>
                                          <p:spTgt spid="175196"/>
                                        </p:tgtEl>
                                        <p:attrNameLst>
                                          <p:attrName>ppt_x</p:attrName>
                                        </p:attrNameLst>
                                      </p:cBhvr>
                                      <p:tavLst>
                                        <p:tav tm="0">
                                          <p:val>
                                            <p:strVal val="#ppt_x-.2"/>
                                          </p:val>
                                        </p:tav>
                                        <p:tav tm="100000">
                                          <p:val>
                                            <p:strVal val="#ppt_x"/>
                                          </p:val>
                                        </p:tav>
                                      </p:tavLst>
                                    </p:anim>
                                    <p:anim calcmode="lin" valueType="num">
                                      <p:cBhvr>
                                        <p:cTn id="73" dur="1000" fill="hold"/>
                                        <p:tgtEl>
                                          <p:spTgt spid="175196"/>
                                        </p:tgtEl>
                                        <p:attrNameLst>
                                          <p:attrName>ppt_y</p:attrName>
                                        </p:attrNameLst>
                                      </p:cBhvr>
                                      <p:tavLst>
                                        <p:tav tm="0">
                                          <p:val>
                                            <p:strVal val="#ppt_y"/>
                                          </p:val>
                                        </p:tav>
                                        <p:tav tm="100000">
                                          <p:val>
                                            <p:strVal val="#ppt_y"/>
                                          </p:val>
                                        </p:tav>
                                      </p:tavLst>
                                    </p:anim>
                                    <p:animEffect transition="in" filter="wipe(right)" prLst="gradientSize: 0.1">
                                      <p:cBhvr>
                                        <p:cTn id="74" dur="1000"/>
                                        <p:tgtEl>
                                          <p:spTgt spid="175196"/>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9" presetClass="entr" presetSubtype="0" fill="hold" nodeType="clickEffect">
                                  <p:stCondLst>
                                    <p:cond delay="0"/>
                                  </p:stCondLst>
                                  <p:childTnLst>
                                    <p:set>
                                      <p:cBhvr>
                                        <p:cTn id="78" dur="1" fill="hold">
                                          <p:stCondLst>
                                            <p:cond delay="0"/>
                                          </p:stCondLst>
                                        </p:cTn>
                                        <p:tgtEl>
                                          <p:spTgt spid="175114">
                                            <p:txEl>
                                              <p:pRg st="0" end="0"/>
                                            </p:txEl>
                                          </p:spTgt>
                                        </p:tgtEl>
                                        <p:attrNameLst>
                                          <p:attrName>style.visibility</p:attrName>
                                        </p:attrNameLst>
                                      </p:cBhvr>
                                      <p:to>
                                        <p:strVal val="visible"/>
                                      </p:to>
                                    </p:set>
                                    <p:anim calcmode="lin" valueType="num">
                                      <p:cBhvr>
                                        <p:cTn id="79" dur="1000" fill="hold"/>
                                        <p:tgtEl>
                                          <p:spTgt spid="175114">
                                            <p:txEl>
                                              <p:pRg st="0" end="0"/>
                                            </p:txEl>
                                          </p:spTgt>
                                        </p:tgtEl>
                                        <p:attrNameLst>
                                          <p:attrName>ppt_x</p:attrName>
                                        </p:attrNameLst>
                                      </p:cBhvr>
                                      <p:tavLst>
                                        <p:tav tm="0">
                                          <p:val>
                                            <p:strVal val="#ppt_x-.2"/>
                                          </p:val>
                                        </p:tav>
                                        <p:tav tm="100000">
                                          <p:val>
                                            <p:strVal val="#ppt_x"/>
                                          </p:val>
                                        </p:tav>
                                      </p:tavLst>
                                    </p:anim>
                                    <p:anim calcmode="lin" valueType="num">
                                      <p:cBhvr>
                                        <p:cTn id="80" dur="1000" fill="hold"/>
                                        <p:tgtEl>
                                          <p:spTgt spid="175114">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81" dur="1000"/>
                                        <p:tgtEl>
                                          <p:spTgt spid="175114">
                                            <p:txEl>
                                              <p:pRg st="0" end="0"/>
                                            </p:txEl>
                                          </p:spTgt>
                                        </p:tgtEl>
                                      </p:cBhvr>
                                    </p:animEffect>
                                  </p:childTnLst>
                                </p:cTn>
                              </p:par>
                              <p:par>
                                <p:cTn id="82" presetID="29" presetClass="entr" presetSubtype="0" fill="hold" nodeType="withEffect">
                                  <p:stCondLst>
                                    <p:cond delay="0"/>
                                  </p:stCondLst>
                                  <p:childTnLst>
                                    <p:set>
                                      <p:cBhvr>
                                        <p:cTn id="83" dur="1" fill="hold">
                                          <p:stCondLst>
                                            <p:cond delay="0"/>
                                          </p:stCondLst>
                                        </p:cTn>
                                        <p:tgtEl>
                                          <p:spTgt spid="175114">
                                            <p:txEl>
                                              <p:pRg st="1" end="1"/>
                                            </p:txEl>
                                          </p:spTgt>
                                        </p:tgtEl>
                                        <p:attrNameLst>
                                          <p:attrName>style.visibility</p:attrName>
                                        </p:attrNameLst>
                                      </p:cBhvr>
                                      <p:to>
                                        <p:strVal val="visible"/>
                                      </p:to>
                                    </p:set>
                                    <p:anim calcmode="lin" valueType="num">
                                      <p:cBhvr>
                                        <p:cTn id="84" dur="1000" fill="hold"/>
                                        <p:tgtEl>
                                          <p:spTgt spid="175114">
                                            <p:txEl>
                                              <p:pRg st="1" end="1"/>
                                            </p:txEl>
                                          </p:spTgt>
                                        </p:tgtEl>
                                        <p:attrNameLst>
                                          <p:attrName>ppt_x</p:attrName>
                                        </p:attrNameLst>
                                      </p:cBhvr>
                                      <p:tavLst>
                                        <p:tav tm="0">
                                          <p:val>
                                            <p:strVal val="#ppt_x-.2"/>
                                          </p:val>
                                        </p:tav>
                                        <p:tav tm="100000">
                                          <p:val>
                                            <p:strVal val="#ppt_x"/>
                                          </p:val>
                                        </p:tav>
                                      </p:tavLst>
                                    </p:anim>
                                    <p:anim calcmode="lin" valueType="num">
                                      <p:cBhvr>
                                        <p:cTn id="85" dur="1000" fill="hold"/>
                                        <p:tgtEl>
                                          <p:spTgt spid="175114">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86" dur="1000"/>
                                        <p:tgtEl>
                                          <p:spTgt spid="175114">
                                            <p:txEl>
                                              <p:pRg st="1" end="1"/>
                                            </p:txEl>
                                          </p:spTgt>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9" presetClass="entr" presetSubtype="0" fill="hold" nodeType="clickEffect">
                                  <p:stCondLst>
                                    <p:cond delay="0"/>
                                  </p:stCondLst>
                                  <p:childTnLst>
                                    <p:set>
                                      <p:cBhvr>
                                        <p:cTn id="90" dur="1" fill="hold">
                                          <p:stCondLst>
                                            <p:cond delay="0"/>
                                          </p:stCondLst>
                                        </p:cTn>
                                        <p:tgtEl>
                                          <p:spTgt spid="175141"/>
                                        </p:tgtEl>
                                        <p:attrNameLst>
                                          <p:attrName>style.visibility</p:attrName>
                                        </p:attrNameLst>
                                      </p:cBhvr>
                                      <p:to>
                                        <p:strVal val="visible"/>
                                      </p:to>
                                    </p:set>
                                    <p:anim calcmode="lin" valueType="num">
                                      <p:cBhvr>
                                        <p:cTn id="91" dur="1000" fill="hold"/>
                                        <p:tgtEl>
                                          <p:spTgt spid="175141"/>
                                        </p:tgtEl>
                                        <p:attrNameLst>
                                          <p:attrName>ppt_x</p:attrName>
                                        </p:attrNameLst>
                                      </p:cBhvr>
                                      <p:tavLst>
                                        <p:tav tm="0">
                                          <p:val>
                                            <p:strVal val="#ppt_x-.2"/>
                                          </p:val>
                                        </p:tav>
                                        <p:tav tm="100000">
                                          <p:val>
                                            <p:strVal val="#ppt_x"/>
                                          </p:val>
                                        </p:tav>
                                      </p:tavLst>
                                    </p:anim>
                                    <p:anim calcmode="lin" valueType="num">
                                      <p:cBhvr>
                                        <p:cTn id="92" dur="1000" fill="hold"/>
                                        <p:tgtEl>
                                          <p:spTgt spid="175141"/>
                                        </p:tgtEl>
                                        <p:attrNameLst>
                                          <p:attrName>ppt_y</p:attrName>
                                        </p:attrNameLst>
                                      </p:cBhvr>
                                      <p:tavLst>
                                        <p:tav tm="0">
                                          <p:val>
                                            <p:strVal val="#ppt_y"/>
                                          </p:val>
                                        </p:tav>
                                        <p:tav tm="100000">
                                          <p:val>
                                            <p:strVal val="#ppt_y"/>
                                          </p:val>
                                        </p:tav>
                                      </p:tavLst>
                                    </p:anim>
                                    <p:animEffect transition="in" filter="wipe(right)" prLst="gradientSize: 0.1">
                                      <p:cBhvr>
                                        <p:cTn id="93" dur="1000"/>
                                        <p:tgtEl>
                                          <p:spTgt spid="175141"/>
                                        </p:tgtEl>
                                      </p:cBhvr>
                                    </p:animEffect>
                                  </p:childTnLst>
                                </p:cTn>
                              </p:par>
                              <p:par>
                                <p:cTn id="94" presetID="29" presetClass="entr" presetSubtype="0" fill="hold" nodeType="withEffect">
                                  <p:stCondLst>
                                    <p:cond delay="0"/>
                                  </p:stCondLst>
                                  <p:childTnLst>
                                    <p:set>
                                      <p:cBhvr>
                                        <p:cTn id="95" dur="1" fill="hold">
                                          <p:stCondLst>
                                            <p:cond delay="0"/>
                                          </p:stCondLst>
                                        </p:cTn>
                                        <p:tgtEl>
                                          <p:spTgt spid="175149"/>
                                        </p:tgtEl>
                                        <p:attrNameLst>
                                          <p:attrName>style.visibility</p:attrName>
                                        </p:attrNameLst>
                                      </p:cBhvr>
                                      <p:to>
                                        <p:strVal val="visible"/>
                                      </p:to>
                                    </p:set>
                                    <p:anim calcmode="lin" valueType="num">
                                      <p:cBhvr>
                                        <p:cTn id="96" dur="1000" fill="hold"/>
                                        <p:tgtEl>
                                          <p:spTgt spid="175149"/>
                                        </p:tgtEl>
                                        <p:attrNameLst>
                                          <p:attrName>ppt_x</p:attrName>
                                        </p:attrNameLst>
                                      </p:cBhvr>
                                      <p:tavLst>
                                        <p:tav tm="0">
                                          <p:val>
                                            <p:strVal val="#ppt_x-.2"/>
                                          </p:val>
                                        </p:tav>
                                        <p:tav tm="100000">
                                          <p:val>
                                            <p:strVal val="#ppt_x"/>
                                          </p:val>
                                        </p:tav>
                                      </p:tavLst>
                                    </p:anim>
                                    <p:anim calcmode="lin" valueType="num">
                                      <p:cBhvr>
                                        <p:cTn id="97" dur="1000" fill="hold"/>
                                        <p:tgtEl>
                                          <p:spTgt spid="175149"/>
                                        </p:tgtEl>
                                        <p:attrNameLst>
                                          <p:attrName>ppt_y</p:attrName>
                                        </p:attrNameLst>
                                      </p:cBhvr>
                                      <p:tavLst>
                                        <p:tav tm="0">
                                          <p:val>
                                            <p:strVal val="#ppt_y"/>
                                          </p:val>
                                        </p:tav>
                                        <p:tav tm="100000">
                                          <p:val>
                                            <p:strVal val="#ppt_y"/>
                                          </p:val>
                                        </p:tav>
                                      </p:tavLst>
                                    </p:anim>
                                    <p:animEffect transition="in" filter="wipe(right)" prLst="gradientSize: 0.1">
                                      <p:cBhvr>
                                        <p:cTn id="98" dur="1000"/>
                                        <p:tgtEl>
                                          <p:spTgt spid="175149"/>
                                        </p:tgtEl>
                                      </p:cBhvr>
                                    </p:animEffect>
                                  </p:childTnLst>
                                </p:cTn>
                              </p:par>
                              <p:par>
                                <p:cTn id="99" presetID="29" presetClass="entr" presetSubtype="0" fill="hold" grpId="0" nodeType="withEffect">
                                  <p:stCondLst>
                                    <p:cond delay="0"/>
                                  </p:stCondLst>
                                  <p:childTnLst>
                                    <p:set>
                                      <p:cBhvr>
                                        <p:cTn id="100" dur="1" fill="hold">
                                          <p:stCondLst>
                                            <p:cond delay="0"/>
                                          </p:stCondLst>
                                        </p:cTn>
                                        <p:tgtEl>
                                          <p:spTgt spid="175158"/>
                                        </p:tgtEl>
                                        <p:attrNameLst>
                                          <p:attrName>style.visibility</p:attrName>
                                        </p:attrNameLst>
                                      </p:cBhvr>
                                      <p:to>
                                        <p:strVal val="visible"/>
                                      </p:to>
                                    </p:set>
                                    <p:anim calcmode="lin" valueType="num">
                                      <p:cBhvr>
                                        <p:cTn id="101" dur="1000" fill="hold"/>
                                        <p:tgtEl>
                                          <p:spTgt spid="175158"/>
                                        </p:tgtEl>
                                        <p:attrNameLst>
                                          <p:attrName>ppt_x</p:attrName>
                                        </p:attrNameLst>
                                      </p:cBhvr>
                                      <p:tavLst>
                                        <p:tav tm="0">
                                          <p:val>
                                            <p:strVal val="#ppt_x-.2"/>
                                          </p:val>
                                        </p:tav>
                                        <p:tav tm="100000">
                                          <p:val>
                                            <p:strVal val="#ppt_x"/>
                                          </p:val>
                                        </p:tav>
                                      </p:tavLst>
                                    </p:anim>
                                    <p:anim calcmode="lin" valueType="num">
                                      <p:cBhvr>
                                        <p:cTn id="102" dur="1000" fill="hold"/>
                                        <p:tgtEl>
                                          <p:spTgt spid="175158"/>
                                        </p:tgtEl>
                                        <p:attrNameLst>
                                          <p:attrName>ppt_y</p:attrName>
                                        </p:attrNameLst>
                                      </p:cBhvr>
                                      <p:tavLst>
                                        <p:tav tm="0">
                                          <p:val>
                                            <p:strVal val="#ppt_y"/>
                                          </p:val>
                                        </p:tav>
                                        <p:tav tm="100000">
                                          <p:val>
                                            <p:strVal val="#ppt_y"/>
                                          </p:val>
                                        </p:tav>
                                      </p:tavLst>
                                    </p:anim>
                                    <p:animEffect transition="in" filter="wipe(right)" prLst="gradientSize: 0.1">
                                      <p:cBhvr>
                                        <p:cTn id="103" dur="1000"/>
                                        <p:tgtEl>
                                          <p:spTgt spid="175158"/>
                                        </p:tgtEl>
                                      </p:cBhvr>
                                    </p:animEffect>
                                  </p:childTnLst>
                                </p:cTn>
                              </p:par>
                              <p:par>
                                <p:cTn id="104" presetID="29" presetClass="entr" presetSubtype="0" fill="hold" grpId="0" nodeType="withEffect">
                                  <p:stCondLst>
                                    <p:cond delay="0"/>
                                  </p:stCondLst>
                                  <p:childTnLst>
                                    <p:set>
                                      <p:cBhvr>
                                        <p:cTn id="105" dur="1" fill="hold">
                                          <p:stCondLst>
                                            <p:cond delay="0"/>
                                          </p:stCondLst>
                                        </p:cTn>
                                        <p:tgtEl>
                                          <p:spTgt spid="175176"/>
                                        </p:tgtEl>
                                        <p:attrNameLst>
                                          <p:attrName>style.visibility</p:attrName>
                                        </p:attrNameLst>
                                      </p:cBhvr>
                                      <p:to>
                                        <p:strVal val="visible"/>
                                      </p:to>
                                    </p:set>
                                    <p:anim calcmode="lin" valueType="num">
                                      <p:cBhvr>
                                        <p:cTn id="106" dur="1000" fill="hold"/>
                                        <p:tgtEl>
                                          <p:spTgt spid="175176"/>
                                        </p:tgtEl>
                                        <p:attrNameLst>
                                          <p:attrName>ppt_x</p:attrName>
                                        </p:attrNameLst>
                                      </p:cBhvr>
                                      <p:tavLst>
                                        <p:tav tm="0">
                                          <p:val>
                                            <p:strVal val="#ppt_x-.2"/>
                                          </p:val>
                                        </p:tav>
                                        <p:tav tm="100000">
                                          <p:val>
                                            <p:strVal val="#ppt_x"/>
                                          </p:val>
                                        </p:tav>
                                      </p:tavLst>
                                    </p:anim>
                                    <p:anim calcmode="lin" valueType="num">
                                      <p:cBhvr>
                                        <p:cTn id="107" dur="1000" fill="hold"/>
                                        <p:tgtEl>
                                          <p:spTgt spid="175176"/>
                                        </p:tgtEl>
                                        <p:attrNameLst>
                                          <p:attrName>ppt_y</p:attrName>
                                        </p:attrNameLst>
                                      </p:cBhvr>
                                      <p:tavLst>
                                        <p:tav tm="0">
                                          <p:val>
                                            <p:strVal val="#ppt_y"/>
                                          </p:val>
                                        </p:tav>
                                        <p:tav tm="100000">
                                          <p:val>
                                            <p:strVal val="#ppt_y"/>
                                          </p:val>
                                        </p:tav>
                                      </p:tavLst>
                                    </p:anim>
                                    <p:animEffect transition="in" filter="wipe(right)" prLst="gradientSize: 0.1">
                                      <p:cBhvr>
                                        <p:cTn id="108" dur="1000"/>
                                        <p:tgtEl>
                                          <p:spTgt spid="175176"/>
                                        </p:tgtEl>
                                      </p:cBhvr>
                                    </p:animEffect>
                                  </p:childTnLst>
                                </p:cTn>
                              </p:par>
                              <p:par>
                                <p:cTn id="109" presetID="29" presetClass="entr" presetSubtype="0" fill="hold" nodeType="withEffect">
                                  <p:stCondLst>
                                    <p:cond delay="0"/>
                                  </p:stCondLst>
                                  <p:childTnLst>
                                    <p:set>
                                      <p:cBhvr>
                                        <p:cTn id="110" dur="1" fill="hold">
                                          <p:stCondLst>
                                            <p:cond delay="0"/>
                                          </p:stCondLst>
                                        </p:cTn>
                                        <p:tgtEl>
                                          <p:spTgt spid="175167"/>
                                        </p:tgtEl>
                                        <p:attrNameLst>
                                          <p:attrName>style.visibility</p:attrName>
                                        </p:attrNameLst>
                                      </p:cBhvr>
                                      <p:to>
                                        <p:strVal val="visible"/>
                                      </p:to>
                                    </p:set>
                                    <p:anim calcmode="lin" valueType="num">
                                      <p:cBhvr>
                                        <p:cTn id="111" dur="1000" fill="hold"/>
                                        <p:tgtEl>
                                          <p:spTgt spid="175167"/>
                                        </p:tgtEl>
                                        <p:attrNameLst>
                                          <p:attrName>ppt_x</p:attrName>
                                        </p:attrNameLst>
                                      </p:cBhvr>
                                      <p:tavLst>
                                        <p:tav tm="0">
                                          <p:val>
                                            <p:strVal val="#ppt_x-.2"/>
                                          </p:val>
                                        </p:tav>
                                        <p:tav tm="100000">
                                          <p:val>
                                            <p:strVal val="#ppt_x"/>
                                          </p:val>
                                        </p:tav>
                                      </p:tavLst>
                                    </p:anim>
                                    <p:anim calcmode="lin" valueType="num">
                                      <p:cBhvr>
                                        <p:cTn id="112" dur="1000" fill="hold"/>
                                        <p:tgtEl>
                                          <p:spTgt spid="175167"/>
                                        </p:tgtEl>
                                        <p:attrNameLst>
                                          <p:attrName>ppt_y</p:attrName>
                                        </p:attrNameLst>
                                      </p:cBhvr>
                                      <p:tavLst>
                                        <p:tav tm="0">
                                          <p:val>
                                            <p:strVal val="#ppt_y"/>
                                          </p:val>
                                        </p:tav>
                                        <p:tav tm="100000">
                                          <p:val>
                                            <p:strVal val="#ppt_y"/>
                                          </p:val>
                                        </p:tav>
                                      </p:tavLst>
                                    </p:anim>
                                    <p:animEffect transition="in" filter="wipe(right)" prLst="gradientSize: 0.1">
                                      <p:cBhvr>
                                        <p:cTn id="113" dur="1000"/>
                                        <p:tgtEl>
                                          <p:spTgt spid="175167"/>
                                        </p:tgtEl>
                                      </p:cBhvr>
                                    </p:animEffect>
                                  </p:childTnLst>
                                </p:cTn>
                              </p:par>
                              <p:par>
                                <p:cTn id="114" presetID="29" presetClass="entr" presetSubtype="0" fill="hold" nodeType="withEffect">
                                  <p:stCondLst>
                                    <p:cond delay="0"/>
                                  </p:stCondLst>
                                  <p:childTnLst>
                                    <p:set>
                                      <p:cBhvr>
                                        <p:cTn id="115" dur="1" fill="hold">
                                          <p:stCondLst>
                                            <p:cond delay="0"/>
                                          </p:stCondLst>
                                        </p:cTn>
                                        <p:tgtEl>
                                          <p:spTgt spid="175159"/>
                                        </p:tgtEl>
                                        <p:attrNameLst>
                                          <p:attrName>style.visibility</p:attrName>
                                        </p:attrNameLst>
                                      </p:cBhvr>
                                      <p:to>
                                        <p:strVal val="visible"/>
                                      </p:to>
                                    </p:set>
                                    <p:anim calcmode="lin" valueType="num">
                                      <p:cBhvr>
                                        <p:cTn id="116" dur="1000" fill="hold"/>
                                        <p:tgtEl>
                                          <p:spTgt spid="175159"/>
                                        </p:tgtEl>
                                        <p:attrNameLst>
                                          <p:attrName>ppt_x</p:attrName>
                                        </p:attrNameLst>
                                      </p:cBhvr>
                                      <p:tavLst>
                                        <p:tav tm="0">
                                          <p:val>
                                            <p:strVal val="#ppt_x-.2"/>
                                          </p:val>
                                        </p:tav>
                                        <p:tav tm="100000">
                                          <p:val>
                                            <p:strVal val="#ppt_x"/>
                                          </p:val>
                                        </p:tav>
                                      </p:tavLst>
                                    </p:anim>
                                    <p:anim calcmode="lin" valueType="num">
                                      <p:cBhvr>
                                        <p:cTn id="117" dur="1000" fill="hold"/>
                                        <p:tgtEl>
                                          <p:spTgt spid="175159"/>
                                        </p:tgtEl>
                                        <p:attrNameLst>
                                          <p:attrName>ppt_y</p:attrName>
                                        </p:attrNameLst>
                                      </p:cBhvr>
                                      <p:tavLst>
                                        <p:tav tm="0">
                                          <p:val>
                                            <p:strVal val="#ppt_y"/>
                                          </p:val>
                                        </p:tav>
                                        <p:tav tm="100000">
                                          <p:val>
                                            <p:strVal val="#ppt_y"/>
                                          </p:val>
                                        </p:tav>
                                      </p:tavLst>
                                    </p:anim>
                                    <p:animEffect transition="in" filter="wipe(right)" prLst="gradientSize: 0.1">
                                      <p:cBhvr>
                                        <p:cTn id="118" dur="1000"/>
                                        <p:tgtEl>
                                          <p:spTgt spid="175159"/>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9" presetClass="entr" presetSubtype="0" fill="hold" nodeType="clickEffect">
                                  <p:stCondLst>
                                    <p:cond delay="0"/>
                                  </p:stCondLst>
                                  <p:childTnLst>
                                    <p:set>
                                      <p:cBhvr>
                                        <p:cTn id="122" dur="1" fill="hold">
                                          <p:stCondLst>
                                            <p:cond delay="0"/>
                                          </p:stCondLst>
                                        </p:cTn>
                                        <p:tgtEl>
                                          <p:spTgt spid="175114">
                                            <p:txEl>
                                              <p:pRg st="2" end="2"/>
                                            </p:txEl>
                                          </p:spTgt>
                                        </p:tgtEl>
                                        <p:attrNameLst>
                                          <p:attrName>style.visibility</p:attrName>
                                        </p:attrNameLst>
                                      </p:cBhvr>
                                      <p:to>
                                        <p:strVal val="visible"/>
                                      </p:to>
                                    </p:set>
                                    <p:anim calcmode="lin" valueType="num">
                                      <p:cBhvr>
                                        <p:cTn id="123" dur="1000" fill="hold"/>
                                        <p:tgtEl>
                                          <p:spTgt spid="175114">
                                            <p:txEl>
                                              <p:pRg st="2" end="2"/>
                                            </p:txEl>
                                          </p:spTgt>
                                        </p:tgtEl>
                                        <p:attrNameLst>
                                          <p:attrName>ppt_x</p:attrName>
                                        </p:attrNameLst>
                                      </p:cBhvr>
                                      <p:tavLst>
                                        <p:tav tm="0">
                                          <p:val>
                                            <p:strVal val="#ppt_x-.2"/>
                                          </p:val>
                                        </p:tav>
                                        <p:tav tm="100000">
                                          <p:val>
                                            <p:strVal val="#ppt_x"/>
                                          </p:val>
                                        </p:tav>
                                      </p:tavLst>
                                    </p:anim>
                                    <p:anim calcmode="lin" valueType="num">
                                      <p:cBhvr>
                                        <p:cTn id="124" dur="1000" fill="hold"/>
                                        <p:tgtEl>
                                          <p:spTgt spid="175114">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25" dur="1000"/>
                                        <p:tgtEl>
                                          <p:spTgt spid="175114">
                                            <p:txEl>
                                              <p:pRg st="2" end="2"/>
                                            </p:txEl>
                                          </p:spTgt>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29" presetClass="entr" presetSubtype="0" fill="hold" nodeType="clickEffect">
                                  <p:stCondLst>
                                    <p:cond delay="0"/>
                                  </p:stCondLst>
                                  <p:childTnLst>
                                    <p:set>
                                      <p:cBhvr>
                                        <p:cTn id="129" dur="1" fill="hold">
                                          <p:stCondLst>
                                            <p:cond delay="0"/>
                                          </p:stCondLst>
                                        </p:cTn>
                                        <p:tgtEl>
                                          <p:spTgt spid="2"/>
                                        </p:tgtEl>
                                        <p:attrNameLst>
                                          <p:attrName>style.visibility</p:attrName>
                                        </p:attrNameLst>
                                      </p:cBhvr>
                                      <p:to>
                                        <p:strVal val="visible"/>
                                      </p:to>
                                    </p:set>
                                    <p:anim calcmode="lin" valueType="num">
                                      <p:cBhvr>
                                        <p:cTn id="130" dur="1000" fill="hold"/>
                                        <p:tgtEl>
                                          <p:spTgt spid="2"/>
                                        </p:tgtEl>
                                        <p:attrNameLst>
                                          <p:attrName>ppt_x</p:attrName>
                                        </p:attrNameLst>
                                      </p:cBhvr>
                                      <p:tavLst>
                                        <p:tav tm="0">
                                          <p:val>
                                            <p:strVal val="#ppt_x-.2"/>
                                          </p:val>
                                        </p:tav>
                                        <p:tav tm="100000">
                                          <p:val>
                                            <p:strVal val="#ppt_x"/>
                                          </p:val>
                                        </p:tav>
                                      </p:tavLst>
                                    </p:anim>
                                    <p:anim calcmode="lin" valueType="num">
                                      <p:cBhvr>
                                        <p:cTn id="131"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32" dur="1000"/>
                                        <p:tgtEl>
                                          <p:spTgt spid="2"/>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9" presetClass="entr" presetSubtype="0" fill="hold" nodeType="clickEffect">
                                  <p:stCondLst>
                                    <p:cond delay="0"/>
                                  </p:stCondLst>
                                  <p:childTnLst>
                                    <p:set>
                                      <p:cBhvr>
                                        <p:cTn id="136" dur="1" fill="hold">
                                          <p:stCondLst>
                                            <p:cond delay="0"/>
                                          </p:stCondLst>
                                        </p:cTn>
                                        <p:tgtEl>
                                          <p:spTgt spid="175114">
                                            <p:txEl>
                                              <p:pRg st="3" end="3"/>
                                            </p:txEl>
                                          </p:spTgt>
                                        </p:tgtEl>
                                        <p:attrNameLst>
                                          <p:attrName>style.visibility</p:attrName>
                                        </p:attrNameLst>
                                      </p:cBhvr>
                                      <p:to>
                                        <p:strVal val="visible"/>
                                      </p:to>
                                    </p:set>
                                    <p:anim calcmode="lin" valueType="num">
                                      <p:cBhvr>
                                        <p:cTn id="137" dur="1000" fill="hold"/>
                                        <p:tgtEl>
                                          <p:spTgt spid="175114">
                                            <p:txEl>
                                              <p:pRg st="3" end="3"/>
                                            </p:txEl>
                                          </p:spTgt>
                                        </p:tgtEl>
                                        <p:attrNameLst>
                                          <p:attrName>ppt_x</p:attrName>
                                        </p:attrNameLst>
                                      </p:cBhvr>
                                      <p:tavLst>
                                        <p:tav tm="0">
                                          <p:val>
                                            <p:strVal val="#ppt_x-.2"/>
                                          </p:val>
                                        </p:tav>
                                        <p:tav tm="100000">
                                          <p:val>
                                            <p:strVal val="#ppt_x"/>
                                          </p:val>
                                        </p:tav>
                                      </p:tavLst>
                                    </p:anim>
                                    <p:anim calcmode="lin" valueType="num">
                                      <p:cBhvr>
                                        <p:cTn id="138" dur="1000" fill="hold"/>
                                        <p:tgtEl>
                                          <p:spTgt spid="175114">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139" dur="1000"/>
                                        <p:tgtEl>
                                          <p:spTgt spid="175114">
                                            <p:txEl>
                                              <p:pRg st="3" end="3"/>
                                            </p:txEl>
                                          </p:spTgt>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9" presetClass="entr" presetSubtype="0" fill="hold" nodeType="clickEffect">
                                  <p:stCondLst>
                                    <p:cond delay="0"/>
                                  </p:stCondLst>
                                  <p:childTnLst>
                                    <p:set>
                                      <p:cBhvr>
                                        <p:cTn id="143" dur="1" fill="hold">
                                          <p:stCondLst>
                                            <p:cond delay="0"/>
                                          </p:stCondLst>
                                        </p:cTn>
                                        <p:tgtEl>
                                          <p:spTgt spid="175178"/>
                                        </p:tgtEl>
                                        <p:attrNameLst>
                                          <p:attrName>style.visibility</p:attrName>
                                        </p:attrNameLst>
                                      </p:cBhvr>
                                      <p:to>
                                        <p:strVal val="visible"/>
                                      </p:to>
                                    </p:set>
                                    <p:anim calcmode="lin" valueType="num">
                                      <p:cBhvr>
                                        <p:cTn id="144" dur="1000" fill="hold"/>
                                        <p:tgtEl>
                                          <p:spTgt spid="175178"/>
                                        </p:tgtEl>
                                        <p:attrNameLst>
                                          <p:attrName>ppt_x</p:attrName>
                                        </p:attrNameLst>
                                      </p:cBhvr>
                                      <p:tavLst>
                                        <p:tav tm="0">
                                          <p:val>
                                            <p:strVal val="#ppt_x-.2"/>
                                          </p:val>
                                        </p:tav>
                                        <p:tav tm="100000">
                                          <p:val>
                                            <p:strVal val="#ppt_x"/>
                                          </p:val>
                                        </p:tav>
                                      </p:tavLst>
                                    </p:anim>
                                    <p:anim calcmode="lin" valueType="num">
                                      <p:cBhvr>
                                        <p:cTn id="145" dur="1000" fill="hold"/>
                                        <p:tgtEl>
                                          <p:spTgt spid="175178"/>
                                        </p:tgtEl>
                                        <p:attrNameLst>
                                          <p:attrName>ppt_y</p:attrName>
                                        </p:attrNameLst>
                                      </p:cBhvr>
                                      <p:tavLst>
                                        <p:tav tm="0">
                                          <p:val>
                                            <p:strVal val="#ppt_y"/>
                                          </p:val>
                                        </p:tav>
                                        <p:tav tm="100000">
                                          <p:val>
                                            <p:strVal val="#ppt_y"/>
                                          </p:val>
                                        </p:tav>
                                      </p:tavLst>
                                    </p:anim>
                                    <p:animEffect transition="in" filter="wipe(right)" prLst="gradientSize: 0.1">
                                      <p:cBhvr>
                                        <p:cTn id="146" dur="1000"/>
                                        <p:tgtEl>
                                          <p:spTgt spid="175178"/>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9" presetClass="entr" presetSubtype="0" fill="hold" nodeType="clickEffect">
                                  <p:stCondLst>
                                    <p:cond delay="0"/>
                                  </p:stCondLst>
                                  <p:childTnLst>
                                    <p:set>
                                      <p:cBhvr>
                                        <p:cTn id="150" dur="1" fill="hold">
                                          <p:stCondLst>
                                            <p:cond delay="0"/>
                                          </p:stCondLst>
                                        </p:cTn>
                                        <p:tgtEl>
                                          <p:spTgt spid="175114">
                                            <p:txEl>
                                              <p:pRg st="4" end="4"/>
                                            </p:txEl>
                                          </p:spTgt>
                                        </p:tgtEl>
                                        <p:attrNameLst>
                                          <p:attrName>style.visibility</p:attrName>
                                        </p:attrNameLst>
                                      </p:cBhvr>
                                      <p:to>
                                        <p:strVal val="visible"/>
                                      </p:to>
                                    </p:set>
                                    <p:anim calcmode="lin" valueType="num">
                                      <p:cBhvr>
                                        <p:cTn id="151" dur="1000" fill="hold"/>
                                        <p:tgtEl>
                                          <p:spTgt spid="175114">
                                            <p:txEl>
                                              <p:pRg st="4" end="4"/>
                                            </p:txEl>
                                          </p:spTgt>
                                        </p:tgtEl>
                                        <p:attrNameLst>
                                          <p:attrName>ppt_x</p:attrName>
                                        </p:attrNameLst>
                                      </p:cBhvr>
                                      <p:tavLst>
                                        <p:tav tm="0">
                                          <p:val>
                                            <p:strVal val="#ppt_x-.2"/>
                                          </p:val>
                                        </p:tav>
                                        <p:tav tm="100000">
                                          <p:val>
                                            <p:strVal val="#ppt_x"/>
                                          </p:val>
                                        </p:tav>
                                      </p:tavLst>
                                    </p:anim>
                                    <p:anim calcmode="lin" valueType="num">
                                      <p:cBhvr>
                                        <p:cTn id="152" dur="1000" fill="hold"/>
                                        <p:tgtEl>
                                          <p:spTgt spid="175114">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153" dur="1000"/>
                                        <p:tgtEl>
                                          <p:spTgt spid="175114">
                                            <p:txEl>
                                              <p:pRg st="4" end="4"/>
                                            </p:txEl>
                                          </p:spTgt>
                                        </p:tgtEl>
                                      </p:cBhvr>
                                    </p:animEffec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29" presetClass="entr" presetSubtype="0" fill="hold" nodeType="clickEffect">
                                  <p:stCondLst>
                                    <p:cond delay="0"/>
                                  </p:stCondLst>
                                  <p:childTnLst>
                                    <p:set>
                                      <p:cBhvr>
                                        <p:cTn id="157" dur="1" fill="hold">
                                          <p:stCondLst>
                                            <p:cond delay="0"/>
                                          </p:stCondLst>
                                        </p:cTn>
                                        <p:tgtEl>
                                          <p:spTgt spid="3"/>
                                        </p:tgtEl>
                                        <p:attrNameLst>
                                          <p:attrName>style.visibility</p:attrName>
                                        </p:attrNameLst>
                                      </p:cBhvr>
                                      <p:to>
                                        <p:strVal val="visible"/>
                                      </p:to>
                                    </p:set>
                                    <p:anim calcmode="lin" valueType="num">
                                      <p:cBhvr>
                                        <p:cTn id="158" dur="1000" fill="hold"/>
                                        <p:tgtEl>
                                          <p:spTgt spid="3"/>
                                        </p:tgtEl>
                                        <p:attrNameLst>
                                          <p:attrName>ppt_x</p:attrName>
                                        </p:attrNameLst>
                                      </p:cBhvr>
                                      <p:tavLst>
                                        <p:tav tm="0">
                                          <p:val>
                                            <p:strVal val="#ppt_x-.2"/>
                                          </p:val>
                                        </p:tav>
                                        <p:tav tm="100000">
                                          <p:val>
                                            <p:strVal val="#ppt_x"/>
                                          </p:val>
                                        </p:tav>
                                      </p:tavLst>
                                    </p:anim>
                                    <p:anim calcmode="lin" valueType="num">
                                      <p:cBhvr>
                                        <p:cTn id="159"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160" dur="1000"/>
                                        <p:tgtEl>
                                          <p:spTgt spid="3"/>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9" presetClass="entr" presetSubtype="0" fill="hold" grpId="0" nodeType="clickEffect">
                                  <p:stCondLst>
                                    <p:cond delay="0"/>
                                  </p:stCondLst>
                                  <p:childTnLst>
                                    <p:set>
                                      <p:cBhvr>
                                        <p:cTn id="164" dur="1" fill="hold">
                                          <p:stCondLst>
                                            <p:cond delay="0"/>
                                          </p:stCondLst>
                                        </p:cTn>
                                        <p:tgtEl>
                                          <p:spTgt spid="175185"/>
                                        </p:tgtEl>
                                        <p:attrNameLst>
                                          <p:attrName>style.visibility</p:attrName>
                                        </p:attrNameLst>
                                      </p:cBhvr>
                                      <p:to>
                                        <p:strVal val="visible"/>
                                      </p:to>
                                    </p:set>
                                    <p:anim calcmode="lin" valueType="num">
                                      <p:cBhvr>
                                        <p:cTn id="165" dur="1000" fill="hold"/>
                                        <p:tgtEl>
                                          <p:spTgt spid="175185"/>
                                        </p:tgtEl>
                                        <p:attrNameLst>
                                          <p:attrName>ppt_x</p:attrName>
                                        </p:attrNameLst>
                                      </p:cBhvr>
                                      <p:tavLst>
                                        <p:tav tm="0">
                                          <p:val>
                                            <p:strVal val="#ppt_x-.2"/>
                                          </p:val>
                                        </p:tav>
                                        <p:tav tm="100000">
                                          <p:val>
                                            <p:strVal val="#ppt_x"/>
                                          </p:val>
                                        </p:tav>
                                      </p:tavLst>
                                    </p:anim>
                                    <p:anim calcmode="lin" valueType="num">
                                      <p:cBhvr>
                                        <p:cTn id="166" dur="1000" fill="hold"/>
                                        <p:tgtEl>
                                          <p:spTgt spid="175185"/>
                                        </p:tgtEl>
                                        <p:attrNameLst>
                                          <p:attrName>ppt_y</p:attrName>
                                        </p:attrNameLst>
                                      </p:cBhvr>
                                      <p:tavLst>
                                        <p:tav tm="0">
                                          <p:val>
                                            <p:strVal val="#ppt_y"/>
                                          </p:val>
                                        </p:tav>
                                        <p:tav tm="100000">
                                          <p:val>
                                            <p:strVal val="#ppt_y"/>
                                          </p:val>
                                        </p:tav>
                                      </p:tavLst>
                                    </p:anim>
                                    <p:animEffect transition="in" filter="wipe(right)" prLst="gradientSize: 0.1">
                                      <p:cBhvr>
                                        <p:cTn id="167" dur="1000"/>
                                        <p:tgtEl>
                                          <p:spTgt spid="175185"/>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29" presetClass="entr" presetSubtype="0" fill="hold" grpId="0" nodeType="clickEffect">
                                  <p:stCondLst>
                                    <p:cond delay="0"/>
                                  </p:stCondLst>
                                  <p:childTnLst>
                                    <p:set>
                                      <p:cBhvr>
                                        <p:cTn id="171" dur="1" fill="hold">
                                          <p:stCondLst>
                                            <p:cond delay="0"/>
                                          </p:stCondLst>
                                        </p:cTn>
                                        <p:tgtEl>
                                          <p:spTgt spid="175195"/>
                                        </p:tgtEl>
                                        <p:attrNameLst>
                                          <p:attrName>style.visibility</p:attrName>
                                        </p:attrNameLst>
                                      </p:cBhvr>
                                      <p:to>
                                        <p:strVal val="visible"/>
                                      </p:to>
                                    </p:set>
                                    <p:anim calcmode="lin" valueType="num">
                                      <p:cBhvr>
                                        <p:cTn id="172" dur="1000" fill="hold"/>
                                        <p:tgtEl>
                                          <p:spTgt spid="175195"/>
                                        </p:tgtEl>
                                        <p:attrNameLst>
                                          <p:attrName>ppt_x</p:attrName>
                                        </p:attrNameLst>
                                      </p:cBhvr>
                                      <p:tavLst>
                                        <p:tav tm="0">
                                          <p:val>
                                            <p:strVal val="#ppt_x-.2"/>
                                          </p:val>
                                        </p:tav>
                                        <p:tav tm="100000">
                                          <p:val>
                                            <p:strVal val="#ppt_x"/>
                                          </p:val>
                                        </p:tav>
                                      </p:tavLst>
                                    </p:anim>
                                    <p:anim calcmode="lin" valueType="num">
                                      <p:cBhvr>
                                        <p:cTn id="173" dur="1000" fill="hold"/>
                                        <p:tgtEl>
                                          <p:spTgt spid="175195"/>
                                        </p:tgtEl>
                                        <p:attrNameLst>
                                          <p:attrName>ppt_y</p:attrName>
                                        </p:attrNameLst>
                                      </p:cBhvr>
                                      <p:tavLst>
                                        <p:tav tm="0">
                                          <p:val>
                                            <p:strVal val="#ppt_y"/>
                                          </p:val>
                                        </p:tav>
                                        <p:tav tm="100000">
                                          <p:val>
                                            <p:strVal val="#ppt_y"/>
                                          </p:val>
                                        </p:tav>
                                      </p:tavLst>
                                    </p:anim>
                                    <p:animEffect transition="in" filter="wipe(right)" prLst="gradientSize: 0.1">
                                      <p:cBhvr>
                                        <p:cTn id="174" dur="1000"/>
                                        <p:tgtEl>
                                          <p:spTgt spid="175195"/>
                                        </p:tgtEl>
                                      </p:cBhvr>
                                    </p:animEffec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29" presetClass="entr" presetSubtype="0" fill="hold" grpId="0" nodeType="clickEffect">
                                  <p:stCondLst>
                                    <p:cond delay="0"/>
                                  </p:stCondLst>
                                  <p:childTnLst>
                                    <p:set>
                                      <p:cBhvr>
                                        <p:cTn id="178" dur="1" fill="hold">
                                          <p:stCondLst>
                                            <p:cond delay="0"/>
                                          </p:stCondLst>
                                        </p:cTn>
                                        <p:tgtEl>
                                          <p:spTgt spid="175187"/>
                                        </p:tgtEl>
                                        <p:attrNameLst>
                                          <p:attrName>style.visibility</p:attrName>
                                        </p:attrNameLst>
                                      </p:cBhvr>
                                      <p:to>
                                        <p:strVal val="visible"/>
                                      </p:to>
                                    </p:set>
                                    <p:anim calcmode="lin" valueType="num">
                                      <p:cBhvr>
                                        <p:cTn id="179" dur="1000" fill="hold"/>
                                        <p:tgtEl>
                                          <p:spTgt spid="175187"/>
                                        </p:tgtEl>
                                        <p:attrNameLst>
                                          <p:attrName>ppt_x</p:attrName>
                                        </p:attrNameLst>
                                      </p:cBhvr>
                                      <p:tavLst>
                                        <p:tav tm="0">
                                          <p:val>
                                            <p:strVal val="#ppt_x-.2"/>
                                          </p:val>
                                        </p:tav>
                                        <p:tav tm="100000">
                                          <p:val>
                                            <p:strVal val="#ppt_x"/>
                                          </p:val>
                                        </p:tav>
                                      </p:tavLst>
                                    </p:anim>
                                    <p:anim calcmode="lin" valueType="num">
                                      <p:cBhvr>
                                        <p:cTn id="180" dur="1000" fill="hold"/>
                                        <p:tgtEl>
                                          <p:spTgt spid="175187"/>
                                        </p:tgtEl>
                                        <p:attrNameLst>
                                          <p:attrName>ppt_y</p:attrName>
                                        </p:attrNameLst>
                                      </p:cBhvr>
                                      <p:tavLst>
                                        <p:tav tm="0">
                                          <p:val>
                                            <p:strVal val="#ppt_y"/>
                                          </p:val>
                                        </p:tav>
                                        <p:tav tm="100000">
                                          <p:val>
                                            <p:strVal val="#ppt_y"/>
                                          </p:val>
                                        </p:tav>
                                      </p:tavLst>
                                    </p:anim>
                                    <p:animEffect transition="in" filter="wipe(right)" prLst="gradientSize: 0.1">
                                      <p:cBhvr>
                                        <p:cTn id="181" dur="1000"/>
                                        <p:tgtEl>
                                          <p:spTgt spid="175187"/>
                                        </p:tgtEl>
                                      </p:cBhvr>
                                    </p:animEffec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19" presetClass="entr" presetSubtype="10" fill="hold" grpId="0" nodeType="clickEffect">
                                  <p:stCondLst>
                                    <p:cond delay="0"/>
                                  </p:stCondLst>
                                  <p:childTnLst>
                                    <p:set>
                                      <p:cBhvr>
                                        <p:cTn id="185" dur="1" fill="hold">
                                          <p:stCondLst>
                                            <p:cond delay="0"/>
                                          </p:stCondLst>
                                        </p:cTn>
                                        <p:tgtEl>
                                          <p:spTgt spid="175188"/>
                                        </p:tgtEl>
                                        <p:attrNameLst>
                                          <p:attrName>style.visibility</p:attrName>
                                        </p:attrNameLst>
                                      </p:cBhvr>
                                      <p:to>
                                        <p:strVal val="visible"/>
                                      </p:to>
                                    </p:set>
                                    <p:anim calcmode="lin" valueType="num">
                                      <p:cBhvr>
                                        <p:cTn id="186" dur="5000" fill="hold"/>
                                        <p:tgtEl>
                                          <p:spTgt spid="175188"/>
                                        </p:tgtEl>
                                        <p:attrNameLst>
                                          <p:attrName>ppt_w</p:attrName>
                                        </p:attrNameLst>
                                      </p:cBhvr>
                                      <p:tavLst>
                                        <p:tav tm="0" fmla="#ppt_w*sin(2.5*pi*$)">
                                          <p:val>
                                            <p:fltVal val="0"/>
                                          </p:val>
                                        </p:tav>
                                        <p:tav tm="100000">
                                          <p:val>
                                            <p:fltVal val="1"/>
                                          </p:val>
                                        </p:tav>
                                      </p:tavLst>
                                    </p:anim>
                                    <p:anim calcmode="lin" valueType="num">
                                      <p:cBhvr>
                                        <p:cTn id="187" dur="5000" fill="hold"/>
                                        <p:tgtEl>
                                          <p:spTgt spid="17518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38" grpId="0"/>
      <p:bldP spid="175158" grpId="0"/>
      <p:bldP spid="175176" grpId="0"/>
      <p:bldP spid="175185" grpId="0"/>
      <p:bldP spid="175187" grpId="0"/>
      <p:bldP spid="175188" grpId="0" animBg="1"/>
      <p:bldP spid="175189" grpId="0" animBg="1"/>
      <p:bldP spid="175195" grpId="0"/>
      <p:bldP spid="17519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1">
            <a:extLst>
              <a:ext uri="{FF2B5EF4-FFF2-40B4-BE49-F238E27FC236}">
                <a16:creationId xmlns:a16="http://schemas.microsoft.com/office/drawing/2014/main" id="{32910086-E87A-42AF-BDE0-F266CE33977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F766658-7D50-4A9C-96D6-D4FF72AFABB3}" type="slidenum">
              <a:rPr kumimoji="0" lang="en-US" altLang="zh-CN" sz="1800" smtClean="0">
                <a:solidFill>
                  <a:srgbClr val="009900"/>
                </a:solidFill>
              </a:rPr>
              <a:pPr>
                <a:spcBef>
                  <a:spcPct val="0"/>
                </a:spcBef>
                <a:buClrTx/>
                <a:buSzTx/>
                <a:buFontTx/>
                <a:buNone/>
              </a:pPr>
              <a:t>56</a:t>
            </a:fld>
            <a:endParaRPr kumimoji="0" lang="en-US" altLang="zh-CN" sz="1800">
              <a:solidFill>
                <a:srgbClr val="009900"/>
              </a:solidFill>
            </a:endParaRPr>
          </a:p>
        </p:txBody>
      </p:sp>
      <p:sp>
        <p:nvSpPr>
          <p:cNvPr id="61443" name="Text Box 4">
            <a:extLst>
              <a:ext uri="{FF2B5EF4-FFF2-40B4-BE49-F238E27FC236}">
                <a16:creationId xmlns:a16="http://schemas.microsoft.com/office/drawing/2014/main" id="{59D97EDD-5CA5-4A2C-A0CB-2D91D990F07E}"/>
              </a:ext>
            </a:extLst>
          </p:cNvPr>
          <p:cNvSpPr txBox="1">
            <a:spLocks noChangeArrowheads="1"/>
          </p:cNvSpPr>
          <p:nvPr/>
        </p:nvSpPr>
        <p:spPr bwMode="auto">
          <a:xfrm>
            <a:off x="762000" y="692150"/>
            <a:ext cx="5538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CC0099"/>
                </a:solidFill>
                <a:latin typeface="Times New Roman" panose="02020603050405020304" pitchFamily="18" charset="0"/>
                <a:ea typeface="黑体" panose="02010609060101010101" pitchFamily="49" charset="-122"/>
              </a:rPr>
              <a:t>9.11.2</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创建动态结点 </a:t>
            </a:r>
          </a:p>
        </p:txBody>
      </p:sp>
      <p:sp>
        <p:nvSpPr>
          <p:cNvPr id="183301" name="Rectangle 5">
            <a:extLst>
              <a:ext uri="{FF2B5EF4-FFF2-40B4-BE49-F238E27FC236}">
                <a16:creationId xmlns:a16="http://schemas.microsoft.com/office/drawing/2014/main" id="{D36B4E10-359F-4B38-B77C-7BBEA98140F4}"/>
              </a:ext>
            </a:extLst>
          </p:cNvPr>
          <p:cNvSpPr>
            <a:spLocks noChangeArrowheads="1"/>
          </p:cNvSpPr>
          <p:nvPr/>
        </p:nvSpPr>
        <p:spPr bwMode="auto">
          <a:xfrm>
            <a:off x="684213" y="1125538"/>
            <a:ext cx="7958137" cy="762000"/>
          </a:xfrm>
          <a:prstGeom prst="rect">
            <a:avLst/>
          </a:prstGeom>
          <a:noFill/>
          <a:ln w="9525">
            <a:noFill/>
            <a:miter lim="800000"/>
            <a:headEnd/>
            <a:tailEnd/>
          </a:ln>
          <a:effectLst/>
        </p:spPr>
        <p:txBody>
          <a:bodyPr anchor="ctr">
            <a:spAutoFit/>
          </a:bodyPr>
          <a:lstStyle/>
          <a:p>
            <a:pPr eaLnBrk="1" hangingPunct="1">
              <a:lnSpc>
                <a:spcPct val="110000"/>
              </a:lnSpc>
              <a:defRPr/>
            </a:pPr>
            <a:r>
              <a:rPr lang="en-US" altLang="zh-CN" sz="2000" b="1">
                <a:effectLst>
                  <a:outerShdw blurRad="38100" dist="38100" dir="2700000" algn="tl">
                    <a:srgbClr val="C0C0C0"/>
                  </a:outerShdw>
                </a:effectLst>
                <a:latin typeface="宋体" pitchFamily="2" charset="-122"/>
              </a:rPr>
              <a:t>    </a:t>
            </a:r>
            <a:r>
              <a:rPr lang="zh-CN" altLang="en-US" sz="2000" b="1">
                <a:effectLst>
                  <a:outerShdw blurRad="38100" dist="38100" dir="2700000" algn="tl">
                    <a:srgbClr val="C0C0C0"/>
                  </a:outerShdw>
                </a:effectLst>
              </a:rPr>
              <a:t>通过</a:t>
            </a:r>
            <a:r>
              <a:rPr lang="zh-CN" altLang="en-US" sz="1200" b="1">
                <a:effectLst>
                  <a:outerShdw blurRad="38100" dist="38100" dir="2700000" algn="tl">
                    <a:srgbClr val="C0C0C0"/>
                  </a:outerShdw>
                </a:effectLst>
              </a:rPr>
              <a:t> </a:t>
            </a:r>
            <a:r>
              <a:rPr lang="en-US" altLang="zh-CN" sz="2000" b="1">
                <a:effectLst>
                  <a:outerShdw blurRad="38100" dist="38100" dir="2700000" algn="tl">
                    <a:srgbClr val="C0C0C0"/>
                  </a:outerShdw>
                </a:effectLst>
              </a:rPr>
              <a:t>C</a:t>
            </a:r>
            <a:r>
              <a:rPr lang="en-US" altLang="zh-CN" sz="1200" b="1">
                <a:effectLst>
                  <a:outerShdw blurRad="38100" dist="38100" dir="2700000" algn="tl">
                    <a:srgbClr val="C0C0C0"/>
                  </a:outerShdw>
                </a:effectLst>
              </a:rPr>
              <a:t> </a:t>
            </a:r>
            <a:r>
              <a:rPr lang="zh-CN" altLang="en-US" sz="2000" b="1">
                <a:effectLst>
                  <a:outerShdw blurRad="38100" dist="38100" dir="2700000" algn="tl">
                    <a:srgbClr val="C0C0C0"/>
                  </a:outerShdw>
                </a:effectLst>
              </a:rPr>
              <a:t>语言提供的动态分配函数，可以创建动态分配的结点，构造链表。这样，可以动态地增加或减少链表中的结点个数。</a:t>
            </a:r>
            <a:r>
              <a:rPr lang="zh-CN" altLang="en-US" sz="2000"/>
              <a:t> </a:t>
            </a:r>
          </a:p>
        </p:txBody>
      </p:sp>
      <p:sp>
        <p:nvSpPr>
          <p:cNvPr id="183302" name="Rectangle 6">
            <a:extLst>
              <a:ext uri="{FF2B5EF4-FFF2-40B4-BE49-F238E27FC236}">
                <a16:creationId xmlns:a16="http://schemas.microsoft.com/office/drawing/2014/main" id="{1D70BFEC-58E0-46CB-9581-337E8B715E29}"/>
              </a:ext>
            </a:extLst>
          </p:cNvPr>
          <p:cNvSpPr>
            <a:spLocks noChangeArrowheads="1"/>
          </p:cNvSpPr>
          <p:nvPr/>
        </p:nvSpPr>
        <p:spPr bwMode="auto">
          <a:xfrm>
            <a:off x="715963" y="2060575"/>
            <a:ext cx="7907337" cy="701675"/>
          </a:xfrm>
          <a:prstGeom prst="rect">
            <a:avLst/>
          </a:prstGeom>
          <a:noFill/>
          <a:ln w="9525">
            <a:noFill/>
            <a:miter lim="800000"/>
            <a:headEnd/>
            <a:tailEnd/>
          </a:ln>
          <a:effectLst/>
        </p:spPr>
        <p:txBody>
          <a:bodyPr anchor="ctr">
            <a:spAutoFit/>
          </a:bodyPr>
          <a:lstStyle/>
          <a:p>
            <a:pPr eaLnBrk="1" hangingPunct="1">
              <a:defRPr/>
            </a:pPr>
            <a:r>
              <a:rPr lang="en-US" altLang="zh-CN" sz="2000" b="1" dirty="0"/>
              <a:t>       </a:t>
            </a:r>
            <a:r>
              <a:rPr lang="zh-CN" altLang="en-US" sz="2000" b="1" dirty="0"/>
              <a:t>例</a:t>
            </a:r>
            <a:r>
              <a:rPr lang="en-US" altLang="zh-CN" sz="2000" b="1" dirty="0"/>
              <a:t>9.17</a:t>
            </a:r>
            <a:r>
              <a:rPr lang="en-US" altLang="zh-CN" sz="2000" b="1" dirty="0">
                <a:effectLst>
                  <a:outerShdw blurRad="38100" dist="38100" dir="2700000" algn="tl">
                    <a:srgbClr val="C0C0C0"/>
                  </a:outerShdw>
                </a:effectLst>
              </a:rPr>
              <a:t>    </a:t>
            </a:r>
            <a:r>
              <a:rPr lang="zh-CN" altLang="en-US" sz="2000" b="1" dirty="0">
                <a:effectLst>
                  <a:outerShdw blurRad="38100" dist="38100" dir="2700000" algn="tl">
                    <a:srgbClr val="C0C0C0"/>
                  </a:outerShdw>
                </a:effectLst>
              </a:rPr>
              <a:t>从头指针开始，动态创建三个结点，并顺序访问表中所有三个结点。</a:t>
            </a:r>
            <a:endParaRPr lang="zh-CN" altLang="en-US" sz="2000" dirty="0"/>
          </a:p>
        </p:txBody>
      </p:sp>
      <p:sp>
        <p:nvSpPr>
          <p:cNvPr id="183304" name="Rectangle 8">
            <a:extLst>
              <a:ext uri="{FF2B5EF4-FFF2-40B4-BE49-F238E27FC236}">
                <a16:creationId xmlns:a16="http://schemas.microsoft.com/office/drawing/2014/main" id="{FA405F15-39C5-4B8F-A84E-6D5948F4DFDA}"/>
              </a:ext>
            </a:extLst>
          </p:cNvPr>
          <p:cNvSpPr>
            <a:spLocks noChangeArrowheads="1"/>
          </p:cNvSpPr>
          <p:nvPr/>
        </p:nvSpPr>
        <p:spPr bwMode="auto">
          <a:xfrm>
            <a:off x="2700338" y="2878138"/>
            <a:ext cx="3527425" cy="1311275"/>
          </a:xfrm>
          <a:prstGeom prst="rect">
            <a:avLst/>
          </a:prstGeom>
          <a:solidFill>
            <a:schemeClr val="accent1">
              <a:alpha val="10001"/>
            </a:schemeClr>
          </a:solidFill>
          <a:ln w="9525">
            <a:noFill/>
            <a:miter lim="800000"/>
            <a:headEnd/>
            <a:tailEnd/>
          </a:ln>
          <a:effectLst/>
        </p:spPr>
        <p:txBody>
          <a:bodyPr anchor="ctr">
            <a:spAutoFit/>
          </a:bodyPr>
          <a:lstStyle/>
          <a:p>
            <a:pPr eaLnBrk="1" hangingPunct="1">
              <a:defRPr/>
            </a:pPr>
            <a:r>
              <a:rPr lang="en-US" altLang="zh-CN" sz="2000">
                <a:solidFill>
                  <a:srgbClr val="FF00FF"/>
                </a:solidFill>
              </a:rPr>
              <a:t>struct s_list</a:t>
            </a:r>
            <a:r>
              <a:rPr lang="en-US" altLang="zh-CN" sz="2000"/>
              <a:t>{</a:t>
            </a:r>
          </a:p>
          <a:p>
            <a:pPr eaLnBrk="1" hangingPunct="1">
              <a:defRPr/>
            </a:pPr>
            <a:r>
              <a:rPr lang="en-US" altLang="zh-CN" sz="2000"/>
              <a:t>    int </a:t>
            </a:r>
            <a:r>
              <a:rPr lang="en-US" altLang="zh-CN" sz="2000">
                <a:solidFill>
                  <a:schemeClr val="tx2"/>
                </a:solidFill>
                <a:effectLst>
                  <a:outerShdw blurRad="38100" dist="38100" dir="2700000" algn="tl">
                    <a:srgbClr val="000000"/>
                  </a:outerShdw>
                </a:effectLst>
              </a:rPr>
              <a:t>data</a:t>
            </a:r>
            <a:r>
              <a:rPr lang="en-US" altLang="zh-CN" sz="2000"/>
              <a:t>;</a:t>
            </a:r>
          </a:p>
          <a:p>
            <a:pPr eaLnBrk="1" hangingPunct="1">
              <a:defRPr/>
            </a:pPr>
            <a:r>
              <a:rPr lang="en-US" altLang="zh-CN" sz="2000"/>
              <a:t>    </a:t>
            </a:r>
            <a:r>
              <a:rPr lang="en-US" altLang="zh-CN" sz="2000">
                <a:solidFill>
                  <a:srgbClr val="FF00FF"/>
                </a:solidFill>
              </a:rPr>
              <a:t>struct s_list</a:t>
            </a:r>
            <a:r>
              <a:rPr lang="en-US" altLang="zh-CN" sz="2000"/>
              <a:t> *</a:t>
            </a:r>
            <a:r>
              <a:rPr lang="en-US" altLang="zh-CN" sz="2000">
                <a:solidFill>
                  <a:schemeClr val="tx2"/>
                </a:solidFill>
                <a:effectLst>
                  <a:outerShdw blurRad="38100" dist="38100" dir="2700000" algn="tl">
                    <a:srgbClr val="000000"/>
                  </a:outerShdw>
                </a:effectLst>
              </a:rPr>
              <a:t>next</a:t>
            </a:r>
            <a:r>
              <a:rPr lang="en-US" altLang="zh-CN" sz="2000"/>
              <a:t>;</a:t>
            </a:r>
          </a:p>
          <a:p>
            <a:pPr eaLnBrk="1" hangingPunct="1">
              <a:defRPr/>
            </a:pPr>
            <a:r>
              <a:rPr lang="en-US" altLang="zh-CN" sz="2000"/>
              <a:t>}*head,*p;</a:t>
            </a:r>
          </a:p>
        </p:txBody>
      </p:sp>
      <p:graphicFrame>
        <p:nvGraphicFramePr>
          <p:cNvPr id="183359" name="Group 63">
            <a:extLst>
              <a:ext uri="{FF2B5EF4-FFF2-40B4-BE49-F238E27FC236}">
                <a16:creationId xmlns:a16="http://schemas.microsoft.com/office/drawing/2014/main" id="{D8AACA89-B894-4B82-8E39-A2421478DB59}"/>
              </a:ext>
            </a:extLst>
          </p:cNvPr>
          <p:cNvGraphicFramePr>
            <a:graphicFrameLocks noGrp="1"/>
          </p:cNvGraphicFramePr>
          <p:nvPr/>
        </p:nvGraphicFramePr>
        <p:xfrm>
          <a:off x="3027363" y="4527550"/>
          <a:ext cx="1443037" cy="365125"/>
        </p:xfrm>
        <a:graphic>
          <a:graphicData uri="http://schemas.openxmlformats.org/drawingml/2006/table">
            <a:tbl>
              <a:tblPr/>
              <a:tblGrid>
                <a:gridCol w="722312">
                  <a:extLst>
                    <a:ext uri="{9D8B030D-6E8A-4147-A177-3AD203B41FA5}">
                      <a16:colId xmlns:a16="http://schemas.microsoft.com/office/drawing/2014/main" val="20000"/>
                    </a:ext>
                  </a:extLst>
                </a:gridCol>
                <a:gridCol w="720725">
                  <a:extLst>
                    <a:ext uri="{9D8B030D-6E8A-4147-A177-3AD203B41FA5}">
                      <a16:colId xmlns:a16="http://schemas.microsoft.com/office/drawing/2014/main" val="20001"/>
                    </a:ext>
                  </a:extLst>
                </a:gridCol>
              </a:tblGrid>
              <a:tr h="36512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marT="45445" marB="45445" horzOverflow="overflow">
                    <a:lnL w="28575" cap="flat" cmpd="sng" algn="ctr">
                      <a:solidFill>
                        <a:srgbClr val="FF0000"/>
                      </a:solidFill>
                      <a:prstDash val="solid"/>
                      <a:miter lim="800000"/>
                      <a:headEnd type="none" w="med" len="med"/>
                      <a:tailEnd type="none" w="med" len="med"/>
                    </a:lnL>
                    <a:lnR w="12700" cap="flat" cmpd="sng" algn="ctr">
                      <a:solidFill>
                        <a:srgbClr val="FF0000"/>
                      </a:solidFill>
                      <a:prstDash val="sysDot"/>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marT="45445" marB="45445" horzOverflow="overflow">
                    <a:lnL w="12700" cap="flat" cmpd="sng" algn="ctr">
                      <a:solidFill>
                        <a:srgbClr val="FF0000"/>
                      </a:solidFill>
                      <a:prstDash val="sysDot"/>
                      <a:miter lim="800000"/>
                      <a:headEnd type="none" w="med" len="med"/>
                      <a:tailEnd type="none" w="med" len="med"/>
                    </a:lnL>
                    <a:lnR w="28575" cap="flat" cmpd="sng" algn="ctr">
                      <a:solidFill>
                        <a:srgbClr val="FF0000"/>
                      </a:solidFill>
                      <a:prstDash val="solid"/>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83362" name="Group 66">
            <a:extLst>
              <a:ext uri="{FF2B5EF4-FFF2-40B4-BE49-F238E27FC236}">
                <a16:creationId xmlns:a16="http://schemas.microsoft.com/office/drawing/2014/main" id="{2484C0BC-F5E8-41D9-9ED6-AC801F7C79DF}"/>
              </a:ext>
            </a:extLst>
          </p:cNvPr>
          <p:cNvGraphicFramePr>
            <a:graphicFrameLocks noGrp="1"/>
          </p:cNvGraphicFramePr>
          <p:nvPr/>
        </p:nvGraphicFramePr>
        <p:xfrm>
          <a:off x="4964113" y="4540250"/>
          <a:ext cx="1443037" cy="365125"/>
        </p:xfrm>
        <a:graphic>
          <a:graphicData uri="http://schemas.openxmlformats.org/drawingml/2006/table">
            <a:tbl>
              <a:tblPr/>
              <a:tblGrid>
                <a:gridCol w="722312">
                  <a:extLst>
                    <a:ext uri="{9D8B030D-6E8A-4147-A177-3AD203B41FA5}">
                      <a16:colId xmlns:a16="http://schemas.microsoft.com/office/drawing/2014/main" val="20000"/>
                    </a:ext>
                  </a:extLst>
                </a:gridCol>
                <a:gridCol w="720725">
                  <a:extLst>
                    <a:ext uri="{9D8B030D-6E8A-4147-A177-3AD203B41FA5}">
                      <a16:colId xmlns:a16="http://schemas.microsoft.com/office/drawing/2014/main" val="20001"/>
                    </a:ext>
                  </a:extLst>
                </a:gridCol>
              </a:tblGrid>
              <a:tr h="36512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2</a:t>
                      </a:r>
                    </a:p>
                  </a:txBody>
                  <a:tcPr marT="45445" marB="45445" horzOverflow="overflow">
                    <a:lnL w="28575" cap="flat" cmpd="sng" algn="ctr">
                      <a:solidFill>
                        <a:srgbClr val="FF0000"/>
                      </a:solidFill>
                      <a:prstDash val="solid"/>
                      <a:miter lim="800000"/>
                      <a:headEnd type="none" w="med" len="med"/>
                      <a:tailEnd type="none" w="med" len="med"/>
                    </a:lnL>
                    <a:lnR w="12700" cap="flat" cmpd="sng" algn="ctr">
                      <a:solidFill>
                        <a:srgbClr val="FF0000"/>
                      </a:solidFill>
                      <a:prstDash val="sysDot"/>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marT="45445" marB="45445" horzOverflow="overflow">
                    <a:lnL w="12700" cap="flat" cmpd="sng" algn="ctr">
                      <a:solidFill>
                        <a:srgbClr val="FF0000"/>
                      </a:solidFill>
                      <a:prstDash val="sysDot"/>
                      <a:miter lim="800000"/>
                      <a:headEnd type="none" w="med" len="med"/>
                      <a:tailEnd type="none" w="med" len="med"/>
                    </a:lnL>
                    <a:lnR w="28575" cap="flat" cmpd="sng" algn="ctr">
                      <a:solidFill>
                        <a:srgbClr val="FF0000"/>
                      </a:solidFill>
                      <a:prstDash val="solid"/>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83365" name="Group 69">
            <a:extLst>
              <a:ext uri="{FF2B5EF4-FFF2-40B4-BE49-F238E27FC236}">
                <a16:creationId xmlns:a16="http://schemas.microsoft.com/office/drawing/2014/main" id="{520C2B7D-28AE-4D4B-AEAB-0F53C90BEB36}"/>
              </a:ext>
            </a:extLst>
          </p:cNvPr>
          <p:cNvGraphicFramePr>
            <a:graphicFrameLocks noGrp="1"/>
          </p:cNvGraphicFramePr>
          <p:nvPr/>
        </p:nvGraphicFramePr>
        <p:xfrm>
          <a:off x="6867525" y="4552950"/>
          <a:ext cx="1443038" cy="365125"/>
        </p:xfrm>
        <a:graphic>
          <a:graphicData uri="http://schemas.openxmlformats.org/drawingml/2006/table">
            <a:tbl>
              <a:tblPr/>
              <a:tblGrid>
                <a:gridCol w="722313">
                  <a:extLst>
                    <a:ext uri="{9D8B030D-6E8A-4147-A177-3AD203B41FA5}">
                      <a16:colId xmlns:a16="http://schemas.microsoft.com/office/drawing/2014/main" val="20000"/>
                    </a:ext>
                  </a:extLst>
                </a:gridCol>
                <a:gridCol w="720725">
                  <a:extLst>
                    <a:ext uri="{9D8B030D-6E8A-4147-A177-3AD203B41FA5}">
                      <a16:colId xmlns:a16="http://schemas.microsoft.com/office/drawing/2014/main" val="20001"/>
                    </a:ext>
                  </a:extLst>
                </a:gridCol>
              </a:tblGrid>
              <a:tr h="36512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3</a:t>
                      </a:r>
                    </a:p>
                  </a:txBody>
                  <a:tcPr marT="45445" marB="45445" horzOverflow="overflow">
                    <a:lnL w="28575" cap="flat" cmpd="sng" algn="ctr">
                      <a:solidFill>
                        <a:srgbClr val="FF0000"/>
                      </a:solidFill>
                      <a:prstDash val="solid"/>
                      <a:miter lim="800000"/>
                      <a:headEnd type="none" w="med" len="med"/>
                      <a:tailEnd type="none" w="med" len="med"/>
                    </a:lnL>
                    <a:lnR w="12700" cap="flat" cmpd="sng" algn="ctr">
                      <a:solidFill>
                        <a:srgbClr val="FF0000"/>
                      </a:solidFill>
                      <a:prstDash val="sysDot"/>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marT="45445" marB="45445" horzOverflow="overflow">
                    <a:lnL w="12700" cap="flat" cmpd="sng" algn="ctr">
                      <a:solidFill>
                        <a:srgbClr val="FF0000"/>
                      </a:solidFill>
                      <a:prstDash val="sysDot"/>
                      <a:miter lim="800000"/>
                      <a:headEnd type="none" w="med" len="med"/>
                      <a:tailEnd type="none" w="med" len="med"/>
                    </a:lnL>
                    <a:lnR w="28575" cap="flat" cmpd="sng" algn="ctr">
                      <a:solidFill>
                        <a:srgbClr val="FF0000"/>
                      </a:solidFill>
                      <a:prstDash val="solid"/>
                      <a:miter lim="800000"/>
                      <a:headEnd type="none" w="med" len="med"/>
                      <a:tailEnd type="none" w="med" len="med"/>
                    </a:lnR>
                    <a:lnT w="28575" cap="flat" cmpd="sng" algn="ctr">
                      <a:solidFill>
                        <a:srgbClr val="FF0000"/>
                      </a:solidFill>
                      <a:prstDash val="solid"/>
                      <a:miter lim="800000"/>
                      <a:headEnd type="none" w="med" len="med"/>
                      <a:tailEnd type="none" w="med" len="med"/>
                    </a:lnT>
                    <a:lnB w="28575" cap="flat" cmpd="sng" algn="ctr">
                      <a:solidFill>
                        <a:srgbClr val="FF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2" name="Group 48">
            <a:extLst>
              <a:ext uri="{FF2B5EF4-FFF2-40B4-BE49-F238E27FC236}">
                <a16:creationId xmlns:a16="http://schemas.microsoft.com/office/drawing/2014/main" id="{F3E2ED35-E55C-409E-8DB9-EFB5815257E6}"/>
              </a:ext>
            </a:extLst>
          </p:cNvPr>
          <p:cNvGrpSpPr>
            <a:grpSpLocks/>
          </p:cNvGrpSpPr>
          <p:nvPr/>
        </p:nvGrpSpPr>
        <p:grpSpPr bwMode="auto">
          <a:xfrm>
            <a:off x="5930900" y="4572000"/>
            <a:ext cx="939800" cy="287338"/>
            <a:chOff x="3730" y="3294"/>
            <a:chExt cx="592" cy="181"/>
          </a:xfrm>
        </p:grpSpPr>
        <p:sp>
          <p:nvSpPr>
            <p:cNvPr id="61496" name="Rectangle 47">
              <a:extLst>
                <a:ext uri="{FF2B5EF4-FFF2-40B4-BE49-F238E27FC236}">
                  <a16:creationId xmlns:a16="http://schemas.microsoft.com/office/drawing/2014/main" id="{190F5B13-8E2E-47A8-B965-66692D47772A}"/>
                </a:ext>
              </a:extLst>
            </p:cNvPr>
            <p:cNvSpPr>
              <a:spLocks noChangeArrowheads="1"/>
            </p:cNvSpPr>
            <p:nvPr/>
          </p:nvSpPr>
          <p:spPr bwMode="auto">
            <a:xfrm>
              <a:off x="3730" y="3294"/>
              <a:ext cx="136" cy="18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61497" name="Line 39">
              <a:extLst>
                <a:ext uri="{FF2B5EF4-FFF2-40B4-BE49-F238E27FC236}">
                  <a16:creationId xmlns:a16="http://schemas.microsoft.com/office/drawing/2014/main" id="{EBDB6A8A-AAE5-4FE0-AC1B-183686D425F4}"/>
                </a:ext>
              </a:extLst>
            </p:cNvPr>
            <p:cNvSpPr>
              <a:spLocks noChangeShapeType="1"/>
            </p:cNvSpPr>
            <p:nvPr/>
          </p:nvSpPr>
          <p:spPr bwMode="auto">
            <a:xfrm flipV="1">
              <a:off x="3805" y="3385"/>
              <a:ext cx="517" cy="0"/>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Group 40">
            <a:extLst>
              <a:ext uri="{FF2B5EF4-FFF2-40B4-BE49-F238E27FC236}">
                <a16:creationId xmlns:a16="http://schemas.microsoft.com/office/drawing/2014/main" id="{B676C003-B9E4-4AB8-9E9A-3048307DF868}"/>
              </a:ext>
            </a:extLst>
          </p:cNvPr>
          <p:cNvGrpSpPr>
            <a:grpSpLocks/>
          </p:cNvGrpSpPr>
          <p:nvPr/>
        </p:nvGrpSpPr>
        <p:grpSpPr bwMode="auto">
          <a:xfrm>
            <a:off x="7737475" y="4527550"/>
            <a:ext cx="431800" cy="366713"/>
            <a:chOff x="4927" y="3381"/>
            <a:chExt cx="272" cy="231"/>
          </a:xfrm>
        </p:grpSpPr>
        <p:sp>
          <p:nvSpPr>
            <p:cNvPr id="61494" name="Rectangle 41">
              <a:extLst>
                <a:ext uri="{FF2B5EF4-FFF2-40B4-BE49-F238E27FC236}">
                  <a16:creationId xmlns:a16="http://schemas.microsoft.com/office/drawing/2014/main" id="{4453901F-8D09-4992-986B-785359620B44}"/>
                </a:ext>
              </a:extLst>
            </p:cNvPr>
            <p:cNvSpPr>
              <a:spLocks noChangeArrowheads="1"/>
            </p:cNvSpPr>
            <p:nvPr/>
          </p:nvSpPr>
          <p:spPr bwMode="auto">
            <a:xfrm>
              <a:off x="4985" y="3436"/>
              <a:ext cx="136" cy="136"/>
            </a:xfrm>
            <a:prstGeom prst="rect">
              <a:avLst/>
            </a:prstGeom>
            <a:solidFill>
              <a:schemeClr val="bg1"/>
            </a:solidFill>
            <a:ln w="9525">
              <a:solidFill>
                <a:schemeClr val="bg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83338" name="Text Box 42">
              <a:extLst>
                <a:ext uri="{FF2B5EF4-FFF2-40B4-BE49-F238E27FC236}">
                  <a16:creationId xmlns:a16="http://schemas.microsoft.com/office/drawing/2014/main" id="{2E0A71B2-7C6A-468C-92D5-89E853E5090E}"/>
                </a:ext>
              </a:extLst>
            </p:cNvPr>
            <p:cNvSpPr txBox="1">
              <a:spLocks noChangeArrowheads="1"/>
            </p:cNvSpPr>
            <p:nvPr/>
          </p:nvSpPr>
          <p:spPr bwMode="auto">
            <a:xfrm>
              <a:off x="4927" y="3381"/>
              <a:ext cx="272" cy="231"/>
            </a:xfrm>
            <a:prstGeom prst="rect">
              <a:avLst/>
            </a:prstGeom>
            <a:noFill/>
            <a:ln w="9525">
              <a:noFill/>
              <a:miter lim="800000"/>
              <a:headEnd/>
              <a:tailEnd/>
            </a:ln>
            <a:effectLst/>
          </p:spPr>
          <p:txBody>
            <a:bodyPr>
              <a:spAutoFit/>
            </a:bodyPr>
            <a:lstStyle/>
            <a:p>
              <a:pPr algn="ctr" eaLnBrk="1" hangingPunct="1">
                <a:spcBef>
                  <a:spcPct val="50000"/>
                </a:spcBef>
                <a:defRPr/>
              </a:pPr>
              <a:r>
                <a:rPr lang="en-US" altLang="zh-CN" sz="1800" b="1">
                  <a:effectLst>
                    <a:outerShdw blurRad="38100" dist="38100" dir="2700000" algn="tl">
                      <a:srgbClr val="C0C0C0"/>
                    </a:outerShdw>
                  </a:effectLst>
                </a:rPr>
                <a:t>∧</a:t>
              </a:r>
            </a:p>
          </p:txBody>
        </p:sp>
      </p:grpSp>
      <p:grpSp>
        <p:nvGrpSpPr>
          <p:cNvPr id="4" name="Group 55">
            <a:extLst>
              <a:ext uri="{FF2B5EF4-FFF2-40B4-BE49-F238E27FC236}">
                <a16:creationId xmlns:a16="http://schemas.microsoft.com/office/drawing/2014/main" id="{55C9F061-76E3-4A9C-9072-4C50B472D8DF}"/>
              </a:ext>
            </a:extLst>
          </p:cNvPr>
          <p:cNvGrpSpPr>
            <a:grpSpLocks/>
          </p:cNvGrpSpPr>
          <p:nvPr/>
        </p:nvGrpSpPr>
        <p:grpSpPr bwMode="auto">
          <a:xfrm>
            <a:off x="1136650" y="4292600"/>
            <a:ext cx="1419225" cy="592138"/>
            <a:chOff x="113" y="2704"/>
            <a:chExt cx="894" cy="373"/>
          </a:xfrm>
        </p:grpSpPr>
        <p:sp>
          <p:nvSpPr>
            <p:cNvPr id="61492" name="Rectangle 44">
              <a:extLst>
                <a:ext uri="{FF2B5EF4-FFF2-40B4-BE49-F238E27FC236}">
                  <a16:creationId xmlns:a16="http://schemas.microsoft.com/office/drawing/2014/main" id="{6DBF3B3A-2975-4C97-A742-0E300D768A4A}"/>
                </a:ext>
              </a:extLst>
            </p:cNvPr>
            <p:cNvSpPr>
              <a:spLocks noChangeArrowheads="1"/>
            </p:cNvSpPr>
            <p:nvPr/>
          </p:nvSpPr>
          <p:spPr bwMode="auto">
            <a:xfrm>
              <a:off x="554" y="2850"/>
              <a:ext cx="453" cy="22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83341" name="Text Box 45">
              <a:extLst>
                <a:ext uri="{FF2B5EF4-FFF2-40B4-BE49-F238E27FC236}">
                  <a16:creationId xmlns:a16="http://schemas.microsoft.com/office/drawing/2014/main" id="{8DFD67D6-6C49-40D9-9CBB-613AE47C91A1}"/>
                </a:ext>
              </a:extLst>
            </p:cNvPr>
            <p:cNvSpPr txBox="1">
              <a:spLocks noChangeArrowheads="1"/>
            </p:cNvSpPr>
            <p:nvPr/>
          </p:nvSpPr>
          <p:spPr bwMode="auto">
            <a:xfrm>
              <a:off x="113" y="2704"/>
              <a:ext cx="499" cy="231"/>
            </a:xfrm>
            <a:prstGeom prst="rect">
              <a:avLst/>
            </a:prstGeom>
            <a:noFill/>
            <a:ln w="9525">
              <a:noFill/>
              <a:miter lim="800000"/>
              <a:headEnd/>
              <a:tailEnd/>
            </a:ln>
            <a:effectLst/>
          </p:spPr>
          <p:txBody>
            <a:bodyPr>
              <a:spAutoFit/>
            </a:bodyPr>
            <a:lstStyle/>
            <a:p>
              <a:pPr algn="ctr" eaLnBrk="1" hangingPunct="1">
                <a:spcBef>
                  <a:spcPct val="50000"/>
                </a:spcBef>
                <a:defRPr/>
              </a:pPr>
              <a:r>
                <a:rPr lang="en-US" altLang="zh-CN" sz="1800" b="1">
                  <a:solidFill>
                    <a:schemeClr val="tx2"/>
                  </a:solidFill>
                  <a:effectLst>
                    <a:outerShdw blurRad="38100" dist="38100" dir="2700000" algn="tl">
                      <a:srgbClr val="C0C0C0"/>
                    </a:outerShdw>
                  </a:effectLst>
                </a:rPr>
                <a:t>head</a:t>
              </a:r>
            </a:p>
          </p:txBody>
        </p:sp>
      </p:grpSp>
      <p:grpSp>
        <p:nvGrpSpPr>
          <p:cNvPr id="5" name="Group 49">
            <a:extLst>
              <a:ext uri="{FF2B5EF4-FFF2-40B4-BE49-F238E27FC236}">
                <a16:creationId xmlns:a16="http://schemas.microsoft.com/office/drawing/2014/main" id="{7402272F-8BC2-482B-83DE-D059BBB609F2}"/>
              </a:ext>
            </a:extLst>
          </p:cNvPr>
          <p:cNvGrpSpPr>
            <a:grpSpLocks/>
          </p:cNvGrpSpPr>
          <p:nvPr/>
        </p:nvGrpSpPr>
        <p:grpSpPr bwMode="auto">
          <a:xfrm>
            <a:off x="4000500" y="4572000"/>
            <a:ext cx="939800" cy="287338"/>
            <a:chOff x="3730" y="3294"/>
            <a:chExt cx="592" cy="181"/>
          </a:xfrm>
        </p:grpSpPr>
        <p:sp>
          <p:nvSpPr>
            <p:cNvPr id="61490" name="Rectangle 50">
              <a:extLst>
                <a:ext uri="{FF2B5EF4-FFF2-40B4-BE49-F238E27FC236}">
                  <a16:creationId xmlns:a16="http://schemas.microsoft.com/office/drawing/2014/main" id="{030C1C90-E40E-4ACB-B752-010A8AB8CB97}"/>
                </a:ext>
              </a:extLst>
            </p:cNvPr>
            <p:cNvSpPr>
              <a:spLocks noChangeArrowheads="1"/>
            </p:cNvSpPr>
            <p:nvPr/>
          </p:nvSpPr>
          <p:spPr bwMode="auto">
            <a:xfrm>
              <a:off x="3730" y="3294"/>
              <a:ext cx="136" cy="18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61491" name="Line 51">
              <a:extLst>
                <a:ext uri="{FF2B5EF4-FFF2-40B4-BE49-F238E27FC236}">
                  <a16:creationId xmlns:a16="http://schemas.microsoft.com/office/drawing/2014/main" id="{AB03793E-88EF-408F-8B04-3328BC95D691}"/>
                </a:ext>
              </a:extLst>
            </p:cNvPr>
            <p:cNvSpPr>
              <a:spLocks noChangeShapeType="1"/>
            </p:cNvSpPr>
            <p:nvPr/>
          </p:nvSpPr>
          <p:spPr bwMode="auto">
            <a:xfrm flipV="1">
              <a:off x="3805" y="3385"/>
              <a:ext cx="517" cy="0"/>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 name="Group 52">
            <a:extLst>
              <a:ext uri="{FF2B5EF4-FFF2-40B4-BE49-F238E27FC236}">
                <a16:creationId xmlns:a16="http://schemas.microsoft.com/office/drawing/2014/main" id="{E0E501AB-9AF2-4934-A7A3-D58D44B8C89D}"/>
              </a:ext>
            </a:extLst>
          </p:cNvPr>
          <p:cNvGrpSpPr>
            <a:grpSpLocks/>
          </p:cNvGrpSpPr>
          <p:nvPr/>
        </p:nvGrpSpPr>
        <p:grpSpPr bwMode="auto">
          <a:xfrm>
            <a:off x="2066925" y="4562475"/>
            <a:ext cx="939800" cy="287338"/>
            <a:chOff x="3730" y="3294"/>
            <a:chExt cx="592" cy="181"/>
          </a:xfrm>
        </p:grpSpPr>
        <p:sp>
          <p:nvSpPr>
            <p:cNvPr id="61488" name="Rectangle 53">
              <a:extLst>
                <a:ext uri="{FF2B5EF4-FFF2-40B4-BE49-F238E27FC236}">
                  <a16:creationId xmlns:a16="http://schemas.microsoft.com/office/drawing/2014/main" id="{7245D4FE-0370-4755-9FE9-7D1CC3AEC61E}"/>
                </a:ext>
              </a:extLst>
            </p:cNvPr>
            <p:cNvSpPr>
              <a:spLocks noChangeArrowheads="1"/>
            </p:cNvSpPr>
            <p:nvPr/>
          </p:nvSpPr>
          <p:spPr bwMode="auto">
            <a:xfrm>
              <a:off x="3730" y="3294"/>
              <a:ext cx="136" cy="18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61489" name="Line 54">
              <a:extLst>
                <a:ext uri="{FF2B5EF4-FFF2-40B4-BE49-F238E27FC236}">
                  <a16:creationId xmlns:a16="http://schemas.microsoft.com/office/drawing/2014/main" id="{40F7B5EA-EC5C-43F3-AE50-6818B342083A}"/>
                </a:ext>
              </a:extLst>
            </p:cNvPr>
            <p:cNvSpPr>
              <a:spLocks noChangeShapeType="1"/>
            </p:cNvSpPr>
            <p:nvPr/>
          </p:nvSpPr>
          <p:spPr bwMode="auto">
            <a:xfrm flipV="1">
              <a:off x="3805" y="3385"/>
              <a:ext cx="517" cy="0"/>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7" name="Group 72">
            <a:extLst>
              <a:ext uri="{FF2B5EF4-FFF2-40B4-BE49-F238E27FC236}">
                <a16:creationId xmlns:a16="http://schemas.microsoft.com/office/drawing/2014/main" id="{10EB4C7F-69D9-4E0B-B110-BE7657F08CEB}"/>
              </a:ext>
            </a:extLst>
          </p:cNvPr>
          <p:cNvGrpSpPr>
            <a:grpSpLocks/>
          </p:cNvGrpSpPr>
          <p:nvPr/>
        </p:nvGrpSpPr>
        <p:grpSpPr bwMode="auto">
          <a:xfrm>
            <a:off x="3059113" y="3573463"/>
            <a:ext cx="5329237" cy="927100"/>
            <a:chOff x="1912" y="2269"/>
            <a:chExt cx="3357" cy="584"/>
          </a:xfrm>
        </p:grpSpPr>
        <p:sp>
          <p:nvSpPr>
            <p:cNvPr id="61486" name="AutoShape 70">
              <a:extLst>
                <a:ext uri="{FF2B5EF4-FFF2-40B4-BE49-F238E27FC236}">
                  <a16:creationId xmlns:a16="http://schemas.microsoft.com/office/drawing/2014/main" id="{C84073D3-A479-411E-9068-B63D1C73D8FD}"/>
                </a:ext>
              </a:extLst>
            </p:cNvPr>
            <p:cNvSpPr>
              <a:spLocks/>
            </p:cNvSpPr>
            <p:nvPr/>
          </p:nvSpPr>
          <p:spPr bwMode="auto">
            <a:xfrm rot="5400000" flipV="1">
              <a:off x="3510" y="1152"/>
              <a:ext cx="103" cy="3299"/>
            </a:xfrm>
            <a:prstGeom prst="leftBrace">
              <a:avLst>
                <a:gd name="adj1" fmla="val 266909"/>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83367" name="AutoShape 71">
              <a:extLst>
                <a:ext uri="{FF2B5EF4-FFF2-40B4-BE49-F238E27FC236}">
                  <a16:creationId xmlns:a16="http://schemas.microsoft.com/office/drawing/2014/main" id="{C3058533-D09D-41C1-B424-54F7633CA504}"/>
                </a:ext>
              </a:extLst>
            </p:cNvPr>
            <p:cNvSpPr>
              <a:spLocks noChangeArrowheads="1"/>
            </p:cNvSpPr>
            <p:nvPr/>
          </p:nvSpPr>
          <p:spPr bwMode="auto">
            <a:xfrm>
              <a:off x="3999" y="2269"/>
              <a:ext cx="1270" cy="227"/>
            </a:xfrm>
            <a:prstGeom prst="wedgeRoundRectCallout">
              <a:avLst>
                <a:gd name="adj1" fmla="val -83856"/>
                <a:gd name="adj2" fmla="val 164977"/>
                <a:gd name="adj3" fmla="val 16667"/>
              </a:avLst>
            </a:prstGeom>
            <a:noFill/>
            <a:ln w="19050">
              <a:solidFill>
                <a:srgbClr val="008080"/>
              </a:solidFill>
              <a:miter lim="800000"/>
              <a:headEnd/>
              <a:tailEnd/>
            </a:ln>
            <a:effectLst/>
          </p:spPr>
          <p:txBody>
            <a:bodyPr/>
            <a:lstStyle/>
            <a:p>
              <a:pPr algn="ctr" eaLnBrk="1" hangingPunct="1">
                <a:lnSpc>
                  <a:spcPct val="80000"/>
                </a:lnSpc>
                <a:defRPr/>
              </a:pPr>
              <a:r>
                <a:rPr lang="zh-CN" altLang="en-US" sz="1800" b="1">
                  <a:effectLst>
                    <a:outerShdw blurRad="38100" dist="38100" dir="2700000" algn="tl">
                      <a:srgbClr val="C0C0C0"/>
                    </a:outerShdw>
                  </a:effectLst>
                </a:rPr>
                <a:t>动态分配的结点</a:t>
              </a:r>
            </a:p>
          </p:txBody>
        </p:sp>
      </p:grpSp>
      <p:sp>
        <p:nvSpPr>
          <p:cNvPr id="183369" name="Rectangle 73">
            <a:extLst>
              <a:ext uri="{FF2B5EF4-FFF2-40B4-BE49-F238E27FC236}">
                <a16:creationId xmlns:a16="http://schemas.microsoft.com/office/drawing/2014/main" id="{E392D839-E81B-4F7C-A00F-7E85EF8018F3}"/>
              </a:ext>
            </a:extLst>
          </p:cNvPr>
          <p:cNvSpPr>
            <a:spLocks noChangeArrowheads="1"/>
          </p:cNvSpPr>
          <p:nvPr/>
        </p:nvSpPr>
        <p:spPr bwMode="auto">
          <a:xfrm>
            <a:off x="3132138" y="5589588"/>
            <a:ext cx="4895850" cy="701675"/>
          </a:xfrm>
          <a:prstGeom prst="rect">
            <a:avLst/>
          </a:prstGeom>
          <a:noFill/>
          <a:ln w="9525">
            <a:noFill/>
            <a:miter lim="800000"/>
            <a:headEnd/>
            <a:tailEnd/>
          </a:ln>
          <a:effectLst/>
        </p:spPr>
        <p:txBody>
          <a:bodyPr anchor="ctr">
            <a:spAutoFit/>
          </a:bodyPr>
          <a:lstStyle/>
          <a:p>
            <a:pPr eaLnBrk="1" hangingPunct="1">
              <a:defRPr/>
            </a:pPr>
            <a:r>
              <a:rPr lang="en-US" altLang="zh-CN" sz="2000" dirty="0">
                <a:solidFill>
                  <a:srgbClr val="FF00FF"/>
                </a:solidFill>
                <a:effectLst>
                  <a:outerShdw blurRad="38100" dist="38100" dir="2700000" algn="tl">
                    <a:srgbClr val="C0C0C0"/>
                  </a:outerShdw>
                </a:effectLst>
              </a:rPr>
              <a:t>struct </a:t>
            </a:r>
            <a:r>
              <a:rPr lang="en-US" altLang="zh-CN" sz="2000" dirty="0" err="1">
                <a:solidFill>
                  <a:srgbClr val="FF00FF"/>
                </a:solidFill>
                <a:effectLst>
                  <a:outerShdw blurRad="38100" dist="38100" dir="2700000" algn="tl">
                    <a:srgbClr val="C0C0C0"/>
                  </a:outerShdw>
                </a:effectLst>
              </a:rPr>
              <a:t>s_list</a:t>
            </a:r>
            <a:r>
              <a:rPr lang="en-US" altLang="zh-CN" sz="2000" dirty="0">
                <a:solidFill>
                  <a:srgbClr val="FF00FF"/>
                </a:solidFill>
                <a:effectLst>
                  <a:outerShdw blurRad="38100" dist="38100" dir="2700000" algn="tl">
                    <a:srgbClr val="C0C0C0"/>
                  </a:outerShdw>
                </a:effectLst>
              </a:rPr>
              <a:t> </a:t>
            </a:r>
            <a:r>
              <a:rPr lang="zh-CN" altLang="en-US" sz="2000" dirty="0">
                <a:solidFill>
                  <a:srgbClr val="FF00FF"/>
                </a:solidFill>
                <a:effectLst>
                  <a:outerShdw blurRad="38100" dist="38100" dir="2700000" algn="tl">
                    <a:srgbClr val="C0C0C0"/>
                  </a:outerShdw>
                </a:effectLst>
              </a:rPr>
              <a:t>*</a:t>
            </a:r>
            <a:r>
              <a:rPr lang="en-US" altLang="zh-CN" sz="2000" dirty="0">
                <a:solidFill>
                  <a:srgbClr val="FF00FF"/>
                </a:solidFill>
                <a:effectLst>
                  <a:outerShdw blurRad="38100" dist="38100" dir="2700000" algn="tl">
                    <a:srgbClr val="C0C0C0"/>
                  </a:outerShdw>
                </a:effectLst>
              </a:rPr>
              <a:t>p ;head=p;</a:t>
            </a:r>
          </a:p>
          <a:p>
            <a:pPr eaLnBrk="1" hangingPunct="1">
              <a:defRPr/>
            </a:pPr>
            <a:r>
              <a:rPr lang="en-US" altLang="zh-CN" sz="2000" dirty="0">
                <a:solidFill>
                  <a:srgbClr val="FF00FF"/>
                </a:solidFill>
                <a:effectLst>
                  <a:outerShdw blurRad="38100" dist="38100" dir="2700000" algn="tl">
                    <a:srgbClr val="C0C0C0"/>
                  </a:outerShdw>
                </a:effectLst>
              </a:rPr>
              <a:t>p=p-&gt;next; </a:t>
            </a:r>
            <a:r>
              <a:rPr lang="en-US" altLang="zh-CN" sz="2000" dirty="0">
                <a:solidFill>
                  <a:srgbClr val="4D4D4D"/>
                </a:solidFill>
                <a:effectLst>
                  <a:outerShdw blurRad="38100" dist="38100" dir="2700000" algn="tl">
                    <a:srgbClr val="C0C0C0"/>
                  </a:outerShdw>
                </a:effectLst>
              </a:rPr>
              <a:t>/*  p=(*p).next; </a:t>
            </a:r>
            <a:r>
              <a:rPr lang="zh-CN" altLang="en-US" sz="2000" dirty="0">
                <a:solidFill>
                  <a:srgbClr val="4D4D4D"/>
                </a:solidFill>
                <a:effectLst>
                  <a:outerShdw blurRad="38100" dist="38100" dir="2700000" algn="tl">
                    <a:srgbClr val="C0C0C0"/>
                  </a:outerShdw>
                </a:effectLst>
              </a:rPr>
              <a:t>移动指针 *</a:t>
            </a:r>
            <a:r>
              <a:rPr lang="en-US" altLang="zh-CN" sz="2000" dirty="0">
                <a:solidFill>
                  <a:srgbClr val="4D4D4D"/>
                </a:solidFill>
                <a:effectLst>
                  <a:outerShdw blurRad="38100" dist="38100" dir="2700000" algn="tl">
                    <a:srgbClr val="C0C0C0"/>
                  </a:outerShdw>
                </a:effectLst>
              </a:rPr>
              <a:t>/</a:t>
            </a:r>
          </a:p>
        </p:txBody>
      </p:sp>
      <p:grpSp>
        <p:nvGrpSpPr>
          <p:cNvPr id="8" name="Group 75">
            <a:extLst>
              <a:ext uri="{FF2B5EF4-FFF2-40B4-BE49-F238E27FC236}">
                <a16:creationId xmlns:a16="http://schemas.microsoft.com/office/drawing/2014/main" id="{8CA0C726-FC5B-416F-BF2A-82B2093C7BDE}"/>
              </a:ext>
            </a:extLst>
          </p:cNvPr>
          <p:cNvGrpSpPr>
            <a:grpSpLocks/>
          </p:cNvGrpSpPr>
          <p:nvPr/>
        </p:nvGrpSpPr>
        <p:grpSpPr bwMode="auto">
          <a:xfrm>
            <a:off x="1116013" y="4924425"/>
            <a:ext cx="1419225" cy="592138"/>
            <a:chOff x="113" y="2704"/>
            <a:chExt cx="894" cy="373"/>
          </a:xfrm>
        </p:grpSpPr>
        <p:sp>
          <p:nvSpPr>
            <p:cNvPr id="61484" name="Rectangle 76">
              <a:extLst>
                <a:ext uri="{FF2B5EF4-FFF2-40B4-BE49-F238E27FC236}">
                  <a16:creationId xmlns:a16="http://schemas.microsoft.com/office/drawing/2014/main" id="{DC4595E9-9904-464F-B56B-8BE2BF574576}"/>
                </a:ext>
              </a:extLst>
            </p:cNvPr>
            <p:cNvSpPr>
              <a:spLocks noChangeArrowheads="1"/>
            </p:cNvSpPr>
            <p:nvPr/>
          </p:nvSpPr>
          <p:spPr bwMode="auto">
            <a:xfrm>
              <a:off x="554" y="2850"/>
              <a:ext cx="453" cy="22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83373" name="Text Box 77">
              <a:extLst>
                <a:ext uri="{FF2B5EF4-FFF2-40B4-BE49-F238E27FC236}">
                  <a16:creationId xmlns:a16="http://schemas.microsoft.com/office/drawing/2014/main" id="{500E0FFF-9142-4686-9A91-F6C4B065345F}"/>
                </a:ext>
              </a:extLst>
            </p:cNvPr>
            <p:cNvSpPr txBox="1">
              <a:spLocks noChangeArrowheads="1"/>
            </p:cNvSpPr>
            <p:nvPr/>
          </p:nvSpPr>
          <p:spPr bwMode="auto">
            <a:xfrm>
              <a:off x="113" y="2704"/>
              <a:ext cx="499" cy="231"/>
            </a:xfrm>
            <a:prstGeom prst="rect">
              <a:avLst/>
            </a:prstGeom>
            <a:noFill/>
            <a:ln w="9525">
              <a:noFill/>
              <a:miter lim="800000"/>
              <a:headEnd/>
              <a:tailEnd/>
            </a:ln>
            <a:effectLst/>
          </p:spPr>
          <p:txBody>
            <a:bodyPr>
              <a:spAutoFit/>
            </a:bodyPr>
            <a:lstStyle/>
            <a:p>
              <a:pPr algn="ctr" eaLnBrk="1" hangingPunct="1">
                <a:spcBef>
                  <a:spcPct val="50000"/>
                </a:spcBef>
                <a:defRPr/>
              </a:pPr>
              <a:r>
                <a:rPr lang="en-US" altLang="zh-CN" sz="1800" b="1">
                  <a:solidFill>
                    <a:schemeClr val="tx2"/>
                  </a:solidFill>
                  <a:effectLst>
                    <a:outerShdw blurRad="38100" dist="38100" dir="2700000" algn="tl">
                      <a:srgbClr val="C0C0C0"/>
                    </a:outerShdw>
                  </a:effectLst>
                </a:rPr>
                <a:t>     p</a:t>
              </a:r>
            </a:p>
          </p:txBody>
        </p:sp>
      </p:grpSp>
      <p:grpSp>
        <p:nvGrpSpPr>
          <p:cNvPr id="9" name="Group 81">
            <a:extLst>
              <a:ext uri="{FF2B5EF4-FFF2-40B4-BE49-F238E27FC236}">
                <a16:creationId xmlns:a16="http://schemas.microsoft.com/office/drawing/2014/main" id="{E738CBE5-B9ED-4F91-8CFC-A9833CDF2233}"/>
              </a:ext>
            </a:extLst>
          </p:cNvPr>
          <p:cNvGrpSpPr>
            <a:grpSpLocks/>
          </p:cNvGrpSpPr>
          <p:nvPr/>
        </p:nvGrpSpPr>
        <p:grpSpPr bwMode="auto">
          <a:xfrm>
            <a:off x="3132138" y="3878263"/>
            <a:ext cx="5486400" cy="1827212"/>
            <a:chOff x="1973" y="2443"/>
            <a:chExt cx="3456" cy="1151"/>
          </a:xfrm>
        </p:grpSpPr>
        <p:sp>
          <p:nvSpPr>
            <p:cNvPr id="183374" name="Rectangle 78">
              <a:extLst>
                <a:ext uri="{FF2B5EF4-FFF2-40B4-BE49-F238E27FC236}">
                  <a16:creationId xmlns:a16="http://schemas.microsoft.com/office/drawing/2014/main" id="{986310EC-788A-47E1-BDD5-9EA5E60204D4}"/>
                </a:ext>
              </a:extLst>
            </p:cNvPr>
            <p:cNvSpPr>
              <a:spLocks noChangeArrowheads="1"/>
            </p:cNvSpPr>
            <p:nvPr/>
          </p:nvSpPr>
          <p:spPr bwMode="auto">
            <a:xfrm>
              <a:off x="1973" y="3344"/>
              <a:ext cx="3084" cy="250"/>
            </a:xfrm>
            <a:prstGeom prst="rect">
              <a:avLst/>
            </a:prstGeom>
            <a:noFill/>
            <a:ln w="9525">
              <a:noFill/>
              <a:miter lim="800000"/>
              <a:headEnd/>
              <a:tailEnd/>
            </a:ln>
            <a:effectLst/>
          </p:spPr>
          <p:txBody>
            <a:bodyPr anchor="ctr">
              <a:spAutoFit/>
            </a:bodyPr>
            <a:lstStyle/>
            <a:p>
              <a:pPr eaLnBrk="1" hangingPunct="1">
                <a:defRPr/>
              </a:pPr>
              <a:r>
                <a:rPr lang="en-US" altLang="zh-CN" sz="2000">
                  <a:solidFill>
                    <a:srgbClr val="FF00FF"/>
                  </a:solidFill>
                  <a:effectLst>
                    <a:outerShdw blurRad="38100" dist="38100" dir="2700000" algn="tl">
                      <a:srgbClr val="C0C0C0"/>
                    </a:outerShdw>
                  </a:effectLst>
                </a:rPr>
                <a:t>(struct s_list *)malloc(sizeof(struct s_list))</a:t>
              </a:r>
              <a:endParaRPr lang="en-US" altLang="zh-CN" sz="2000">
                <a:solidFill>
                  <a:srgbClr val="4D4D4D"/>
                </a:solidFill>
                <a:effectLst>
                  <a:outerShdw blurRad="38100" dist="38100" dir="2700000" algn="tl">
                    <a:srgbClr val="C0C0C0"/>
                  </a:outerShdw>
                </a:effectLst>
              </a:endParaRPr>
            </a:p>
          </p:txBody>
        </p:sp>
        <p:sp>
          <p:nvSpPr>
            <p:cNvPr id="61483" name="Freeform 80">
              <a:extLst>
                <a:ext uri="{FF2B5EF4-FFF2-40B4-BE49-F238E27FC236}">
                  <a16:creationId xmlns:a16="http://schemas.microsoft.com/office/drawing/2014/main" id="{0FA70345-35E7-4DAA-9A7F-6BBA7ED9F948}"/>
                </a:ext>
              </a:extLst>
            </p:cNvPr>
            <p:cNvSpPr>
              <a:spLocks/>
            </p:cNvSpPr>
            <p:nvPr/>
          </p:nvSpPr>
          <p:spPr bwMode="auto">
            <a:xfrm>
              <a:off x="5051" y="2443"/>
              <a:ext cx="378" cy="1043"/>
            </a:xfrm>
            <a:custGeom>
              <a:avLst/>
              <a:gdLst>
                <a:gd name="T0" fmla="*/ 227 w 378"/>
                <a:gd name="T1" fmla="*/ 0 h 1043"/>
                <a:gd name="T2" fmla="*/ 363 w 378"/>
                <a:gd name="T3" fmla="*/ 499 h 1043"/>
                <a:gd name="T4" fmla="*/ 318 w 378"/>
                <a:gd name="T5" fmla="*/ 862 h 1043"/>
                <a:gd name="T6" fmla="*/ 0 w 378"/>
                <a:gd name="T7" fmla="*/ 1043 h 1043"/>
                <a:gd name="T8" fmla="*/ 0 60000 65536"/>
                <a:gd name="T9" fmla="*/ 0 60000 65536"/>
                <a:gd name="T10" fmla="*/ 0 60000 65536"/>
                <a:gd name="T11" fmla="*/ 0 60000 65536"/>
                <a:gd name="T12" fmla="*/ 0 w 378"/>
                <a:gd name="T13" fmla="*/ 0 h 1043"/>
                <a:gd name="T14" fmla="*/ 378 w 378"/>
                <a:gd name="T15" fmla="*/ 1043 h 1043"/>
              </a:gdLst>
              <a:ahLst/>
              <a:cxnLst>
                <a:cxn ang="T8">
                  <a:pos x="T0" y="T1"/>
                </a:cxn>
                <a:cxn ang="T9">
                  <a:pos x="T2" y="T3"/>
                </a:cxn>
                <a:cxn ang="T10">
                  <a:pos x="T4" y="T5"/>
                </a:cxn>
                <a:cxn ang="T11">
                  <a:pos x="T6" y="T7"/>
                </a:cxn>
              </a:cxnLst>
              <a:rect l="T12" t="T13" r="T14" b="T15"/>
              <a:pathLst>
                <a:path w="378" h="1043">
                  <a:moveTo>
                    <a:pt x="227" y="0"/>
                  </a:moveTo>
                  <a:cubicBezTo>
                    <a:pt x="287" y="177"/>
                    <a:pt x="348" y="355"/>
                    <a:pt x="363" y="499"/>
                  </a:cubicBezTo>
                  <a:cubicBezTo>
                    <a:pt x="378" y="643"/>
                    <a:pt x="378" y="771"/>
                    <a:pt x="318" y="862"/>
                  </a:cubicBezTo>
                  <a:cubicBezTo>
                    <a:pt x="258" y="953"/>
                    <a:pt x="129" y="998"/>
                    <a:pt x="0" y="1043"/>
                  </a:cubicBezTo>
                </a:path>
              </a:pathLst>
            </a:custGeom>
            <a:noFill/>
            <a:ln w="19050" cap="flat" cmpd="sng">
              <a:solidFill>
                <a:srgbClr val="008080"/>
              </a:solidFill>
              <a:prstDash val="solid"/>
              <a:miter lim="800000"/>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183379" name="Freeform 83">
            <a:extLst>
              <a:ext uri="{FF2B5EF4-FFF2-40B4-BE49-F238E27FC236}">
                <a16:creationId xmlns:a16="http://schemas.microsoft.com/office/drawing/2014/main" id="{7EE7A7BC-34D1-4831-8130-5EEB0B97E2C6}"/>
              </a:ext>
            </a:extLst>
          </p:cNvPr>
          <p:cNvSpPr>
            <a:spLocks/>
          </p:cNvSpPr>
          <p:nvPr/>
        </p:nvSpPr>
        <p:spPr bwMode="auto">
          <a:xfrm>
            <a:off x="2185988" y="4903788"/>
            <a:ext cx="863600" cy="484187"/>
          </a:xfrm>
          <a:custGeom>
            <a:avLst/>
            <a:gdLst>
              <a:gd name="T0" fmla="*/ 0 w 544"/>
              <a:gd name="T1" fmla="*/ 2147483646 h 264"/>
              <a:gd name="T2" fmla="*/ 2147483646 w 544"/>
              <a:gd name="T3" fmla="*/ 2147483646 h 264"/>
              <a:gd name="T4" fmla="*/ 2147483646 w 544"/>
              <a:gd name="T5" fmla="*/ 0 h 264"/>
              <a:gd name="T6" fmla="*/ 0 60000 65536"/>
              <a:gd name="T7" fmla="*/ 0 60000 65536"/>
              <a:gd name="T8" fmla="*/ 0 60000 65536"/>
              <a:gd name="T9" fmla="*/ 0 w 544"/>
              <a:gd name="T10" fmla="*/ 0 h 264"/>
              <a:gd name="T11" fmla="*/ 544 w 544"/>
              <a:gd name="T12" fmla="*/ 264 h 264"/>
            </a:gdLst>
            <a:ahLst/>
            <a:cxnLst>
              <a:cxn ang="T6">
                <a:pos x="T0" y="T1"/>
              </a:cxn>
              <a:cxn ang="T7">
                <a:pos x="T2" y="T3"/>
              </a:cxn>
              <a:cxn ang="T8">
                <a:pos x="T4" y="T5"/>
              </a:cxn>
            </a:cxnLst>
            <a:rect l="T9" t="T10" r="T11" b="T12"/>
            <a:pathLst>
              <a:path w="544" h="264">
                <a:moveTo>
                  <a:pt x="0" y="226"/>
                </a:moveTo>
                <a:cubicBezTo>
                  <a:pt x="158" y="245"/>
                  <a:pt x="317" y="264"/>
                  <a:pt x="408" y="226"/>
                </a:cubicBezTo>
                <a:cubicBezTo>
                  <a:pt x="499" y="188"/>
                  <a:pt x="521" y="94"/>
                  <a:pt x="544" y="0"/>
                </a:cubicBezTo>
              </a:path>
            </a:pathLst>
          </a:custGeom>
          <a:noFill/>
          <a:ln w="25400" cap="flat" cmpd="sng">
            <a:solidFill>
              <a:srgbClr val="993300"/>
            </a:solidFill>
            <a:prstDash val="solid"/>
            <a:miter lim="800000"/>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83380" name="Freeform 84">
            <a:extLst>
              <a:ext uri="{FF2B5EF4-FFF2-40B4-BE49-F238E27FC236}">
                <a16:creationId xmlns:a16="http://schemas.microsoft.com/office/drawing/2014/main" id="{A7E8DE03-8302-4EAC-A9EA-33A1B5611825}"/>
              </a:ext>
            </a:extLst>
          </p:cNvPr>
          <p:cNvSpPr>
            <a:spLocks/>
          </p:cNvSpPr>
          <p:nvPr/>
        </p:nvSpPr>
        <p:spPr bwMode="auto">
          <a:xfrm>
            <a:off x="2185988" y="4941888"/>
            <a:ext cx="2808287" cy="460375"/>
          </a:xfrm>
          <a:custGeom>
            <a:avLst/>
            <a:gdLst>
              <a:gd name="T0" fmla="*/ 0 w 1769"/>
              <a:gd name="T1" fmla="*/ 2147483646 h 264"/>
              <a:gd name="T2" fmla="*/ 2147483646 w 1769"/>
              <a:gd name="T3" fmla="*/ 2147483646 h 264"/>
              <a:gd name="T4" fmla="*/ 2147483646 w 1769"/>
              <a:gd name="T5" fmla="*/ 0 h 264"/>
              <a:gd name="T6" fmla="*/ 0 60000 65536"/>
              <a:gd name="T7" fmla="*/ 0 60000 65536"/>
              <a:gd name="T8" fmla="*/ 0 60000 65536"/>
              <a:gd name="T9" fmla="*/ 0 w 1769"/>
              <a:gd name="T10" fmla="*/ 0 h 264"/>
              <a:gd name="T11" fmla="*/ 1769 w 1769"/>
              <a:gd name="T12" fmla="*/ 264 h 264"/>
            </a:gdLst>
            <a:ahLst/>
            <a:cxnLst>
              <a:cxn ang="T6">
                <a:pos x="T0" y="T1"/>
              </a:cxn>
              <a:cxn ang="T7">
                <a:pos x="T2" y="T3"/>
              </a:cxn>
              <a:cxn ang="T8">
                <a:pos x="T4" y="T5"/>
              </a:cxn>
            </a:cxnLst>
            <a:rect l="T9" t="T10" r="T11" b="T12"/>
            <a:pathLst>
              <a:path w="1769" h="264">
                <a:moveTo>
                  <a:pt x="0" y="226"/>
                </a:moveTo>
                <a:cubicBezTo>
                  <a:pt x="578" y="245"/>
                  <a:pt x="1157" y="264"/>
                  <a:pt x="1452" y="226"/>
                </a:cubicBezTo>
                <a:cubicBezTo>
                  <a:pt x="1747" y="188"/>
                  <a:pt x="1758" y="94"/>
                  <a:pt x="1769" y="0"/>
                </a:cubicBezTo>
              </a:path>
            </a:pathLst>
          </a:custGeom>
          <a:noFill/>
          <a:ln w="25400" cap="flat" cmpd="sng">
            <a:solidFill>
              <a:srgbClr val="993300"/>
            </a:solidFill>
            <a:prstDash val="solid"/>
            <a:miter lim="800000"/>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83302"/>
                                        </p:tgtEl>
                                        <p:attrNameLst>
                                          <p:attrName>style.visibility</p:attrName>
                                        </p:attrNameLst>
                                      </p:cBhvr>
                                      <p:to>
                                        <p:strVal val="visible"/>
                                      </p:to>
                                    </p:set>
                                    <p:anim calcmode="lin" valueType="num">
                                      <p:cBhvr>
                                        <p:cTn id="7" dur="1000" fill="hold"/>
                                        <p:tgtEl>
                                          <p:spTgt spid="183302"/>
                                        </p:tgtEl>
                                        <p:attrNameLst>
                                          <p:attrName>ppt_x</p:attrName>
                                        </p:attrNameLst>
                                      </p:cBhvr>
                                      <p:tavLst>
                                        <p:tav tm="0">
                                          <p:val>
                                            <p:strVal val="#ppt_x-.2"/>
                                          </p:val>
                                        </p:tav>
                                        <p:tav tm="100000">
                                          <p:val>
                                            <p:strVal val="#ppt_x"/>
                                          </p:val>
                                        </p:tav>
                                      </p:tavLst>
                                    </p:anim>
                                    <p:anim calcmode="lin" valueType="num">
                                      <p:cBhvr>
                                        <p:cTn id="8" dur="1000" fill="hold"/>
                                        <p:tgtEl>
                                          <p:spTgt spid="183302"/>
                                        </p:tgtEl>
                                        <p:attrNameLst>
                                          <p:attrName>ppt_y</p:attrName>
                                        </p:attrNameLst>
                                      </p:cBhvr>
                                      <p:tavLst>
                                        <p:tav tm="0">
                                          <p:val>
                                            <p:strVal val="#ppt_y"/>
                                          </p:val>
                                        </p:tav>
                                        <p:tav tm="100000">
                                          <p:val>
                                            <p:strVal val="#ppt_y"/>
                                          </p:val>
                                        </p:tav>
                                      </p:tavLst>
                                    </p:anim>
                                    <p:animEffect transition="in" filter="wipe(right)" prLst="gradientSize: 0.1">
                                      <p:cBhvr>
                                        <p:cTn id="9" dur="1000"/>
                                        <p:tgtEl>
                                          <p:spTgt spid="18330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183304"/>
                                        </p:tgtEl>
                                        <p:attrNameLst>
                                          <p:attrName>style.visibility</p:attrName>
                                        </p:attrNameLst>
                                      </p:cBhvr>
                                      <p:to>
                                        <p:strVal val="visible"/>
                                      </p:to>
                                    </p:set>
                                    <p:anim calcmode="lin" valueType="num">
                                      <p:cBhvr>
                                        <p:cTn id="14" dur="1000" fill="hold"/>
                                        <p:tgtEl>
                                          <p:spTgt spid="183304"/>
                                        </p:tgtEl>
                                        <p:attrNameLst>
                                          <p:attrName>ppt_x</p:attrName>
                                        </p:attrNameLst>
                                      </p:cBhvr>
                                      <p:tavLst>
                                        <p:tav tm="0">
                                          <p:val>
                                            <p:strVal val="#ppt_x-.2"/>
                                          </p:val>
                                        </p:tav>
                                        <p:tav tm="100000">
                                          <p:val>
                                            <p:strVal val="#ppt_x"/>
                                          </p:val>
                                        </p:tav>
                                      </p:tavLst>
                                    </p:anim>
                                    <p:anim calcmode="lin" valueType="num">
                                      <p:cBhvr>
                                        <p:cTn id="15" dur="1000" fill="hold"/>
                                        <p:tgtEl>
                                          <p:spTgt spid="183304"/>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8330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183359"/>
                                        </p:tgtEl>
                                        <p:attrNameLst>
                                          <p:attrName>style.visibility</p:attrName>
                                        </p:attrNameLst>
                                      </p:cBhvr>
                                      <p:to>
                                        <p:strVal val="visible"/>
                                      </p:to>
                                    </p:set>
                                    <p:anim calcmode="lin" valueType="num">
                                      <p:cBhvr>
                                        <p:cTn id="21" dur="1000" fill="hold"/>
                                        <p:tgtEl>
                                          <p:spTgt spid="183359"/>
                                        </p:tgtEl>
                                        <p:attrNameLst>
                                          <p:attrName>ppt_x</p:attrName>
                                        </p:attrNameLst>
                                      </p:cBhvr>
                                      <p:tavLst>
                                        <p:tav tm="0">
                                          <p:val>
                                            <p:strVal val="#ppt_x-.2"/>
                                          </p:val>
                                        </p:tav>
                                        <p:tav tm="100000">
                                          <p:val>
                                            <p:strVal val="#ppt_x"/>
                                          </p:val>
                                        </p:tav>
                                      </p:tavLst>
                                    </p:anim>
                                    <p:anim calcmode="lin" valueType="num">
                                      <p:cBhvr>
                                        <p:cTn id="22" dur="1000" fill="hold"/>
                                        <p:tgtEl>
                                          <p:spTgt spid="183359"/>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83359"/>
                                        </p:tgtEl>
                                      </p:cBhvr>
                                    </p:animEffect>
                                  </p:childTnLst>
                                </p:cTn>
                              </p:par>
                              <p:par>
                                <p:cTn id="24" presetID="29" presetClass="entr" presetSubtype="0" fill="hold" nodeType="withEffect">
                                  <p:stCondLst>
                                    <p:cond delay="0"/>
                                  </p:stCondLst>
                                  <p:childTnLst>
                                    <p:set>
                                      <p:cBhvr>
                                        <p:cTn id="25" dur="1" fill="hold">
                                          <p:stCondLst>
                                            <p:cond delay="0"/>
                                          </p:stCondLst>
                                        </p:cTn>
                                        <p:tgtEl>
                                          <p:spTgt spid="183362"/>
                                        </p:tgtEl>
                                        <p:attrNameLst>
                                          <p:attrName>style.visibility</p:attrName>
                                        </p:attrNameLst>
                                      </p:cBhvr>
                                      <p:to>
                                        <p:strVal val="visible"/>
                                      </p:to>
                                    </p:set>
                                    <p:anim calcmode="lin" valueType="num">
                                      <p:cBhvr>
                                        <p:cTn id="26" dur="1000" fill="hold"/>
                                        <p:tgtEl>
                                          <p:spTgt spid="183362"/>
                                        </p:tgtEl>
                                        <p:attrNameLst>
                                          <p:attrName>ppt_x</p:attrName>
                                        </p:attrNameLst>
                                      </p:cBhvr>
                                      <p:tavLst>
                                        <p:tav tm="0">
                                          <p:val>
                                            <p:strVal val="#ppt_x-.2"/>
                                          </p:val>
                                        </p:tav>
                                        <p:tav tm="100000">
                                          <p:val>
                                            <p:strVal val="#ppt_x"/>
                                          </p:val>
                                        </p:tav>
                                      </p:tavLst>
                                    </p:anim>
                                    <p:anim calcmode="lin" valueType="num">
                                      <p:cBhvr>
                                        <p:cTn id="27" dur="1000" fill="hold"/>
                                        <p:tgtEl>
                                          <p:spTgt spid="183362"/>
                                        </p:tgtEl>
                                        <p:attrNameLst>
                                          <p:attrName>ppt_y</p:attrName>
                                        </p:attrNameLst>
                                      </p:cBhvr>
                                      <p:tavLst>
                                        <p:tav tm="0">
                                          <p:val>
                                            <p:strVal val="#ppt_y"/>
                                          </p:val>
                                        </p:tav>
                                        <p:tav tm="100000">
                                          <p:val>
                                            <p:strVal val="#ppt_y"/>
                                          </p:val>
                                        </p:tav>
                                      </p:tavLst>
                                    </p:anim>
                                    <p:animEffect transition="in" filter="wipe(right)" prLst="gradientSize: 0.1">
                                      <p:cBhvr>
                                        <p:cTn id="28" dur="1000"/>
                                        <p:tgtEl>
                                          <p:spTgt spid="183362"/>
                                        </p:tgtEl>
                                      </p:cBhvr>
                                    </p:animEffect>
                                  </p:childTnLst>
                                </p:cTn>
                              </p:par>
                              <p:par>
                                <p:cTn id="29" presetID="29" presetClass="entr" presetSubtype="0" fill="hold" nodeType="withEffect">
                                  <p:stCondLst>
                                    <p:cond delay="0"/>
                                  </p:stCondLst>
                                  <p:childTnLst>
                                    <p:set>
                                      <p:cBhvr>
                                        <p:cTn id="30" dur="1" fill="hold">
                                          <p:stCondLst>
                                            <p:cond delay="0"/>
                                          </p:stCondLst>
                                        </p:cTn>
                                        <p:tgtEl>
                                          <p:spTgt spid="183365"/>
                                        </p:tgtEl>
                                        <p:attrNameLst>
                                          <p:attrName>style.visibility</p:attrName>
                                        </p:attrNameLst>
                                      </p:cBhvr>
                                      <p:to>
                                        <p:strVal val="visible"/>
                                      </p:to>
                                    </p:set>
                                    <p:anim calcmode="lin" valueType="num">
                                      <p:cBhvr>
                                        <p:cTn id="31" dur="1000" fill="hold"/>
                                        <p:tgtEl>
                                          <p:spTgt spid="183365"/>
                                        </p:tgtEl>
                                        <p:attrNameLst>
                                          <p:attrName>ppt_x</p:attrName>
                                        </p:attrNameLst>
                                      </p:cBhvr>
                                      <p:tavLst>
                                        <p:tav tm="0">
                                          <p:val>
                                            <p:strVal val="#ppt_x-.2"/>
                                          </p:val>
                                        </p:tav>
                                        <p:tav tm="100000">
                                          <p:val>
                                            <p:strVal val="#ppt_x"/>
                                          </p:val>
                                        </p:tav>
                                      </p:tavLst>
                                    </p:anim>
                                    <p:anim calcmode="lin" valueType="num">
                                      <p:cBhvr>
                                        <p:cTn id="32" dur="1000" fill="hold"/>
                                        <p:tgtEl>
                                          <p:spTgt spid="183365"/>
                                        </p:tgtEl>
                                        <p:attrNameLst>
                                          <p:attrName>ppt_y</p:attrName>
                                        </p:attrNameLst>
                                      </p:cBhvr>
                                      <p:tavLst>
                                        <p:tav tm="0">
                                          <p:val>
                                            <p:strVal val="#ppt_y"/>
                                          </p:val>
                                        </p:tav>
                                        <p:tav tm="100000">
                                          <p:val>
                                            <p:strVal val="#ppt_y"/>
                                          </p:val>
                                        </p:tav>
                                      </p:tavLst>
                                    </p:anim>
                                    <p:animEffect transition="in" filter="wipe(right)" prLst="gradientSize: 0.1">
                                      <p:cBhvr>
                                        <p:cTn id="33" dur="1000"/>
                                        <p:tgtEl>
                                          <p:spTgt spid="183365"/>
                                        </p:tgtEl>
                                      </p:cBhvr>
                                    </p:animEffect>
                                  </p:childTnLst>
                                </p:cTn>
                              </p:par>
                              <p:par>
                                <p:cTn id="34" presetID="29" presetClass="entr" presetSubtype="0" fill="hold" nodeType="with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p:cTn id="36" dur="1000" fill="hold"/>
                                        <p:tgtEl>
                                          <p:spTgt spid="2"/>
                                        </p:tgtEl>
                                        <p:attrNameLst>
                                          <p:attrName>ppt_x</p:attrName>
                                        </p:attrNameLst>
                                      </p:cBhvr>
                                      <p:tavLst>
                                        <p:tav tm="0">
                                          <p:val>
                                            <p:strVal val="#ppt_x-.2"/>
                                          </p:val>
                                        </p:tav>
                                        <p:tav tm="100000">
                                          <p:val>
                                            <p:strVal val="#ppt_x"/>
                                          </p:val>
                                        </p:tav>
                                      </p:tavLst>
                                    </p:anim>
                                    <p:anim calcmode="lin" valueType="num">
                                      <p:cBhvr>
                                        <p:cTn id="37"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38" dur="1000"/>
                                        <p:tgtEl>
                                          <p:spTgt spid="2"/>
                                        </p:tgtEl>
                                      </p:cBhvr>
                                    </p:animEffect>
                                  </p:childTnLst>
                                </p:cTn>
                              </p:par>
                              <p:par>
                                <p:cTn id="39" presetID="29"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p:cTn id="41" dur="1000" fill="hold"/>
                                        <p:tgtEl>
                                          <p:spTgt spid="3"/>
                                        </p:tgtEl>
                                        <p:attrNameLst>
                                          <p:attrName>ppt_x</p:attrName>
                                        </p:attrNameLst>
                                      </p:cBhvr>
                                      <p:tavLst>
                                        <p:tav tm="0">
                                          <p:val>
                                            <p:strVal val="#ppt_x-.2"/>
                                          </p:val>
                                        </p:tav>
                                        <p:tav tm="100000">
                                          <p:val>
                                            <p:strVal val="#ppt_x"/>
                                          </p:val>
                                        </p:tav>
                                      </p:tavLst>
                                    </p:anim>
                                    <p:anim calcmode="lin" valueType="num">
                                      <p:cBhvr>
                                        <p:cTn id="42"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43" dur="1000"/>
                                        <p:tgtEl>
                                          <p:spTgt spid="3"/>
                                        </p:tgtEl>
                                      </p:cBhvr>
                                    </p:animEffect>
                                  </p:childTnLst>
                                </p:cTn>
                              </p:par>
                              <p:par>
                                <p:cTn id="44" presetID="29" presetClass="entr" presetSubtype="0" fill="hold" nodeType="with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p:cTn id="46" dur="1000" fill="hold"/>
                                        <p:tgtEl>
                                          <p:spTgt spid="5"/>
                                        </p:tgtEl>
                                        <p:attrNameLst>
                                          <p:attrName>ppt_x</p:attrName>
                                        </p:attrNameLst>
                                      </p:cBhvr>
                                      <p:tavLst>
                                        <p:tav tm="0">
                                          <p:val>
                                            <p:strVal val="#ppt_x-.2"/>
                                          </p:val>
                                        </p:tav>
                                        <p:tav tm="100000">
                                          <p:val>
                                            <p:strVal val="#ppt_x"/>
                                          </p:val>
                                        </p:tav>
                                      </p:tavLst>
                                    </p:anim>
                                    <p:anim calcmode="lin" valueType="num">
                                      <p:cBhvr>
                                        <p:cTn id="47"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48" dur="1000"/>
                                        <p:tgtEl>
                                          <p:spTgt spid="5"/>
                                        </p:tgtEl>
                                      </p:cBhvr>
                                    </p:animEffect>
                                  </p:childTnLst>
                                </p:cTn>
                              </p:par>
                              <p:par>
                                <p:cTn id="49" presetID="29" presetClass="entr" presetSubtype="0" fill="hold" nodeType="with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p:cTn id="51" dur="1000" fill="hold"/>
                                        <p:tgtEl>
                                          <p:spTgt spid="6"/>
                                        </p:tgtEl>
                                        <p:attrNameLst>
                                          <p:attrName>ppt_x</p:attrName>
                                        </p:attrNameLst>
                                      </p:cBhvr>
                                      <p:tavLst>
                                        <p:tav tm="0">
                                          <p:val>
                                            <p:strVal val="#ppt_x-.2"/>
                                          </p:val>
                                        </p:tav>
                                        <p:tav tm="100000">
                                          <p:val>
                                            <p:strVal val="#ppt_x"/>
                                          </p:val>
                                        </p:tav>
                                      </p:tavLst>
                                    </p:anim>
                                    <p:anim calcmode="lin" valueType="num">
                                      <p:cBhvr>
                                        <p:cTn id="52"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53" dur="1000"/>
                                        <p:tgtEl>
                                          <p:spTgt spid="6"/>
                                        </p:tgtEl>
                                      </p:cBhvr>
                                    </p:animEffect>
                                  </p:childTnLst>
                                </p:cTn>
                              </p:par>
                              <p:par>
                                <p:cTn id="54" presetID="29" presetClass="entr" presetSubtype="0" fill="hold" nodeType="with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p:cTn id="56" dur="1000" fill="hold"/>
                                        <p:tgtEl>
                                          <p:spTgt spid="4"/>
                                        </p:tgtEl>
                                        <p:attrNameLst>
                                          <p:attrName>ppt_x</p:attrName>
                                        </p:attrNameLst>
                                      </p:cBhvr>
                                      <p:tavLst>
                                        <p:tav tm="0">
                                          <p:val>
                                            <p:strVal val="#ppt_x-.2"/>
                                          </p:val>
                                        </p:tav>
                                        <p:tav tm="100000">
                                          <p:val>
                                            <p:strVal val="#ppt_x"/>
                                          </p:val>
                                        </p:tav>
                                      </p:tavLst>
                                    </p:anim>
                                    <p:anim calcmode="lin" valueType="num">
                                      <p:cBhvr>
                                        <p:cTn id="57"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58" dur="1000"/>
                                        <p:tgtEl>
                                          <p:spTgt spid="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42" presetClass="entr" presetSubtype="0"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fade">
                                      <p:cBhvr>
                                        <p:cTn id="63" dur="1000"/>
                                        <p:tgtEl>
                                          <p:spTgt spid="7"/>
                                        </p:tgtEl>
                                      </p:cBhvr>
                                    </p:animEffect>
                                    <p:anim calcmode="lin" valueType="num">
                                      <p:cBhvr>
                                        <p:cTn id="64" dur="1000" fill="hold"/>
                                        <p:tgtEl>
                                          <p:spTgt spid="7"/>
                                        </p:tgtEl>
                                        <p:attrNameLst>
                                          <p:attrName>ppt_x</p:attrName>
                                        </p:attrNameLst>
                                      </p:cBhvr>
                                      <p:tavLst>
                                        <p:tav tm="0">
                                          <p:val>
                                            <p:strVal val="#ppt_x"/>
                                          </p:val>
                                        </p:tav>
                                        <p:tav tm="100000">
                                          <p:val>
                                            <p:strVal val="#ppt_x"/>
                                          </p:val>
                                        </p:tav>
                                      </p:tavLst>
                                    </p:anim>
                                    <p:anim calcmode="lin" valueType="num">
                                      <p:cBhvr>
                                        <p:cTn id="6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47" presetClass="entr" presetSubtype="0" fill="hold" nodeType="click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fade">
                                      <p:cBhvr>
                                        <p:cTn id="70" dur="1000"/>
                                        <p:tgtEl>
                                          <p:spTgt spid="9"/>
                                        </p:tgtEl>
                                      </p:cBhvr>
                                    </p:animEffect>
                                    <p:anim calcmode="lin" valueType="num">
                                      <p:cBhvr>
                                        <p:cTn id="71" dur="1000" fill="hold"/>
                                        <p:tgtEl>
                                          <p:spTgt spid="9"/>
                                        </p:tgtEl>
                                        <p:attrNameLst>
                                          <p:attrName>ppt_x</p:attrName>
                                        </p:attrNameLst>
                                      </p:cBhvr>
                                      <p:tavLst>
                                        <p:tav tm="0">
                                          <p:val>
                                            <p:strVal val="#ppt_x"/>
                                          </p:val>
                                        </p:tav>
                                        <p:tav tm="100000">
                                          <p:val>
                                            <p:strVal val="#ppt_x"/>
                                          </p:val>
                                        </p:tav>
                                      </p:tavLst>
                                    </p:anim>
                                    <p:anim calcmode="lin" valueType="num">
                                      <p:cBhvr>
                                        <p:cTn id="7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9" presetClass="entr" presetSubtype="0" fill="hold" nodeType="clickEffect">
                                  <p:stCondLst>
                                    <p:cond delay="0"/>
                                  </p:stCondLst>
                                  <p:childTnLst>
                                    <p:set>
                                      <p:cBhvr>
                                        <p:cTn id="76" dur="1" fill="hold">
                                          <p:stCondLst>
                                            <p:cond delay="0"/>
                                          </p:stCondLst>
                                        </p:cTn>
                                        <p:tgtEl>
                                          <p:spTgt spid="183369">
                                            <p:txEl>
                                              <p:pRg st="0" end="0"/>
                                            </p:txEl>
                                          </p:spTgt>
                                        </p:tgtEl>
                                        <p:attrNameLst>
                                          <p:attrName>style.visibility</p:attrName>
                                        </p:attrNameLst>
                                      </p:cBhvr>
                                      <p:to>
                                        <p:strVal val="visible"/>
                                      </p:to>
                                    </p:set>
                                    <p:anim calcmode="lin" valueType="num">
                                      <p:cBhvr>
                                        <p:cTn id="77" dur="1000" fill="hold"/>
                                        <p:tgtEl>
                                          <p:spTgt spid="183369">
                                            <p:txEl>
                                              <p:pRg st="0" end="0"/>
                                            </p:txEl>
                                          </p:spTgt>
                                        </p:tgtEl>
                                        <p:attrNameLst>
                                          <p:attrName>ppt_x</p:attrName>
                                        </p:attrNameLst>
                                      </p:cBhvr>
                                      <p:tavLst>
                                        <p:tav tm="0">
                                          <p:val>
                                            <p:strVal val="#ppt_x-.2"/>
                                          </p:val>
                                        </p:tav>
                                        <p:tav tm="100000">
                                          <p:val>
                                            <p:strVal val="#ppt_x"/>
                                          </p:val>
                                        </p:tav>
                                      </p:tavLst>
                                    </p:anim>
                                    <p:anim calcmode="lin" valueType="num">
                                      <p:cBhvr>
                                        <p:cTn id="78" dur="1000" fill="hold"/>
                                        <p:tgtEl>
                                          <p:spTgt spid="183369">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79" dur="1000"/>
                                        <p:tgtEl>
                                          <p:spTgt spid="183369">
                                            <p:txEl>
                                              <p:pRg st="0" end="0"/>
                                            </p:txEl>
                                          </p:spTgt>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9" presetClass="entr" presetSubtype="0" fill="hold" nodeType="clickEffect">
                                  <p:stCondLst>
                                    <p:cond delay="0"/>
                                  </p:stCondLst>
                                  <p:childTnLst>
                                    <p:set>
                                      <p:cBhvr>
                                        <p:cTn id="83" dur="1" fill="hold">
                                          <p:stCondLst>
                                            <p:cond delay="0"/>
                                          </p:stCondLst>
                                        </p:cTn>
                                        <p:tgtEl>
                                          <p:spTgt spid="8"/>
                                        </p:tgtEl>
                                        <p:attrNameLst>
                                          <p:attrName>style.visibility</p:attrName>
                                        </p:attrNameLst>
                                      </p:cBhvr>
                                      <p:to>
                                        <p:strVal val="visible"/>
                                      </p:to>
                                    </p:set>
                                    <p:anim calcmode="lin" valueType="num">
                                      <p:cBhvr>
                                        <p:cTn id="84" dur="1000" fill="hold"/>
                                        <p:tgtEl>
                                          <p:spTgt spid="8"/>
                                        </p:tgtEl>
                                        <p:attrNameLst>
                                          <p:attrName>ppt_x</p:attrName>
                                        </p:attrNameLst>
                                      </p:cBhvr>
                                      <p:tavLst>
                                        <p:tav tm="0">
                                          <p:val>
                                            <p:strVal val="#ppt_x-.2"/>
                                          </p:val>
                                        </p:tav>
                                        <p:tav tm="100000">
                                          <p:val>
                                            <p:strVal val="#ppt_x"/>
                                          </p:val>
                                        </p:tav>
                                      </p:tavLst>
                                    </p:anim>
                                    <p:anim calcmode="lin" valueType="num">
                                      <p:cBhvr>
                                        <p:cTn id="85"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86" dur="1000"/>
                                        <p:tgtEl>
                                          <p:spTgt spid="8"/>
                                        </p:tgtEl>
                                      </p:cBhvr>
                                    </p:animEffect>
                                  </p:childTnLst>
                                </p:cTn>
                              </p:par>
                              <p:par>
                                <p:cTn id="87" presetID="29" presetClass="entr" presetSubtype="0" fill="hold" nodeType="withEffect">
                                  <p:stCondLst>
                                    <p:cond delay="0"/>
                                  </p:stCondLst>
                                  <p:childTnLst>
                                    <p:set>
                                      <p:cBhvr>
                                        <p:cTn id="88" dur="1" fill="hold">
                                          <p:stCondLst>
                                            <p:cond delay="0"/>
                                          </p:stCondLst>
                                        </p:cTn>
                                        <p:tgtEl>
                                          <p:spTgt spid="183379"/>
                                        </p:tgtEl>
                                        <p:attrNameLst>
                                          <p:attrName>style.visibility</p:attrName>
                                        </p:attrNameLst>
                                      </p:cBhvr>
                                      <p:to>
                                        <p:strVal val="visible"/>
                                      </p:to>
                                    </p:set>
                                    <p:anim calcmode="lin" valueType="num">
                                      <p:cBhvr>
                                        <p:cTn id="89" dur="1000" fill="hold"/>
                                        <p:tgtEl>
                                          <p:spTgt spid="183379"/>
                                        </p:tgtEl>
                                        <p:attrNameLst>
                                          <p:attrName>ppt_x</p:attrName>
                                        </p:attrNameLst>
                                      </p:cBhvr>
                                      <p:tavLst>
                                        <p:tav tm="0">
                                          <p:val>
                                            <p:strVal val="#ppt_x-.2"/>
                                          </p:val>
                                        </p:tav>
                                        <p:tav tm="100000">
                                          <p:val>
                                            <p:strVal val="#ppt_x"/>
                                          </p:val>
                                        </p:tav>
                                      </p:tavLst>
                                    </p:anim>
                                    <p:anim calcmode="lin" valueType="num">
                                      <p:cBhvr>
                                        <p:cTn id="90" dur="1000" fill="hold"/>
                                        <p:tgtEl>
                                          <p:spTgt spid="183379"/>
                                        </p:tgtEl>
                                        <p:attrNameLst>
                                          <p:attrName>ppt_y</p:attrName>
                                        </p:attrNameLst>
                                      </p:cBhvr>
                                      <p:tavLst>
                                        <p:tav tm="0">
                                          <p:val>
                                            <p:strVal val="#ppt_y"/>
                                          </p:val>
                                        </p:tav>
                                        <p:tav tm="100000">
                                          <p:val>
                                            <p:strVal val="#ppt_y"/>
                                          </p:val>
                                        </p:tav>
                                      </p:tavLst>
                                    </p:anim>
                                    <p:animEffect transition="in" filter="wipe(right)" prLst="gradientSize: 0.1">
                                      <p:cBhvr>
                                        <p:cTn id="91" dur="1000"/>
                                        <p:tgtEl>
                                          <p:spTgt spid="183379"/>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9" presetClass="entr" presetSubtype="0" fill="hold" nodeType="clickEffect">
                                  <p:stCondLst>
                                    <p:cond delay="0"/>
                                  </p:stCondLst>
                                  <p:childTnLst>
                                    <p:set>
                                      <p:cBhvr>
                                        <p:cTn id="95" dur="1" fill="hold">
                                          <p:stCondLst>
                                            <p:cond delay="0"/>
                                          </p:stCondLst>
                                        </p:cTn>
                                        <p:tgtEl>
                                          <p:spTgt spid="183369">
                                            <p:txEl>
                                              <p:pRg st="1" end="1"/>
                                            </p:txEl>
                                          </p:spTgt>
                                        </p:tgtEl>
                                        <p:attrNameLst>
                                          <p:attrName>style.visibility</p:attrName>
                                        </p:attrNameLst>
                                      </p:cBhvr>
                                      <p:to>
                                        <p:strVal val="visible"/>
                                      </p:to>
                                    </p:set>
                                    <p:anim calcmode="lin" valueType="num">
                                      <p:cBhvr>
                                        <p:cTn id="96" dur="1000" fill="hold"/>
                                        <p:tgtEl>
                                          <p:spTgt spid="183369">
                                            <p:txEl>
                                              <p:pRg st="1" end="1"/>
                                            </p:txEl>
                                          </p:spTgt>
                                        </p:tgtEl>
                                        <p:attrNameLst>
                                          <p:attrName>ppt_x</p:attrName>
                                        </p:attrNameLst>
                                      </p:cBhvr>
                                      <p:tavLst>
                                        <p:tav tm="0">
                                          <p:val>
                                            <p:strVal val="#ppt_x-.2"/>
                                          </p:val>
                                        </p:tav>
                                        <p:tav tm="100000">
                                          <p:val>
                                            <p:strVal val="#ppt_x"/>
                                          </p:val>
                                        </p:tav>
                                      </p:tavLst>
                                    </p:anim>
                                    <p:anim calcmode="lin" valueType="num">
                                      <p:cBhvr>
                                        <p:cTn id="97" dur="1000" fill="hold"/>
                                        <p:tgtEl>
                                          <p:spTgt spid="183369">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8" dur="1000"/>
                                        <p:tgtEl>
                                          <p:spTgt spid="183369">
                                            <p:txEl>
                                              <p:pRg st="1" end="1"/>
                                            </p:txEl>
                                          </p:spTgt>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55" presetClass="exit" presetSubtype="0" fill="hold" nodeType="clickEffect">
                                  <p:stCondLst>
                                    <p:cond delay="0"/>
                                  </p:stCondLst>
                                  <p:childTnLst>
                                    <p:anim calcmode="lin" valueType="num">
                                      <p:cBhvr>
                                        <p:cTn id="102" dur="1000"/>
                                        <p:tgtEl>
                                          <p:spTgt spid="183379"/>
                                        </p:tgtEl>
                                        <p:attrNameLst>
                                          <p:attrName>ppt_w</p:attrName>
                                        </p:attrNameLst>
                                      </p:cBhvr>
                                      <p:tavLst>
                                        <p:tav tm="0">
                                          <p:val>
                                            <p:strVal val="ppt_w"/>
                                          </p:val>
                                        </p:tav>
                                        <p:tav tm="100000">
                                          <p:val>
                                            <p:strVal val="ppt_w*0.70"/>
                                          </p:val>
                                        </p:tav>
                                      </p:tavLst>
                                    </p:anim>
                                    <p:anim calcmode="lin" valueType="num">
                                      <p:cBhvr>
                                        <p:cTn id="103" dur="1000"/>
                                        <p:tgtEl>
                                          <p:spTgt spid="183379"/>
                                        </p:tgtEl>
                                        <p:attrNameLst>
                                          <p:attrName>ppt_h</p:attrName>
                                        </p:attrNameLst>
                                      </p:cBhvr>
                                      <p:tavLst>
                                        <p:tav tm="0">
                                          <p:val>
                                            <p:strVal val="ppt_h"/>
                                          </p:val>
                                        </p:tav>
                                        <p:tav tm="100000">
                                          <p:val>
                                            <p:strVal val="ppt_h"/>
                                          </p:val>
                                        </p:tav>
                                      </p:tavLst>
                                    </p:anim>
                                    <p:animEffect transition="out" filter="fade">
                                      <p:cBhvr>
                                        <p:cTn id="104" dur="1000"/>
                                        <p:tgtEl>
                                          <p:spTgt spid="183379"/>
                                        </p:tgtEl>
                                      </p:cBhvr>
                                    </p:animEffect>
                                    <p:set>
                                      <p:cBhvr>
                                        <p:cTn id="105" dur="1" fill="hold">
                                          <p:stCondLst>
                                            <p:cond delay="999"/>
                                          </p:stCondLst>
                                        </p:cTn>
                                        <p:tgtEl>
                                          <p:spTgt spid="183379"/>
                                        </p:tgtEl>
                                        <p:attrNameLst>
                                          <p:attrName>style.visibility</p:attrName>
                                        </p:attrNameLst>
                                      </p:cBhvr>
                                      <p:to>
                                        <p:strVal val="hidden"/>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9" presetClass="entr" presetSubtype="0" fill="hold" nodeType="clickEffect">
                                  <p:stCondLst>
                                    <p:cond delay="0"/>
                                  </p:stCondLst>
                                  <p:childTnLst>
                                    <p:set>
                                      <p:cBhvr>
                                        <p:cTn id="109" dur="1" fill="hold">
                                          <p:stCondLst>
                                            <p:cond delay="0"/>
                                          </p:stCondLst>
                                        </p:cTn>
                                        <p:tgtEl>
                                          <p:spTgt spid="183380"/>
                                        </p:tgtEl>
                                        <p:attrNameLst>
                                          <p:attrName>style.visibility</p:attrName>
                                        </p:attrNameLst>
                                      </p:cBhvr>
                                      <p:to>
                                        <p:strVal val="visible"/>
                                      </p:to>
                                    </p:set>
                                    <p:anim calcmode="lin" valueType="num">
                                      <p:cBhvr>
                                        <p:cTn id="110" dur="1000" fill="hold"/>
                                        <p:tgtEl>
                                          <p:spTgt spid="183380"/>
                                        </p:tgtEl>
                                        <p:attrNameLst>
                                          <p:attrName>ppt_x</p:attrName>
                                        </p:attrNameLst>
                                      </p:cBhvr>
                                      <p:tavLst>
                                        <p:tav tm="0">
                                          <p:val>
                                            <p:strVal val="#ppt_x-.2"/>
                                          </p:val>
                                        </p:tav>
                                        <p:tav tm="100000">
                                          <p:val>
                                            <p:strVal val="#ppt_x"/>
                                          </p:val>
                                        </p:tav>
                                      </p:tavLst>
                                    </p:anim>
                                    <p:anim calcmode="lin" valueType="num">
                                      <p:cBhvr>
                                        <p:cTn id="111" dur="1000" fill="hold"/>
                                        <p:tgtEl>
                                          <p:spTgt spid="183380"/>
                                        </p:tgtEl>
                                        <p:attrNameLst>
                                          <p:attrName>ppt_y</p:attrName>
                                        </p:attrNameLst>
                                      </p:cBhvr>
                                      <p:tavLst>
                                        <p:tav tm="0">
                                          <p:val>
                                            <p:strVal val="#ppt_y"/>
                                          </p:val>
                                        </p:tav>
                                        <p:tav tm="100000">
                                          <p:val>
                                            <p:strVal val="#ppt_y"/>
                                          </p:val>
                                        </p:tav>
                                      </p:tavLst>
                                    </p:anim>
                                    <p:animEffect transition="in" filter="wipe(right)" prLst="gradientSize: 0.1">
                                      <p:cBhvr>
                                        <p:cTn id="112" dur="1000"/>
                                        <p:tgtEl>
                                          <p:spTgt spid="183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2" grpId="0"/>
      <p:bldP spid="18330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1">
            <a:extLst>
              <a:ext uri="{FF2B5EF4-FFF2-40B4-BE49-F238E27FC236}">
                <a16:creationId xmlns:a16="http://schemas.microsoft.com/office/drawing/2014/main" id="{9B4D9571-C7AE-4A62-90F5-F3DA257213E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6F3F15D-AE5F-498E-A3CC-EC6C158F8E4F}" type="slidenum">
              <a:rPr kumimoji="0" lang="en-US" altLang="zh-CN" sz="1800" smtClean="0">
                <a:solidFill>
                  <a:srgbClr val="009900"/>
                </a:solidFill>
              </a:rPr>
              <a:pPr>
                <a:spcBef>
                  <a:spcPct val="0"/>
                </a:spcBef>
                <a:buClrTx/>
                <a:buSzTx/>
                <a:buFontTx/>
                <a:buNone/>
              </a:pPr>
              <a:t>57</a:t>
            </a:fld>
            <a:endParaRPr kumimoji="0" lang="en-US" altLang="zh-CN" sz="1800">
              <a:solidFill>
                <a:srgbClr val="009900"/>
              </a:solidFill>
            </a:endParaRPr>
          </a:p>
        </p:txBody>
      </p:sp>
      <p:sp>
        <p:nvSpPr>
          <p:cNvPr id="62467" name="Line 4">
            <a:extLst>
              <a:ext uri="{FF2B5EF4-FFF2-40B4-BE49-F238E27FC236}">
                <a16:creationId xmlns:a16="http://schemas.microsoft.com/office/drawing/2014/main" id="{E3C579D3-3E85-473E-AD69-C712668E64CF}"/>
              </a:ext>
            </a:extLst>
          </p:cNvPr>
          <p:cNvSpPr>
            <a:spLocks noChangeShapeType="1"/>
          </p:cNvSpPr>
          <p:nvPr/>
        </p:nvSpPr>
        <p:spPr bwMode="auto">
          <a:xfrm>
            <a:off x="917575" y="1150938"/>
            <a:ext cx="8001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wrap="none" anchor="ctr"/>
          <a:lstStyle/>
          <a:p>
            <a:endParaRPr lang="zh-CN" altLang="en-US"/>
          </a:p>
        </p:txBody>
      </p:sp>
      <p:sp>
        <p:nvSpPr>
          <p:cNvPr id="62468" name="Line 5">
            <a:extLst>
              <a:ext uri="{FF2B5EF4-FFF2-40B4-BE49-F238E27FC236}">
                <a16:creationId xmlns:a16="http://schemas.microsoft.com/office/drawing/2014/main" id="{871E0ACB-6451-4F1E-BACB-7E77BDCAD9E5}"/>
              </a:ext>
            </a:extLst>
          </p:cNvPr>
          <p:cNvSpPr>
            <a:spLocks noChangeShapeType="1"/>
          </p:cNvSpPr>
          <p:nvPr/>
        </p:nvSpPr>
        <p:spPr bwMode="auto">
          <a:xfrm>
            <a:off x="917575" y="1150938"/>
            <a:ext cx="0" cy="5302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wrap="none" anchor="ctr"/>
          <a:lstStyle/>
          <a:p>
            <a:endParaRPr lang="zh-CN" altLang="en-US"/>
          </a:p>
        </p:txBody>
      </p:sp>
      <p:sp>
        <p:nvSpPr>
          <p:cNvPr id="62469" name="Text Box 13">
            <a:extLst>
              <a:ext uri="{FF2B5EF4-FFF2-40B4-BE49-F238E27FC236}">
                <a16:creationId xmlns:a16="http://schemas.microsoft.com/office/drawing/2014/main" id="{E6580CC5-3B3E-4084-8FC6-BD979C365B3E}"/>
              </a:ext>
            </a:extLst>
          </p:cNvPr>
          <p:cNvSpPr txBox="1">
            <a:spLocks noChangeArrowheads="1"/>
          </p:cNvSpPr>
          <p:nvPr/>
        </p:nvSpPr>
        <p:spPr bwMode="auto">
          <a:xfrm>
            <a:off x="300038" y="555625"/>
            <a:ext cx="8686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b="1">
                <a:solidFill>
                  <a:srgbClr val="000000"/>
                </a:solidFill>
                <a:latin typeface="Times New Roman" panose="02020603050405020304" pitchFamily="18" charset="0"/>
              </a:rPr>
              <a:t>单链表算法</a:t>
            </a:r>
            <a:r>
              <a:rPr lang="en-US" altLang="zh-CN" sz="2400" b="1">
                <a:solidFill>
                  <a:srgbClr val="000000"/>
                </a:solidFill>
                <a:latin typeface="Times New Roman" panose="02020603050405020304" pitchFamily="18" charset="0"/>
              </a:rPr>
              <a:t>1</a:t>
            </a:r>
            <a:r>
              <a:rPr lang="zh-CN" altLang="en-US" sz="2400" b="1">
                <a:solidFill>
                  <a:srgbClr val="000000"/>
                </a:solidFill>
                <a:latin typeface="Times New Roman" panose="02020603050405020304" pitchFamily="18" charset="0"/>
              </a:rPr>
              <a:t>：创建先进先出链表 （</a:t>
            </a:r>
            <a:r>
              <a:rPr lang="en-US" altLang="zh-CN" sz="2400" b="1">
                <a:solidFill>
                  <a:srgbClr val="000000"/>
                </a:solidFill>
                <a:latin typeface="Times New Roman" panose="02020603050405020304" pitchFamily="18" charset="0"/>
              </a:rPr>
              <a:t>p</a:t>
            </a:r>
            <a:r>
              <a:rPr lang="zh-CN" altLang="en-US" sz="2400" b="1">
                <a:solidFill>
                  <a:srgbClr val="000000"/>
                </a:solidFill>
                <a:latin typeface="Times New Roman" panose="02020603050405020304" pitchFamily="18" charset="0"/>
              </a:rPr>
              <a:t>指向序列</a:t>
            </a:r>
            <a:r>
              <a:rPr lang="en-US" altLang="zh-CN" sz="2400" b="1">
                <a:solidFill>
                  <a:srgbClr val="000000"/>
                </a:solidFill>
                <a:latin typeface="Times New Roman" panose="02020603050405020304" pitchFamily="18" charset="0"/>
              </a:rPr>
              <a:t>:   1 2 3 4 5 6 0</a:t>
            </a:r>
            <a:r>
              <a:rPr lang="zh-CN" altLang="en-US" sz="2400" b="1">
                <a:solidFill>
                  <a:srgbClr val="000000"/>
                </a:solidFill>
                <a:latin typeface="Times New Roman" panose="02020603050405020304" pitchFamily="18" charset="0"/>
              </a:rPr>
              <a:t>）</a:t>
            </a:r>
          </a:p>
        </p:txBody>
      </p:sp>
      <p:sp>
        <p:nvSpPr>
          <p:cNvPr id="49" name="Line 15">
            <a:extLst>
              <a:ext uri="{FF2B5EF4-FFF2-40B4-BE49-F238E27FC236}">
                <a16:creationId xmlns:a16="http://schemas.microsoft.com/office/drawing/2014/main" id="{BE180162-AB08-4B4A-9FB8-06F3FD90601A}"/>
              </a:ext>
            </a:extLst>
          </p:cNvPr>
          <p:cNvSpPr>
            <a:spLocks noChangeShapeType="1"/>
          </p:cNvSpPr>
          <p:nvPr/>
        </p:nvSpPr>
        <p:spPr bwMode="auto">
          <a:xfrm>
            <a:off x="4548188" y="1985963"/>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wrap="none" anchor="ctr"/>
          <a:lstStyle/>
          <a:p>
            <a:endParaRPr lang="zh-CN" altLang="en-US"/>
          </a:p>
        </p:txBody>
      </p:sp>
      <p:sp>
        <p:nvSpPr>
          <p:cNvPr id="50" name="Line 16">
            <a:extLst>
              <a:ext uri="{FF2B5EF4-FFF2-40B4-BE49-F238E27FC236}">
                <a16:creationId xmlns:a16="http://schemas.microsoft.com/office/drawing/2014/main" id="{CA25C4F1-B227-4EA6-AFBB-1962DA058806}"/>
              </a:ext>
            </a:extLst>
          </p:cNvPr>
          <p:cNvSpPr>
            <a:spLocks noChangeShapeType="1"/>
          </p:cNvSpPr>
          <p:nvPr/>
        </p:nvSpPr>
        <p:spPr bwMode="auto">
          <a:xfrm>
            <a:off x="1195388" y="2900363"/>
            <a:ext cx="685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wrap="none" anchor="ctr"/>
          <a:lstStyle/>
          <a:p>
            <a:endParaRPr lang="zh-CN" altLang="en-US"/>
          </a:p>
        </p:txBody>
      </p:sp>
      <p:sp>
        <p:nvSpPr>
          <p:cNvPr id="51" name="Line 17">
            <a:extLst>
              <a:ext uri="{FF2B5EF4-FFF2-40B4-BE49-F238E27FC236}">
                <a16:creationId xmlns:a16="http://schemas.microsoft.com/office/drawing/2014/main" id="{763822E5-73FB-434F-A3AC-F3350EF5CCC0}"/>
              </a:ext>
            </a:extLst>
          </p:cNvPr>
          <p:cNvSpPr>
            <a:spLocks noChangeShapeType="1"/>
          </p:cNvSpPr>
          <p:nvPr/>
        </p:nvSpPr>
        <p:spPr bwMode="auto">
          <a:xfrm>
            <a:off x="1195388" y="2382838"/>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wrap="none" anchor="ctr"/>
          <a:lstStyle/>
          <a:p>
            <a:endParaRPr lang="zh-CN" altLang="en-US"/>
          </a:p>
        </p:txBody>
      </p:sp>
      <p:graphicFrame>
        <p:nvGraphicFramePr>
          <p:cNvPr id="52" name="Group 18">
            <a:extLst>
              <a:ext uri="{FF2B5EF4-FFF2-40B4-BE49-F238E27FC236}">
                <a16:creationId xmlns:a16="http://schemas.microsoft.com/office/drawing/2014/main" id="{970336E3-A14A-4E00-B341-34434AEB09BB}"/>
              </a:ext>
            </a:extLst>
          </p:cNvPr>
          <p:cNvGraphicFramePr>
            <a:graphicFrameLocks noGrp="1"/>
          </p:cNvGraphicFramePr>
          <p:nvPr/>
        </p:nvGraphicFramePr>
        <p:xfrm>
          <a:off x="-252413" y="2157413"/>
          <a:ext cx="1600201" cy="457200"/>
        </p:xfrm>
        <a:graphic>
          <a:graphicData uri="http://schemas.openxmlformats.org/drawingml/2006/table">
            <a:tbl>
              <a:tblPr/>
              <a:tblGrid>
                <a:gridCol w="1066801">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3048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head</a:t>
                      </a:r>
                    </a:p>
                  </a:txBody>
                  <a:tcP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2480" name="Line 30">
            <a:extLst>
              <a:ext uri="{FF2B5EF4-FFF2-40B4-BE49-F238E27FC236}">
                <a16:creationId xmlns:a16="http://schemas.microsoft.com/office/drawing/2014/main" id="{8F1655DA-6576-4B43-8150-4EC5E6080081}"/>
              </a:ext>
            </a:extLst>
          </p:cNvPr>
          <p:cNvSpPr>
            <a:spLocks noChangeShapeType="1"/>
          </p:cNvSpPr>
          <p:nvPr/>
        </p:nvSpPr>
        <p:spPr bwMode="auto">
          <a:xfrm>
            <a:off x="922338" y="2828925"/>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wrap="none" anchor="ctr"/>
          <a:lstStyle/>
          <a:p>
            <a:endParaRPr lang="zh-CN" altLang="en-US"/>
          </a:p>
        </p:txBody>
      </p:sp>
      <p:sp>
        <p:nvSpPr>
          <p:cNvPr id="56" name="Line 34">
            <a:extLst>
              <a:ext uri="{FF2B5EF4-FFF2-40B4-BE49-F238E27FC236}">
                <a16:creationId xmlns:a16="http://schemas.microsoft.com/office/drawing/2014/main" id="{4FFC95A3-8648-4BD9-A2ED-CA5838C99AF2}"/>
              </a:ext>
            </a:extLst>
          </p:cNvPr>
          <p:cNvSpPr>
            <a:spLocks noChangeShapeType="1"/>
          </p:cNvSpPr>
          <p:nvPr/>
        </p:nvSpPr>
        <p:spPr bwMode="auto">
          <a:xfrm>
            <a:off x="963613" y="2366963"/>
            <a:ext cx="685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2" name="Rectangle 36">
            <a:extLst>
              <a:ext uri="{FF2B5EF4-FFF2-40B4-BE49-F238E27FC236}">
                <a16:creationId xmlns:a16="http://schemas.microsoft.com/office/drawing/2014/main" id="{7725FFA6-8EC1-42C3-8D5C-9B0A6763F8D1}"/>
              </a:ext>
            </a:extLst>
          </p:cNvPr>
          <p:cNvSpPr>
            <a:spLocks noChangeArrowheads="1"/>
          </p:cNvSpPr>
          <p:nvPr/>
        </p:nvSpPr>
        <p:spPr bwMode="auto">
          <a:xfrm>
            <a:off x="2516188" y="2139950"/>
            <a:ext cx="5080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solidFill>
                <a:srgbClr val="000000"/>
              </a:solidFill>
              <a:latin typeface="Times New Roman" panose="02020603050405020304" pitchFamily="18" charset="0"/>
              <a:cs typeface="Times New Roman" panose="02020603050405020304" pitchFamily="18" charset="0"/>
            </a:endParaRPr>
          </a:p>
        </p:txBody>
      </p:sp>
      <p:sp>
        <p:nvSpPr>
          <p:cNvPr id="58" name="Rectangle 37">
            <a:extLst>
              <a:ext uri="{FF2B5EF4-FFF2-40B4-BE49-F238E27FC236}">
                <a16:creationId xmlns:a16="http://schemas.microsoft.com/office/drawing/2014/main" id="{78A474F9-A01E-4CB3-B103-8411437DF7AB}"/>
              </a:ext>
            </a:extLst>
          </p:cNvPr>
          <p:cNvSpPr>
            <a:spLocks noChangeArrowheads="1"/>
          </p:cNvSpPr>
          <p:nvPr/>
        </p:nvSpPr>
        <p:spPr bwMode="auto">
          <a:xfrm>
            <a:off x="1668463" y="2138363"/>
            <a:ext cx="5080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solidFill>
                  <a:srgbClr val="000000"/>
                </a:solidFill>
                <a:latin typeface="Times New Roman" panose="02020603050405020304" pitchFamily="18" charset="0"/>
                <a:cs typeface="Times New Roman" panose="02020603050405020304" pitchFamily="18" charset="0"/>
              </a:rPr>
              <a:t>1</a:t>
            </a:r>
          </a:p>
        </p:txBody>
      </p:sp>
      <p:sp>
        <p:nvSpPr>
          <p:cNvPr id="59" name="Line 38">
            <a:extLst>
              <a:ext uri="{FF2B5EF4-FFF2-40B4-BE49-F238E27FC236}">
                <a16:creationId xmlns:a16="http://schemas.microsoft.com/office/drawing/2014/main" id="{69FA3677-2746-421A-928F-95D13AFD9F8F}"/>
              </a:ext>
            </a:extLst>
          </p:cNvPr>
          <p:cNvSpPr>
            <a:spLocks noChangeShapeType="1"/>
          </p:cNvSpPr>
          <p:nvPr/>
        </p:nvSpPr>
        <p:spPr bwMode="auto">
          <a:xfrm>
            <a:off x="1668463" y="2593975"/>
            <a:ext cx="931862" cy="3175"/>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39">
            <a:extLst>
              <a:ext uri="{FF2B5EF4-FFF2-40B4-BE49-F238E27FC236}">
                <a16:creationId xmlns:a16="http://schemas.microsoft.com/office/drawing/2014/main" id="{132A4B58-9276-40A8-BBD3-51C356901865}"/>
              </a:ext>
            </a:extLst>
          </p:cNvPr>
          <p:cNvSpPr>
            <a:spLocks noChangeShapeType="1"/>
          </p:cNvSpPr>
          <p:nvPr/>
        </p:nvSpPr>
        <p:spPr bwMode="auto">
          <a:xfrm>
            <a:off x="1668463" y="2138363"/>
            <a:ext cx="0" cy="455612"/>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Line 40">
            <a:extLst>
              <a:ext uri="{FF2B5EF4-FFF2-40B4-BE49-F238E27FC236}">
                <a16:creationId xmlns:a16="http://schemas.microsoft.com/office/drawing/2014/main" id="{50482FA3-EF06-400E-B5E3-B2ECFD041D4A}"/>
              </a:ext>
            </a:extLst>
          </p:cNvPr>
          <p:cNvSpPr>
            <a:spLocks noChangeShapeType="1"/>
          </p:cNvSpPr>
          <p:nvPr/>
        </p:nvSpPr>
        <p:spPr bwMode="auto">
          <a:xfrm>
            <a:off x="2176463" y="2139950"/>
            <a:ext cx="0" cy="455613"/>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Line 41">
            <a:extLst>
              <a:ext uri="{FF2B5EF4-FFF2-40B4-BE49-F238E27FC236}">
                <a16:creationId xmlns:a16="http://schemas.microsoft.com/office/drawing/2014/main" id="{0055D101-1C9A-43D8-A296-E3F6694F3BB9}"/>
              </a:ext>
            </a:extLst>
          </p:cNvPr>
          <p:cNvSpPr>
            <a:spLocks noChangeShapeType="1"/>
          </p:cNvSpPr>
          <p:nvPr/>
        </p:nvSpPr>
        <p:spPr bwMode="auto">
          <a:xfrm>
            <a:off x="1668463" y="2139950"/>
            <a:ext cx="9318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Line 42">
            <a:extLst>
              <a:ext uri="{FF2B5EF4-FFF2-40B4-BE49-F238E27FC236}">
                <a16:creationId xmlns:a16="http://schemas.microsoft.com/office/drawing/2014/main" id="{B9F601D4-FE68-4946-898A-0DE6F93E5B91}"/>
              </a:ext>
            </a:extLst>
          </p:cNvPr>
          <p:cNvSpPr>
            <a:spLocks noChangeShapeType="1"/>
          </p:cNvSpPr>
          <p:nvPr/>
        </p:nvSpPr>
        <p:spPr bwMode="auto">
          <a:xfrm>
            <a:off x="2600325" y="2139950"/>
            <a:ext cx="0" cy="455613"/>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9" name="Rectangle 44">
            <a:extLst>
              <a:ext uri="{FF2B5EF4-FFF2-40B4-BE49-F238E27FC236}">
                <a16:creationId xmlns:a16="http://schemas.microsoft.com/office/drawing/2014/main" id="{5E34E17B-E275-4FED-B030-98521F219399}"/>
              </a:ext>
            </a:extLst>
          </p:cNvPr>
          <p:cNvSpPr>
            <a:spLocks noChangeArrowheads="1"/>
          </p:cNvSpPr>
          <p:nvPr/>
        </p:nvSpPr>
        <p:spPr bwMode="auto">
          <a:xfrm>
            <a:off x="3633788" y="2139950"/>
            <a:ext cx="4572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solidFill>
                <a:srgbClr val="000000"/>
              </a:solidFill>
              <a:latin typeface="Times New Roman" panose="02020603050405020304" pitchFamily="18" charset="0"/>
              <a:cs typeface="Times New Roman" panose="02020603050405020304" pitchFamily="18" charset="0"/>
            </a:endParaRPr>
          </a:p>
        </p:txBody>
      </p:sp>
      <p:sp>
        <p:nvSpPr>
          <p:cNvPr id="65" name="Rectangle 45">
            <a:extLst>
              <a:ext uri="{FF2B5EF4-FFF2-40B4-BE49-F238E27FC236}">
                <a16:creationId xmlns:a16="http://schemas.microsoft.com/office/drawing/2014/main" id="{A07C3A6B-1B62-46E8-8363-D07CBD76DFC3}"/>
              </a:ext>
            </a:extLst>
          </p:cNvPr>
          <p:cNvSpPr>
            <a:spLocks noChangeArrowheads="1"/>
          </p:cNvSpPr>
          <p:nvPr/>
        </p:nvSpPr>
        <p:spPr bwMode="auto">
          <a:xfrm>
            <a:off x="2871788" y="2138363"/>
            <a:ext cx="4572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solidFill>
                  <a:srgbClr val="000000"/>
                </a:solidFill>
                <a:latin typeface="Times New Roman" panose="02020603050405020304" pitchFamily="18" charset="0"/>
                <a:cs typeface="Times New Roman" panose="02020603050405020304" pitchFamily="18" charset="0"/>
              </a:rPr>
              <a:t>2</a:t>
            </a:r>
          </a:p>
        </p:txBody>
      </p:sp>
      <p:sp>
        <p:nvSpPr>
          <p:cNvPr id="66" name="Line 46">
            <a:extLst>
              <a:ext uri="{FF2B5EF4-FFF2-40B4-BE49-F238E27FC236}">
                <a16:creationId xmlns:a16="http://schemas.microsoft.com/office/drawing/2014/main" id="{57AE0F62-ED73-4031-9135-11A9E7C9F62A}"/>
              </a:ext>
            </a:extLst>
          </p:cNvPr>
          <p:cNvSpPr>
            <a:spLocks noChangeShapeType="1"/>
          </p:cNvSpPr>
          <p:nvPr/>
        </p:nvSpPr>
        <p:spPr bwMode="auto">
          <a:xfrm>
            <a:off x="2871788" y="2593975"/>
            <a:ext cx="838200" cy="3175"/>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47">
            <a:extLst>
              <a:ext uri="{FF2B5EF4-FFF2-40B4-BE49-F238E27FC236}">
                <a16:creationId xmlns:a16="http://schemas.microsoft.com/office/drawing/2014/main" id="{8DD3A78E-EA45-4E1A-B6CC-37D8D4C22C0B}"/>
              </a:ext>
            </a:extLst>
          </p:cNvPr>
          <p:cNvSpPr>
            <a:spLocks noChangeShapeType="1"/>
          </p:cNvSpPr>
          <p:nvPr/>
        </p:nvSpPr>
        <p:spPr bwMode="auto">
          <a:xfrm>
            <a:off x="2871788" y="2138363"/>
            <a:ext cx="0" cy="455612"/>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Line 48">
            <a:extLst>
              <a:ext uri="{FF2B5EF4-FFF2-40B4-BE49-F238E27FC236}">
                <a16:creationId xmlns:a16="http://schemas.microsoft.com/office/drawing/2014/main" id="{0631687D-6553-4B19-90A8-3E0D2BC06003}"/>
              </a:ext>
            </a:extLst>
          </p:cNvPr>
          <p:cNvSpPr>
            <a:spLocks noChangeShapeType="1"/>
          </p:cNvSpPr>
          <p:nvPr/>
        </p:nvSpPr>
        <p:spPr bwMode="auto">
          <a:xfrm>
            <a:off x="3328988" y="2139950"/>
            <a:ext cx="0" cy="455613"/>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 name="Line 49">
            <a:extLst>
              <a:ext uri="{FF2B5EF4-FFF2-40B4-BE49-F238E27FC236}">
                <a16:creationId xmlns:a16="http://schemas.microsoft.com/office/drawing/2014/main" id="{388A1020-F433-49F7-B7E4-9517E741BF56}"/>
              </a:ext>
            </a:extLst>
          </p:cNvPr>
          <p:cNvSpPr>
            <a:spLocks noChangeShapeType="1"/>
          </p:cNvSpPr>
          <p:nvPr/>
        </p:nvSpPr>
        <p:spPr bwMode="auto">
          <a:xfrm>
            <a:off x="2871788" y="2139950"/>
            <a:ext cx="838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50">
            <a:extLst>
              <a:ext uri="{FF2B5EF4-FFF2-40B4-BE49-F238E27FC236}">
                <a16:creationId xmlns:a16="http://schemas.microsoft.com/office/drawing/2014/main" id="{95E4EE69-178A-4979-88A7-34E6B74CC56F}"/>
              </a:ext>
            </a:extLst>
          </p:cNvPr>
          <p:cNvSpPr>
            <a:spLocks noChangeShapeType="1"/>
          </p:cNvSpPr>
          <p:nvPr/>
        </p:nvSpPr>
        <p:spPr bwMode="auto">
          <a:xfrm>
            <a:off x="3709988" y="2139950"/>
            <a:ext cx="0" cy="455613"/>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6" name="Rectangle 52">
            <a:extLst>
              <a:ext uri="{FF2B5EF4-FFF2-40B4-BE49-F238E27FC236}">
                <a16:creationId xmlns:a16="http://schemas.microsoft.com/office/drawing/2014/main" id="{83AF319C-28FB-489D-9AE1-A73BF123C4ED}"/>
              </a:ext>
            </a:extLst>
          </p:cNvPr>
          <p:cNvSpPr>
            <a:spLocks noChangeArrowheads="1"/>
          </p:cNvSpPr>
          <p:nvPr/>
        </p:nvSpPr>
        <p:spPr bwMode="auto">
          <a:xfrm>
            <a:off x="4852988" y="2139950"/>
            <a:ext cx="4572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000">
              <a:solidFill>
                <a:srgbClr val="000000"/>
              </a:solidFill>
              <a:latin typeface="Times New Roman" panose="02020603050405020304" pitchFamily="18" charset="0"/>
              <a:cs typeface="Times New Roman" panose="02020603050405020304" pitchFamily="18" charset="0"/>
            </a:endParaRPr>
          </a:p>
        </p:txBody>
      </p:sp>
      <p:sp>
        <p:nvSpPr>
          <p:cNvPr id="72" name="Rectangle 53">
            <a:extLst>
              <a:ext uri="{FF2B5EF4-FFF2-40B4-BE49-F238E27FC236}">
                <a16:creationId xmlns:a16="http://schemas.microsoft.com/office/drawing/2014/main" id="{C3CAB6D8-A16D-4BC5-A250-B2173BEDA59D}"/>
              </a:ext>
            </a:extLst>
          </p:cNvPr>
          <p:cNvSpPr>
            <a:spLocks noChangeArrowheads="1"/>
          </p:cNvSpPr>
          <p:nvPr/>
        </p:nvSpPr>
        <p:spPr bwMode="auto">
          <a:xfrm>
            <a:off x="4090988" y="2138363"/>
            <a:ext cx="4572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solidFill>
                  <a:srgbClr val="000000"/>
                </a:solidFill>
                <a:latin typeface="Times New Roman" panose="02020603050405020304" pitchFamily="18" charset="0"/>
                <a:cs typeface="Times New Roman" panose="02020603050405020304" pitchFamily="18" charset="0"/>
              </a:rPr>
              <a:t>3</a:t>
            </a:r>
          </a:p>
        </p:txBody>
      </p:sp>
      <p:sp>
        <p:nvSpPr>
          <p:cNvPr id="73" name="Line 54">
            <a:extLst>
              <a:ext uri="{FF2B5EF4-FFF2-40B4-BE49-F238E27FC236}">
                <a16:creationId xmlns:a16="http://schemas.microsoft.com/office/drawing/2014/main" id="{6B8B112A-AAE3-4E20-8050-B5676B4CF3D9}"/>
              </a:ext>
            </a:extLst>
          </p:cNvPr>
          <p:cNvSpPr>
            <a:spLocks noChangeShapeType="1"/>
          </p:cNvSpPr>
          <p:nvPr/>
        </p:nvSpPr>
        <p:spPr bwMode="auto">
          <a:xfrm>
            <a:off x="4090988" y="2593975"/>
            <a:ext cx="838200" cy="3175"/>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Line 55">
            <a:extLst>
              <a:ext uri="{FF2B5EF4-FFF2-40B4-BE49-F238E27FC236}">
                <a16:creationId xmlns:a16="http://schemas.microsoft.com/office/drawing/2014/main" id="{EE63D7A7-BFCB-4327-A3EF-76C64642B9D8}"/>
              </a:ext>
            </a:extLst>
          </p:cNvPr>
          <p:cNvSpPr>
            <a:spLocks noChangeShapeType="1"/>
          </p:cNvSpPr>
          <p:nvPr/>
        </p:nvSpPr>
        <p:spPr bwMode="auto">
          <a:xfrm>
            <a:off x="4090988" y="2138363"/>
            <a:ext cx="0" cy="455612"/>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Line 56">
            <a:extLst>
              <a:ext uri="{FF2B5EF4-FFF2-40B4-BE49-F238E27FC236}">
                <a16:creationId xmlns:a16="http://schemas.microsoft.com/office/drawing/2014/main" id="{3D457C03-3539-41DA-97CB-D30F3361736F}"/>
              </a:ext>
            </a:extLst>
          </p:cNvPr>
          <p:cNvSpPr>
            <a:spLocks noChangeShapeType="1"/>
          </p:cNvSpPr>
          <p:nvPr/>
        </p:nvSpPr>
        <p:spPr bwMode="auto">
          <a:xfrm>
            <a:off x="4548188" y="2139950"/>
            <a:ext cx="0" cy="455613"/>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Line 57">
            <a:extLst>
              <a:ext uri="{FF2B5EF4-FFF2-40B4-BE49-F238E27FC236}">
                <a16:creationId xmlns:a16="http://schemas.microsoft.com/office/drawing/2014/main" id="{11EAEF0D-7479-4411-A771-522BB7B3219B}"/>
              </a:ext>
            </a:extLst>
          </p:cNvPr>
          <p:cNvSpPr>
            <a:spLocks noChangeShapeType="1"/>
          </p:cNvSpPr>
          <p:nvPr/>
        </p:nvSpPr>
        <p:spPr bwMode="auto">
          <a:xfrm>
            <a:off x="4090988" y="2139950"/>
            <a:ext cx="838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Line 58">
            <a:extLst>
              <a:ext uri="{FF2B5EF4-FFF2-40B4-BE49-F238E27FC236}">
                <a16:creationId xmlns:a16="http://schemas.microsoft.com/office/drawing/2014/main" id="{3D312E16-6658-4F28-8131-6A154DD9B6D6}"/>
              </a:ext>
            </a:extLst>
          </p:cNvPr>
          <p:cNvSpPr>
            <a:spLocks noChangeShapeType="1"/>
          </p:cNvSpPr>
          <p:nvPr/>
        </p:nvSpPr>
        <p:spPr bwMode="auto">
          <a:xfrm>
            <a:off x="4929188" y="2139950"/>
            <a:ext cx="0" cy="455613"/>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03" name="Rectangle 60">
            <a:extLst>
              <a:ext uri="{FF2B5EF4-FFF2-40B4-BE49-F238E27FC236}">
                <a16:creationId xmlns:a16="http://schemas.microsoft.com/office/drawing/2014/main" id="{5086C55A-555B-46D9-A2FC-1973DE7A7EAA}"/>
              </a:ext>
            </a:extLst>
          </p:cNvPr>
          <p:cNvSpPr>
            <a:spLocks noChangeArrowheads="1"/>
          </p:cNvSpPr>
          <p:nvPr/>
        </p:nvSpPr>
        <p:spPr bwMode="auto">
          <a:xfrm>
            <a:off x="5995988" y="2139950"/>
            <a:ext cx="4572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000">
              <a:solidFill>
                <a:srgbClr val="000000"/>
              </a:solidFill>
              <a:latin typeface="Times New Roman" panose="02020603050405020304" pitchFamily="18" charset="0"/>
              <a:cs typeface="Times New Roman" panose="02020603050405020304" pitchFamily="18" charset="0"/>
            </a:endParaRPr>
          </a:p>
        </p:txBody>
      </p:sp>
      <p:sp>
        <p:nvSpPr>
          <p:cNvPr id="79" name="Rectangle 61">
            <a:extLst>
              <a:ext uri="{FF2B5EF4-FFF2-40B4-BE49-F238E27FC236}">
                <a16:creationId xmlns:a16="http://schemas.microsoft.com/office/drawing/2014/main" id="{E256CFCD-34DA-4283-9AE5-7E9227EF8238}"/>
              </a:ext>
            </a:extLst>
          </p:cNvPr>
          <p:cNvSpPr>
            <a:spLocks noChangeArrowheads="1"/>
          </p:cNvSpPr>
          <p:nvPr/>
        </p:nvSpPr>
        <p:spPr bwMode="auto">
          <a:xfrm>
            <a:off x="5233988" y="2138363"/>
            <a:ext cx="4572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solidFill>
                  <a:srgbClr val="000000"/>
                </a:solidFill>
                <a:latin typeface="Times New Roman" panose="02020603050405020304" pitchFamily="18" charset="0"/>
                <a:cs typeface="Times New Roman" panose="02020603050405020304" pitchFamily="18" charset="0"/>
              </a:rPr>
              <a:t>4</a:t>
            </a:r>
          </a:p>
        </p:txBody>
      </p:sp>
      <p:sp>
        <p:nvSpPr>
          <p:cNvPr id="80" name="Line 62">
            <a:extLst>
              <a:ext uri="{FF2B5EF4-FFF2-40B4-BE49-F238E27FC236}">
                <a16:creationId xmlns:a16="http://schemas.microsoft.com/office/drawing/2014/main" id="{C43DC9F7-17DB-4A5C-82E6-B5FADEB31B4E}"/>
              </a:ext>
            </a:extLst>
          </p:cNvPr>
          <p:cNvSpPr>
            <a:spLocks noChangeShapeType="1"/>
          </p:cNvSpPr>
          <p:nvPr/>
        </p:nvSpPr>
        <p:spPr bwMode="auto">
          <a:xfrm>
            <a:off x="5233988" y="2593975"/>
            <a:ext cx="838200" cy="3175"/>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 name="Line 63">
            <a:extLst>
              <a:ext uri="{FF2B5EF4-FFF2-40B4-BE49-F238E27FC236}">
                <a16:creationId xmlns:a16="http://schemas.microsoft.com/office/drawing/2014/main" id="{4EFF177B-0121-4070-899A-1B75E285F209}"/>
              </a:ext>
            </a:extLst>
          </p:cNvPr>
          <p:cNvSpPr>
            <a:spLocks noChangeShapeType="1"/>
          </p:cNvSpPr>
          <p:nvPr/>
        </p:nvSpPr>
        <p:spPr bwMode="auto">
          <a:xfrm>
            <a:off x="5233988" y="2138363"/>
            <a:ext cx="0" cy="455612"/>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 name="Line 64">
            <a:extLst>
              <a:ext uri="{FF2B5EF4-FFF2-40B4-BE49-F238E27FC236}">
                <a16:creationId xmlns:a16="http://schemas.microsoft.com/office/drawing/2014/main" id="{CCE0CC2B-8CB9-43AC-8D8B-086FF544E850}"/>
              </a:ext>
            </a:extLst>
          </p:cNvPr>
          <p:cNvSpPr>
            <a:spLocks noChangeShapeType="1"/>
          </p:cNvSpPr>
          <p:nvPr/>
        </p:nvSpPr>
        <p:spPr bwMode="auto">
          <a:xfrm>
            <a:off x="5691188" y="2139950"/>
            <a:ext cx="0" cy="455613"/>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 name="Line 65">
            <a:extLst>
              <a:ext uri="{FF2B5EF4-FFF2-40B4-BE49-F238E27FC236}">
                <a16:creationId xmlns:a16="http://schemas.microsoft.com/office/drawing/2014/main" id="{A0B3144E-FA44-4DA1-BBE0-4BD8DC5EA7A7}"/>
              </a:ext>
            </a:extLst>
          </p:cNvPr>
          <p:cNvSpPr>
            <a:spLocks noChangeShapeType="1"/>
          </p:cNvSpPr>
          <p:nvPr/>
        </p:nvSpPr>
        <p:spPr bwMode="auto">
          <a:xfrm>
            <a:off x="5233988" y="2139950"/>
            <a:ext cx="838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 name="Line 66">
            <a:extLst>
              <a:ext uri="{FF2B5EF4-FFF2-40B4-BE49-F238E27FC236}">
                <a16:creationId xmlns:a16="http://schemas.microsoft.com/office/drawing/2014/main" id="{CB11E280-FA53-4D75-88F1-5DA33784EAF8}"/>
              </a:ext>
            </a:extLst>
          </p:cNvPr>
          <p:cNvSpPr>
            <a:spLocks noChangeShapeType="1"/>
          </p:cNvSpPr>
          <p:nvPr/>
        </p:nvSpPr>
        <p:spPr bwMode="auto">
          <a:xfrm>
            <a:off x="6072188" y="2139950"/>
            <a:ext cx="0" cy="455613"/>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0" name="Rectangle 68">
            <a:extLst>
              <a:ext uri="{FF2B5EF4-FFF2-40B4-BE49-F238E27FC236}">
                <a16:creationId xmlns:a16="http://schemas.microsoft.com/office/drawing/2014/main" id="{CC1652FA-D503-4CCD-9FB6-EFA7F9F82F71}"/>
              </a:ext>
            </a:extLst>
          </p:cNvPr>
          <p:cNvSpPr>
            <a:spLocks noChangeArrowheads="1"/>
          </p:cNvSpPr>
          <p:nvPr/>
        </p:nvSpPr>
        <p:spPr bwMode="auto">
          <a:xfrm>
            <a:off x="7138988" y="2139950"/>
            <a:ext cx="4572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solidFill>
                <a:srgbClr val="000000"/>
              </a:solidFill>
              <a:latin typeface="Times New Roman" panose="02020603050405020304" pitchFamily="18" charset="0"/>
              <a:cs typeface="Times New Roman" panose="02020603050405020304" pitchFamily="18" charset="0"/>
            </a:endParaRPr>
          </a:p>
        </p:txBody>
      </p:sp>
      <p:sp>
        <p:nvSpPr>
          <p:cNvPr id="86" name="Rectangle 69">
            <a:extLst>
              <a:ext uri="{FF2B5EF4-FFF2-40B4-BE49-F238E27FC236}">
                <a16:creationId xmlns:a16="http://schemas.microsoft.com/office/drawing/2014/main" id="{213D0BEF-175D-47BA-9DB5-D106538CFA44}"/>
              </a:ext>
            </a:extLst>
          </p:cNvPr>
          <p:cNvSpPr>
            <a:spLocks noChangeArrowheads="1"/>
          </p:cNvSpPr>
          <p:nvPr/>
        </p:nvSpPr>
        <p:spPr bwMode="auto">
          <a:xfrm>
            <a:off x="6376988" y="2138363"/>
            <a:ext cx="4572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solidFill>
                  <a:srgbClr val="000000"/>
                </a:solidFill>
                <a:latin typeface="Times New Roman" panose="02020603050405020304" pitchFamily="18" charset="0"/>
                <a:cs typeface="Times New Roman" panose="02020603050405020304" pitchFamily="18" charset="0"/>
              </a:rPr>
              <a:t>5</a:t>
            </a:r>
          </a:p>
        </p:txBody>
      </p:sp>
      <p:sp>
        <p:nvSpPr>
          <p:cNvPr id="87" name="Line 70">
            <a:extLst>
              <a:ext uri="{FF2B5EF4-FFF2-40B4-BE49-F238E27FC236}">
                <a16:creationId xmlns:a16="http://schemas.microsoft.com/office/drawing/2014/main" id="{68979B24-66EE-4099-B4BC-D0AE5F579D14}"/>
              </a:ext>
            </a:extLst>
          </p:cNvPr>
          <p:cNvSpPr>
            <a:spLocks noChangeShapeType="1"/>
          </p:cNvSpPr>
          <p:nvPr/>
        </p:nvSpPr>
        <p:spPr bwMode="auto">
          <a:xfrm>
            <a:off x="6376988" y="2593975"/>
            <a:ext cx="838200" cy="3175"/>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 name="Line 71">
            <a:extLst>
              <a:ext uri="{FF2B5EF4-FFF2-40B4-BE49-F238E27FC236}">
                <a16:creationId xmlns:a16="http://schemas.microsoft.com/office/drawing/2014/main" id="{38BC610A-0CD9-4455-86EE-B4F2F7B71336}"/>
              </a:ext>
            </a:extLst>
          </p:cNvPr>
          <p:cNvSpPr>
            <a:spLocks noChangeShapeType="1"/>
          </p:cNvSpPr>
          <p:nvPr/>
        </p:nvSpPr>
        <p:spPr bwMode="auto">
          <a:xfrm>
            <a:off x="6376988" y="2138363"/>
            <a:ext cx="0" cy="455612"/>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 name="Line 72">
            <a:extLst>
              <a:ext uri="{FF2B5EF4-FFF2-40B4-BE49-F238E27FC236}">
                <a16:creationId xmlns:a16="http://schemas.microsoft.com/office/drawing/2014/main" id="{D4D56AC8-CA57-4DEF-8EC4-8B439486DFF1}"/>
              </a:ext>
            </a:extLst>
          </p:cNvPr>
          <p:cNvSpPr>
            <a:spLocks noChangeShapeType="1"/>
          </p:cNvSpPr>
          <p:nvPr/>
        </p:nvSpPr>
        <p:spPr bwMode="auto">
          <a:xfrm>
            <a:off x="6834188" y="2139950"/>
            <a:ext cx="0" cy="455613"/>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 name="Line 73">
            <a:extLst>
              <a:ext uri="{FF2B5EF4-FFF2-40B4-BE49-F238E27FC236}">
                <a16:creationId xmlns:a16="http://schemas.microsoft.com/office/drawing/2014/main" id="{9F48B64C-D95B-4652-A2F3-185441E53260}"/>
              </a:ext>
            </a:extLst>
          </p:cNvPr>
          <p:cNvSpPr>
            <a:spLocks noChangeShapeType="1"/>
          </p:cNvSpPr>
          <p:nvPr/>
        </p:nvSpPr>
        <p:spPr bwMode="auto">
          <a:xfrm>
            <a:off x="6376988" y="2139950"/>
            <a:ext cx="838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 name="Line 74">
            <a:extLst>
              <a:ext uri="{FF2B5EF4-FFF2-40B4-BE49-F238E27FC236}">
                <a16:creationId xmlns:a16="http://schemas.microsoft.com/office/drawing/2014/main" id="{EB5B5691-8CF2-4E45-BF96-36C9706BE8EA}"/>
              </a:ext>
            </a:extLst>
          </p:cNvPr>
          <p:cNvSpPr>
            <a:spLocks noChangeShapeType="1"/>
          </p:cNvSpPr>
          <p:nvPr/>
        </p:nvSpPr>
        <p:spPr bwMode="auto">
          <a:xfrm>
            <a:off x="7215188" y="2139950"/>
            <a:ext cx="0" cy="455613"/>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7" name="Rectangle 76">
            <a:extLst>
              <a:ext uri="{FF2B5EF4-FFF2-40B4-BE49-F238E27FC236}">
                <a16:creationId xmlns:a16="http://schemas.microsoft.com/office/drawing/2014/main" id="{53BED595-3DA8-4A13-9DD4-E13C3689DD33}"/>
              </a:ext>
            </a:extLst>
          </p:cNvPr>
          <p:cNvSpPr>
            <a:spLocks noChangeArrowheads="1"/>
          </p:cNvSpPr>
          <p:nvPr/>
        </p:nvSpPr>
        <p:spPr bwMode="auto">
          <a:xfrm>
            <a:off x="8281988" y="2139950"/>
            <a:ext cx="4572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solidFill>
                <a:srgbClr val="000000"/>
              </a:solidFill>
              <a:latin typeface="Times New Roman" panose="02020603050405020304" pitchFamily="18" charset="0"/>
              <a:cs typeface="Times New Roman" panose="02020603050405020304" pitchFamily="18" charset="0"/>
            </a:endParaRPr>
          </a:p>
        </p:txBody>
      </p:sp>
      <p:sp>
        <p:nvSpPr>
          <p:cNvPr id="93" name="Rectangle 77">
            <a:extLst>
              <a:ext uri="{FF2B5EF4-FFF2-40B4-BE49-F238E27FC236}">
                <a16:creationId xmlns:a16="http://schemas.microsoft.com/office/drawing/2014/main" id="{5D669245-2C3B-4E4A-8A2F-4F86F6235009}"/>
              </a:ext>
            </a:extLst>
          </p:cNvPr>
          <p:cNvSpPr>
            <a:spLocks noChangeArrowheads="1"/>
          </p:cNvSpPr>
          <p:nvPr/>
        </p:nvSpPr>
        <p:spPr bwMode="auto">
          <a:xfrm>
            <a:off x="7519988" y="2138363"/>
            <a:ext cx="4572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solidFill>
                  <a:srgbClr val="000000"/>
                </a:solidFill>
                <a:latin typeface="Times New Roman" panose="02020603050405020304" pitchFamily="18" charset="0"/>
                <a:cs typeface="Times New Roman" panose="02020603050405020304" pitchFamily="18" charset="0"/>
              </a:rPr>
              <a:t>6</a:t>
            </a:r>
          </a:p>
        </p:txBody>
      </p:sp>
      <p:sp>
        <p:nvSpPr>
          <p:cNvPr id="94" name="Line 78">
            <a:extLst>
              <a:ext uri="{FF2B5EF4-FFF2-40B4-BE49-F238E27FC236}">
                <a16:creationId xmlns:a16="http://schemas.microsoft.com/office/drawing/2014/main" id="{07B35B8A-BBAC-4D85-B28A-1A0E737CB249}"/>
              </a:ext>
            </a:extLst>
          </p:cNvPr>
          <p:cNvSpPr>
            <a:spLocks noChangeShapeType="1"/>
          </p:cNvSpPr>
          <p:nvPr/>
        </p:nvSpPr>
        <p:spPr bwMode="auto">
          <a:xfrm>
            <a:off x="7519988" y="2593975"/>
            <a:ext cx="838200" cy="3175"/>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 name="Line 79">
            <a:extLst>
              <a:ext uri="{FF2B5EF4-FFF2-40B4-BE49-F238E27FC236}">
                <a16:creationId xmlns:a16="http://schemas.microsoft.com/office/drawing/2014/main" id="{B9BCEE05-1BD7-4DB0-AD1F-63ED81D983B3}"/>
              </a:ext>
            </a:extLst>
          </p:cNvPr>
          <p:cNvSpPr>
            <a:spLocks noChangeShapeType="1"/>
          </p:cNvSpPr>
          <p:nvPr/>
        </p:nvSpPr>
        <p:spPr bwMode="auto">
          <a:xfrm>
            <a:off x="7519988" y="2138363"/>
            <a:ext cx="0" cy="455612"/>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 name="Line 80">
            <a:extLst>
              <a:ext uri="{FF2B5EF4-FFF2-40B4-BE49-F238E27FC236}">
                <a16:creationId xmlns:a16="http://schemas.microsoft.com/office/drawing/2014/main" id="{436796E1-E5F1-47A8-90CA-1852685152CA}"/>
              </a:ext>
            </a:extLst>
          </p:cNvPr>
          <p:cNvSpPr>
            <a:spLocks noChangeShapeType="1"/>
          </p:cNvSpPr>
          <p:nvPr/>
        </p:nvSpPr>
        <p:spPr bwMode="auto">
          <a:xfrm>
            <a:off x="7977188" y="2139950"/>
            <a:ext cx="0" cy="455613"/>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 name="Line 81">
            <a:extLst>
              <a:ext uri="{FF2B5EF4-FFF2-40B4-BE49-F238E27FC236}">
                <a16:creationId xmlns:a16="http://schemas.microsoft.com/office/drawing/2014/main" id="{2C39AFDE-4D8C-4B04-B121-60EBACF3451E}"/>
              </a:ext>
            </a:extLst>
          </p:cNvPr>
          <p:cNvSpPr>
            <a:spLocks noChangeShapeType="1"/>
          </p:cNvSpPr>
          <p:nvPr/>
        </p:nvSpPr>
        <p:spPr bwMode="auto">
          <a:xfrm>
            <a:off x="7519988" y="2139950"/>
            <a:ext cx="838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 name="Line 82">
            <a:extLst>
              <a:ext uri="{FF2B5EF4-FFF2-40B4-BE49-F238E27FC236}">
                <a16:creationId xmlns:a16="http://schemas.microsoft.com/office/drawing/2014/main" id="{DBDEFABA-0C7F-44D5-AFC0-1075DE9D7A4D}"/>
              </a:ext>
            </a:extLst>
          </p:cNvPr>
          <p:cNvSpPr>
            <a:spLocks noChangeShapeType="1"/>
          </p:cNvSpPr>
          <p:nvPr/>
        </p:nvSpPr>
        <p:spPr bwMode="auto">
          <a:xfrm>
            <a:off x="8358188" y="2139950"/>
            <a:ext cx="0" cy="455613"/>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 name="Line 107">
            <a:extLst>
              <a:ext uri="{FF2B5EF4-FFF2-40B4-BE49-F238E27FC236}">
                <a16:creationId xmlns:a16="http://schemas.microsoft.com/office/drawing/2014/main" id="{A9C2691B-EF23-4146-BD89-1C23A0F5879E}"/>
              </a:ext>
            </a:extLst>
          </p:cNvPr>
          <p:cNvSpPr>
            <a:spLocks noChangeShapeType="1"/>
          </p:cNvSpPr>
          <p:nvPr/>
        </p:nvSpPr>
        <p:spPr bwMode="auto">
          <a:xfrm>
            <a:off x="2414588" y="2366963"/>
            <a:ext cx="457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25" name="Text Box 108">
            <a:extLst>
              <a:ext uri="{FF2B5EF4-FFF2-40B4-BE49-F238E27FC236}">
                <a16:creationId xmlns:a16="http://schemas.microsoft.com/office/drawing/2014/main" id="{72B2BA5C-CA32-46DD-8CC8-678E33E50B3F}"/>
              </a:ext>
            </a:extLst>
          </p:cNvPr>
          <p:cNvSpPr txBox="1">
            <a:spLocks noChangeArrowheads="1"/>
          </p:cNvSpPr>
          <p:nvPr/>
        </p:nvSpPr>
        <p:spPr bwMode="auto">
          <a:xfrm>
            <a:off x="-61913" y="2571750"/>
            <a:ext cx="10810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b="1">
                <a:solidFill>
                  <a:srgbClr val="000000"/>
                </a:solidFill>
                <a:latin typeface="Times New Roman" panose="02020603050405020304" pitchFamily="18" charset="0"/>
                <a:cs typeface="Times New Roman" panose="02020603050405020304" pitchFamily="18" charset="0"/>
              </a:rPr>
              <a:t>头指针</a:t>
            </a:r>
          </a:p>
        </p:txBody>
      </p:sp>
      <p:sp>
        <p:nvSpPr>
          <p:cNvPr id="62526" name="Rectangle 110">
            <a:extLst>
              <a:ext uri="{FF2B5EF4-FFF2-40B4-BE49-F238E27FC236}">
                <a16:creationId xmlns:a16="http://schemas.microsoft.com/office/drawing/2014/main" id="{C5B7317B-C082-4AEE-8EF2-373DD79D89D2}"/>
              </a:ext>
            </a:extLst>
          </p:cNvPr>
          <p:cNvSpPr>
            <a:spLocks noChangeArrowheads="1"/>
          </p:cNvSpPr>
          <p:nvPr/>
        </p:nvSpPr>
        <p:spPr bwMode="auto">
          <a:xfrm>
            <a:off x="765175" y="1182688"/>
            <a:ext cx="609600" cy="3810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cs typeface="Times New Roman" panose="02020603050405020304" pitchFamily="18" charset="0"/>
            </a:endParaRPr>
          </a:p>
        </p:txBody>
      </p:sp>
      <p:sp>
        <p:nvSpPr>
          <p:cNvPr id="62527" name="Rectangle 112">
            <a:extLst>
              <a:ext uri="{FF2B5EF4-FFF2-40B4-BE49-F238E27FC236}">
                <a16:creationId xmlns:a16="http://schemas.microsoft.com/office/drawing/2014/main" id="{8DD7A253-A850-4C06-90A4-E660C0016301}"/>
              </a:ext>
            </a:extLst>
          </p:cNvPr>
          <p:cNvSpPr>
            <a:spLocks noChangeArrowheads="1"/>
          </p:cNvSpPr>
          <p:nvPr/>
        </p:nvSpPr>
        <p:spPr bwMode="auto">
          <a:xfrm>
            <a:off x="46038" y="1103313"/>
            <a:ext cx="685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a:solidFill>
                  <a:srgbClr val="000000"/>
                </a:solidFill>
                <a:latin typeface="Times New Roman" panose="02020603050405020304" pitchFamily="18" charset="0"/>
                <a:cs typeface="Times New Roman" panose="02020603050405020304" pitchFamily="18" charset="0"/>
              </a:rPr>
              <a:t>tail</a:t>
            </a:r>
          </a:p>
        </p:txBody>
      </p:sp>
      <p:sp>
        <p:nvSpPr>
          <p:cNvPr id="103" name="Line 114">
            <a:extLst>
              <a:ext uri="{FF2B5EF4-FFF2-40B4-BE49-F238E27FC236}">
                <a16:creationId xmlns:a16="http://schemas.microsoft.com/office/drawing/2014/main" id="{AF024A08-9309-4A42-BBE5-7C5521201120}"/>
              </a:ext>
            </a:extLst>
          </p:cNvPr>
          <p:cNvSpPr>
            <a:spLocks noChangeShapeType="1"/>
          </p:cNvSpPr>
          <p:nvPr/>
        </p:nvSpPr>
        <p:spPr bwMode="auto">
          <a:xfrm>
            <a:off x="3481388" y="2366963"/>
            <a:ext cx="609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 name="Line 115">
            <a:extLst>
              <a:ext uri="{FF2B5EF4-FFF2-40B4-BE49-F238E27FC236}">
                <a16:creationId xmlns:a16="http://schemas.microsoft.com/office/drawing/2014/main" id="{F9E5660A-4BD3-4674-9C39-A77756FF4FDD}"/>
              </a:ext>
            </a:extLst>
          </p:cNvPr>
          <p:cNvSpPr>
            <a:spLocks noChangeShapeType="1"/>
          </p:cNvSpPr>
          <p:nvPr/>
        </p:nvSpPr>
        <p:spPr bwMode="auto">
          <a:xfrm>
            <a:off x="4624388" y="2366963"/>
            <a:ext cx="609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 name="Line 116">
            <a:extLst>
              <a:ext uri="{FF2B5EF4-FFF2-40B4-BE49-F238E27FC236}">
                <a16:creationId xmlns:a16="http://schemas.microsoft.com/office/drawing/2014/main" id="{38C619D2-0C3C-41AF-A3E4-94B10B44A549}"/>
              </a:ext>
            </a:extLst>
          </p:cNvPr>
          <p:cNvSpPr>
            <a:spLocks noChangeShapeType="1"/>
          </p:cNvSpPr>
          <p:nvPr/>
        </p:nvSpPr>
        <p:spPr bwMode="auto">
          <a:xfrm>
            <a:off x="5767388" y="2366963"/>
            <a:ext cx="609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 name="Line 117">
            <a:extLst>
              <a:ext uri="{FF2B5EF4-FFF2-40B4-BE49-F238E27FC236}">
                <a16:creationId xmlns:a16="http://schemas.microsoft.com/office/drawing/2014/main" id="{F11487F1-651A-44E8-893A-9824B4C474EF}"/>
              </a:ext>
            </a:extLst>
          </p:cNvPr>
          <p:cNvSpPr>
            <a:spLocks noChangeShapeType="1"/>
          </p:cNvSpPr>
          <p:nvPr/>
        </p:nvSpPr>
        <p:spPr bwMode="auto">
          <a:xfrm>
            <a:off x="6910388" y="2366963"/>
            <a:ext cx="609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 name="Text Box 118">
            <a:extLst>
              <a:ext uri="{FF2B5EF4-FFF2-40B4-BE49-F238E27FC236}">
                <a16:creationId xmlns:a16="http://schemas.microsoft.com/office/drawing/2014/main" id="{3A37C497-B308-4A70-842E-E4BAF94594B0}"/>
              </a:ext>
            </a:extLst>
          </p:cNvPr>
          <p:cNvSpPr txBox="1">
            <a:spLocks noChangeArrowheads="1"/>
          </p:cNvSpPr>
          <p:nvPr/>
        </p:nvSpPr>
        <p:spPr bwMode="auto">
          <a:xfrm>
            <a:off x="827088" y="3114675"/>
            <a:ext cx="7512050" cy="83185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000000"/>
                </a:solidFill>
                <a:latin typeface="Times New Roman" panose="02020603050405020304" pitchFamily="18" charset="0"/>
              </a:rPr>
              <a:t>head=tail= (struct s_list *) malloc(sizeof(struct s_list));</a:t>
            </a:r>
          </a:p>
          <a:p>
            <a:pPr eaLnBrk="1" hangingPunct="1">
              <a:spcBef>
                <a:spcPct val="0"/>
              </a:spcBef>
              <a:buClrTx/>
              <a:buSzTx/>
              <a:buFontTx/>
              <a:buNone/>
            </a:pPr>
            <a:r>
              <a:rPr lang="en-US" altLang="zh-CN" sz="2400">
                <a:solidFill>
                  <a:srgbClr val="000000"/>
                </a:solidFill>
                <a:latin typeface="Times New Roman" panose="02020603050405020304" pitchFamily="18" charset="0"/>
              </a:rPr>
              <a:t>head-&gt;data=*p++;</a:t>
            </a:r>
          </a:p>
        </p:txBody>
      </p:sp>
      <p:sp>
        <p:nvSpPr>
          <p:cNvPr id="112" name="Text Box 136">
            <a:extLst>
              <a:ext uri="{FF2B5EF4-FFF2-40B4-BE49-F238E27FC236}">
                <a16:creationId xmlns:a16="http://schemas.microsoft.com/office/drawing/2014/main" id="{95DC6797-98BA-4D19-B3B9-AFA2E562EDD0}"/>
              </a:ext>
            </a:extLst>
          </p:cNvPr>
          <p:cNvSpPr txBox="1">
            <a:spLocks noChangeArrowheads="1"/>
          </p:cNvSpPr>
          <p:nvPr/>
        </p:nvSpPr>
        <p:spPr bwMode="auto">
          <a:xfrm>
            <a:off x="827088" y="3933825"/>
            <a:ext cx="7512050" cy="156845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a:solidFill>
                  <a:srgbClr val="000000"/>
                </a:solidFill>
                <a:latin typeface="Times New Roman" panose="02020603050405020304" pitchFamily="18" charset="0"/>
              </a:rPr>
              <a:t>当*</a:t>
            </a:r>
            <a:r>
              <a:rPr lang="en-US" altLang="zh-CN" sz="2400">
                <a:solidFill>
                  <a:srgbClr val="000000"/>
                </a:solidFill>
                <a:latin typeface="Times New Roman" panose="02020603050405020304" pitchFamily="18" charset="0"/>
              </a:rPr>
              <a:t>p</a:t>
            </a:r>
            <a:r>
              <a:rPr lang="zh-CN" altLang="en-US" sz="2400">
                <a:solidFill>
                  <a:srgbClr val="000000"/>
                </a:solidFill>
                <a:latin typeface="Times New Roman" panose="02020603050405020304" pitchFamily="18" charset="0"/>
              </a:rPr>
              <a:t>不为</a:t>
            </a:r>
            <a:r>
              <a:rPr lang="en-US" altLang="zh-CN" sz="2400">
                <a:solidFill>
                  <a:srgbClr val="000000"/>
                </a:solidFill>
                <a:latin typeface="Times New Roman" panose="02020603050405020304" pitchFamily="18" charset="0"/>
              </a:rPr>
              <a:t>0</a:t>
            </a:r>
            <a:r>
              <a:rPr lang="zh-CN" altLang="en-US" sz="2400">
                <a:solidFill>
                  <a:srgbClr val="000000"/>
                </a:solidFill>
                <a:latin typeface="Times New Roman" panose="02020603050405020304" pitchFamily="18" charset="0"/>
              </a:rPr>
              <a:t>时，重复下列操作：</a:t>
            </a:r>
            <a:endParaRPr lang="en-US" altLang="zh-CN" sz="2400">
              <a:solidFill>
                <a:srgbClr val="000000"/>
              </a:solidFill>
              <a:latin typeface="Times New Roman" panose="02020603050405020304" pitchFamily="18" charset="0"/>
            </a:endParaRPr>
          </a:p>
          <a:p>
            <a:pPr eaLnBrk="1" hangingPunct="1">
              <a:spcBef>
                <a:spcPct val="0"/>
              </a:spcBef>
              <a:buClrTx/>
              <a:buSzTx/>
              <a:buFont typeface="Wingdings" panose="05000000000000000000" pitchFamily="2" charset="2"/>
              <a:buNone/>
            </a:pPr>
            <a:r>
              <a:rPr lang="en-US" altLang="zh-CN" sz="2400">
                <a:solidFill>
                  <a:srgbClr val="000000"/>
                </a:solidFill>
                <a:latin typeface="Times New Roman" panose="02020603050405020304" pitchFamily="18" charset="0"/>
              </a:rPr>
              <a:t>tail-&gt;next = (struct s_list *) malloc(sizeof(struct s_list));</a:t>
            </a:r>
          </a:p>
          <a:p>
            <a:pPr eaLnBrk="1" hangingPunct="1">
              <a:spcBef>
                <a:spcPct val="0"/>
              </a:spcBef>
              <a:buClrTx/>
              <a:buSzTx/>
              <a:buFont typeface="Wingdings" panose="05000000000000000000" pitchFamily="2" charset="2"/>
              <a:buNone/>
            </a:pPr>
            <a:r>
              <a:rPr lang="en-US" altLang="zh-CN" sz="2400">
                <a:solidFill>
                  <a:srgbClr val="000000"/>
                </a:solidFill>
                <a:latin typeface="Times New Roman" panose="02020603050405020304" pitchFamily="18" charset="0"/>
              </a:rPr>
              <a:t>tail=tail-&gt;next;</a:t>
            </a:r>
          </a:p>
          <a:p>
            <a:pPr eaLnBrk="1" hangingPunct="1">
              <a:spcBef>
                <a:spcPct val="0"/>
              </a:spcBef>
              <a:buClrTx/>
              <a:buSzTx/>
              <a:buFont typeface="Wingdings" panose="05000000000000000000" pitchFamily="2" charset="2"/>
              <a:buNone/>
            </a:pPr>
            <a:r>
              <a:rPr lang="en-US" altLang="zh-CN" sz="2400">
                <a:solidFill>
                  <a:srgbClr val="000000"/>
                </a:solidFill>
                <a:latin typeface="Times New Roman" panose="02020603050405020304" pitchFamily="18" charset="0"/>
              </a:rPr>
              <a:t>tail-&gt;data=*p++;</a:t>
            </a:r>
          </a:p>
        </p:txBody>
      </p:sp>
      <p:sp>
        <p:nvSpPr>
          <p:cNvPr id="113" name="Line 145">
            <a:extLst>
              <a:ext uri="{FF2B5EF4-FFF2-40B4-BE49-F238E27FC236}">
                <a16:creationId xmlns:a16="http://schemas.microsoft.com/office/drawing/2014/main" id="{04CFDBBD-4752-48DA-A1F9-A01D8340FF76}"/>
              </a:ext>
            </a:extLst>
          </p:cNvPr>
          <p:cNvSpPr>
            <a:spLocks noChangeShapeType="1"/>
          </p:cNvSpPr>
          <p:nvPr/>
        </p:nvSpPr>
        <p:spPr bwMode="auto">
          <a:xfrm>
            <a:off x="1019175" y="1347788"/>
            <a:ext cx="649288" cy="792162"/>
          </a:xfrm>
          <a:prstGeom prst="line">
            <a:avLst/>
          </a:prstGeom>
          <a:noFill/>
          <a:ln w="28575">
            <a:solidFill>
              <a:srgbClr val="FE3F3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 name="Text Box 160">
            <a:extLst>
              <a:ext uri="{FF2B5EF4-FFF2-40B4-BE49-F238E27FC236}">
                <a16:creationId xmlns:a16="http://schemas.microsoft.com/office/drawing/2014/main" id="{4F384DB0-1C57-42FD-A027-1AE555EE799A}"/>
              </a:ext>
            </a:extLst>
          </p:cNvPr>
          <p:cNvSpPr txBox="1">
            <a:spLocks noChangeArrowheads="1"/>
          </p:cNvSpPr>
          <p:nvPr/>
        </p:nvSpPr>
        <p:spPr bwMode="auto">
          <a:xfrm>
            <a:off x="2028825" y="5510213"/>
            <a:ext cx="6310313" cy="4572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000000"/>
                </a:solidFill>
                <a:latin typeface="Times New Roman" panose="02020603050405020304" pitchFamily="18" charset="0"/>
              </a:rPr>
              <a:t>tail-&gt;next=NULL;</a:t>
            </a:r>
          </a:p>
        </p:txBody>
      </p:sp>
      <p:sp>
        <p:nvSpPr>
          <p:cNvPr id="115" name="Text Box 161">
            <a:extLst>
              <a:ext uri="{FF2B5EF4-FFF2-40B4-BE49-F238E27FC236}">
                <a16:creationId xmlns:a16="http://schemas.microsoft.com/office/drawing/2014/main" id="{D852CC53-27DF-4A4B-B74C-A4A3D1C9E172}"/>
              </a:ext>
            </a:extLst>
          </p:cNvPr>
          <p:cNvSpPr txBox="1">
            <a:spLocks noChangeArrowheads="1"/>
          </p:cNvSpPr>
          <p:nvPr/>
        </p:nvSpPr>
        <p:spPr bwMode="auto">
          <a:xfrm>
            <a:off x="8077200" y="2138363"/>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b="1">
                <a:solidFill>
                  <a:srgbClr val="000000"/>
                </a:solidFill>
                <a:latin typeface="Times New Roman" panose="02020603050405020304" pitchFamily="18" charset="0"/>
                <a:cs typeface="Times New Roman" panose="02020603050405020304" pitchFamily="18" charset="0"/>
              </a:rPr>
              <a:t>^</a:t>
            </a:r>
          </a:p>
        </p:txBody>
      </p:sp>
      <p:sp>
        <p:nvSpPr>
          <p:cNvPr id="62537" name="Text Box 108">
            <a:extLst>
              <a:ext uri="{FF2B5EF4-FFF2-40B4-BE49-F238E27FC236}">
                <a16:creationId xmlns:a16="http://schemas.microsoft.com/office/drawing/2014/main" id="{E8D4FDF6-653B-4586-9DCF-A476C787594B}"/>
              </a:ext>
            </a:extLst>
          </p:cNvPr>
          <p:cNvSpPr txBox="1">
            <a:spLocks noChangeArrowheads="1"/>
          </p:cNvSpPr>
          <p:nvPr/>
        </p:nvSpPr>
        <p:spPr bwMode="auto">
          <a:xfrm>
            <a:off x="-60325" y="1635125"/>
            <a:ext cx="1008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b="1">
                <a:solidFill>
                  <a:srgbClr val="000000"/>
                </a:solidFill>
                <a:latin typeface="Times New Roman" panose="02020603050405020304" pitchFamily="18" charset="0"/>
                <a:cs typeface="Times New Roman" panose="02020603050405020304" pitchFamily="18" charset="0"/>
              </a:rPr>
              <a:t>尾指针  </a:t>
            </a:r>
          </a:p>
        </p:txBody>
      </p:sp>
      <p:sp>
        <p:nvSpPr>
          <p:cNvPr id="118" name="Line 145">
            <a:extLst>
              <a:ext uri="{FF2B5EF4-FFF2-40B4-BE49-F238E27FC236}">
                <a16:creationId xmlns:a16="http://schemas.microsoft.com/office/drawing/2014/main" id="{73157B14-1052-4A1E-8195-AC138C391E07}"/>
              </a:ext>
            </a:extLst>
          </p:cNvPr>
          <p:cNvSpPr>
            <a:spLocks noChangeShapeType="1"/>
          </p:cNvSpPr>
          <p:nvPr/>
        </p:nvSpPr>
        <p:spPr bwMode="auto">
          <a:xfrm>
            <a:off x="1019175" y="1347788"/>
            <a:ext cx="3097213" cy="792162"/>
          </a:xfrm>
          <a:prstGeom prst="line">
            <a:avLst/>
          </a:prstGeom>
          <a:noFill/>
          <a:ln w="28575">
            <a:solidFill>
              <a:srgbClr val="FE3F3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 name="Text Box 108">
            <a:extLst>
              <a:ext uri="{FF2B5EF4-FFF2-40B4-BE49-F238E27FC236}">
                <a16:creationId xmlns:a16="http://schemas.microsoft.com/office/drawing/2014/main" id="{555B3F7C-7373-42B9-A923-2F347A4C4F07}"/>
              </a:ext>
            </a:extLst>
          </p:cNvPr>
          <p:cNvSpPr txBox="1">
            <a:spLocks noChangeArrowheads="1"/>
          </p:cNvSpPr>
          <p:nvPr/>
        </p:nvSpPr>
        <p:spPr bwMode="auto">
          <a:xfrm>
            <a:off x="1522413" y="2571750"/>
            <a:ext cx="11541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b="1">
                <a:solidFill>
                  <a:srgbClr val="000000"/>
                </a:solidFill>
                <a:latin typeface="Times New Roman" panose="02020603050405020304" pitchFamily="18" charset="0"/>
                <a:cs typeface="Times New Roman" panose="02020603050405020304" pitchFamily="18" charset="0"/>
              </a:rPr>
              <a:t>  头结点</a:t>
            </a:r>
          </a:p>
        </p:txBody>
      </p:sp>
      <p:sp>
        <p:nvSpPr>
          <p:cNvPr id="121" name="Line 145">
            <a:extLst>
              <a:ext uri="{FF2B5EF4-FFF2-40B4-BE49-F238E27FC236}">
                <a16:creationId xmlns:a16="http://schemas.microsoft.com/office/drawing/2014/main" id="{4F85DC8A-8B51-4E66-9318-6E2F24A10D81}"/>
              </a:ext>
            </a:extLst>
          </p:cNvPr>
          <p:cNvSpPr>
            <a:spLocks noChangeShapeType="1"/>
          </p:cNvSpPr>
          <p:nvPr/>
        </p:nvSpPr>
        <p:spPr bwMode="auto">
          <a:xfrm>
            <a:off x="1019175" y="1347788"/>
            <a:ext cx="1873250" cy="792162"/>
          </a:xfrm>
          <a:prstGeom prst="line">
            <a:avLst/>
          </a:prstGeom>
          <a:noFill/>
          <a:ln w="28575">
            <a:solidFill>
              <a:srgbClr val="FE3F3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 name="Line 145">
            <a:extLst>
              <a:ext uri="{FF2B5EF4-FFF2-40B4-BE49-F238E27FC236}">
                <a16:creationId xmlns:a16="http://schemas.microsoft.com/office/drawing/2014/main" id="{38127B6A-FEC8-4215-920C-D7A39C18699C}"/>
              </a:ext>
            </a:extLst>
          </p:cNvPr>
          <p:cNvSpPr>
            <a:spLocks noChangeShapeType="1"/>
          </p:cNvSpPr>
          <p:nvPr/>
        </p:nvSpPr>
        <p:spPr bwMode="auto">
          <a:xfrm>
            <a:off x="1019175" y="1347788"/>
            <a:ext cx="4249738" cy="792162"/>
          </a:xfrm>
          <a:prstGeom prst="line">
            <a:avLst/>
          </a:prstGeom>
          <a:noFill/>
          <a:ln w="28575">
            <a:solidFill>
              <a:srgbClr val="FE3F3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 name="Line 145">
            <a:extLst>
              <a:ext uri="{FF2B5EF4-FFF2-40B4-BE49-F238E27FC236}">
                <a16:creationId xmlns:a16="http://schemas.microsoft.com/office/drawing/2014/main" id="{406B0420-681F-4290-BBA0-9EC2C48821F8}"/>
              </a:ext>
            </a:extLst>
          </p:cNvPr>
          <p:cNvSpPr>
            <a:spLocks noChangeShapeType="1"/>
          </p:cNvSpPr>
          <p:nvPr/>
        </p:nvSpPr>
        <p:spPr bwMode="auto">
          <a:xfrm>
            <a:off x="1092200" y="1419225"/>
            <a:ext cx="5327650" cy="720725"/>
          </a:xfrm>
          <a:prstGeom prst="line">
            <a:avLst/>
          </a:prstGeom>
          <a:noFill/>
          <a:ln w="28575">
            <a:solidFill>
              <a:srgbClr val="FE3F3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 name="Line 145">
            <a:extLst>
              <a:ext uri="{FF2B5EF4-FFF2-40B4-BE49-F238E27FC236}">
                <a16:creationId xmlns:a16="http://schemas.microsoft.com/office/drawing/2014/main" id="{B239D91A-A49D-40A0-8398-A0C94D9D0A8C}"/>
              </a:ext>
            </a:extLst>
          </p:cNvPr>
          <p:cNvSpPr>
            <a:spLocks noChangeShapeType="1"/>
          </p:cNvSpPr>
          <p:nvPr/>
        </p:nvSpPr>
        <p:spPr bwMode="auto">
          <a:xfrm>
            <a:off x="1019175" y="1347788"/>
            <a:ext cx="6553200" cy="792162"/>
          </a:xfrm>
          <a:prstGeom prst="line">
            <a:avLst/>
          </a:prstGeom>
          <a:noFill/>
          <a:ln w="28575">
            <a:solidFill>
              <a:srgbClr val="FE3F3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box(in)">
                                      <p:cBhvr>
                                        <p:cTn id="7" dur="500"/>
                                        <p:tgtEl>
                                          <p:spTgt spid="1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box(in)">
                                      <p:cBhvr>
                                        <p:cTn id="12" dur="500"/>
                                        <p:tgtEl>
                                          <p:spTgt spid="50"/>
                                        </p:tgtEl>
                                      </p:cBhvr>
                                    </p:animEffect>
                                  </p:childTnLst>
                                </p:cTn>
                              </p:par>
                              <p:par>
                                <p:cTn id="13" presetID="4" presetClass="entr" presetSubtype="16"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box(in)">
                                      <p:cBhvr>
                                        <p:cTn id="15" dur="500"/>
                                        <p:tgtEl>
                                          <p:spTgt spid="51"/>
                                        </p:tgtEl>
                                      </p:cBhvr>
                                    </p:animEffect>
                                  </p:childTnLst>
                                </p:cTn>
                              </p:par>
                              <p:par>
                                <p:cTn id="16" presetID="4" presetClass="entr" presetSubtype="16" fill="hold" nodeType="with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box(in)">
                                      <p:cBhvr>
                                        <p:cTn id="18" dur="500"/>
                                        <p:tgtEl>
                                          <p:spTgt spid="56"/>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box(in)">
                                      <p:cBhvr>
                                        <p:cTn id="21" dur="500"/>
                                        <p:tgtEl>
                                          <p:spTgt spid="58"/>
                                        </p:tgtEl>
                                      </p:cBhvr>
                                    </p:animEffect>
                                  </p:childTnLst>
                                </p:cTn>
                              </p:par>
                              <p:par>
                                <p:cTn id="22" presetID="4" presetClass="entr" presetSubtype="16"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box(in)">
                                      <p:cBhvr>
                                        <p:cTn id="24" dur="500"/>
                                        <p:tgtEl>
                                          <p:spTgt spid="59"/>
                                        </p:tgtEl>
                                      </p:cBhvr>
                                    </p:animEffect>
                                  </p:childTnLst>
                                </p:cTn>
                              </p:par>
                              <p:par>
                                <p:cTn id="25" presetID="4" presetClass="entr" presetSubtype="16" fill="hold" nodeType="with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box(in)">
                                      <p:cBhvr>
                                        <p:cTn id="27" dur="500"/>
                                        <p:tgtEl>
                                          <p:spTgt spid="60"/>
                                        </p:tgtEl>
                                      </p:cBhvr>
                                    </p:animEffect>
                                  </p:childTnLst>
                                </p:cTn>
                              </p:par>
                              <p:par>
                                <p:cTn id="28" presetID="4" presetClass="entr" presetSubtype="16" fill="hold" nodeType="withEffect">
                                  <p:stCondLst>
                                    <p:cond delay="0"/>
                                  </p:stCondLst>
                                  <p:childTnLst>
                                    <p:set>
                                      <p:cBhvr>
                                        <p:cTn id="29" dur="1" fill="hold">
                                          <p:stCondLst>
                                            <p:cond delay="0"/>
                                          </p:stCondLst>
                                        </p:cTn>
                                        <p:tgtEl>
                                          <p:spTgt spid="61"/>
                                        </p:tgtEl>
                                        <p:attrNameLst>
                                          <p:attrName>style.visibility</p:attrName>
                                        </p:attrNameLst>
                                      </p:cBhvr>
                                      <p:to>
                                        <p:strVal val="visible"/>
                                      </p:to>
                                    </p:set>
                                    <p:animEffect transition="in" filter="box(in)">
                                      <p:cBhvr>
                                        <p:cTn id="30" dur="500"/>
                                        <p:tgtEl>
                                          <p:spTgt spid="61"/>
                                        </p:tgtEl>
                                      </p:cBhvr>
                                    </p:animEffect>
                                  </p:childTnLst>
                                </p:cTn>
                              </p:par>
                              <p:par>
                                <p:cTn id="31" presetID="4" presetClass="entr" presetSubtype="16"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animEffect transition="in" filter="box(in)">
                                      <p:cBhvr>
                                        <p:cTn id="33" dur="500"/>
                                        <p:tgtEl>
                                          <p:spTgt spid="62"/>
                                        </p:tgtEl>
                                      </p:cBhvr>
                                    </p:animEffect>
                                  </p:childTnLst>
                                </p:cTn>
                              </p:par>
                              <p:par>
                                <p:cTn id="34" presetID="4" presetClass="entr" presetSubtype="16" fill="hold" nodeType="withEffect">
                                  <p:stCondLst>
                                    <p:cond delay="0"/>
                                  </p:stCondLst>
                                  <p:childTnLst>
                                    <p:set>
                                      <p:cBhvr>
                                        <p:cTn id="35" dur="1" fill="hold">
                                          <p:stCondLst>
                                            <p:cond delay="0"/>
                                          </p:stCondLst>
                                        </p:cTn>
                                        <p:tgtEl>
                                          <p:spTgt spid="63"/>
                                        </p:tgtEl>
                                        <p:attrNameLst>
                                          <p:attrName>style.visibility</p:attrName>
                                        </p:attrNameLst>
                                      </p:cBhvr>
                                      <p:to>
                                        <p:strVal val="visible"/>
                                      </p:to>
                                    </p:set>
                                    <p:animEffect transition="in" filter="box(in)">
                                      <p:cBhvr>
                                        <p:cTn id="36" dur="500"/>
                                        <p:tgtEl>
                                          <p:spTgt spid="63"/>
                                        </p:tgtEl>
                                      </p:cBhvr>
                                    </p:animEffect>
                                  </p:childTnLst>
                                </p:cTn>
                              </p:par>
                              <p:par>
                                <p:cTn id="37" presetID="4" presetClass="entr" presetSubtype="16" fill="hold" nodeType="withEffect">
                                  <p:stCondLst>
                                    <p:cond delay="0"/>
                                  </p:stCondLst>
                                  <p:childTnLst>
                                    <p:set>
                                      <p:cBhvr>
                                        <p:cTn id="38" dur="1" fill="hold">
                                          <p:stCondLst>
                                            <p:cond delay="0"/>
                                          </p:stCondLst>
                                        </p:cTn>
                                        <p:tgtEl>
                                          <p:spTgt spid="113"/>
                                        </p:tgtEl>
                                        <p:attrNameLst>
                                          <p:attrName>style.visibility</p:attrName>
                                        </p:attrNameLst>
                                      </p:cBhvr>
                                      <p:to>
                                        <p:strVal val="visible"/>
                                      </p:to>
                                    </p:set>
                                    <p:animEffect transition="in" filter="box(in)">
                                      <p:cBhvr>
                                        <p:cTn id="39" dur="500"/>
                                        <p:tgtEl>
                                          <p:spTgt spid="113"/>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119"/>
                                        </p:tgtEl>
                                        <p:attrNameLst>
                                          <p:attrName>style.visibility</p:attrName>
                                        </p:attrNameLst>
                                      </p:cBhvr>
                                      <p:to>
                                        <p:strVal val="visible"/>
                                      </p:to>
                                    </p:set>
                                    <p:animEffect transition="in" filter="box(in)">
                                      <p:cBhvr>
                                        <p:cTn id="42" dur="500"/>
                                        <p:tgtEl>
                                          <p:spTgt spid="11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12"/>
                                        </p:tgtEl>
                                        <p:attrNameLst>
                                          <p:attrName>style.visibility</p:attrName>
                                        </p:attrNameLst>
                                      </p:cBhvr>
                                      <p:to>
                                        <p:strVal val="visible"/>
                                      </p:to>
                                    </p:set>
                                    <p:animEffect transition="in" filter="box(in)">
                                      <p:cBhvr>
                                        <p:cTn id="47" dur="500"/>
                                        <p:tgtEl>
                                          <p:spTgt spid="11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65"/>
                                        </p:tgtEl>
                                        <p:attrNameLst>
                                          <p:attrName>style.visibility</p:attrName>
                                        </p:attrNameLst>
                                      </p:cBhvr>
                                      <p:to>
                                        <p:strVal val="visible"/>
                                      </p:to>
                                    </p:set>
                                    <p:animEffect transition="in" filter="box(in)">
                                      <p:cBhvr>
                                        <p:cTn id="52" dur="500"/>
                                        <p:tgtEl>
                                          <p:spTgt spid="65"/>
                                        </p:tgtEl>
                                      </p:cBhvr>
                                    </p:animEffect>
                                  </p:childTnLst>
                                </p:cTn>
                              </p:par>
                              <p:par>
                                <p:cTn id="53" presetID="4" presetClass="entr" presetSubtype="16" fill="hold"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box(in)">
                                      <p:cBhvr>
                                        <p:cTn id="55" dur="500"/>
                                        <p:tgtEl>
                                          <p:spTgt spid="66"/>
                                        </p:tgtEl>
                                      </p:cBhvr>
                                    </p:animEffect>
                                  </p:childTnLst>
                                </p:cTn>
                              </p:par>
                              <p:par>
                                <p:cTn id="56" presetID="4" presetClass="entr" presetSubtype="16" fill="hold" nodeType="withEffect">
                                  <p:stCondLst>
                                    <p:cond delay="0"/>
                                  </p:stCondLst>
                                  <p:childTnLst>
                                    <p:set>
                                      <p:cBhvr>
                                        <p:cTn id="57" dur="1" fill="hold">
                                          <p:stCondLst>
                                            <p:cond delay="0"/>
                                          </p:stCondLst>
                                        </p:cTn>
                                        <p:tgtEl>
                                          <p:spTgt spid="67"/>
                                        </p:tgtEl>
                                        <p:attrNameLst>
                                          <p:attrName>style.visibility</p:attrName>
                                        </p:attrNameLst>
                                      </p:cBhvr>
                                      <p:to>
                                        <p:strVal val="visible"/>
                                      </p:to>
                                    </p:set>
                                    <p:animEffect transition="in" filter="box(in)">
                                      <p:cBhvr>
                                        <p:cTn id="58" dur="500"/>
                                        <p:tgtEl>
                                          <p:spTgt spid="67"/>
                                        </p:tgtEl>
                                      </p:cBhvr>
                                    </p:animEffect>
                                  </p:childTnLst>
                                </p:cTn>
                              </p:par>
                              <p:par>
                                <p:cTn id="59" presetID="4" presetClass="entr" presetSubtype="16" fill="hold" nodeType="withEffect">
                                  <p:stCondLst>
                                    <p:cond delay="0"/>
                                  </p:stCondLst>
                                  <p:childTnLst>
                                    <p:set>
                                      <p:cBhvr>
                                        <p:cTn id="60" dur="1" fill="hold">
                                          <p:stCondLst>
                                            <p:cond delay="0"/>
                                          </p:stCondLst>
                                        </p:cTn>
                                        <p:tgtEl>
                                          <p:spTgt spid="68"/>
                                        </p:tgtEl>
                                        <p:attrNameLst>
                                          <p:attrName>style.visibility</p:attrName>
                                        </p:attrNameLst>
                                      </p:cBhvr>
                                      <p:to>
                                        <p:strVal val="visible"/>
                                      </p:to>
                                    </p:set>
                                    <p:animEffect transition="in" filter="box(in)">
                                      <p:cBhvr>
                                        <p:cTn id="61" dur="500"/>
                                        <p:tgtEl>
                                          <p:spTgt spid="68"/>
                                        </p:tgtEl>
                                      </p:cBhvr>
                                    </p:animEffect>
                                  </p:childTnLst>
                                </p:cTn>
                              </p:par>
                              <p:par>
                                <p:cTn id="62" presetID="4" presetClass="entr" presetSubtype="16" fill="hold" nodeType="withEffect">
                                  <p:stCondLst>
                                    <p:cond delay="0"/>
                                  </p:stCondLst>
                                  <p:childTnLst>
                                    <p:set>
                                      <p:cBhvr>
                                        <p:cTn id="63" dur="1" fill="hold">
                                          <p:stCondLst>
                                            <p:cond delay="0"/>
                                          </p:stCondLst>
                                        </p:cTn>
                                        <p:tgtEl>
                                          <p:spTgt spid="69"/>
                                        </p:tgtEl>
                                        <p:attrNameLst>
                                          <p:attrName>style.visibility</p:attrName>
                                        </p:attrNameLst>
                                      </p:cBhvr>
                                      <p:to>
                                        <p:strVal val="visible"/>
                                      </p:to>
                                    </p:set>
                                    <p:animEffect transition="in" filter="box(in)">
                                      <p:cBhvr>
                                        <p:cTn id="64" dur="500"/>
                                        <p:tgtEl>
                                          <p:spTgt spid="69"/>
                                        </p:tgtEl>
                                      </p:cBhvr>
                                    </p:animEffect>
                                  </p:childTnLst>
                                </p:cTn>
                              </p:par>
                              <p:par>
                                <p:cTn id="65" presetID="4" presetClass="entr" presetSubtype="16" fill="hold" nodeType="withEffect">
                                  <p:stCondLst>
                                    <p:cond delay="0"/>
                                  </p:stCondLst>
                                  <p:childTnLst>
                                    <p:set>
                                      <p:cBhvr>
                                        <p:cTn id="66" dur="1" fill="hold">
                                          <p:stCondLst>
                                            <p:cond delay="0"/>
                                          </p:stCondLst>
                                        </p:cTn>
                                        <p:tgtEl>
                                          <p:spTgt spid="70"/>
                                        </p:tgtEl>
                                        <p:attrNameLst>
                                          <p:attrName>style.visibility</p:attrName>
                                        </p:attrNameLst>
                                      </p:cBhvr>
                                      <p:to>
                                        <p:strVal val="visible"/>
                                      </p:to>
                                    </p:set>
                                    <p:animEffect transition="in" filter="box(in)">
                                      <p:cBhvr>
                                        <p:cTn id="67" dur="500"/>
                                        <p:tgtEl>
                                          <p:spTgt spid="70"/>
                                        </p:tgtEl>
                                      </p:cBhvr>
                                    </p:animEffect>
                                  </p:childTnLst>
                                </p:cTn>
                              </p:par>
                            </p:childTnLst>
                          </p:cTn>
                        </p:par>
                        <p:par>
                          <p:cTn id="68" fill="hold" nodeType="afterGroup">
                            <p:stCondLst>
                              <p:cond delay="500"/>
                            </p:stCondLst>
                            <p:childTnLst>
                              <p:par>
                                <p:cTn id="69" presetID="4" presetClass="entr" presetSubtype="16" fill="hold" nodeType="afterEffect">
                                  <p:stCondLst>
                                    <p:cond delay="0"/>
                                  </p:stCondLst>
                                  <p:childTnLst>
                                    <p:set>
                                      <p:cBhvr>
                                        <p:cTn id="70" dur="1" fill="hold">
                                          <p:stCondLst>
                                            <p:cond delay="0"/>
                                          </p:stCondLst>
                                        </p:cTn>
                                        <p:tgtEl>
                                          <p:spTgt spid="99"/>
                                        </p:tgtEl>
                                        <p:attrNameLst>
                                          <p:attrName>style.visibility</p:attrName>
                                        </p:attrNameLst>
                                      </p:cBhvr>
                                      <p:to>
                                        <p:strVal val="visible"/>
                                      </p:to>
                                    </p:set>
                                    <p:animEffect transition="in" filter="box(in)">
                                      <p:cBhvr>
                                        <p:cTn id="71" dur="500"/>
                                        <p:tgtEl>
                                          <p:spTgt spid="99"/>
                                        </p:tgtEl>
                                      </p:cBhvr>
                                    </p:animEffect>
                                  </p:childTnLst>
                                </p:cTn>
                              </p:par>
                            </p:childTnLst>
                          </p:cTn>
                        </p:par>
                        <p:par>
                          <p:cTn id="72" fill="hold" nodeType="afterGroup">
                            <p:stCondLst>
                              <p:cond delay="1000"/>
                            </p:stCondLst>
                            <p:childTnLst>
                              <p:par>
                                <p:cTn id="73" presetID="4" presetClass="exit" presetSubtype="16" fill="hold" nodeType="afterEffect">
                                  <p:stCondLst>
                                    <p:cond delay="0"/>
                                  </p:stCondLst>
                                  <p:childTnLst>
                                    <p:animEffect transition="out" filter="box(in)">
                                      <p:cBhvr>
                                        <p:cTn id="74" dur="500"/>
                                        <p:tgtEl>
                                          <p:spTgt spid="113"/>
                                        </p:tgtEl>
                                      </p:cBhvr>
                                    </p:animEffect>
                                    <p:set>
                                      <p:cBhvr>
                                        <p:cTn id="75" dur="1" fill="hold">
                                          <p:stCondLst>
                                            <p:cond delay="499"/>
                                          </p:stCondLst>
                                        </p:cTn>
                                        <p:tgtEl>
                                          <p:spTgt spid="113"/>
                                        </p:tgtEl>
                                        <p:attrNameLst>
                                          <p:attrName>style.visibility</p:attrName>
                                        </p:attrNameLst>
                                      </p:cBhvr>
                                      <p:to>
                                        <p:strVal val="hidden"/>
                                      </p:to>
                                    </p:set>
                                  </p:childTnLst>
                                </p:cTn>
                              </p:par>
                            </p:childTnLst>
                          </p:cTn>
                        </p:par>
                        <p:par>
                          <p:cTn id="76" fill="hold" nodeType="afterGroup">
                            <p:stCondLst>
                              <p:cond delay="1500"/>
                            </p:stCondLst>
                            <p:childTnLst>
                              <p:par>
                                <p:cTn id="77" presetID="4" presetClass="entr" presetSubtype="16" fill="hold" nodeType="afterEffect">
                                  <p:stCondLst>
                                    <p:cond delay="0"/>
                                  </p:stCondLst>
                                  <p:childTnLst>
                                    <p:set>
                                      <p:cBhvr>
                                        <p:cTn id="78" dur="1" fill="hold">
                                          <p:stCondLst>
                                            <p:cond delay="0"/>
                                          </p:stCondLst>
                                        </p:cTn>
                                        <p:tgtEl>
                                          <p:spTgt spid="121"/>
                                        </p:tgtEl>
                                        <p:attrNameLst>
                                          <p:attrName>style.visibility</p:attrName>
                                        </p:attrNameLst>
                                      </p:cBhvr>
                                      <p:to>
                                        <p:strVal val="visible"/>
                                      </p:to>
                                    </p:set>
                                    <p:animEffect transition="in" filter="box(in)">
                                      <p:cBhvr>
                                        <p:cTn id="79" dur="500"/>
                                        <p:tgtEl>
                                          <p:spTgt spid="121"/>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4" presetClass="entr" presetSubtype="16" fill="hold" nodeType="clickEffect">
                                  <p:stCondLst>
                                    <p:cond delay="0"/>
                                  </p:stCondLst>
                                  <p:childTnLst>
                                    <p:set>
                                      <p:cBhvr>
                                        <p:cTn id="83" dur="1" fill="hold">
                                          <p:stCondLst>
                                            <p:cond delay="0"/>
                                          </p:stCondLst>
                                        </p:cTn>
                                        <p:tgtEl>
                                          <p:spTgt spid="49"/>
                                        </p:tgtEl>
                                        <p:attrNameLst>
                                          <p:attrName>style.visibility</p:attrName>
                                        </p:attrNameLst>
                                      </p:cBhvr>
                                      <p:to>
                                        <p:strVal val="visible"/>
                                      </p:to>
                                    </p:set>
                                    <p:animEffect transition="in" filter="box(in)">
                                      <p:cBhvr>
                                        <p:cTn id="84" dur="500"/>
                                        <p:tgtEl>
                                          <p:spTgt spid="49"/>
                                        </p:tgtEl>
                                      </p:cBhvr>
                                    </p:animEffect>
                                  </p:childTnLst>
                                </p:cTn>
                              </p:par>
                              <p:par>
                                <p:cTn id="85" presetID="4" presetClass="entr" presetSubtype="16" fill="hold" grpId="0" nodeType="withEffect">
                                  <p:stCondLst>
                                    <p:cond delay="0"/>
                                  </p:stCondLst>
                                  <p:childTnLst>
                                    <p:set>
                                      <p:cBhvr>
                                        <p:cTn id="86" dur="1" fill="hold">
                                          <p:stCondLst>
                                            <p:cond delay="0"/>
                                          </p:stCondLst>
                                        </p:cTn>
                                        <p:tgtEl>
                                          <p:spTgt spid="72"/>
                                        </p:tgtEl>
                                        <p:attrNameLst>
                                          <p:attrName>style.visibility</p:attrName>
                                        </p:attrNameLst>
                                      </p:cBhvr>
                                      <p:to>
                                        <p:strVal val="visible"/>
                                      </p:to>
                                    </p:set>
                                    <p:animEffect transition="in" filter="box(in)">
                                      <p:cBhvr>
                                        <p:cTn id="87" dur="500"/>
                                        <p:tgtEl>
                                          <p:spTgt spid="72"/>
                                        </p:tgtEl>
                                      </p:cBhvr>
                                    </p:animEffect>
                                  </p:childTnLst>
                                </p:cTn>
                              </p:par>
                              <p:par>
                                <p:cTn id="88" presetID="4" presetClass="entr" presetSubtype="16" fill="hold" nodeType="withEffect">
                                  <p:stCondLst>
                                    <p:cond delay="0"/>
                                  </p:stCondLst>
                                  <p:childTnLst>
                                    <p:set>
                                      <p:cBhvr>
                                        <p:cTn id="89" dur="1" fill="hold">
                                          <p:stCondLst>
                                            <p:cond delay="0"/>
                                          </p:stCondLst>
                                        </p:cTn>
                                        <p:tgtEl>
                                          <p:spTgt spid="73"/>
                                        </p:tgtEl>
                                        <p:attrNameLst>
                                          <p:attrName>style.visibility</p:attrName>
                                        </p:attrNameLst>
                                      </p:cBhvr>
                                      <p:to>
                                        <p:strVal val="visible"/>
                                      </p:to>
                                    </p:set>
                                    <p:animEffect transition="in" filter="box(in)">
                                      <p:cBhvr>
                                        <p:cTn id="90" dur="500"/>
                                        <p:tgtEl>
                                          <p:spTgt spid="73"/>
                                        </p:tgtEl>
                                      </p:cBhvr>
                                    </p:animEffect>
                                  </p:childTnLst>
                                </p:cTn>
                              </p:par>
                              <p:par>
                                <p:cTn id="91" presetID="4" presetClass="entr" presetSubtype="16" fill="hold" nodeType="withEffect">
                                  <p:stCondLst>
                                    <p:cond delay="0"/>
                                  </p:stCondLst>
                                  <p:childTnLst>
                                    <p:set>
                                      <p:cBhvr>
                                        <p:cTn id="92" dur="1" fill="hold">
                                          <p:stCondLst>
                                            <p:cond delay="0"/>
                                          </p:stCondLst>
                                        </p:cTn>
                                        <p:tgtEl>
                                          <p:spTgt spid="74"/>
                                        </p:tgtEl>
                                        <p:attrNameLst>
                                          <p:attrName>style.visibility</p:attrName>
                                        </p:attrNameLst>
                                      </p:cBhvr>
                                      <p:to>
                                        <p:strVal val="visible"/>
                                      </p:to>
                                    </p:set>
                                    <p:animEffect transition="in" filter="box(in)">
                                      <p:cBhvr>
                                        <p:cTn id="93" dur="500"/>
                                        <p:tgtEl>
                                          <p:spTgt spid="74"/>
                                        </p:tgtEl>
                                      </p:cBhvr>
                                    </p:animEffect>
                                  </p:childTnLst>
                                </p:cTn>
                              </p:par>
                              <p:par>
                                <p:cTn id="94" presetID="4" presetClass="entr" presetSubtype="16" fill="hold" nodeType="withEffect">
                                  <p:stCondLst>
                                    <p:cond delay="0"/>
                                  </p:stCondLst>
                                  <p:childTnLst>
                                    <p:set>
                                      <p:cBhvr>
                                        <p:cTn id="95" dur="1" fill="hold">
                                          <p:stCondLst>
                                            <p:cond delay="0"/>
                                          </p:stCondLst>
                                        </p:cTn>
                                        <p:tgtEl>
                                          <p:spTgt spid="75"/>
                                        </p:tgtEl>
                                        <p:attrNameLst>
                                          <p:attrName>style.visibility</p:attrName>
                                        </p:attrNameLst>
                                      </p:cBhvr>
                                      <p:to>
                                        <p:strVal val="visible"/>
                                      </p:to>
                                    </p:set>
                                    <p:animEffect transition="in" filter="box(in)">
                                      <p:cBhvr>
                                        <p:cTn id="96" dur="500"/>
                                        <p:tgtEl>
                                          <p:spTgt spid="75"/>
                                        </p:tgtEl>
                                      </p:cBhvr>
                                    </p:animEffect>
                                  </p:childTnLst>
                                </p:cTn>
                              </p:par>
                              <p:par>
                                <p:cTn id="97" presetID="4" presetClass="entr" presetSubtype="16" fill="hold" nodeType="withEffect">
                                  <p:stCondLst>
                                    <p:cond delay="0"/>
                                  </p:stCondLst>
                                  <p:childTnLst>
                                    <p:set>
                                      <p:cBhvr>
                                        <p:cTn id="98" dur="1" fill="hold">
                                          <p:stCondLst>
                                            <p:cond delay="0"/>
                                          </p:stCondLst>
                                        </p:cTn>
                                        <p:tgtEl>
                                          <p:spTgt spid="76"/>
                                        </p:tgtEl>
                                        <p:attrNameLst>
                                          <p:attrName>style.visibility</p:attrName>
                                        </p:attrNameLst>
                                      </p:cBhvr>
                                      <p:to>
                                        <p:strVal val="visible"/>
                                      </p:to>
                                    </p:set>
                                    <p:animEffect transition="in" filter="box(in)">
                                      <p:cBhvr>
                                        <p:cTn id="99" dur="500"/>
                                        <p:tgtEl>
                                          <p:spTgt spid="76"/>
                                        </p:tgtEl>
                                      </p:cBhvr>
                                    </p:animEffect>
                                  </p:childTnLst>
                                </p:cTn>
                              </p:par>
                              <p:par>
                                <p:cTn id="100" presetID="4" presetClass="entr" presetSubtype="16" fill="hold" nodeType="withEffect">
                                  <p:stCondLst>
                                    <p:cond delay="0"/>
                                  </p:stCondLst>
                                  <p:childTnLst>
                                    <p:set>
                                      <p:cBhvr>
                                        <p:cTn id="101" dur="1" fill="hold">
                                          <p:stCondLst>
                                            <p:cond delay="0"/>
                                          </p:stCondLst>
                                        </p:cTn>
                                        <p:tgtEl>
                                          <p:spTgt spid="77"/>
                                        </p:tgtEl>
                                        <p:attrNameLst>
                                          <p:attrName>style.visibility</p:attrName>
                                        </p:attrNameLst>
                                      </p:cBhvr>
                                      <p:to>
                                        <p:strVal val="visible"/>
                                      </p:to>
                                    </p:set>
                                    <p:animEffect transition="in" filter="box(in)">
                                      <p:cBhvr>
                                        <p:cTn id="102" dur="500"/>
                                        <p:tgtEl>
                                          <p:spTgt spid="77"/>
                                        </p:tgtEl>
                                      </p:cBhvr>
                                    </p:animEffect>
                                  </p:childTnLst>
                                </p:cTn>
                              </p:par>
                            </p:childTnLst>
                          </p:cTn>
                        </p:par>
                        <p:par>
                          <p:cTn id="103" fill="hold" nodeType="afterGroup">
                            <p:stCondLst>
                              <p:cond delay="500"/>
                            </p:stCondLst>
                            <p:childTnLst>
                              <p:par>
                                <p:cTn id="104" presetID="4" presetClass="entr" presetSubtype="16" fill="hold" nodeType="afterEffect">
                                  <p:stCondLst>
                                    <p:cond delay="0"/>
                                  </p:stCondLst>
                                  <p:childTnLst>
                                    <p:set>
                                      <p:cBhvr>
                                        <p:cTn id="105" dur="1" fill="hold">
                                          <p:stCondLst>
                                            <p:cond delay="0"/>
                                          </p:stCondLst>
                                        </p:cTn>
                                        <p:tgtEl>
                                          <p:spTgt spid="103"/>
                                        </p:tgtEl>
                                        <p:attrNameLst>
                                          <p:attrName>style.visibility</p:attrName>
                                        </p:attrNameLst>
                                      </p:cBhvr>
                                      <p:to>
                                        <p:strVal val="visible"/>
                                      </p:to>
                                    </p:set>
                                    <p:animEffect transition="in" filter="box(in)">
                                      <p:cBhvr>
                                        <p:cTn id="106" dur="500"/>
                                        <p:tgtEl>
                                          <p:spTgt spid="103"/>
                                        </p:tgtEl>
                                      </p:cBhvr>
                                    </p:animEffect>
                                  </p:childTnLst>
                                </p:cTn>
                              </p:par>
                            </p:childTnLst>
                          </p:cTn>
                        </p:par>
                        <p:par>
                          <p:cTn id="107" fill="hold" nodeType="afterGroup">
                            <p:stCondLst>
                              <p:cond delay="1000"/>
                            </p:stCondLst>
                            <p:childTnLst>
                              <p:par>
                                <p:cTn id="108" presetID="4" presetClass="exit" presetSubtype="16" fill="hold" nodeType="afterEffect">
                                  <p:stCondLst>
                                    <p:cond delay="0"/>
                                  </p:stCondLst>
                                  <p:childTnLst>
                                    <p:animEffect transition="out" filter="box(in)">
                                      <p:cBhvr>
                                        <p:cTn id="109" dur="500"/>
                                        <p:tgtEl>
                                          <p:spTgt spid="121"/>
                                        </p:tgtEl>
                                      </p:cBhvr>
                                    </p:animEffect>
                                    <p:set>
                                      <p:cBhvr>
                                        <p:cTn id="110" dur="1" fill="hold">
                                          <p:stCondLst>
                                            <p:cond delay="499"/>
                                          </p:stCondLst>
                                        </p:cTn>
                                        <p:tgtEl>
                                          <p:spTgt spid="121"/>
                                        </p:tgtEl>
                                        <p:attrNameLst>
                                          <p:attrName>style.visibility</p:attrName>
                                        </p:attrNameLst>
                                      </p:cBhvr>
                                      <p:to>
                                        <p:strVal val="hidden"/>
                                      </p:to>
                                    </p:set>
                                  </p:childTnLst>
                                </p:cTn>
                              </p:par>
                            </p:childTnLst>
                          </p:cTn>
                        </p:par>
                        <p:par>
                          <p:cTn id="111" fill="hold" nodeType="afterGroup">
                            <p:stCondLst>
                              <p:cond delay="1500"/>
                            </p:stCondLst>
                            <p:childTnLst>
                              <p:par>
                                <p:cTn id="112" presetID="4" presetClass="entr" presetSubtype="16" fill="hold" nodeType="afterEffect">
                                  <p:stCondLst>
                                    <p:cond delay="0"/>
                                  </p:stCondLst>
                                  <p:childTnLst>
                                    <p:set>
                                      <p:cBhvr>
                                        <p:cTn id="113" dur="1" fill="hold">
                                          <p:stCondLst>
                                            <p:cond delay="0"/>
                                          </p:stCondLst>
                                        </p:cTn>
                                        <p:tgtEl>
                                          <p:spTgt spid="118"/>
                                        </p:tgtEl>
                                        <p:attrNameLst>
                                          <p:attrName>style.visibility</p:attrName>
                                        </p:attrNameLst>
                                      </p:cBhvr>
                                      <p:to>
                                        <p:strVal val="visible"/>
                                      </p:to>
                                    </p:set>
                                    <p:animEffect transition="in" filter="box(in)">
                                      <p:cBhvr>
                                        <p:cTn id="114" dur="500"/>
                                        <p:tgtEl>
                                          <p:spTgt spid="118"/>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4" presetClass="entr" presetSubtype="16" fill="hold" grpId="0" nodeType="clickEffect">
                                  <p:stCondLst>
                                    <p:cond delay="0"/>
                                  </p:stCondLst>
                                  <p:childTnLst>
                                    <p:set>
                                      <p:cBhvr>
                                        <p:cTn id="118" dur="1" fill="hold">
                                          <p:stCondLst>
                                            <p:cond delay="0"/>
                                          </p:stCondLst>
                                        </p:cTn>
                                        <p:tgtEl>
                                          <p:spTgt spid="79"/>
                                        </p:tgtEl>
                                        <p:attrNameLst>
                                          <p:attrName>style.visibility</p:attrName>
                                        </p:attrNameLst>
                                      </p:cBhvr>
                                      <p:to>
                                        <p:strVal val="visible"/>
                                      </p:to>
                                    </p:set>
                                    <p:animEffect transition="in" filter="box(in)">
                                      <p:cBhvr>
                                        <p:cTn id="119" dur="500"/>
                                        <p:tgtEl>
                                          <p:spTgt spid="79"/>
                                        </p:tgtEl>
                                      </p:cBhvr>
                                    </p:animEffect>
                                  </p:childTnLst>
                                </p:cTn>
                              </p:par>
                              <p:par>
                                <p:cTn id="120" presetID="4" presetClass="entr" presetSubtype="16" fill="hold" nodeType="withEffect">
                                  <p:stCondLst>
                                    <p:cond delay="0"/>
                                  </p:stCondLst>
                                  <p:childTnLst>
                                    <p:set>
                                      <p:cBhvr>
                                        <p:cTn id="121" dur="1" fill="hold">
                                          <p:stCondLst>
                                            <p:cond delay="0"/>
                                          </p:stCondLst>
                                        </p:cTn>
                                        <p:tgtEl>
                                          <p:spTgt spid="80"/>
                                        </p:tgtEl>
                                        <p:attrNameLst>
                                          <p:attrName>style.visibility</p:attrName>
                                        </p:attrNameLst>
                                      </p:cBhvr>
                                      <p:to>
                                        <p:strVal val="visible"/>
                                      </p:to>
                                    </p:set>
                                    <p:animEffect transition="in" filter="box(in)">
                                      <p:cBhvr>
                                        <p:cTn id="122" dur="500"/>
                                        <p:tgtEl>
                                          <p:spTgt spid="80"/>
                                        </p:tgtEl>
                                      </p:cBhvr>
                                    </p:animEffect>
                                  </p:childTnLst>
                                </p:cTn>
                              </p:par>
                              <p:par>
                                <p:cTn id="123" presetID="4" presetClass="entr" presetSubtype="16" fill="hold" nodeType="withEffect">
                                  <p:stCondLst>
                                    <p:cond delay="0"/>
                                  </p:stCondLst>
                                  <p:childTnLst>
                                    <p:set>
                                      <p:cBhvr>
                                        <p:cTn id="124" dur="1" fill="hold">
                                          <p:stCondLst>
                                            <p:cond delay="0"/>
                                          </p:stCondLst>
                                        </p:cTn>
                                        <p:tgtEl>
                                          <p:spTgt spid="81"/>
                                        </p:tgtEl>
                                        <p:attrNameLst>
                                          <p:attrName>style.visibility</p:attrName>
                                        </p:attrNameLst>
                                      </p:cBhvr>
                                      <p:to>
                                        <p:strVal val="visible"/>
                                      </p:to>
                                    </p:set>
                                    <p:animEffect transition="in" filter="box(in)">
                                      <p:cBhvr>
                                        <p:cTn id="125" dur="500"/>
                                        <p:tgtEl>
                                          <p:spTgt spid="81"/>
                                        </p:tgtEl>
                                      </p:cBhvr>
                                    </p:animEffect>
                                  </p:childTnLst>
                                </p:cTn>
                              </p:par>
                              <p:par>
                                <p:cTn id="126" presetID="4" presetClass="entr" presetSubtype="16" fill="hold" nodeType="withEffect">
                                  <p:stCondLst>
                                    <p:cond delay="0"/>
                                  </p:stCondLst>
                                  <p:childTnLst>
                                    <p:set>
                                      <p:cBhvr>
                                        <p:cTn id="127" dur="1" fill="hold">
                                          <p:stCondLst>
                                            <p:cond delay="0"/>
                                          </p:stCondLst>
                                        </p:cTn>
                                        <p:tgtEl>
                                          <p:spTgt spid="82"/>
                                        </p:tgtEl>
                                        <p:attrNameLst>
                                          <p:attrName>style.visibility</p:attrName>
                                        </p:attrNameLst>
                                      </p:cBhvr>
                                      <p:to>
                                        <p:strVal val="visible"/>
                                      </p:to>
                                    </p:set>
                                    <p:animEffect transition="in" filter="box(in)">
                                      <p:cBhvr>
                                        <p:cTn id="128" dur="500"/>
                                        <p:tgtEl>
                                          <p:spTgt spid="82"/>
                                        </p:tgtEl>
                                      </p:cBhvr>
                                    </p:animEffect>
                                  </p:childTnLst>
                                </p:cTn>
                              </p:par>
                              <p:par>
                                <p:cTn id="129" presetID="4" presetClass="entr" presetSubtype="16" fill="hold" nodeType="withEffect">
                                  <p:stCondLst>
                                    <p:cond delay="0"/>
                                  </p:stCondLst>
                                  <p:childTnLst>
                                    <p:set>
                                      <p:cBhvr>
                                        <p:cTn id="130" dur="1" fill="hold">
                                          <p:stCondLst>
                                            <p:cond delay="0"/>
                                          </p:stCondLst>
                                        </p:cTn>
                                        <p:tgtEl>
                                          <p:spTgt spid="83"/>
                                        </p:tgtEl>
                                        <p:attrNameLst>
                                          <p:attrName>style.visibility</p:attrName>
                                        </p:attrNameLst>
                                      </p:cBhvr>
                                      <p:to>
                                        <p:strVal val="visible"/>
                                      </p:to>
                                    </p:set>
                                    <p:animEffect transition="in" filter="box(in)">
                                      <p:cBhvr>
                                        <p:cTn id="131" dur="500"/>
                                        <p:tgtEl>
                                          <p:spTgt spid="83"/>
                                        </p:tgtEl>
                                      </p:cBhvr>
                                    </p:animEffect>
                                  </p:childTnLst>
                                </p:cTn>
                              </p:par>
                              <p:par>
                                <p:cTn id="132" presetID="4" presetClass="entr" presetSubtype="16" fill="hold" nodeType="withEffect">
                                  <p:stCondLst>
                                    <p:cond delay="0"/>
                                  </p:stCondLst>
                                  <p:childTnLst>
                                    <p:set>
                                      <p:cBhvr>
                                        <p:cTn id="133" dur="1" fill="hold">
                                          <p:stCondLst>
                                            <p:cond delay="0"/>
                                          </p:stCondLst>
                                        </p:cTn>
                                        <p:tgtEl>
                                          <p:spTgt spid="84"/>
                                        </p:tgtEl>
                                        <p:attrNameLst>
                                          <p:attrName>style.visibility</p:attrName>
                                        </p:attrNameLst>
                                      </p:cBhvr>
                                      <p:to>
                                        <p:strVal val="visible"/>
                                      </p:to>
                                    </p:set>
                                    <p:animEffect transition="in" filter="box(in)">
                                      <p:cBhvr>
                                        <p:cTn id="134" dur="500"/>
                                        <p:tgtEl>
                                          <p:spTgt spid="84"/>
                                        </p:tgtEl>
                                      </p:cBhvr>
                                    </p:animEffect>
                                  </p:childTnLst>
                                </p:cTn>
                              </p:par>
                            </p:childTnLst>
                          </p:cTn>
                        </p:par>
                        <p:par>
                          <p:cTn id="135" fill="hold" nodeType="afterGroup">
                            <p:stCondLst>
                              <p:cond delay="500"/>
                            </p:stCondLst>
                            <p:childTnLst>
                              <p:par>
                                <p:cTn id="136" presetID="4" presetClass="entr" presetSubtype="16" fill="hold" nodeType="afterEffect">
                                  <p:stCondLst>
                                    <p:cond delay="0"/>
                                  </p:stCondLst>
                                  <p:childTnLst>
                                    <p:set>
                                      <p:cBhvr>
                                        <p:cTn id="137" dur="1" fill="hold">
                                          <p:stCondLst>
                                            <p:cond delay="0"/>
                                          </p:stCondLst>
                                        </p:cTn>
                                        <p:tgtEl>
                                          <p:spTgt spid="104"/>
                                        </p:tgtEl>
                                        <p:attrNameLst>
                                          <p:attrName>style.visibility</p:attrName>
                                        </p:attrNameLst>
                                      </p:cBhvr>
                                      <p:to>
                                        <p:strVal val="visible"/>
                                      </p:to>
                                    </p:set>
                                    <p:animEffect transition="in" filter="box(in)">
                                      <p:cBhvr>
                                        <p:cTn id="138" dur="500"/>
                                        <p:tgtEl>
                                          <p:spTgt spid="104"/>
                                        </p:tgtEl>
                                      </p:cBhvr>
                                    </p:animEffect>
                                  </p:childTnLst>
                                </p:cTn>
                              </p:par>
                            </p:childTnLst>
                          </p:cTn>
                        </p:par>
                        <p:par>
                          <p:cTn id="139" fill="hold" nodeType="afterGroup">
                            <p:stCondLst>
                              <p:cond delay="1000"/>
                            </p:stCondLst>
                            <p:childTnLst>
                              <p:par>
                                <p:cTn id="140" presetID="4" presetClass="exit" presetSubtype="16" fill="hold" nodeType="afterEffect">
                                  <p:stCondLst>
                                    <p:cond delay="0"/>
                                  </p:stCondLst>
                                  <p:childTnLst>
                                    <p:animEffect transition="out" filter="box(in)">
                                      <p:cBhvr>
                                        <p:cTn id="141" dur="500"/>
                                        <p:tgtEl>
                                          <p:spTgt spid="118"/>
                                        </p:tgtEl>
                                      </p:cBhvr>
                                    </p:animEffect>
                                    <p:set>
                                      <p:cBhvr>
                                        <p:cTn id="142" dur="1" fill="hold">
                                          <p:stCondLst>
                                            <p:cond delay="499"/>
                                          </p:stCondLst>
                                        </p:cTn>
                                        <p:tgtEl>
                                          <p:spTgt spid="118"/>
                                        </p:tgtEl>
                                        <p:attrNameLst>
                                          <p:attrName>style.visibility</p:attrName>
                                        </p:attrNameLst>
                                      </p:cBhvr>
                                      <p:to>
                                        <p:strVal val="hidden"/>
                                      </p:to>
                                    </p:set>
                                  </p:childTnLst>
                                </p:cTn>
                              </p:par>
                            </p:childTnLst>
                          </p:cTn>
                        </p:par>
                        <p:par>
                          <p:cTn id="143" fill="hold" nodeType="afterGroup">
                            <p:stCondLst>
                              <p:cond delay="1500"/>
                            </p:stCondLst>
                            <p:childTnLst>
                              <p:par>
                                <p:cTn id="144" presetID="4" presetClass="entr" presetSubtype="16" fill="hold" nodeType="afterEffect">
                                  <p:stCondLst>
                                    <p:cond delay="0"/>
                                  </p:stCondLst>
                                  <p:childTnLst>
                                    <p:set>
                                      <p:cBhvr>
                                        <p:cTn id="145" dur="1" fill="hold">
                                          <p:stCondLst>
                                            <p:cond delay="0"/>
                                          </p:stCondLst>
                                        </p:cTn>
                                        <p:tgtEl>
                                          <p:spTgt spid="124"/>
                                        </p:tgtEl>
                                        <p:attrNameLst>
                                          <p:attrName>style.visibility</p:attrName>
                                        </p:attrNameLst>
                                      </p:cBhvr>
                                      <p:to>
                                        <p:strVal val="visible"/>
                                      </p:to>
                                    </p:set>
                                    <p:animEffect transition="in" filter="box(in)">
                                      <p:cBhvr>
                                        <p:cTn id="146" dur="500"/>
                                        <p:tgtEl>
                                          <p:spTgt spid="124"/>
                                        </p:tgtEl>
                                      </p:cBhvr>
                                    </p:animEffect>
                                  </p:childTnLst>
                                </p:cTn>
                              </p:par>
                            </p:childTnLst>
                          </p:cTn>
                        </p:par>
                        <p:par>
                          <p:cTn id="147" fill="hold" nodeType="afterGroup">
                            <p:stCondLst>
                              <p:cond delay="2000"/>
                            </p:stCondLst>
                            <p:childTnLst>
                              <p:par>
                                <p:cTn id="148" presetID="4" presetClass="entr" presetSubtype="16" fill="hold" grpId="0" nodeType="afterEffect">
                                  <p:stCondLst>
                                    <p:cond delay="0"/>
                                  </p:stCondLst>
                                  <p:childTnLst>
                                    <p:set>
                                      <p:cBhvr>
                                        <p:cTn id="149" dur="1" fill="hold">
                                          <p:stCondLst>
                                            <p:cond delay="0"/>
                                          </p:stCondLst>
                                        </p:cTn>
                                        <p:tgtEl>
                                          <p:spTgt spid="86"/>
                                        </p:tgtEl>
                                        <p:attrNameLst>
                                          <p:attrName>style.visibility</p:attrName>
                                        </p:attrNameLst>
                                      </p:cBhvr>
                                      <p:to>
                                        <p:strVal val="visible"/>
                                      </p:to>
                                    </p:set>
                                    <p:animEffect transition="in" filter="box(in)">
                                      <p:cBhvr>
                                        <p:cTn id="150" dur="500"/>
                                        <p:tgtEl>
                                          <p:spTgt spid="86"/>
                                        </p:tgtEl>
                                      </p:cBhvr>
                                    </p:animEffect>
                                  </p:childTnLst>
                                </p:cTn>
                              </p:par>
                              <p:par>
                                <p:cTn id="151" presetID="4" presetClass="entr" presetSubtype="16" fill="hold" nodeType="withEffect">
                                  <p:stCondLst>
                                    <p:cond delay="0"/>
                                  </p:stCondLst>
                                  <p:childTnLst>
                                    <p:set>
                                      <p:cBhvr>
                                        <p:cTn id="152" dur="1" fill="hold">
                                          <p:stCondLst>
                                            <p:cond delay="0"/>
                                          </p:stCondLst>
                                        </p:cTn>
                                        <p:tgtEl>
                                          <p:spTgt spid="87"/>
                                        </p:tgtEl>
                                        <p:attrNameLst>
                                          <p:attrName>style.visibility</p:attrName>
                                        </p:attrNameLst>
                                      </p:cBhvr>
                                      <p:to>
                                        <p:strVal val="visible"/>
                                      </p:to>
                                    </p:set>
                                    <p:animEffect transition="in" filter="box(in)">
                                      <p:cBhvr>
                                        <p:cTn id="153" dur="500"/>
                                        <p:tgtEl>
                                          <p:spTgt spid="87"/>
                                        </p:tgtEl>
                                      </p:cBhvr>
                                    </p:animEffect>
                                  </p:childTnLst>
                                </p:cTn>
                              </p:par>
                              <p:par>
                                <p:cTn id="154" presetID="4" presetClass="entr" presetSubtype="16" fill="hold" nodeType="withEffect">
                                  <p:stCondLst>
                                    <p:cond delay="0"/>
                                  </p:stCondLst>
                                  <p:childTnLst>
                                    <p:set>
                                      <p:cBhvr>
                                        <p:cTn id="155" dur="1" fill="hold">
                                          <p:stCondLst>
                                            <p:cond delay="0"/>
                                          </p:stCondLst>
                                        </p:cTn>
                                        <p:tgtEl>
                                          <p:spTgt spid="88"/>
                                        </p:tgtEl>
                                        <p:attrNameLst>
                                          <p:attrName>style.visibility</p:attrName>
                                        </p:attrNameLst>
                                      </p:cBhvr>
                                      <p:to>
                                        <p:strVal val="visible"/>
                                      </p:to>
                                    </p:set>
                                    <p:animEffect transition="in" filter="box(in)">
                                      <p:cBhvr>
                                        <p:cTn id="156" dur="500"/>
                                        <p:tgtEl>
                                          <p:spTgt spid="88"/>
                                        </p:tgtEl>
                                      </p:cBhvr>
                                    </p:animEffect>
                                  </p:childTnLst>
                                </p:cTn>
                              </p:par>
                              <p:par>
                                <p:cTn id="157" presetID="4" presetClass="entr" presetSubtype="16" fill="hold" nodeType="withEffect">
                                  <p:stCondLst>
                                    <p:cond delay="0"/>
                                  </p:stCondLst>
                                  <p:childTnLst>
                                    <p:set>
                                      <p:cBhvr>
                                        <p:cTn id="158" dur="1" fill="hold">
                                          <p:stCondLst>
                                            <p:cond delay="0"/>
                                          </p:stCondLst>
                                        </p:cTn>
                                        <p:tgtEl>
                                          <p:spTgt spid="89"/>
                                        </p:tgtEl>
                                        <p:attrNameLst>
                                          <p:attrName>style.visibility</p:attrName>
                                        </p:attrNameLst>
                                      </p:cBhvr>
                                      <p:to>
                                        <p:strVal val="visible"/>
                                      </p:to>
                                    </p:set>
                                    <p:animEffect transition="in" filter="box(in)">
                                      <p:cBhvr>
                                        <p:cTn id="159" dur="500"/>
                                        <p:tgtEl>
                                          <p:spTgt spid="89"/>
                                        </p:tgtEl>
                                      </p:cBhvr>
                                    </p:animEffect>
                                  </p:childTnLst>
                                </p:cTn>
                              </p:par>
                              <p:par>
                                <p:cTn id="160" presetID="4" presetClass="entr" presetSubtype="16" fill="hold" nodeType="withEffect">
                                  <p:stCondLst>
                                    <p:cond delay="0"/>
                                  </p:stCondLst>
                                  <p:childTnLst>
                                    <p:set>
                                      <p:cBhvr>
                                        <p:cTn id="161" dur="1" fill="hold">
                                          <p:stCondLst>
                                            <p:cond delay="0"/>
                                          </p:stCondLst>
                                        </p:cTn>
                                        <p:tgtEl>
                                          <p:spTgt spid="90"/>
                                        </p:tgtEl>
                                        <p:attrNameLst>
                                          <p:attrName>style.visibility</p:attrName>
                                        </p:attrNameLst>
                                      </p:cBhvr>
                                      <p:to>
                                        <p:strVal val="visible"/>
                                      </p:to>
                                    </p:set>
                                    <p:animEffect transition="in" filter="box(in)">
                                      <p:cBhvr>
                                        <p:cTn id="162" dur="500"/>
                                        <p:tgtEl>
                                          <p:spTgt spid="90"/>
                                        </p:tgtEl>
                                      </p:cBhvr>
                                    </p:animEffect>
                                  </p:childTnLst>
                                </p:cTn>
                              </p:par>
                              <p:par>
                                <p:cTn id="163" presetID="4" presetClass="entr" presetSubtype="16" fill="hold" nodeType="withEffect">
                                  <p:stCondLst>
                                    <p:cond delay="0"/>
                                  </p:stCondLst>
                                  <p:childTnLst>
                                    <p:set>
                                      <p:cBhvr>
                                        <p:cTn id="164" dur="1" fill="hold">
                                          <p:stCondLst>
                                            <p:cond delay="0"/>
                                          </p:stCondLst>
                                        </p:cTn>
                                        <p:tgtEl>
                                          <p:spTgt spid="91"/>
                                        </p:tgtEl>
                                        <p:attrNameLst>
                                          <p:attrName>style.visibility</p:attrName>
                                        </p:attrNameLst>
                                      </p:cBhvr>
                                      <p:to>
                                        <p:strVal val="visible"/>
                                      </p:to>
                                    </p:set>
                                    <p:animEffect transition="in" filter="box(in)">
                                      <p:cBhvr>
                                        <p:cTn id="165" dur="500"/>
                                        <p:tgtEl>
                                          <p:spTgt spid="91"/>
                                        </p:tgtEl>
                                      </p:cBhvr>
                                    </p:animEffect>
                                  </p:childTnLst>
                                </p:cTn>
                              </p:par>
                            </p:childTnLst>
                          </p:cTn>
                        </p:par>
                        <p:par>
                          <p:cTn id="166" fill="hold" nodeType="afterGroup">
                            <p:stCondLst>
                              <p:cond delay="2500"/>
                            </p:stCondLst>
                            <p:childTnLst>
                              <p:par>
                                <p:cTn id="167" presetID="4" presetClass="entr" presetSubtype="16" fill="hold" nodeType="afterEffect">
                                  <p:stCondLst>
                                    <p:cond delay="0"/>
                                  </p:stCondLst>
                                  <p:childTnLst>
                                    <p:set>
                                      <p:cBhvr>
                                        <p:cTn id="168" dur="1" fill="hold">
                                          <p:stCondLst>
                                            <p:cond delay="0"/>
                                          </p:stCondLst>
                                        </p:cTn>
                                        <p:tgtEl>
                                          <p:spTgt spid="105"/>
                                        </p:tgtEl>
                                        <p:attrNameLst>
                                          <p:attrName>style.visibility</p:attrName>
                                        </p:attrNameLst>
                                      </p:cBhvr>
                                      <p:to>
                                        <p:strVal val="visible"/>
                                      </p:to>
                                    </p:set>
                                    <p:animEffect transition="in" filter="box(in)">
                                      <p:cBhvr>
                                        <p:cTn id="169" dur="500"/>
                                        <p:tgtEl>
                                          <p:spTgt spid="105"/>
                                        </p:tgtEl>
                                      </p:cBhvr>
                                    </p:animEffect>
                                  </p:childTnLst>
                                </p:cTn>
                              </p:par>
                            </p:childTnLst>
                          </p:cTn>
                        </p:par>
                        <p:par>
                          <p:cTn id="170" fill="hold" nodeType="afterGroup">
                            <p:stCondLst>
                              <p:cond delay="3000"/>
                            </p:stCondLst>
                            <p:childTnLst>
                              <p:par>
                                <p:cTn id="171" presetID="4" presetClass="exit" presetSubtype="16" fill="hold" nodeType="afterEffect">
                                  <p:stCondLst>
                                    <p:cond delay="0"/>
                                  </p:stCondLst>
                                  <p:childTnLst>
                                    <p:animEffect transition="out" filter="box(in)">
                                      <p:cBhvr>
                                        <p:cTn id="172" dur="500"/>
                                        <p:tgtEl>
                                          <p:spTgt spid="124"/>
                                        </p:tgtEl>
                                      </p:cBhvr>
                                    </p:animEffect>
                                    <p:set>
                                      <p:cBhvr>
                                        <p:cTn id="173" dur="1" fill="hold">
                                          <p:stCondLst>
                                            <p:cond delay="499"/>
                                          </p:stCondLst>
                                        </p:cTn>
                                        <p:tgtEl>
                                          <p:spTgt spid="124"/>
                                        </p:tgtEl>
                                        <p:attrNameLst>
                                          <p:attrName>style.visibility</p:attrName>
                                        </p:attrNameLst>
                                      </p:cBhvr>
                                      <p:to>
                                        <p:strVal val="hidden"/>
                                      </p:to>
                                    </p:set>
                                  </p:childTnLst>
                                </p:cTn>
                              </p:par>
                            </p:childTnLst>
                          </p:cTn>
                        </p:par>
                        <p:par>
                          <p:cTn id="174" fill="hold" nodeType="afterGroup">
                            <p:stCondLst>
                              <p:cond delay="3500"/>
                            </p:stCondLst>
                            <p:childTnLst>
                              <p:par>
                                <p:cTn id="175" presetID="4" presetClass="entr" presetSubtype="16" fill="hold" nodeType="afterEffect">
                                  <p:stCondLst>
                                    <p:cond delay="0"/>
                                  </p:stCondLst>
                                  <p:childTnLst>
                                    <p:set>
                                      <p:cBhvr>
                                        <p:cTn id="176" dur="1" fill="hold">
                                          <p:stCondLst>
                                            <p:cond delay="0"/>
                                          </p:stCondLst>
                                        </p:cTn>
                                        <p:tgtEl>
                                          <p:spTgt spid="126"/>
                                        </p:tgtEl>
                                        <p:attrNameLst>
                                          <p:attrName>style.visibility</p:attrName>
                                        </p:attrNameLst>
                                      </p:cBhvr>
                                      <p:to>
                                        <p:strVal val="visible"/>
                                      </p:to>
                                    </p:set>
                                    <p:animEffect transition="in" filter="box(in)">
                                      <p:cBhvr>
                                        <p:cTn id="177" dur="500"/>
                                        <p:tgtEl>
                                          <p:spTgt spid="126"/>
                                        </p:tgtEl>
                                      </p:cBhvr>
                                    </p:animEffect>
                                  </p:childTnLst>
                                </p:cTn>
                              </p:par>
                            </p:childTnLst>
                          </p:cTn>
                        </p:par>
                        <p:par>
                          <p:cTn id="178" fill="hold" nodeType="afterGroup">
                            <p:stCondLst>
                              <p:cond delay="4000"/>
                            </p:stCondLst>
                            <p:childTnLst>
                              <p:par>
                                <p:cTn id="179" presetID="4" presetClass="entr" presetSubtype="16" fill="hold" grpId="0" nodeType="afterEffect">
                                  <p:stCondLst>
                                    <p:cond delay="0"/>
                                  </p:stCondLst>
                                  <p:childTnLst>
                                    <p:set>
                                      <p:cBhvr>
                                        <p:cTn id="180" dur="1" fill="hold">
                                          <p:stCondLst>
                                            <p:cond delay="0"/>
                                          </p:stCondLst>
                                        </p:cTn>
                                        <p:tgtEl>
                                          <p:spTgt spid="93"/>
                                        </p:tgtEl>
                                        <p:attrNameLst>
                                          <p:attrName>style.visibility</p:attrName>
                                        </p:attrNameLst>
                                      </p:cBhvr>
                                      <p:to>
                                        <p:strVal val="visible"/>
                                      </p:to>
                                    </p:set>
                                    <p:animEffect transition="in" filter="box(in)">
                                      <p:cBhvr>
                                        <p:cTn id="181" dur="500"/>
                                        <p:tgtEl>
                                          <p:spTgt spid="93"/>
                                        </p:tgtEl>
                                      </p:cBhvr>
                                    </p:animEffect>
                                  </p:childTnLst>
                                </p:cTn>
                              </p:par>
                              <p:par>
                                <p:cTn id="182" presetID="4" presetClass="entr" presetSubtype="16" fill="hold" nodeType="withEffect">
                                  <p:stCondLst>
                                    <p:cond delay="0"/>
                                  </p:stCondLst>
                                  <p:childTnLst>
                                    <p:set>
                                      <p:cBhvr>
                                        <p:cTn id="183" dur="1" fill="hold">
                                          <p:stCondLst>
                                            <p:cond delay="0"/>
                                          </p:stCondLst>
                                        </p:cTn>
                                        <p:tgtEl>
                                          <p:spTgt spid="94"/>
                                        </p:tgtEl>
                                        <p:attrNameLst>
                                          <p:attrName>style.visibility</p:attrName>
                                        </p:attrNameLst>
                                      </p:cBhvr>
                                      <p:to>
                                        <p:strVal val="visible"/>
                                      </p:to>
                                    </p:set>
                                    <p:animEffect transition="in" filter="box(in)">
                                      <p:cBhvr>
                                        <p:cTn id="184" dur="500"/>
                                        <p:tgtEl>
                                          <p:spTgt spid="94"/>
                                        </p:tgtEl>
                                      </p:cBhvr>
                                    </p:animEffect>
                                  </p:childTnLst>
                                </p:cTn>
                              </p:par>
                              <p:par>
                                <p:cTn id="185" presetID="4" presetClass="entr" presetSubtype="16" fill="hold" nodeType="withEffect">
                                  <p:stCondLst>
                                    <p:cond delay="0"/>
                                  </p:stCondLst>
                                  <p:childTnLst>
                                    <p:set>
                                      <p:cBhvr>
                                        <p:cTn id="186" dur="1" fill="hold">
                                          <p:stCondLst>
                                            <p:cond delay="0"/>
                                          </p:stCondLst>
                                        </p:cTn>
                                        <p:tgtEl>
                                          <p:spTgt spid="95"/>
                                        </p:tgtEl>
                                        <p:attrNameLst>
                                          <p:attrName>style.visibility</p:attrName>
                                        </p:attrNameLst>
                                      </p:cBhvr>
                                      <p:to>
                                        <p:strVal val="visible"/>
                                      </p:to>
                                    </p:set>
                                    <p:animEffect transition="in" filter="box(in)">
                                      <p:cBhvr>
                                        <p:cTn id="187" dur="500"/>
                                        <p:tgtEl>
                                          <p:spTgt spid="95"/>
                                        </p:tgtEl>
                                      </p:cBhvr>
                                    </p:animEffect>
                                  </p:childTnLst>
                                </p:cTn>
                              </p:par>
                              <p:par>
                                <p:cTn id="188" presetID="4" presetClass="entr" presetSubtype="16" fill="hold" nodeType="withEffect">
                                  <p:stCondLst>
                                    <p:cond delay="0"/>
                                  </p:stCondLst>
                                  <p:childTnLst>
                                    <p:set>
                                      <p:cBhvr>
                                        <p:cTn id="189" dur="1" fill="hold">
                                          <p:stCondLst>
                                            <p:cond delay="0"/>
                                          </p:stCondLst>
                                        </p:cTn>
                                        <p:tgtEl>
                                          <p:spTgt spid="96"/>
                                        </p:tgtEl>
                                        <p:attrNameLst>
                                          <p:attrName>style.visibility</p:attrName>
                                        </p:attrNameLst>
                                      </p:cBhvr>
                                      <p:to>
                                        <p:strVal val="visible"/>
                                      </p:to>
                                    </p:set>
                                    <p:animEffect transition="in" filter="box(in)">
                                      <p:cBhvr>
                                        <p:cTn id="190" dur="500"/>
                                        <p:tgtEl>
                                          <p:spTgt spid="96"/>
                                        </p:tgtEl>
                                      </p:cBhvr>
                                    </p:animEffect>
                                  </p:childTnLst>
                                </p:cTn>
                              </p:par>
                              <p:par>
                                <p:cTn id="191" presetID="4" presetClass="entr" presetSubtype="16" fill="hold" nodeType="withEffect">
                                  <p:stCondLst>
                                    <p:cond delay="0"/>
                                  </p:stCondLst>
                                  <p:childTnLst>
                                    <p:set>
                                      <p:cBhvr>
                                        <p:cTn id="192" dur="1" fill="hold">
                                          <p:stCondLst>
                                            <p:cond delay="0"/>
                                          </p:stCondLst>
                                        </p:cTn>
                                        <p:tgtEl>
                                          <p:spTgt spid="97"/>
                                        </p:tgtEl>
                                        <p:attrNameLst>
                                          <p:attrName>style.visibility</p:attrName>
                                        </p:attrNameLst>
                                      </p:cBhvr>
                                      <p:to>
                                        <p:strVal val="visible"/>
                                      </p:to>
                                    </p:set>
                                    <p:animEffect transition="in" filter="box(in)">
                                      <p:cBhvr>
                                        <p:cTn id="193" dur="500"/>
                                        <p:tgtEl>
                                          <p:spTgt spid="97"/>
                                        </p:tgtEl>
                                      </p:cBhvr>
                                    </p:animEffect>
                                  </p:childTnLst>
                                </p:cTn>
                              </p:par>
                              <p:par>
                                <p:cTn id="194" presetID="4" presetClass="entr" presetSubtype="16" fill="hold" nodeType="withEffect">
                                  <p:stCondLst>
                                    <p:cond delay="0"/>
                                  </p:stCondLst>
                                  <p:childTnLst>
                                    <p:set>
                                      <p:cBhvr>
                                        <p:cTn id="195" dur="1" fill="hold">
                                          <p:stCondLst>
                                            <p:cond delay="0"/>
                                          </p:stCondLst>
                                        </p:cTn>
                                        <p:tgtEl>
                                          <p:spTgt spid="98"/>
                                        </p:tgtEl>
                                        <p:attrNameLst>
                                          <p:attrName>style.visibility</p:attrName>
                                        </p:attrNameLst>
                                      </p:cBhvr>
                                      <p:to>
                                        <p:strVal val="visible"/>
                                      </p:to>
                                    </p:set>
                                    <p:animEffect transition="in" filter="box(in)">
                                      <p:cBhvr>
                                        <p:cTn id="196" dur="500"/>
                                        <p:tgtEl>
                                          <p:spTgt spid="98"/>
                                        </p:tgtEl>
                                      </p:cBhvr>
                                    </p:animEffect>
                                  </p:childTnLst>
                                </p:cTn>
                              </p:par>
                            </p:childTnLst>
                          </p:cTn>
                        </p:par>
                        <p:par>
                          <p:cTn id="197" fill="hold" nodeType="afterGroup">
                            <p:stCondLst>
                              <p:cond delay="4500"/>
                            </p:stCondLst>
                            <p:childTnLst>
                              <p:par>
                                <p:cTn id="198" presetID="4" presetClass="entr" presetSubtype="16" fill="hold" nodeType="afterEffect">
                                  <p:stCondLst>
                                    <p:cond delay="0"/>
                                  </p:stCondLst>
                                  <p:childTnLst>
                                    <p:set>
                                      <p:cBhvr>
                                        <p:cTn id="199" dur="1" fill="hold">
                                          <p:stCondLst>
                                            <p:cond delay="0"/>
                                          </p:stCondLst>
                                        </p:cTn>
                                        <p:tgtEl>
                                          <p:spTgt spid="106"/>
                                        </p:tgtEl>
                                        <p:attrNameLst>
                                          <p:attrName>style.visibility</p:attrName>
                                        </p:attrNameLst>
                                      </p:cBhvr>
                                      <p:to>
                                        <p:strVal val="visible"/>
                                      </p:to>
                                    </p:set>
                                    <p:animEffect transition="in" filter="box(in)">
                                      <p:cBhvr>
                                        <p:cTn id="200" dur="500"/>
                                        <p:tgtEl>
                                          <p:spTgt spid="106"/>
                                        </p:tgtEl>
                                      </p:cBhvr>
                                    </p:animEffect>
                                  </p:childTnLst>
                                </p:cTn>
                              </p:par>
                            </p:childTnLst>
                          </p:cTn>
                        </p:par>
                        <p:par>
                          <p:cTn id="201" fill="hold" nodeType="afterGroup">
                            <p:stCondLst>
                              <p:cond delay="5000"/>
                            </p:stCondLst>
                            <p:childTnLst>
                              <p:par>
                                <p:cTn id="202" presetID="4" presetClass="exit" presetSubtype="16" fill="hold" nodeType="afterEffect">
                                  <p:stCondLst>
                                    <p:cond delay="0"/>
                                  </p:stCondLst>
                                  <p:childTnLst>
                                    <p:animEffect transition="out" filter="box(in)">
                                      <p:cBhvr>
                                        <p:cTn id="203" dur="500"/>
                                        <p:tgtEl>
                                          <p:spTgt spid="126"/>
                                        </p:tgtEl>
                                      </p:cBhvr>
                                    </p:animEffect>
                                    <p:set>
                                      <p:cBhvr>
                                        <p:cTn id="204" dur="1" fill="hold">
                                          <p:stCondLst>
                                            <p:cond delay="499"/>
                                          </p:stCondLst>
                                        </p:cTn>
                                        <p:tgtEl>
                                          <p:spTgt spid="126"/>
                                        </p:tgtEl>
                                        <p:attrNameLst>
                                          <p:attrName>style.visibility</p:attrName>
                                        </p:attrNameLst>
                                      </p:cBhvr>
                                      <p:to>
                                        <p:strVal val="hidden"/>
                                      </p:to>
                                    </p:set>
                                  </p:childTnLst>
                                </p:cTn>
                              </p:par>
                            </p:childTnLst>
                          </p:cTn>
                        </p:par>
                        <p:par>
                          <p:cTn id="205" fill="hold" nodeType="afterGroup">
                            <p:stCondLst>
                              <p:cond delay="5500"/>
                            </p:stCondLst>
                            <p:childTnLst>
                              <p:par>
                                <p:cTn id="206" presetID="4" presetClass="entr" presetSubtype="16" fill="hold" nodeType="afterEffect">
                                  <p:stCondLst>
                                    <p:cond delay="0"/>
                                  </p:stCondLst>
                                  <p:childTnLst>
                                    <p:set>
                                      <p:cBhvr>
                                        <p:cTn id="207" dur="1" fill="hold">
                                          <p:stCondLst>
                                            <p:cond delay="0"/>
                                          </p:stCondLst>
                                        </p:cTn>
                                        <p:tgtEl>
                                          <p:spTgt spid="128"/>
                                        </p:tgtEl>
                                        <p:attrNameLst>
                                          <p:attrName>style.visibility</p:attrName>
                                        </p:attrNameLst>
                                      </p:cBhvr>
                                      <p:to>
                                        <p:strVal val="visible"/>
                                      </p:to>
                                    </p:set>
                                    <p:animEffect transition="in" filter="box(in)">
                                      <p:cBhvr>
                                        <p:cTn id="208" dur="500"/>
                                        <p:tgtEl>
                                          <p:spTgt spid="128"/>
                                        </p:tgtEl>
                                      </p:cBhvr>
                                    </p:animEffec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4" presetClass="entr" presetSubtype="16" fill="hold" grpId="0" nodeType="clickEffect">
                                  <p:stCondLst>
                                    <p:cond delay="0"/>
                                  </p:stCondLst>
                                  <p:childTnLst>
                                    <p:set>
                                      <p:cBhvr>
                                        <p:cTn id="212" dur="1" fill="hold">
                                          <p:stCondLst>
                                            <p:cond delay="0"/>
                                          </p:stCondLst>
                                        </p:cTn>
                                        <p:tgtEl>
                                          <p:spTgt spid="114"/>
                                        </p:tgtEl>
                                        <p:attrNameLst>
                                          <p:attrName>style.visibility</p:attrName>
                                        </p:attrNameLst>
                                      </p:cBhvr>
                                      <p:to>
                                        <p:strVal val="visible"/>
                                      </p:to>
                                    </p:set>
                                    <p:animEffect transition="in" filter="box(in)">
                                      <p:cBhvr>
                                        <p:cTn id="213" dur="500"/>
                                        <p:tgtEl>
                                          <p:spTgt spid="114"/>
                                        </p:tgtEl>
                                      </p:cBhvr>
                                    </p:animEffect>
                                  </p:childTnLst>
                                </p:cTn>
                              </p:par>
                              <p:par>
                                <p:cTn id="214" presetID="4" presetClass="entr" presetSubtype="16" fill="hold" grpId="0" nodeType="withEffect">
                                  <p:stCondLst>
                                    <p:cond delay="0"/>
                                  </p:stCondLst>
                                  <p:childTnLst>
                                    <p:set>
                                      <p:cBhvr>
                                        <p:cTn id="215" dur="1" fill="hold">
                                          <p:stCondLst>
                                            <p:cond delay="0"/>
                                          </p:stCondLst>
                                        </p:cTn>
                                        <p:tgtEl>
                                          <p:spTgt spid="115"/>
                                        </p:tgtEl>
                                        <p:attrNameLst>
                                          <p:attrName>style.visibility</p:attrName>
                                        </p:attrNameLst>
                                      </p:cBhvr>
                                      <p:to>
                                        <p:strVal val="visible"/>
                                      </p:to>
                                    </p:set>
                                    <p:animEffect transition="in" filter="box(in)">
                                      <p:cBhvr>
                                        <p:cTn id="216"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65" grpId="0"/>
      <p:bldP spid="72" grpId="0"/>
      <p:bldP spid="79" grpId="0"/>
      <p:bldP spid="86" grpId="0"/>
      <p:bldP spid="93" grpId="0"/>
      <p:bldP spid="107" grpId="0" animBg="1"/>
      <p:bldP spid="112" grpId="0" animBg="1"/>
      <p:bldP spid="114" grpId="0" animBg="1"/>
      <p:bldP spid="115" grpId="0"/>
      <p:bldP spid="11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1">
            <a:extLst>
              <a:ext uri="{FF2B5EF4-FFF2-40B4-BE49-F238E27FC236}">
                <a16:creationId xmlns:a16="http://schemas.microsoft.com/office/drawing/2014/main" id="{44581C30-481D-4D15-B944-F6193AC475B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D91DFDC-8FB4-40CD-8686-F0239CDA37C3}" type="slidenum">
              <a:rPr kumimoji="0" lang="en-US" altLang="zh-CN" sz="1800" smtClean="0">
                <a:solidFill>
                  <a:srgbClr val="009900"/>
                </a:solidFill>
              </a:rPr>
              <a:pPr>
                <a:spcBef>
                  <a:spcPct val="0"/>
                </a:spcBef>
                <a:buClrTx/>
                <a:buSzTx/>
                <a:buFontTx/>
                <a:buNone/>
              </a:pPr>
              <a:t>58</a:t>
            </a:fld>
            <a:endParaRPr kumimoji="0" lang="en-US" altLang="zh-CN" sz="1800">
              <a:solidFill>
                <a:srgbClr val="009900"/>
              </a:solidFill>
            </a:endParaRPr>
          </a:p>
        </p:txBody>
      </p:sp>
      <p:sp>
        <p:nvSpPr>
          <p:cNvPr id="63491" name="Text Box 13">
            <a:extLst>
              <a:ext uri="{FF2B5EF4-FFF2-40B4-BE49-F238E27FC236}">
                <a16:creationId xmlns:a16="http://schemas.microsoft.com/office/drawing/2014/main" id="{BBEC993F-DF65-4E82-935F-3B0BA0A9B34B}"/>
              </a:ext>
            </a:extLst>
          </p:cNvPr>
          <p:cNvSpPr txBox="1">
            <a:spLocks noChangeArrowheads="1"/>
          </p:cNvSpPr>
          <p:nvPr/>
        </p:nvSpPr>
        <p:spPr bwMode="auto">
          <a:xfrm>
            <a:off x="300038" y="590550"/>
            <a:ext cx="8686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b="1">
                <a:solidFill>
                  <a:srgbClr val="000000"/>
                </a:solidFill>
                <a:latin typeface="Times New Roman" panose="02020603050405020304" pitchFamily="18" charset="0"/>
              </a:rPr>
              <a:t>单链表算法</a:t>
            </a:r>
            <a:r>
              <a:rPr lang="en-US" altLang="zh-CN" sz="2400" b="1">
                <a:solidFill>
                  <a:srgbClr val="000000"/>
                </a:solidFill>
                <a:latin typeface="Times New Roman" panose="02020603050405020304" pitchFamily="18" charset="0"/>
              </a:rPr>
              <a:t>2</a:t>
            </a:r>
            <a:r>
              <a:rPr lang="zh-CN" altLang="en-US" sz="2400" b="1">
                <a:solidFill>
                  <a:srgbClr val="000000"/>
                </a:solidFill>
                <a:latin typeface="Times New Roman" panose="02020603050405020304" pitchFamily="18" charset="0"/>
              </a:rPr>
              <a:t>：创建先进后出单链表 （</a:t>
            </a:r>
            <a:r>
              <a:rPr lang="en-US" altLang="zh-CN" sz="2400" b="1">
                <a:solidFill>
                  <a:srgbClr val="000000"/>
                </a:solidFill>
                <a:latin typeface="Times New Roman" panose="02020603050405020304" pitchFamily="18" charset="0"/>
              </a:rPr>
              <a:t>p</a:t>
            </a:r>
            <a:r>
              <a:rPr lang="zh-CN" altLang="en-US" sz="2400" b="1">
                <a:solidFill>
                  <a:srgbClr val="000000"/>
                </a:solidFill>
                <a:latin typeface="Times New Roman" panose="02020603050405020304" pitchFamily="18" charset="0"/>
              </a:rPr>
              <a:t>指向序列</a:t>
            </a:r>
            <a:r>
              <a:rPr lang="en-US" altLang="zh-CN" sz="2400" b="1">
                <a:solidFill>
                  <a:srgbClr val="000000"/>
                </a:solidFill>
                <a:latin typeface="Times New Roman" panose="02020603050405020304" pitchFamily="18" charset="0"/>
              </a:rPr>
              <a:t>:   1 2 3 4 0</a:t>
            </a:r>
            <a:r>
              <a:rPr lang="zh-CN" altLang="en-US" sz="2400" b="1">
                <a:solidFill>
                  <a:srgbClr val="000000"/>
                </a:solidFill>
                <a:latin typeface="Times New Roman" panose="02020603050405020304" pitchFamily="18" charset="0"/>
              </a:rPr>
              <a:t>）</a:t>
            </a:r>
          </a:p>
        </p:txBody>
      </p:sp>
      <p:graphicFrame>
        <p:nvGraphicFramePr>
          <p:cNvPr id="52" name="Group 18">
            <a:extLst>
              <a:ext uri="{FF2B5EF4-FFF2-40B4-BE49-F238E27FC236}">
                <a16:creationId xmlns:a16="http://schemas.microsoft.com/office/drawing/2014/main" id="{4C59D9EE-8235-4EF4-B9F9-A0F838C2ADAF}"/>
              </a:ext>
            </a:extLst>
          </p:cNvPr>
          <p:cNvGraphicFramePr>
            <a:graphicFrameLocks noGrp="1"/>
          </p:cNvGraphicFramePr>
          <p:nvPr/>
        </p:nvGraphicFramePr>
        <p:xfrm>
          <a:off x="395288" y="1892300"/>
          <a:ext cx="1600200" cy="457200"/>
        </p:xfrm>
        <a:graphic>
          <a:graphicData uri="http://schemas.openxmlformats.org/drawingml/2006/table">
            <a:tbl>
              <a:tblPr/>
              <a:tblGrid>
                <a:gridCol w="10668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3048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head</a:t>
                      </a:r>
                    </a:p>
                  </a:txBody>
                  <a:tcP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8" name="Rectangle 44">
            <a:extLst>
              <a:ext uri="{FF2B5EF4-FFF2-40B4-BE49-F238E27FC236}">
                <a16:creationId xmlns:a16="http://schemas.microsoft.com/office/drawing/2014/main" id="{6ACB9BA6-C6E9-4427-8796-523033622811}"/>
              </a:ext>
            </a:extLst>
          </p:cNvPr>
          <p:cNvSpPr>
            <a:spLocks noChangeArrowheads="1"/>
          </p:cNvSpPr>
          <p:nvPr/>
        </p:nvSpPr>
        <p:spPr bwMode="auto">
          <a:xfrm>
            <a:off x="1609725" y="1941513"/>
            <a:ext cx="41910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000">
                <a:solidFill>
                  <a:srgbClr val="000000"/>
                </a:solidFill>
                <a:latin typeface="Times New Roman" panose="02020603050405020304" pitchFamily="18" charset="0"/>
                <a:cs typeface="Times New Roman" panose="02020603050405020304" pitchFamily="18" charset="0"/>
              </a:rPr>
              <a:t>^</a:t>
            </a:r>
            <a:endParaRPr lang="en-US" altLang="zh-CN" sz="2000" noProof="1">
              <a:solidFill>
                <a:srgbClr val="000000"/>
              </a:solidFill>
              <a:latin typeface="Times New Roman" panose="02020603050405020304" pitchFamily="18" charset="0"/>
              <a:cs typeface="Times New Roman" panose="02020603050405020304" pitchFamily="18" charset="0"/>
            </a:endParaRPr>
          </a:p>
        </p:txBody>
      </p:sp>
      <p:sp>
        <p:nvSpPr>
          <p:cNvPr id="63500" name="Rectangle 54">
            <a:extLst>
              <a:ext uri="{FF2B5EF4-FFF2-40B4-BE49-F238E27FC236}">
                <a16:creationId xmlns:a16="http://schemas.microsoft.com/office/drawing/2014/main" id="{098228A1-20D1-45B1-B900-D9985F6FBE62}"/>
              </a:ext>
            </a:extLst>
          </p:cNvPr>
          <p:cNvSpPr>
            <a:spLocks noChangeArrowheads="1"/>
          </p:cNvSpPr>
          <p:nvPr/>
        </p:nvSpPr>
        <p:spPr bwMode="auto">
          <a:xfrm>
            <a:off x="7016750" y="3275013"/>
            <a:ext cx="41910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zh-CN" sz="2000" noProof="1">
              <a:solidFill>
                <a:srgbClr val="000000"/>
              </a:solidFill>
              <a:latin typeface="Times New Roman" panose="02020603050405020304" pitchFamily="18" charset="0"/>
              <a:cs typeface="Times New Roman" panose="02020603050405020304" pitchFamily="18" charset="0"/>
            </a:endParaRPr>
          </a:p>
        </p:txBody>
      </p:sp>
      <p:sp>
        <p:nvSpPr>
          <p:cNvPr id="117" name="Rectangle 64">
            <a:extLst>
              <a:ext uri="{FF2B5EF4-FFF2-40B4-BE49-F238E27FC236}">
                <a16:creationId xmlns:a16="http://schemas.microsoft.com/office/drawing/2014/main" id="{E4D0CAD5-B1AE-487A-BFF3-33D7D9207E11}"/>
              </a:ext>
            </a:extLst>
          </p:cNvPr>
          <p:cNvSpPr>
            <a:spLocks noChangeArrowheads="1"/>
          </p:cNvSpPr>
          <p:nvPr/>
        </p:nvSpPr>
        <p:spPr bwMode="auto">
          <a:xfrm>
            <a:off x="8027988" y="2411413"/>
            <a:ext cx="41910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000">
                <a:solidFill>
                  <a:srgbClr val="000000"/>
                </a:solidFill>
                <a:latin typeface="Times New Roman" panose="02020603050405020304" pitchFamily="18" charset="0"/>
                <a:cs typeface="Times New Roman" panose="02020603050405020304" pitchFamily="18" charset="0"/>
              </a:rPr>
              <a:t>^</a:t>
            </a:r>
            <a:endParaRPr lang="en-US" altLang="zh-CN" sz="2000" noProof="1">
              <a:solidFill>
                <a:srgbClr val="000000"/>
              </a:solidFill>
              <a:latin typeface="Times New Roman" panose="02020603050405020304" pitchFamily="18" charset="0"/>
              <a:cs typeface="Times New Roman" panose="02020603050405020304" pitchFamily="18" charset="0"/>
            </a:endParaRPr>
          </a:p>
        </p:txBody>
      </p:sp>
      <p:sp>
        <p:nvSpPr>
          <p:cNvPr id="120" name="Rectangle 65">
            <a:extLst>
              <a:ext uri="{FF2B5EF4-FFF2-40B4-BE49-F238E27FC236}">
                <a16:creationId xmlns:a16="http://schemas.microsoft.com/office/drawing/2014/main" id="{6349FCB5-828C-49CF-B823-3E01EF3A5C77}"/>
              </a:ext>
            </a:extLst>
          </p:cNvPr>
          <p:cNvSpPr>
            <a:spLocks noChangeArrowheads="1"/>
          </p:cNvSpPr>
          <p:nvPr/>
        </p:nvSpPr>
        <p:spPr bwMode="auto">
          <a:xfrm>
            <a:off x="7456488" y="2352675"/>
            <a:ext cx="57150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solidFill>
                  <a:srgbClr val="000000"/>
                </a:solidFill>
                <a:latin typeface="Times New Roman" panose="02020603050405020304" pitchFamily="18" charset="0"/>
                <a:cs typeface="Times New Roman" panose="02020603050405020304" pitchFamily="18" charset="0"/>
              </a:rPr>
              <a:t>1</a:t>
            </a:r>
            <a:endParaRPr lang="en-US" altLang="zh-CN" sz="2000" noProof="1">
              <a:solidFill>
                <a:srgbClr val="000000"/>
              </a:solidFill>
              <a:latin typeface="Times New Roman" panose="02020603050405020304" pitchFamily="18" charset="0"/>
              <a:cs typeface="Times New Roman" panose="02020603050405020304" pitchFamily="18" charset="0"/>
            </a:endParaRPr>
          </a:p>
        </p:txBody>
      </p:sp>
      <p:sp>
        <p:nvSpPr>
          <p:cNvPr id="122" name="Line 66">
            <a:extLst>
              <a:ext uri="{FF2B5EF4-FFF2-40B4-BE49-F238E27FC236}">
                <a16:creationId xmlns:a16="http://schemas.microsoft.com/office/drawing/2014/main" id="{ED7B49A1-9B24-48CA-9E25-120935CF84C4}"/>
              </a:ext>
            </a:extLst>
          </p:cNvPr>
          <p:cNvSpPr>
            <a:spLocks noChangeShapeType="1"/>
          </p:cNvSpPr>
          <p:nvPr/>
        </p:nvSpPr>
        <p:spPr bwMode="auto">
          <a:xfrm>
            <a:off x="7456488" y="2352675"/>
            <a:ext cx="9906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 name="Line 67">
            <a:extLst>
              <a:ext uri="{FF2B5EF4-FFF2-40B4-BE49-F238E27FC236}">
                <a16:creationId xmlns:a16="http://schemas.microsoft.com/office/drawing/2014/main" id="{B147146D-8824-4555-829A-CD82EE5004AA}"/>
              </a:ext>
            </a:extLst>
          </p:cNvPr>
          <p:cNvSpPr>
            <a:spLocks noChangeShapeType="1"/>
          </p:cNvSpPr>
          <p:nvPr/>
        </p:nvSpPr>
        <p:spPr bwMode="auto">
          <a:xfrm>
            <a:off x="7456488" y="2747963"/>
            <a:ext cx="9906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 name="Line 68">
            <a:extLst>
              <a:ext uri="{FF2B5EF4-FFF2-40B4-BE49-F238E27FC236}">
                <a16:creationId xmlns:a16="http://schemas.microsoft.com/office/drawing/2014/main" id="{6C84F759-F716-4F7E-A3F7-63E73E475066}"/>
              </a:ext>
            </a:extLst>
          </p:cNvPr>
          <p:cNvSpPr>
            <a:spLocks noChangeShapeType="1"/>
          </p:cNvSpPr>
          <p:nvPr/>
        </p:nvSpPr>
        <p:spPr bwMode="auto">
          <a:xfrm>
            <a:off x="7456488" y="2352675"/>
            <a:ext cx="0" cy="3952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 name="Line 69">
            <a:extLst>
              <a:ext uri="{FF2B5EF4-FFF2-40B4-BE49-F238E27FC236}">
                <a16:creationId xmlns:a16="http://schemas.microsoft.com/office/drawing/2014/main" id="{D591BE99-BB5B-484E-AA77-093F9126DAFA}"/>
              </a:ext>
            </a:extLst>
          </p:cNvPr>
          <p:cNvSpPr>
            <a:spLocks noChangeShapeType="1"/>
          </p:cNvSpPr>
          <p:nvPr/>
        </p:nvSpPr>
        <p:spPr bwMode="auto">
          <a:xfrm>
            <a:off x="8027988" y="2352675"/>
            <a:ext cx="0" cy="395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 name="Line 70">
            <a:extLst>
              <a:ext uri="{FF2B5EF4-FFF2-40B4-BE49-F238E27FC236}">
                <a16:creationId xmlns:a16="http://schemas.microsoft.com/office/drawing/2014/main" id="{D1C17FFD-212B-4515-A1BD-4ED0C9310494}"/>
              </a:ext>
            </a:extLst>
          </p:cNvPr>
          <p:cNvSpPr>
            <a:spLocks noChangeShapeType="1"/>
          </p:cNvSpPr>
          <p:nvPr/>
        </p:nvSpPr>
        <p:spPr bwMode="auto">
          <a:xfrm>
            <a:off x="8447088" y="2352675"/>
            <a:ext cx="0" cy="3952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 name="Line 71">
            <a:extLst>
              <a:ext uri="{FF2B5EF4-FFF2-40B4-BE49-F238E27FC236}">
                <a16:creationId xmlns:a16="http://schemas.microsoft.com/office/drawing/2014/main" id="{6A0062E6-D1E1-4623-B1E0-6BE6B85F64F7}"/>
              </a:ext>
            </a:extLst>
          </p:cNvPr>
          <p:cNvSpPr>
            <a:spLocks noChangeShapeType="1"/>
          </p:cNvSpPr>
          <p:nvPr/>
        </p:nvSpPr>
        <p:spPr bwMode="auto">
          <a:xfrm>
            <a:off x="1835150" y="2085975"/>
            <a:ext cx="5616575"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31" name="组合 102">
            <a:extLst>
              <a:ext uri="{FF2B5EF4-FFF2-40B4-BE49-F238E27FC236}">
                <a16:creationId xmlns:a16="http://schemas.microsoft.com/office/drawing/2014/main" id="{B2D3A3BE-B3B2-4421-A40A-08C720FFAD42}"/>
              </a:ext>
            </a:extLst>
          </p:cNvPr>
          <p:cNvGrpSpPr>
            <a:grpSpLocks/>
          </p:cNvGrpSpPr>
          <p:nvPr/>
        </p:nvGrpSpPr>
        <p:grpSpPr bwMode="auto">
          <a:xfrm>
            <a:off x="7532688" y="2733675"/>
            <a:ext cx="1143000" cy="893763"/>
            <a:chOff x="7749480" y="2636912"/>
            <a:chExt cx="1143000" cy="893842"/>
          </a:xfrm>
        </p:grpSpPr>
        <p:sp>
          <p:nvSpPr>
            <p:cNvPr id="63549" name="Text Box 72">
              <a:extLst>
                <a:ext uri="{FF2B5EF4-FFF2-40B4-BE49-F238E27FC236}">
                  <a16:creationId xmlns:a16="http://schemas.microsoft.com/office/drawing/2014/main" id="{E17123DC-1AD6-45CF-9D4D-DCDBDE4BB32B}"/>
                </a:ext>
              </a:extLst>
            </p:cNvPr>
            <p:cNvSpPr txBox="1">
              <a:spLocks noChangeArrowheads="1"/>
            </p:cNvSpPr>
            <p:nvPr/>
          </p:nvSpPr>
          <p:spPr bwMode="auto">
            <a:xfrm>
              <a:off x="7749480" y="3068960"/>
              <a:ext cx="1143000" cy="461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000000"/>
                  </a:solidFill>
                  <a:latin typeface="Times New Roman" panose="02020603050405020304" pitchFamily="18" charset="0"/>
                  <a:cs typeface="Times New Roman" panose="02020603050405020304" pitchFamily="18" charset="0"/>
                </a:rPr>
                <a:t>p</a:t>
              </a:r>
            </a:p>
          </p:txBody>
        </p:sp>
        <p:sp>
          <p:nvSpPr>
            <p:cNvPr id="63550" name="Line 73">
              <a:extLst>
                <a:ext uri="{FF2B5EF4-FFF2-40B4-BE49-F238E27FC236}">
                  <a16:creationId xmlns:a16="http://schemas.microsoft.com/office/drawing/2014/main" id="{F3D59409-43AD-45D0-A4B1-590FFF3D326D}"/>
                </a:ext>
              </a:extLst>
            </p:cNvPr>
            <p:cNvSpPr>
              <a:spLocks noChangeShapeType="1"/>
            </p:cNvSpPr>
            <p:nvPr/>
          </p:nvSpPr>
          <p:spPr bwMode="auto">
            <a:xfrm flipH="1" flipV="1">
              <a:off x="7884368" y="2636912"/>
              <a:ext cx="0" cy="57606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34" name="Text Box 76">
            <a:extLst>
              <a:ext uri="{FF2B5EF4-FFF2-40B4-BE49-F238E27FC236}">
                <a16:creationId xmlns:a16="http://schemas.microsoft.com/office/drawing/2014/main" id="{38A29B9E-6DBA-48C4-8C2D-0924FCBDD3C2}"/>
              </a:ext>
            </a:extLst>
          </p:cNvPr>
          <p:cNvSpPr txBox="1">
            <a:spLocks noChangeArrowheads="1"/>
          </p:cNvSpPr>
          <p:nvPr/>
        </p:nvSpPr>
        <p:spPr bwMode="auto">
          <a:xfrm>
            <a:off x="5021263" y="4076700"/>
            <a:ext cx="4014787" cy="20161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a:solidFill>
                  <a:srgbClr val="000000"/>
                </a:solidFill>
                <a:latin typeface="Times New Roman" panose="02020603050405020304" pitchFamily="18" charset="0"/>
                <a:cs typeface="Times New Roman" panose="02020603050405020304" pitchFamily="18" charset="0"/>
              </a:rPr>
              <a:t>当*</a:t>
            </a:r>
            <a:r>
              <a:rPr lang="en-US" altLang="zh-CN" sz="2400">
                <a:solidFill>
                  <a:srgbClr val="000000"/>
                </a:solidFill>
                <a:latin typeface="Times New Roman" panose="02020603050405020304" pitchFamily="18" charset="0"/>
                <a:cs typeface="Times New Roman" panose="02020603050405020304" pitchFamily="18" charset="0"/>
              </a:rPr>
              <a:t>p</a:t>
            </a:r>
            <a:r>
              <a:rPr lang="zh-CN" altLang="en-US" sz="2400">
                <a:solidFill>
                  <a:srgbClr val="000000"/>
                </a:solidFill>
                <a:latin typeface="Times New Roman" panose="02020603050405020304" pitchFamily="18" charset="0"/>
                <a:cs typeface="Times New Roman" panose="02020603050405020304" pitchFamily="18" charset="0"/>
              </a:rPr>
              <a:t>不等于</a:t>
            </a:r>
            <a:r>
              <a:rPr lang="en-US" altLang="zh-CN" sz="2400">
                <a:solidFill>
                  <a:srgbClr val="000000"/>
                </a:solidFill>
                <a:latin typeface="Times New Roman" panose="02020603050405020304" pitchFamily="18" charset="0"/>
                <a:cs typeface="Times New Roman" panose="02020603050405020304" pitchFamily="18" charset="0"/>
              </a:rPr>
              <a:t>0</a:t>
            </a:r>
            <a:r>
              <a:rPr lang="zh-CN" altLang="en-US" sz="2400">
                <a:solidFill>
                  <a:srgbClr val="000000"/>
                </a:solidFill>
                <a:latin typeface="Times New Roman" panose="02020603050405020304" pitchFamily="18" charset="0"/>
                <a:cs typeface="Times New Roman" panose="02020603050405020304" pitchFamily="18" charset="0"/>
              </a:rPr>
              <a:t>时：</a:t>
            </a:r>
            <a:endParaRPr lang="en-US" altLang="zh-CN" sz="2400">
              <a:solidFill>
                <a:srgbClr val="000000"/>
              </a:solidFill>
              <a:latin typeface="Times New Roman" panose="02020603050405020304" pitchFamily="18" charset="0"/>
              <a:cs typeface="Times New Roman" panose="02020603050405020304" pitchFamily="18" charset="0"/>
            </a:endParaRPr>
          </a:p>
          <a:p>
            <a:pPr eaLnBrk="1" hangingPunct="1">
              <a:spcBef>
                <a:spcPct val="0"/>
              </a:spcBef>
              <a:buClrTx/>
              <a:buSzTx/>
              <a:buFont typeface="Wingdings" panose="05000000000000000000" pitchFamily="2" charset="2"/>
              <a:buNone/>
            </a:pPr>
            <a:r>
              <a:rPr lang="en-US" altLang="zh-CN" sz="2400">
                <a:solidFill>
                  <a:srgbClr val="000000"/>
                </a:solidFill>
                <a:latin typeface="Times New Roman" panose="02020603050405020304" pitchFamily="18" charset="0"/>
                <a:cs typeface="Times New Roman" panose="02020603050405020304" pitchFamily="18" charset="0"/>
              </a:rPr>
              <a:t>p=</a:t>
            </a:r>
            <a:r>
              <a:rPr lang="en-US" altLang="zh-CN" sz="2400">
                <a:solidFill>
                  <a:srgbClr val="000000"/>
                </a:solidFill>
                <a:latin typeface="Times New Roman" panose="02020603050405020304" pitchFamily="18" charset="0"/>
              </a:rPr>
              <a:t>malloc(sizeof(struct s_list))</a:t>
            </a:r>
            <a:r>
              <a:rPr lang="en-US" altLang="zh-CN" sz="2400">
                <a:solidFill>
                  <a:srgbClr val="000000"/>
                </a:solidFill>
                <a:latin typeface="Times New Roman" panose="02020603050405020304" pitchFamily="18" charset="0"/>
                <a:cs typeface="Times New Roman" panose="02020603050405020304" pitchFamily="18" charset="0"/>
              </a:rPr>
              <a:t>; </a:t>
            </a:r>
          </a:p>
          <a:p>
            <a:pPr eaLnBrk="1" hangingPunct="1">
              <a:spcBef>
                <a:spcPct val="0"/>
              </a:spcBef>
              <a:buClrTx/>
              <a:buSzTx/>
              <a:buFontTx/>
              <a:buNone/>
            </a:pPr>
            <a:r>
              <a:rPr lang="en-US" altLang="zh-CN" sz="2400">
                <a:solidFill>
                  <a:srgbClr val="000000"/>
                </a:solidFill>
                <a:latin typeface="Times New Roman" panose="02020603050405020304" pitchFamily="18" charset="0"/>
                <a:cs typeface="Times New Roman" panose="02020603050405020304" pitchFamily="18" charset="0"/>
              </a:rPr>
              <a:t>p-&gt;data=</a:t>
            </a:r>
            <a:r>
              <a:rPr lang="zh-CN" altLang="en-US" sz="2400">
                <a:solidFill>
                  <a:srgbClr val="000000"/>
                </a:solidFill>
                <a:latin typeface="Times New Roman" panose="02020603050405020304" pitchFamily="18" charset="0"/>
                <a:cs typeface="Times New Roman" panose="02020603050405020304" pitchFamily="18" charset="0"/>
              </a:rPr>
              <a:t>*</a:t>
            </a:r>
            <a:r>
              <a:rPr lang="en-US" altLang="zh-CN" sz="2400">
                <a:solidFill>
                  <a:srgbClr val="000000"/>
                </a:solidFill>
                <a:latin typeface="Times New Roman" panose="02020603050405020304" pitchFamily="18" charset="0"/>
                <a:cs typeface="Times New Roman" panose="02020603050405020304" pitchFamily="18" charset="0"/>
              </a:rPr>
              <a:t>p++;  </a:t>
            </a:r>
          </a:p>
          <a:p>
            <a:pPr eaLnBrk="1" hangingPunct="1">
              <a:spcBef>
                <a:spcPct val="0"/>
              </a:spcBef>
              <a:buClrTx/>
              <a:buSzTx/>
              <a:buFontTx/>
              <a:buNone/>
            </a:pPr>
            <a:r>
              <a:rPr lang="en-US" altLang="zh-CN" sz="2400">
                <a:solidFill>
                  <a:srgbClr val="000000"/>
                </a:solidFill>
                <a:latin typeface="Times New Roman" panose="02020603050405020304" pitchFamily="18" charset="0"/>
                <a:cs typeface="Times New Roman" panose="02020603050405020304" pitchFamily="18" charset="0"/>
              </a:rPr>
              <a:t>p-&gt;next=head;</a:t>
            </a:r>
          </a:p>
          <a:p>
            <a:pPr eaLnBrk="1" hangingPunct="1">
              <a:spcBef>
                <a:spcPct val="0"/>
              </a:spcBef>
              <a:buClrTx/>
              <a:buSzTx/>
              <a:buFontTx/>
              <a:buNone/>
            </a:pPr>
            <a:r>
              <a:rPr lang="en-US" altLang="zh-CN" sz="2400">
                <a:solidFill>
                  <a:srgbClr val="000000"/>
                </a:solidFill>
                <a:latin typeface="Times New Roman" panose="02020603050405020304" pitchFamily="18" charset="0"/>
                <a:cs typeface="Times New Roman" panose="02020603050405020304" pitchFamily="18" charset="0"/>
              </a:rPr>
              <a:t>head=p;</a:t>
            </a:r>
          </a:p>
        </p:txBody>
      </p:sp>
      <p:grpSp>
        <p:nvGrpSpPr>
          <p:cNvPr id="135" name="组合 114">
            <a:extLst>
              <a:ext uri="{FF2B5EF4-FFF2-40B4-BE49-F238E27FC236}">
                <a16:creationId xmlns:a16="http://schemas.microsoft.com/office/drawing/2014/main" id="{708E4EF3-903C-4990-B80C-C28A2AAC7341}"/>
              </a:ext>
            </a:extLst>
          </p:cNvPr>
          <p:cNvGrpSpPr>
            <a:grpSpLocks/>
          </p:cNvGrpSpPr>
          <p:nvPr/>
        </p:nvGrpSpPr>
        <p:grpSpPr bwMode="auto">
          <a:xfrm>
            <a:off x="2428875" y="2324100"/>
            <a:ext cx="990600" cy="395288"/>
            <a:chOff x="6297613" y="4329856"/>
            <a:chExt cx="990600" cy="395288"/>
          </a:xfrm>
        </p:grpSpPr>
        <p:sp>
          <p:nvSpPr>
            <p:cNvPr id="63543" name="Rectangle 87">
              <a:extLst>
                <a:ext uri="{FF2B5EF4-FFF2-40B4-BE49-F238E27FC236}">
                  <a16:creationId xmlns:a16="http://schemas.microsoft.com/office/drawing/2014/main" id="{B22AEF54-2624-4D90-8190-730EC7E3A8BB}"/>
                </a:ext>
              </a:extLst>
            </p:cNvPr>
            <p:cNvSpPr>
              <a:spLocks noChangeArrowheads="1"/>
            </p:cNvSpPr>
            <p:nvPr/>
          </p:nvSpPr>
          <p:spPr bwMode="auto">
            <a:xfrm>
              <a:off x="6297613" y="4329856"/>
              <a:ext cx="57150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solidFill>
                    <a:srgbClr val="000000"/>
                  </a:solidFill>
                  <a:latin typeface="Times New Roman" panose="02020603050405020304" pitchFamily="18" charset="0"/>
                  <a:cs typeface="Times New Roman" panose="02020603050405020304" pitchFamily="18" charset="0"/>
                </a:rPr>
                <a:t>4</a:t>
              </a:r>
              <a:endParaRPr lang="en-US" altLang="zh-CN" sz="2000" noProof="1">
                <a:solidFill>
                  <a:srgbClr val="000000"/>
                </a:solidFill>
                <a:latin typeface="Times New Roman" panose="02020603050405020304" pitchFamily="18" charset="0"/>
                <a:cs typeface="Times New Roman" panose="02020603050405020304" pitchFamily="18" charset="0"/>
              </a:endParaRPr>
            </a:p>
          </p:txBody>
        </p:sp>
        <p:sp>
          <p:nvSpPr>
            <p:cNvPr id="63544" name="Line 88">
              <a:extLst>
                <a:ext uri="{FF2B5EF4-FFF2-40B4-BE49-F238E27FC236}">
                  <a16:creationId xmlns:a16="http://schemas.microsoft.com/office/drawing/2014/main" id="{97A83775-3F73-4F5C-A237-540D20FB620B}"/>
                </a:ext>
              </a:extLst>
            </p:cNvPr>
            <p:cNvSpPr>
              <a:spLocks noChangeShapeType="1"/>
            </p:cNvSpPr>
            <p:nvPr/>
          </p:nvSpPr>
          <p:spPr bwMode="auto">
            <a:xfrm>
              <a:off x="6297613" y="4329856"/>
              <a:ext cx="9906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5" name="Line 89">
              <a:extLst>
                <a:ext uri="{FF2B5EF4-FFF2-40B4-BE49-F238E27FC236}">
                  <a16:creationId xmlns:a16="http://schemas.microsoft.com/office/drawing/2014/main" id="{FE395E2B-63EB-42EA-B15A-60BE4745BB9C}"/>
                </a:ext>
              </a:extLst>
            </p:cNvPr>
            <p:cNvSpPr>
              <a:spLocks noChangeShapeType="1"/>
            </p:cNvSpPr>
            <p:nvPr/>
          </p:nvSpPr>
          <p:spPr bwMode="auto">
            <a:xfrm>
              <a:off x="6297613" y="4725144"/>
              <a:ext cx="9906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6" name="Line 90">
              <a:extLst>
                <a:ext uri="{FF2B5EF4-FFF2-40B4-BE49-F238E27FC236}">
                  <a16:creationId xmlns:a16="http://schemas.microsoft.com/office/drawing/2014/main" id="{29DBD6DC-CD8A-4E20-9A24-7B3475CAD124}"/>
                </a:ext>
              </a:extLst>
            </p:cNvPr>
            <p:cNvSpPr>
              <a:spLocks noChangeShapeType="1"/>
            </p:cNvSpPr>
            <p:nvPr/>
          </p:nvSpPr>
          <p:spPr bwMode="auto">
            <a:xfrm>
              <a:off x="6297613" y="4329856"/>
              <a:ext cx="0" cy="3952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7" name="Line 91">
              <a:extLst>
                <a:ext uri="{FF2B5EF4-FFF2-40B4-BE49-F238E27FC236}">
                  <a16:creationId xmlns:a16="http://schemas.microsoft.com/office/drawing/2014/main" id="{77085A58-06ED-4A22-8738-A4A782CB5A82}"/>
                </a:ext>
              </a:extLst>
            </p:cNvPr>
            <p:cNvSpPr>
              <a:spLocks noChangeShapeType="1"/>
            </p:cNvSpPr>
            <p:nvPr/>
          </p:nvSpPr>
          <p:spPr bwMode="auto">
            <a:xfrm>
              <a:off x="6869113" y="4329856"/>
              <a:ext cx="0" cy="395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8" name="Line 92">
              <a:extLst>
                <a:ext uri="{FF2B5EF4-FFF2-40B4-BE49-F238E27FC236}">
                  <a16:creationId xmlns:a16="http://schemas.microsoft.com/office/drawing/2014/main" id="{C165B7CE-2553-4EC3-982D-8412AD20ECBB}"/>
                </a:ext>
              </a:extLst>
            </p:cNvPr>
            <p:cNvSpPr>
              <a:spLocks noChangeShapeType="1"/>
            </p:cNvSpPr>
            <p:nvPr/>
          </p:nvSpPr>
          <p:spPr bwMode="auto">
            <a:xfrm>
              <a:off x="7288213" y="4329856"/>
              <a:ext cx="0" cy="3952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2" name="组合 89">
            <a:extLst>
              <a:ext uri="{FF2B5EF4-FFF2-40B4-BE49-F238E27FC236}">
                <a16:creationId xmlns:a16="http://schemas.microsoft.com/office/drawing/2014/main" id="{9F822C5E-8190-4608-BC34-CB33EC8D3A78}"/>
              </a:ext>
            </a:extLst>
          </p:cNvPr>
          <p:cNvGrpSpPr>
            <a:grpSpLocks/>
          </p:cNvGrpSpPr>
          <p:nvPr/>
        </p:nvGrpSpPr>
        <p:grpSpPr bwMode="auto">
          <a:xfrm>
            <a:off x="5867400" y="2344738"/>
            <a:ext cx="990600" cy="395287"/>
            <a:chOff x="6245696" y="2780928"/>
            <a:chExt cx="990600" cy="395288"/>
          </a:xfrm>
        </p:grpSpPr>
        <p:sp>
          <p:nvSpPr>
            <p:cNvPr id="63536" name="Rectangle 96">
              <a:extLst>
                <a:ext uri="{FF2B5EF4-FFF2-40B4-BE49-F238E27FC236}">
                  <a16:creationId xmlns:a16="http://schemas.microsoft.com/office/drawing/2014/main" id="{3EB38FAA-BE28-4E10-9D46-5F1743CC0541}"/>
                </a:ext>
              </a:extLst>
            </p:cNvPr>
            <p:cNvSpPr>
              <a:spLocks noChangeArrowheads="1"/>
            </p:cNvSpPr>
            <p:nvPr/>
          </p:nvSpPr>
          <p:spPr bwMode="auto">
            <a:xfrm>
              <a:off x="6817196" y="2780928"/>
              <a:ext cx="41910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zh-CN" sz="2000" noProof="1">
                <a:solidFill>
                  <a:srgbClr val="000000"/>
                </a:solidFill>
                <a:latin typeface="Times New Roman" panose="02020603050405020304" pitchFamily="18" charset="0"/>
                <a:cs typeface="Times New Roman" panose="02020603050405020304" pitchFamily="18" charset="0"/>
              </a:endParaRPr>
            </a:p>
          </p:txBody>
        </p:sp>
        <p:sp>
          <p:nvSpPr>
            <p:cNvPr id="63537" name="Rectangle 97">
              <a:extLst>
                <a:ext uri="{FF2B5EF4-FFF2-40B4-BE49-F238E27FC236}">
                  <a16:creationId xmlns:a16="http://schemas.microsoft.com/office/drawing/2014/main" id="{4710D6ED-A1FA-4F8F-A15E-209A6320BE00}"/>
                </a:ext>
              </a:extLst>
            </p:cNvPr>
            <p:cNvSpPr>
              <a:spLocks noChangeArrowheads="1"/>
            </p:cNvSpPr>
            <p:nvPr/>
          </p:nvSpPr>
          <p:spPr bwMode="auto">
            <a:xfrm>
              <a:off x="6245696" y="2780928"/>
              <a:ext cx="57150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solidFill>
                    <a:srgbClr val="000000"/>
                  </a:solidFill>
                  <a:latin typeface="Times New Roman" panose="02020603050405020304" pitchFamily="18" charset="0"/>
                  <a:cs typeface="Times New Roman" panose="02020603050405020304" pitchFamily="18" charset="0"/>
                </a:rPr>
                <a:t>2</a:t>
              </a:r>
              <a:endParaRPr lang="en-US" altLang="zh-CN" sz="2000" noProof="1">
                <a:solidFill>
                  <a:srgbClr val="000000"/>
                </a:solidFill>
                <a:latin typeface="Times New Roman" panose="02020603050405020304" pitchFamily="18" charset="0"/>
                <a:cs typeface="Times New Roman" panose="02020603050405020304" pitchFamily="18" charset="0"/>
              </a:endParaRPr>
            </a:p>
          </p:txBody>
        </p:sp>
        <p:sp>
          <p:nvSpPr>
            <p:cNvPr id="63538" name="Line 98">
              <a:extLst>
                <a:ext uri="{FF2B5EF4-FFF2-40B4-BE49-F238E27FC236}">
                  <a16:creationId xmlns:a16="http://schemas.microsoft.com/office/drawing/2014/main" id="{8A25F122-2EB5-4FDC-B08C-DA93567A158A}"/>
                </a:ext>
              </a:extLst>
            </p:cNvPr>
            <p:cNvSpPr>
              <a:spLocks noChangeShapeType="1"/>
            </p:cNvSpPr>
            <p:nvPr/>
          </p:nvSpPr>
          <p:spPr bwMode="auto">
            <a:xfrm>
              <a:off x="6245696" y="2780928"/>
              <a:ext cx="9906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39" name="Line 99">
              <a:extLst>
                <a:ext uri="{FF2B5EF4-FFF2-40B4-BE49-F238E27FC236}">
                  <a16:creationId xmlns:a16="http://schemas.microsoft.com/office/drawing/2014/main" id="{DF105A29-9668-4975-A528-32045BC75B2E}"/>
                </a:ext>
              </a:extLst>
            </p:cNvPr>
            <p:cNvSpPr>
              <a:spLocks noChangeShapeType="1"/>
            </p:cNvSpPr>
            <p:nvPr/>
          </p:nvSpPr>
          <p:spPr bwMode="auto">
            <a:xfrm>
              <a:off x="6245696" y="3176216"/>
              <a:ext cx="9906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0" name="Line 100">
              <a:extLst>
                <a:ext uri="{FF2B5EF4-FFF2-40B4-BE49-F238E27FC236}">
                  <a16:creationId xmlns:a16="http://schemas.microsoft.com/office/drawing/2014/main" id="{36C24FC1-6C46-4952-AB21-59649262667C}"/>
                </a:ext>
              </a:extLst>
            </p:cNvPr>
            <p:cNvSpPr>
              <a:spLocks noChangeShapeType="1"/>
            </p:cNvSpPr>
            <p:nvPr/>
          </p:nvSpPr>
          <p:spPr bwMode="auto">
            <a:xfrm>
              <a:off x="6245696" y="2780928"/>
              <a:ext cx="0" cy="3952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1" name="Line 101">
              <a:extLst>
                <a:ext uri="{FF2B5EF4-FFF2-40B4-BE49-F238E27FC236}">
                  <a16:creationId xmlns:a16="http://schemas.microsoft.com/office/drawing/2014/main" id="{C17B87F5-EED5-4DE6-B572-45FEFF2C3FEA}"/>
                </a:ext>
              </a:extLst>
            </p:cNvPr>
            <p:cNvSpPr>
              <a:spLocks noChangeShapeType="1"/>
            </p:cNvSpPr>
            <p:nvPr/>
          </p:nvSpPr>
          <p:spPr bwMode="auto">
            <a:xfrm>
              <a:off x="6817196" y="2780928"/>
              <a:ext cx="0" cy="395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2" name="Line 102">
              <a:extLst>
                <a:ext uri="{FF2B5EF4-FFF2-40B4-BE49-F238E27FC236}">
                  <a16:creationId xmlns:a16="http://schemas.microsoft.com/office/drawing/2014/main" id="{F20B563A-5EEC-4DDD-88B4-9CD99108016E}"/>
                </a:ext>
              </a:extLst>
            </p:cNvPr>
            <p:cNvSpPr>
              <a:spLocks noChangeShapeType="1"/>
            </p:cNvSpPr>
            <p:nvPr/>
          </p:nvSpPr>
          <p:spPr bwMode="auto">
            <a:xfrm>
              <a:off x="7236296" y="2780928"/>
              <a:ext cx="0" cy="3952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0" name="Line 111">
            <a:extLst>
              <a:ext uri="{FF2B5EF4-FFF2-40B4-BE49-F238E27FC236}">
                <a16:creationId xmlns:a16="http://schemas.microsoft.com/office/drawing/2014/main" id="{6A7694AC-EE51-412D-BBDD-CA5BF9B50573}"/>
              </a:ext>
            </a:extLst>
          </p:cNvPr>
          <p:cNvSpPr>
            <a:spLocks noChangeShapeType="1"/>
          </p:cNvSpPr>
          <p:nvPr/>
        </p:nvSpPr>
        <p:spPr bwMode="auto">
          <a:xfrm>
            <a:off x="1835150" y="2085975"/>
            <a:ext cx="576263"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51" name="组合 103">
            <a:extLst>
              <a:ext uri="{FF2B5EF4-FFF2-40B4-BE49-F238E27FC236}">
                <a16:creationId xmlns:a16="http://schemas.microsoft.com/office/drawing/2014/main" id="{A8AA1936-83E8-4FAD-9AA8-1C4AB3526D1E}"/>
              </a:ext>
            </a:extLst>
          </p:cNvPr>
          <p:cNvGrpSpPr>
            <a:grpSpLocks/>
          </p:cNvGrpSpPr>
          <p:nvPr/>
        </p:nvGrpSpPr>
        <p:grpSpPr bwMode="auto">
          <a:xfrm>
            <a:off x="6092825" y="2705100"/>
            <a:ext cx="1143000" cy="922338"/>
            <a:chOff x="6309320" y="2607884"/>
            <a:chExt cx="1143000" cy="923094"/>
          </a:xfrm>
        </p:grpSpPr>
        <p:sp>
          <p:nvSpPr>
            <p:cNvPr id="63534" name="Text Box 72">
              <a:extLst>
                <a:ext uri="{FF2B5EF4-FFF2-40B4-BE49-F238E27FC236}">
                  <a16:creationId xmlns:a16="http://schemas.microsoft.com/office/drawing/2014/main" id="{CD909242-9E36-4516-9D40-69740634DBBD}"/>
                </a:ext>
              </a:extLst>
            </p:cNvPr>
            <p:cNvSpPr txBox="1">
              <a:spLocks noChangeArrowheads="1"/>
            </p:cNvSpPr>
            <p:nvPr/>
          </p:nvSpPr>
          <p:spPr bwMode="auto">
            <a:xfrm>
              <a:off x="6309320" y="3068960"/>
              <a:ext cx="1143000" cy="462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000000"/>
                  </a:solidFill>
                  <a:latin typeface="Times New Roman" panose="02020603050405020304" pitchFamily="18" charset="0"/>
                  <a:cs typeface="Times New Roman" panose="02020603050405020304" pitchFamily="18" charset="0"/>
                </a:rPr>
                <a:t>p</a:t>
              </a:r>
            </a:p>
          </p:txBody>
        </p:sp>
        <p:sp>
          <p:nvSpPr>
            <p:cNvPr id="63535" name="Line 73">
              <a:extLst>
                <a:ext uri="{FF2B5EF4-FFF2-40B4-BE49-F238E27FC236}">
                  <a16:creationId xmlns:a16="http://schemas.microsoft.com/office/drawing/2014/main" id="{099DFECB-2C43-4985-8A6A-07A93354AD41}"/>
                </a:ext>
              </a:extLst>
            </p:cNvPr>
            <p:cNvSpPr>
              <a:spLocks noChangeShapeType="1"/>
            </p:cNvSpPr>
            <p:nvPr/>
          </p:nvSpPr>
          <p:spPr bwMode="auto">
            <a:xfrm flipH="1" flipV="1">
              <a:off x="6426696" y="2607884"/>
              <a:ext cx="0" cy="57606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54" name="Line 111">
            <a:extLst>
              <a:ext uri="{FF2B5EF4-FFF2-40B4-BE49-F238E27FC236}">
                <a16:creationId xmlns:a16="http://schemas.microsoft.com/office/drawing/2014/main" id="{0A503A25-5BFC-43F7-8198-FE8F97647398}"/>
              </a:ext>
            </a:extLst>
          </p:cNvPr>
          <p:cNvSpPr>
            <a:spLocks noChangeShapeType="1"/>
          </p:cNvSpPr>
          <p:nvPr/>
        </p:nvSpPr>
        <p:spPr bwMode="auto">
          <a:xfrm flipV="1">
            <a:off x="6659563" y="2517775"/>
            <a:ext cx="7921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5" name="Line 111">
            <a:extLst>
              <a:ext uri="{FF2B5EF4-FFF2-40B4-BE49-F238E27FC236}">
                <a16:creationId xmlns:a16="http://schemas.microsoft.com/office/drawing/2014/main" id="{E7DD6F9F-D726-42D4-A623-E55E1F857223}"/>
              </a:ext>
            </a:extLst>
          </p:cNvPr>
          <p:cNvSpPr>
            <a:spLocks noChangeShapeType="1"/>
          </p:cNvSpPr>
          <p:nvPr/>
        </p:nvSpPr>
        <p:spPr bwMode="auto">
          <a:xfrm>
            <a:off x="1835150" y="2085975"/>
            <a:ext cx="4032250" cy="2730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56" name="组合 108">
            <a:extLst>
              <a:ext uri="{FF2B5EF4-FFF2-40B4-BE49-F238E27FC236}">
                <a16:creationId xmlns:a16="http://schemas.microsoft.com/office/drawing/2014/main" id="{82DC0D1C-1E5F-452D-B2AC-578CC7F1A2A9}"/>
              </a:ext>
            </a:extLst>
          </p:cNvPr>
          <p:cNvGrpSpPr>
            <a:grpSpLocks/>
          </p:cNvGrpSpPr>
          <p:nvPr/>
        </p:nvGrpSpPr>
        <p:grpSpPr bwMode="auto">
          <a:xfrm>
            <a:off x="4211638" y="2316163"/>
            <a:ext cx="990600" cy="409575"/>
            <a:chOff x="4427984" y="2218816"/>
            <a:chExt cx="990600" cy="410364"/>
          </a:xfrm>
        </p:grpSpPr>
        <p:sp>
          <p:nvSpPr>
            <p:cNvPr id="63528" name="Rectangle 87">
              <a:extLst>
                <a:ext uri="{FF2B5EF4-FFF2-40B4-BE49-F238E27FC236}">
                  <a16:creationId xmlns:a16="http://schemas.microsoft.com/office/drawing/2014/main" id="{5E7E3863-6CC1-4186-8A47-4DA9E3B0AA07}"/>
                </a:ext>
              </a:extLst>
            </p:cNvPr>
            <p:cNvSpPr>
              <a:spLocks noChangeArrowheads="1"/>
            </p:cNvSpPr>
            <p:nvPr/>
          </p:nvSpPr>
          <p:spPr bwMode="auto">
            <a:xfrm>
              <a:off x="4427984" y="2233892"/>
              <a:ext cx="57150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solidFill>
                    <a:srgbClr val="000000"/>
                  </a:solidFill>
                  <a:latin typeface="Times New Roman" panose="02020603050405020304" pitchFamily="18" charset="0"/>
                  <a:cs typeface="Times New Roman" panose="02020603050405020304" pitchFamily="18" charset="0"/>
                </a:rPr>
                <a:t>3</a:t>
              </a:r>
              <a:endParaRPr lang="en-US" altLang="zh-CN" sz="2000" noProof="1">
                <a:solidFill>
                  <a:srgbClr val="000000"/>
                </a:solidFill>
                <a:latin typeface="Times New Roman" panose="02020603050405020304" pitchFamily="18" charset="0"/>
                <a:cs typeface="Times New Roman" panose="02020603050405020304" pitchFamily="18" charset="0"/>
              </a:endParaRPr>
            </a:p>
          </p:txBody>
        </p:sp>
        <p:sp>
          <p:nvSpPr>
            <p:cNvPr id="63529" name="Line 88">
              <a:extLst>
                <a:ext uri="{FF2B5EF4-FFF2-40B4-BE49-F238E27FC236}">
                  <a16:creationId xmlns:a16="http://schemas.microsoft.com/office/drawing/2014/main" id="{F8322904-73F7-4058-A7F2-475478C7489E}"/>
                </a:ext>
              </a:extLst>
            </p:cNvPr>
            <p:cNvSpPr>
              <a:spLocks noChangeShapeType="1"/>
            </p:cNvSpPr>
            <p:nvPr/>
          </p:nvSpPr>
          <p:spPr bwMode="auto">
            <a:xfrm>
              <a:off x="4427984" y="2233892"/>
              <a:ext cx="9906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30" name="Line 89">
              <a:extLst>
                <a:ext uri="{FF2B5EF4-FFF2-40B4-BE49-F238E27FC236}">
                  <a16:creationId xmlns:a16="http://schemas.microsoft.com/office/drawing/2014/main" id="{672C7BE8-BDB2-4CAA-9BF8-717EB0A5749F}"/>
                </a:ext>
              </a:extLst>
            </p:cNvPr>
            <p:cNvSpPr>
              <a:spLocks noChangeShapeType="1"/>
            </p:cNvSpPr>
            <p:nvPr/>
          </p:nvSpPr>
          <p:spPr bwMode="auto">
            <a:xfrm>
              <a:off x="4427984" y="2629180"/>
              <a:ext cx="9906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31" name="Line 90">
              <a:extLst>
                <a:ext uri="{FF2B5EF4-FFF2-40B4-BE49-F238E27FC236}">
                  <a16:creationId xmlns:a16="http://schemas.microsoft.com/office/drawing/2014/main" id="{18B60F55-39ED-4631-9943-E9A76B8882A3}"/>
                </a:ext>
              </a:extLst>
            </p:cNvPr>
            <p:cNvSpPr>
              <a:spLocks noChangeShapeType="1"/>
            </p:cNvSpPr>
            <p:nvPr/>
          </p:nvSpPr>
          <p:spPr bwMode="auto">
            <a:xfrm>
              <a:off x="4427984" y="2233892"/>
              <a:ext cx="0" cy="3952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32" name="Line 92">
              <a:extLst>
                <a:ext uri="{FF2B5EF4-FFF2-40B4-BE49-F238E27FC236}">
                  <a16:creationId xmlns:a16="http://schemas.microsoft.com/office/drawing/2014/main" id="{95729643-A592-4812-9A19-704111A8B730}"/>
                </a:ext>
              </a:extLst>
            </p:cNvPr>
            <p:cNvSpPr>
              <a:spLocks noChangeShapeType="1"/>
            </p:cNvSpPr>
            <p:nvPr/>
          </p:nvSpPr>
          <p:spPr bwMode="auto">
            <a:xfrm>
              <a:off x="5418584" y="2233892"/>
              <a:ext cx="0" cy="3952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33" name="Line 82">
              <a:extLst>
                <a:ext uri="{FF2B5EF4-FFF2-40B4-BE49-F238E27FC236}">
                  <a16:creationId xmlns:a16="http://schemas.microsoft.com/office/drawing/2014/main" id="{80E0E906-C745-4AFE-B6D4-4238CFD5A86A}"/>
                </a:ext>
              </a:extLst>
            </p:cNvPr>
            <p:cNvSpPr>
              <a:spLocks noChangeShapeType="1"/>
            </p:cNvSpPr>
            <p:nvPr/>
          </p:nvSpPr>
          <p:spPr bwMode="auto">
            <a:xfrm>
              <a:off x="4932040" y="2218816"/>
              <a:ext cx="0" cy="3952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3" name="组合 104">
            <a:extLst>
              <a:ext uri="{FF2B5EF4-FFF2-40B4-BE49-F238E27FC236}">
                <a16:creationId xmlns:a16="http://schemas.microsoft.com/office/drawing/2014/main" id="{D96F72A8-B40E-446F-B7C7-697BBB86560B}"/>
              </a:ext>
            </a:extLst>
          </p:cNvPr>
          <p:cNvGrpSpPr>
            <a:grpSpLocks/>
          </p:cNvGrpSpPr>
          <p:nvPr/>
        </p:nvGrpSpPr>
        <p:grpSpPr bwMode="auto">
          <a:xfrm>
            <a:off x="2554288" y="2733675"/>
            <a:ext cx="1143000" cy="919163"/>
            <a:chOff x="2771800" y="2760284"/>
            <a:chExt cx="1143000" cy="918276"/>
          </a:xfrm>
        </p:grpSpPr>
        <p:sp>
          <p:nvSpPr>
            <p:cNvPr id="63526" name="Text Box 72">
              <a:extLst>
                <a:ext uri="{FF2B5EF4-FFF2-40B4-BE49-F238E27FC236}">
                  <a16:creationId xmlns:a16="http://schemas.microsoft.com/office/drawing/2014/main" id="{576F93BD-0FCA-47D3-865B-3ECD24DDF4D0}"/>
                </a:ext>
              </a:extLst>
            </p:cNvPr>
            <p:cNvSpPr txBox="1">
              <a:spLocks noChangeArrowheads="1"/>
            </p:cNvSpPr>
            <p:nvPr/>
          </p:nvSpPr>
          <p:spPr bwMode="auto">
            <a:xfrm>
              <a:off x="2771800" y="322136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000000"/>
                  </a:solidFill>
                  <a:latin typeface="Times New Roman" panose="02020603050405020304" pitchFamily="18" charset="0"/>
                  <a:cs typeface="Times New Roman" panose="02020603050405020304" pitchFamily="18" charset="0"/>
                </a:rPr>
                <a:t>p</a:t>
              </a:r>
            </a:p>
          </p:txBody>
        </p:sp>
        <p:sp>
          <p:nvSpPr>
            <p:cNvPr id="63527" name="Line 73">
              <a:extLst>
                <a:ext uri="{FF2B5EF4-FFF2-40B4-BE49-F238E27FC236}">
                  <a16:creationId xmlns:a16="http://schemas.microsoft.com/office/drawing/2014/main" id="{7A6F554A-F829-45BD-841A-8C127869D576}"/>
                </a:ext>
              </a:extLst>
            </p:cNvPr>
            <p:cNvSpPr>
              <a:spLocks noChangeShapeType="1"/>
            </p:cNvSpPr>
            <p:nvPr/>
          </p:nvSpPr>
          <p:spPr bwMode="auto">
            <a:xfrm flipH="1" flipV="1">
              <a:off x="2915816" y="2760284"/>
              <a:ext cx="0" cy="57606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66" name="组合 105">
            <a:extLst>
              <a:ext uri="{FF2B5EF4-FFF2-40B4-BE49-F238E27FC236}">
                <a16:creationId xmlns:a16="http://schemas.microsoft.com/office/drawing/2014/main" id="{40188CB7-6705-46D5-9CAE-16A6C3149B35}"/>
              </a:ext>
            </a:extLst>
          </p:cNvPr>
          <p:cNvGrpSpPr>
            <a:grpSpLocks/>
          </p:cNvGrpSpPr>
          <p:nvPr/>
        </p:nvGrpSpPr>
        <p:grpSpPr bwMode="auto">
          <a:xfrm>
            <a:off x="4354513" y="2705100"/>
            <a:ext cx="1143000" cy="919163"/>
            <a:chOff x="2771800" y="2760284"/>
            <a:chExt cx="1143000" cy="918276"/>
          </a:xfrm>
        </p:grpSpPr>
        <p:sp>
          <p:nvSpPr>
            <p:cNvPr id="63524" name="Text Box 72">
              <a:extLst>
                <a:ext uri="{FF2B5EF4-FFF2-40B4-BE49-F238E27FC236}">
                  <a16:creationId xmlns:a16="http://schemas.microsoft.com/office/drawing/2014/main" id="{184B9A24-870E-43D5-BA28-1178B7512BD4}"/>
                </a:ext>
              </a:extLst>
            </p:cNvPr>
            <p:cNvSpPr txBox="1">
              <a:spLocks noChangeArrowheads="1"/>
            </p:cNvSpPr>
            <p:nvPr/>
          </p:nvSpPr>
          <p:spPr bwMode="auto">
            <a:xfrm>
              <a:off x="2771800" y="322136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000000"/>
                  </a:solidFill>
                  <a:latin typeface="Times New Roman" panose="02020603050405020304" pitchFamily="18" charset="0"/>
                  <a:cs typeface="Times New Roman" panose="02020603050405020304" pitchFamily="18" charset="0"/>
                </a:rPr>
                <a:t>p</a:t>
              </a:r>
            </a:p>
          </p:txBody>
        </p:sp>
        <p:sp>
          <p:nvSpPr>
            <p:cNvPr id="63525" name="Line 73">
              <a:extLst>
                <a:ext uri="{FF2B5EF4-FFF2-40B4-BE49-F238E27FC236}">
                  <a16:creationId xmlns:a16="http://schemas.microsoft.com/office/drawing/2014/main" id="{A9F494F9-0EF3-4C11-8400-DBB8ED1C7190}"/>
                </a:ext>
              </a:extLst>
            </p:cNvPr>
            <p:cNvSpPr>
              <a:spLocks noChangeShapeType="1"/>
            </p:cNvSpPr>
            <p:nvPr/>
          </p:nvSpPr>
          <p:spPr bwMode="auto">
            <a:xfrm flipH="1" flipV="1">
              <a:off x="2915816" y="2760284"/>
              <a:ext cx="0" cy="57606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69" name="Line 111">
            <a:extLst>
              <a:ext uri="{FF2B5EF4-FFF2-40B4-BE49-F238E27FC236}">
                <a16:creationId xmlns:a16="http://schemas.microsoft.com/office/drawing/2014/main" id="{FB8652D0-1C99-4942-806F-90E411D73E89}"/>
              </a:ext>
            </a:extLst>
          </p:cNvPr>
          <p:cNvSpPr>
            <a:spLocks noChangeShapeType="1"/>
          </p:cNvSpPr>
          <p:nvPr/>
        </p:nvSpPr>
        <p:spPr bwMode="auto">
          <a:xfrm flipV="1">
            <a:off x="4968875" y="2517775"/>
            <a:ext cx="898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0" name="Line 111">
            <a:extLst>
              <a:ext uri="{FF2B5EF4-FFF2-40B4-BE49-F238E27FC236}">
                <a16:creationId xmlns:a16="http://schemas.microsoft.com/office/drawing/2014/main" id="{68EDC6BA-7362-469C-ABE8-94B7E23E8F29}"/>
              </a:ext>
            </a:extLst>
          </p:cNvPr>
          <p:cNvSpPr>
            <a:spLocks noChangeShapeType="1"/>
          </p:cNvSpPr>
          <p:nvPr/>
        </p:nvSpPr>
        <p:spPr bwMode="auto">
          <a:xfrm>
            <a:off x="1835150" y="2085975"/>
            <a:ext cx="2376488"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1" name="Line 111">
            <a:extLst>
              <a:ext uri="{FF2B5EF4-FFF2-40B4-BE49-F238E27FC236}">
                <a16:creationId xmlns:a16="http://schemas.microsoft.com/office/drawing/2014/main" id="{33EE2BDA-DD04-42D1-8E18-AFFBA9A692C0}"/>
              </a:ext>
            </a:extLst>
          </p:cNvPr>
          <p:cNvSpPr>
            <a:spLocks noChangeShapeType="1"/>
          </p:cNvSpPr>
          <p:nvPr/>
        </p:nvSpPr>
        <p:spPr bwMode="auto">
          <a:xfrm flipV="1">
            <a:off x="3203575" y="2517775"/>
            <a:ext cx="9842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2" name="Text Box 76">
            <a:extLst>
              <a:ext uri="{FF2B5EF4-FFF2-40B4-BE49-F238E27FC236}">
                <a16:creationId xmlns:a16="http://schemas.microsoft.com/office/drawing/2014/main" id="{BB28E0CE-D785-481A-B486-0DEDCA873268}"/>
              </a:ext>
            </a:extLst>
          </p:cNvPr>
          <p:cNvSpPr txBox="1">
            <a:spLocks noChangeArrowheads="1"/>
          </p:cNvSpPr>
          <p:nvPr/>
        </p:nvSpPr>
        <p:spPr bwMode="auto">
          <a:xfrm>
            <a:off x="989013" y="4076700"/>
            <a:ext cx="4014787" cy="83185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a:solidFill>
                  <a:srgbClr val="000000"/>
                </a:solidFill>
                <a:latin typeface="Times New Roman" panose="02020603050405020304" pitchFamily="18" charset="0"/>
                <a:cs typeface="Times New Roman" panose="02020603050405020304" pitchFamily="18" charset="0"/>
              </a:rPr>
              <a:t>生成空单链表：</a:t>
            </a:r>
            <a:endParaRPr lang="en-US" altLang="zh-CN" sz="2400">
              <a:solidFill>
                <a:srgbClr val="000000"/>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zh-CN" sz="2400">
                <a:solidFill>
                  <a:srgbClr val="000000"/>
                </a:solidFill>
                <a:latin typeface="Times New Roman" panose="02020603050405020304" pitchFamily="18" charset="0"/>
                <a:cs typeface="Times New Roman" panose="02020603050405020304" pitchFamily="18" charset="0"/>
              </a:rPr>
              <a:t>head-&gt;next=NULL;</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2"/>
                                        </p:tgtEl>
                                        <p:attrNameLst>
                                          <p:attrName>style.visibility</p:attrName>
                                        </p:attrNameLst>
                                      </p:cBhvr>
                                      <p:to>
                                        <p:strVal val="visible"/>
                                      </p:to>
                                    </p:set>
                                  </p:childTnLst>
                                </p:cTn>
                              </p:par>
                            </p:childTnLst>
                          </p:cTn>
                        </p:par>
                        <p:par>
                          <p:cTn id="7" fill="hold" nodeType="afterGroup">
                            <p:stCondLst>
                              <p:cond delay="0"/>
                            </p:stCondLst>
                            <p:childTnLst>
                              <p:par>
                                <p:cTn id="8" presetID="3" presetClass="entr" presetSubtype="10" fill="hold" grpId="1" nodeType="after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blinds(horizontal)">
                                      <p:cBhvr>
                                        <p:cTn id="10" dur="500"/>
                                        <p:tgtEl>
                                          <p:spTgt spid="7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4"/>
                                        </p:tgtEl>
                                        <p:attrNameLst>
                                          <p:attrName>style.visibility</p:attrName>
                                        </p:attrNameLst>
                                      </p:cBhvr>
                                      <p:to>
                                        <p:strVal val="visible"/>
                                      </p:to>
                                    </p:set>
                                    <p:animEffect transition="in" filter="blinds(horizontal)">
                                      <p:cBhvr>
                                        <p:cTn id="15" dur="500"/>
                                        <p:tgtEl>
                                          <p:spTgt spid="13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20"/>
                                        </p:tgtEl>
                                        <p:attrNameLst>
                                          <p:attrName>style.visibility</p:attrName>
                                        </p:attrNameLst>
                                      </p:cBhvr>
                                      <p:to>
                                        <p:strVal val="visible"/>
                                      </p:to>
                                    </p:set>
                                    <p:animEffect transition="in" filter="blinds(horizontal)">
                                      <p:cBhvr>
                                        <p:cTn id="20" dur="500"/>
                                        <p:tgtEl>
                                          <p:spTgt spid="120"/>
                                        </p:tgtEl>
                                      </p:cBhvr>
                                    </p:animEffect>
                                  </p:childTnLst>
                                </p:cTn>
                              </p:par>
                            </p:childTnLst>
                          </p:cTn>
                        </p:par>
                        <p:par>
                          <p:cTn id="21" fill="hold" nodeType="afterGroup">
                            <p:stCondLst>
                              <p:cond delay="500"/>
                            </p:stCondLst>
                            <p:childTnLst>
                              <p:par>
                                <p:cTn id="22" presetID="3" presetClass="entr" presetSubtype="10" fill="hold" nodeType="afterEffect">
                                  <p:stCondLst>
                                    <p:cond delay="0"/>
                                  </p:stCondLst>
                                  <p:childTnLst>
                                    <p:set>
                                      <p:cBhvr>
                                        <p:cTn id="23" dur="1" fill="hold">
                                          <p:stCondLst>
                                            <p:cond delay="0"/>
                                          </p:stCondLst>
                                        </p:cTn>
                                        <p:tgtEl>
                                          <p:spTgt spid="131"/>
                                        </p:tgtEl>
                                        <p:attrNameLst>
                                          <p:attrName>style.visibility</p:attrName>
                                        </p:attrNameLst>
                                      </p:cBhvr>
                                      <p:to>
                                        <p:strVal val="visible"/>
                                      </p:to>
                                    </p:set>
                                    <p:animEffect transition="in" filter="blinds(horizontal)">
                                      <p:cBhvr>
                                        <p:cTn id="24" dur="500"/>
                                        <p:tgtEl>
                                          <p:spTgt spid="131"/>
                                        </p:tgtEl>
                                      </p:cBhvr>
                                    </p:animEffect>
                                  </p:childTnLst>
                                </p:cTn>
                              </p:par>
                              <p:par>
                                <p:cTn id="25" presetID="3" presetClass="entr" presetSubtype="10" fill="hold" nodeType="withEffect">
                                  <p:stCondLst>
                                    <p:cond delay="0"/>
                                  </p:stCondLst>
                                  <p:childTnLst>
                                    <p:set>
                                      <p:cBhvr>
                                        <p:cTn id="26" dur="1" fill="hold">
                                          <p:stCondLst>
                                            <p:cond delay="0"/>
                                          </p:stCondLst>
                                        </p:cTn>
                                        <p:tgtEl>
                                          <p:spTgt spid="122"/>
                                        </p:tgtEl>
                                        <p:attrNameLst>
                                          <p:attrName>style.visibility</p:attrName>
                                        </p:attrNameLst>
                                      </p:cBhvr>
                                      <p:to>
                                        <p:strVal val="visible"/>
                                      </p:to>
                                    </p:set>
                                    <p:animEffect transition="in" filter="blinds(horizontal)">
                                      <p:cBhvr>
                                        <p:cTn id="27" dur="500"/>
                                        <p:tgtEl>
                                          <p:spTgt spid="122"/>
                                        </p:tgtEl>
                                      </p:cBhvr>
                                    </p:animEffect>
                                  </p:childTnLst>
                                </p:cTn>
                              </p:par>
                              <p:par>
                                <p:cTn id="28" presetID="3" presetClass="entr" presetSubtype="10" fill="hold" nodeType="withEffect">
                                  <p:stCondLst>
                                    <p:cond delay="0"/>
                                  </p:stCondLst>
                                  <p:childTnLst>
                                    <p:set>
                                      <p:cBhvr>
                                        <p:cTn id="29" dur="1" fill="hold">
                                          <p:stCondLst>
                                            <p:cond delay="0"/>
                                          </p:stCondLst>
                                        </p:cTn>
                                        <p:tgtEl>
                                          <p:spTgt spid="123"/>
                                        </p:tgtEl>
                                        <p:attrNameLst>
                                          <p:attrName>style.visibility</p:attrName>
                                        </p:attrNameLst>
                                      </p:cBhvr>
                                      <p:to>
                                        <p:strVal val="visible"/>
                                      </p:to>
                                    </p:set>
                                    <p:animEffect transition="in" filter="blinds(horizontal)">
                                      <p:cBhvr>
                                        <p:cTn id="30" dur="500"/>
                                        <p:tgtEl>
                                          <p:spTgt spid="123"/>
                                        </p:tgtEl>
                                      </p:cBhvr>
                                    </p:animEffect>
                                  </p:childTnLst>
                                </p:cTn>
                              </p:par>
                              <p:par>
                                <p:cTn id="31" presetID="3" presetClass="entr" presetSubtype="10" fill="hold" nodeType="withEffect">
                                  <p:stCondLst>
                                    <p:cond delay="0"/>
                                  </p:stCondLst>
                                  <p:childTnLst>
                                    <p:set>
                                      <p:cBhvr>
                                        <p:cTn id="32" dur="1" fill="hold">
                                          <p:stCondLst>
                                            <p:cond delay="0"/>
                                          </p:stCondLst>
                                        </p:cTn>
                                        <p:tgtEl>
                                          <p:spTgt spid="125"/>
                                        </p:tgtEl>
                                        <p:attrNameLst>
                                          <p:attrName>style.visibility</p:attrName>
                                        </p:attrNameLst>
                                      </p:cBhvr>
                                      <p:to>
                                        <p:strVal val="visible"/>
                                      </p:to>
                                    </p:set>
                                    <p:animEffect transition="in" filter="blinds(horizontal)">
                                      <p:cBhvr>
                                        <p:cTn id="33" dur="500"/>
                                        <p:tgtEl>
                                          <p:spTgt spid="125"/>
                                        </p:tgtEl>
                                      </p:cBhvr>
                                    </p:animEffect>
                                  </p:childTnLst>
                                </p:cTn>
                              </p:par>
                              <p:par>
                                <p:cTn id="34" presetID="3" presetClass="entr" presetSubtype="10" fill="hold" nodeType="withEffect">
                                  <p:stCondLst>
                                    <p:cond delay="0"/>
                                  </p:stCondLst>
                                  <p:childTnLst>
                                    <p:set>
                                      <p:cBhvr>
                                        <p:cTn id="35" dur="1" fill="hold">
                                          <p:stCondLst>
                                            <p:cond delay="0"/>
                                          </p:stCondLst>
                                        </p:cTn>
                                        <p:tgtEl>
                                          <p:spTgt spid="127"/>
                                        </p:tgtEl>
                                        <p:attrNameLst>
                                          <p:attrName>style.visibility</p:attrName>
                                        </p:attrNameLst>
                                      </p:cBhvr>
                                      <p:to>
                                        <p:strVal val="visible"/>
                                      </p:to>
                                    </p:set>
                                    <p:animEffect transition="in" filter="blinds(horizontal)">
                                      <p:cBhvr>
                                        <p:cTn id="36" dur="500"/>
                                        <p:tgtEl>
                                          <p:spTgt spid="127"/>
                                        </p:tgtEl>
                                      </p:cBhvr>
                                    </p:animEffect>
                                  </p:childTnLst>
                                </p:cTn>
                              </p:par>
                              <p:par>
                                <p:cTn id="37" presetID="3" presetClass="entr" presetSubtype="10" fill="hold" nodeType="withEffect">
                                  <p:stCondLst>
                                    <p:cond delay="0"/>
                                  </p:stCondLst>
                                  <p:childTnLst>
                                    <p:set>
                                      <p:cBhvr>
                                        <p:cTn id="38" dur="1" fill="hold">
                                          <p:stCondLst>
                                            <p:cond delay="0"/>
                                          </p:stCondLst>
                                        </p:cTn>
                                        <p:tgtEl>
                                          <p:spTgt spid="129"/>
                                        </p:tgtEl>
                                        <p:attrNameLst>
                                          <p:attrName>style.visibility</p:attrName>
                                        </p:attrNameLst>
                                      </p:cBhvr>
                                      <p:to>
                                        <p:strVal val="visible"/>
                                      </p:to>
                                    </p:set>
                                    <p:animEffect transition="in" filter="blinds(horizontal)">
                                      <p:cBhvr>
                                        <p:cTn id="39" dur="500"/>
                                        <p:tgtEl>
                                          <p:spTgt spid="12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17"/>
                                        </p:tgtEl>
                                        <p:attrNameLst>
                                          <p:attrName>style.visibility</p:attrName>
                                        </p:attrNameLst>
                                      </p:cBhvr>
                                      <p:to>
                                        <p:strVal val="visible"/>
                                      </p:to>
                                    </p:set>
                                    <p:animEffect transition="in" filter="blinds(horizontal)">
                                      <p:cBhvr>
                                        <p:cTn id="44" dur="500"/>
                                        <p:tgtEl>
                                          <p:spTgt spid="11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xit" presetSubtype="10" fill="hold" grpId="0" nodeType="clickEffect">
                                  <p:stCondLst>
                                    <p:cond delay="0"/>
                                  </p:stCondLst>
                                  <p:childTnLst>
                                    <p:animEffect transition="out" filter="blinds(horizontal)">
                                      <p:cBhvr>
                                        <p:cTn id="48" dur="500"/>
                                        <p:tgtEl>
                                          <p:spTgt spid="78"/>
                                        </p:tgtEl>
                                      </p:cBhvr>
                                    </p:animEffect>
                                    <p:set>
                                      <p:cBhvr>
                                        <p:cTn id="49" dur="1" fill="hold">
                                          <p:stCondLst>
                                            <p:cond delay="499"/>
                                          </p:stCondLst>
                                        </p:cTn>
                                        <p:tgtEl>
                                          <p:spTgt spid="78"/>
                                        </p:tgtEl>
                                        <p:attrNameLst>
                                          <p:attrName>style.visibility</p:attrName>
                                        </p:attrNameLst>
                                      </p:cBhvr>
                                      <p:to>
                                        <p:strVal val="hidden"/>
                                      </p:to>
                                    </p:set>
                                  </p:childTnLst>
                                </p:cTn>
                              </p:par>
                            </p:childTnLst>
                          </p:cTn>
                        </p:par>
                        <p:par>
                          <p:cTn id="50" fill="hold" nodeType="afterGroup">
                            <p:stCondLst>
                              <p:cond delay="500"/>
                            </p:stCondLst>
                            <p:childTnLst>
                              <p:par>
                                <p:cTn id="51" presetID="3" presetClass="entr" presetSubtype="10" fill="hold" nodeType="afterEffect">
                                  <p:stCondLst>
                                    <p:cond delay="0"/>
                                  </p:stCondLst>
                                  <p:childTnLst>
                                    <p:set>
                                      <p:cBhvr>
                                        <p:cTn id="52" dur="1" fill="hold">
                                          <p:stCondLst>
                                            <p:cond delay="0"/>
                                          </p:stCondLst>
                                        </p:cTn>
                                        <p:tgtEl>
                                          <p:spTgt spid="130"/>
                                        </p:tgtEl>
                                        <p:attrNameLst>
                                          <p:attrName>style.visibility</p:attrName>
                                        </p:attrNameLst>
                                      </p:cBhvr>
                                      <p:to>
                                        <p:strVal val="visible"/>
                                      </p:to>
                                    </p:set>
                                    <p:animEffect transition="in" filter="blinds(horizontal)">
                                      <p:cBhvr>
                                        <p:cTn id="53" dur="500"/>
                                        <p:tgtEl>
                                          <p:spTgt spid="13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nodeType="clickEffect">
                                  <p:stCondLst>
                                    <p:cond delay="0"/>
                                  </p:stCondLst>
                                  <p:childTnLst>
                                    <p:set>
                                      <p:cBhvr>
                                        <p:cTn id="57" dur="1" fill="hold">
                                          <p:stCondLst>
                                            <p:cond delay="0"/>
                                          </p:stCondLst>
                                        </p:cTn>
                                        <p:tgtEl>
                                          <p:spTgt spid="142"/>
                                        </p:tgtEl>
                                        <p:attrNameLst>
                                          <p:attrName>style.visibility</p:attrName>
                                        </p:attrNameLst>
                                      </p:cBhvr>
                                      <p:to>
                                        <p:strVal val="visible"/>
                                      </p:to>
                                    </p:set>
                                    <p:animEffect transition="in" filter="blinds(horizontal)">
                                      <p:cBhvr>
                                        <p:cTn id="58" dur="500"/>
                                        <p:tgtEl>
                                          <p:spTgt spid="142"/>
                                        </p:tgtEl>
                                      </p:cBhvr>
                                    </p:animEffect>
                                  </p:childTnLst>
                                </p:cTn>
                              </p:par>
                            </p:childTnLst>
                          </p:cTn>
                        </p:par>
                        <p:par>
                          <p:cTn id="59" fill="hold" nodeType="afterGroup">
                            <p:stCondLst>
                              <p:cond delay="500"/>
                            </p:stCondLst>
                            <p:childTnLst>
                              <p:par>
                                <p:cTn id="60" presetID="3" presetClass="entr" presetSubtype="10" fill="hold" nodeType="afterEffect">
                                  <p:stCondLst>
                                    <p:cond delay="0"/>
                                  </p:stCondLst>
                                  <p:childTnLst>
                                    <p:set>
                                      <p:cBhvr>
                                        <p:cTn id="61" dur="1" fill="hold">
                                          <p:stCondLst>
                                            <p:cond delay="0"/>
                                          </p:stCondLst>
                                        </p:cTn>
                                        <p:tgtEl>
                                          <p:spTgt spid="151"/>
                                        </p:tgtEl>
                                        <p:attrNameLst>
                                          <p:attrName>style.visibility</p:attrName>
                                        </p:attrNameLst>
                                      </p:cBhvr>
                                      <p:to>
                                        <p:strVal val="visible"/>
                                      </p:to>
                                    </p:set>
                                    <p:animEffect transition="in" filter="blinds(horizontal)">
                                      <p:cBhvr>
                                        <p:cTn id="62" dur="500"/>
                                        <p:tgtEl>
                                          <p:spTgt spid="151"/>
                                        </p:tgtEl>
                                      </p:cBhvr>
                                    </p:animEffect>
                                  </p:childTnLst>
                                </p:cTn>
                              </p:par>
                              <p:par>
                                <p:cTn id="63" presetID="3" presetClass="exit" presetSubtype="10" fill="hold" nodeType="withEffect">
                                  <p:stCondLst>
                                    <p:cond delay="0"/>
                                  </p:stCondLst>
                                  <p:childTnLst>
                                    <p:animEffect transition="out" filter="blinds(horizontal)">
                                      <p:cBhvr>
                                        <p:cTn id="64" dur="500"/>
                                        <p:tgtEl>
                                          <p:spTgt spid="131"/>
                                        </p:tgtEl>
                                      </p:cBhvr>
                                    </p:animEffect>
                                    <p:set>
                                      <p:cBhvr>
                                        <p:cTn id="65" dur="1" fill="hold">
                                          <p:stCondLst>
                                            <p:cond delay="499"/>
                                          </p:stCondLst>
                                        </p:cTn>
                                        <p:tgtEl>
                                          <p:spTgt spid="131"/>
                                        </p:tgtEl>
                                        <p:attrNameLst>
                                          <p:attrName>style.visibility</p:attrName>
                                        </p:attrNameLst>
                                      </p:cBhvr>
                                      <p:to>
                                        <p:strVal val="hidden"/>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nodeType="clickEffect">
                                  <p:stCondLst>
                                    <p:cond delay="0"/>
                                  </p:stCondLst>
                                  <p:childTnLst>
                                    <p:set>
                                      <p:cBhvr>
                                        <p:cTn id="69" dur="1" fill="hold">
                                          <p:stCondLst>
                                            <p:cond delay="0"/>
                                          </p:stCondLst>
                                        </p:cTn>
                                        <p:tgtEl>
                                          <p:spTgt spid="154"/>
                                        </p:tgtEl>
                                        <p:attrNameLst>
                                          <p:attrName>style.visibility</p:attrName>
                                        </p:attrNameLst>
                                      </p:cBhvr>
                                      <p:to>
                                        <p:strVal val="visible"/>
                                      </p:to>
                                    </p:set>
                                    <p:animEffect transition="in" filter="blinds(horizontal)">
                                      <p:cBhvr>
                                        <p:cTn id="70" dur="500"/>
                                        <p:tgtEl>
                                          <p:spTgt spid="154"/>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xit" presetSubtype="10" fill="hold" nodeType="clickEffect">
                                  <p:stCondLst>
                                    <p:cond delay="0"/>
                                  </p:stCondLst>
                                  <p:childTnLst>
                                    <p:animEffect transition="out" filter="blinds(horizontal)">
                                      <p:cBhvr>
                                        <p:cTn id="74" dur="500"/>
                                        <p:tgtEl>
                                          <p:spTgt spid="130"/>
                                        </p:tgtEl>
                                      </p:cBhvr>
                                    </p:animEffect>
                                    <p:set>
                                      <p:cBhvr>
                                        <p:cTn id="75" dur="1" fill="hold">
                                          <p:stCondLst>
                                            <p:cond delay="499"/>
                                          </p:stCondLst>
                                        </p:cTn>
                                        <p:tgtEl>
                                          <p:spTgt spid="130"/>
                                        </p:tgtEl>
                                        <p:attrNameLst>
                                          <p:attrName>style.visibility</p:attrName>
                                        </p:attrNameLst>
                                      </p:cBhvr>
                                      <p:to>
                                        <p:strVal val="hidden"/>
                                      </p:to>
                                    </p:set>
                                  </p:childTnLst>
                                </p:cTn>
                              </p:par>
                            </p:childTnLst>
                          </p:cTn>
                        </p:par>
                        <p:par>
                          <p:cTn id="76" fill="hold" nodeType="afterGroup">
                            <p:stCondLst>
                              <p:cond delay="500"/>
                            </p:stCondLst>
                            <p:childTnLst>
                              <p:par>
                                <p:cTn id="77" presetID="3" presetClass="entr" presetSubtype="10" fill="hold" nodeType="afterEffect">
                                  <p:stCondLst>
                                    <p:cond delay="0"/>
                                  </p:stCondLst>
                                  <p:childTnLst>
                                    <p:set>
                                      <p:cBhvr>
                                        <p:cTn id="78" dur="1" fill="hold">
                                          <p:stCondLst>
                                            <p:cond delay="0"/>
                                          </p:stCondLst>
                                        </p:cTn>
                                        <p:tgtEl>
                                          <p:spTgt spid="155"/>
                                        </p:tgtEl>
                                        <p:attrNameLst>
                                          <p:attrName>style.visibility</p:attrName>
                                        </p:attrNameLst>
                                      </p:cBhvr>
                                      <p:to>
                                        <p:strVal val="visible"/>
                                      </p:to>
                                    </p:set>
                                    <p:animEffect transition="in" filter="blinds(horizontal)">
                                      <p:cBhvr>
                                        <p:cTn id="79" dur="500"/>
                                        <p:tgtEl>
                                          <p:spTgt spid="155"/>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3" presetClass="entr" presetSubtype="10" fill="hold" nodeType="clickEffect">
                                  <p:stCondLst>
                                    <p:cond delay="0"/>
                                  </p:stCondLst>
                                  <p:childTnLst>
                                    <p:set>
                                      <p:cBhvr>
                                        <p:cTn id="83" dur="1" fill="hold">
                                          <p:stCondLst>
                                            <p:cond delay="0"/>
                                          </p:stCondLst>
                                        </p:cTn>
                                        <p:tgtEl>
                                          <p:spTgt spid="156"/>
                                        </p:tgtEl>
                                        <p:attrNameLst>
                                          <p:attrName>style.visibility</p:attrName>
                                        </p:attrNameLst>
                                      </p:cBhvr>
                                      <p:to>
                                        <p:strVal val="visible"/>
                                      </p:to>
                                    </p:set>
                                    <p:animEffect transition="in" filter="blinds(horizontal)">
                                      <p:cBhvr>
                                        <p:cTn id="84" dur="500"/>
                                        <p:tgtEl>
                                          <p:spTgt spid="156"/>
                                        </p:tgtEl>
                                      </p:cBhvr>
                                    </p:animEffect>
                                  </p:childTnLst>
                                </p:cTn>
                              </p:par>
                              <p:par>
                                <p:cTn id="85" presetID="3" presetClass="exit" presetSubtype="10" fill="hold" nodeType="withEffect">
                                  <p:stCondLst>
                                    <p:cond delay="0"/>
                                  </p:stCondLst>
                                  <p:childTnLst>
                                    <p:animEffect transition="out" filter="blinds(horizontal)">
                                      <p:cBhvr>
                                        <p:cTn id="86" dur="500"/>
                                        <p:tgtEl>
                                          <p:spTgt spid="151"/>
                                        </p:tgtEl>
                                      </p:cBhvr>
                                    </p:animEffect>
                                    <p:set>
                                      <p:cBhvr>
                                        <p:cTn id="87" dur="1" fill="hold">
                                          <p:stCondLst>
                                            <p:cond delay="499"/>
                                          </p:stCondLst>
                                        </p:cTn>
                                        <p:tgtEl>
                                          <p:spTgt spid="151"/>
                                        </p:tgtEl>
                                        <p:attrNameLst>
                                          <p:attrName>style.visibility</p:attrName>
                                        </p:attrNameLst>
                                      </p:cBhvr>
                                      <p:to>
                                        <p:strVal val="hidden"/>
                                      </p:to>
                                    </p:set>
                                  </p:childTnLst>
                                </p:cTn>
                              </p:par>
                              <p:par>
                                <p:cTn id="88" presetID="3" presetClass="entr" presetSubtype="10" fill="hold" nodeType="withEffect">
                                  <p:stCondLst>
                                    <p:cond delay="0"/>
                                  </p:stCondLst>
                                  <p:childTnLst>
                                    <p:set>
                                      <p:cBhvr>
                                        <p:cTn id="89" dur="1" fill="hold">
                                          <p:stCondLst>
                                            <p:cond delay="0"/>
                                          </p:stCondLst>
                                        </p:cTn>
                                        <p:tgtEl>
                                          <p:spTgt spid="166"/>
                                        </p:tgtEl>
                                        <p:attrNameLst>
                                          <p:attrName>style.visibility</p:attrName>
                                        </p:attrNameLst>
                                      </p:cBhvr>
                                      <p:to>
                                        <p:strVal val="visible"/>
                                      </p:to>
                                    </p:set>
                                    <p:animEffect transition="in" filter="blinds(horizontal)">
                                      <p:cBhvr>
                                        <p:cTn id="90" dur="500"/>
                                        <p:tgtEl>
                                          <p:spTgt spid="166"/>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3" presetClass="entr" presetSubtype="10" fill="hold" nodeType="clickEffect">
                                  <p:stCondLst>
                                    <p:cond delay="0"/>
                                  </p:stCondLst>
                                  <p:childTnLst>
                                    <p:set>
                                      <p:cBhvr>
                                        <p:cTn id="94" dur="1" fill="hold">
                                          <p:stCondLst>
                                            <p:cond delay="0"/>
                                          </p:stCondLst>
                                        </p:cTn>
                                        <p:tgtEl>
                                          <p:spTgt spid="169"/>
                                        </p:tgtEl>
                                        <p:attrNameLst>
                                          <p:attrName>style.visibility</p:attrName>
                                        </p:attrNameLst>
                                      </p:cBhvr>
                                      <p:to>
                                        <p:strVal val="visible"/>
                                      </p:to>
                                    </p:set>
                                    <p:animEffect transition="in" filter="blinds(horizontal)">
                                      <p:cBhvr>
                                        <p:cTn id="95" dur="500"/>
                                        <p:tgtEl>
                                          <p:spTgt spid="169"/>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3" presetClass="entr" presetSubtype="10" fill="hold" nodeType="clickEffect">
                                  <p:stCondLst>
                                    <p:cond delay="0"/>
                                  </p:stCondLst>
                                  <p:childTnLst>
                                    <p:set>
                                      <p:cBhvr>
                                        <p:cTn id="99" dur="1" fill="hold">
                                          <p:stCondLst>
                                            <p:cond delay="0"/>
                                          </p:stCondLst>
                                        </p:cTn>
                                        <p:tgtEl>
                                          <p:spTgt spid="170"/>
                                        </p:tgtEl>
                                        <p:attrNameLst>
                                          <p:attrName>style.visibility</p:attrName>
                                        </p:attrNameLst>
                                      </p:cBhvr>
                                      <p:to>
                                        <p:strVal val="visible"/>
                                      </p:to>
                                    </p:set>
                                    <p:animEffect transition="in" filter="blinds(horizontal)">
                                      <p:cBhvr>
                                        <p:cTn id="100" dur="500"/>
                                        <p:tgtEl>
                                          <p:spTgt spid="170"/>
                                        </p:tgtEl>
                                      </p:cBhvr>
                                    </p:animEffect>
                                  </p:childTnLst>
                                </p:cTn>
                              </p:par>
                              <p:par>
                                <p:cTn id="101" presetID="3" presetClass="exit" presetSubtype="10" fill="hold" nodeType="withEffect">
                                  <p:stCondLst>
                                    <p:cond delay="0"/>
                                  </p:stCondLst>
                                  <p:childTnLst>
                                    <p:animEffect transition="out" filter="blinds(horizontal)">
                                      <p:cBhvr>
                                        <p:cTn id="102" dur="500"/>
                                        <p:tgtEl>
                                          <p:spTgt spid="155"/>
                                        </p:tgtEl>
                                      </p:cBhvr>
                                    </p:animEffect>
                                    <p:set>
                                      <p:cBhvr>
                                        <p:cTn id="103" dur="1" fill="hold">
                                          <p:stCondLst>
                                            <p:cond delay="499"/>
                                          </p:stCondLst>
                                        </p:cTn>
                                        <p:tgtEl>
                                          <p:spTgt spid="155"/>
                                        </p:tgtEl>
                                        <p:attrNameLst>
                                          <p:attrName>style.visibility</p:attrName>
                                        </p:attrNameLst>
                                      </p:cBhvr>
                                      <p:to>
                                        <p:strVal val="hidden"/>
                                      </p:to>
                                    </p:se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3" presetClass="exit" presetSubtype="10" fill="hold" nodeType="clickEffect">
                                  <p:stCondLst>
                                    <p:cond delay="0"/>
                                  </p:stCondLst>
                                  <p:childTnLst>
                                    <p:animEffect transition="out" filter="blinds(horizontal)">
                                      <p:cBhvr>
                                        <p:cTn id="107" dur="500"/>
                                        <p:tgtEl>
                                          <p:spTgt spid="166"/>
                                        </p:tgtEl>
                                      </p:cBhvr>
                                    </p:animEffect>
                                    <p:set>
                                      <p:cBhvr>
                                        <p:cTn id="108" dur="1" fill="hold">
                                          <p:stCondLst>
                                            <p:cond delay="499"/>
                                          </p:stCondLst>
                                        </p:cTn>
                                        <p:tgtEl>
                                          <p:spTgt spid="166"/>
                                        </p:tgtEl>
                                        <p:attrNameLst>
                                          <p:attrName>style.visibility</p:attrName>
                                        </p:attrNameLst>
                                      </p:cBhvr>
                                      <p:to>
                                        <p:strVal val="hidden"/>
                                      </p:to>
                                    </p:set>
                                  </p:childTnLst>
                                </p:cTn>
                              </p:par>
                            </p:childTnLst>
                          </p:cTn>
                        </p:par>
                        <p:par>
                          <p:cTn id="109" fill="hold" nodeType="afterGroup">
                            <p:stCondLst>
                              <p:cond delay="500"/>
                            </p:stCondLst>
                            <p:childTnLst>
                              <p:par>
                                <p:cTn id="110" presetID="3" presetClass="entr" presetSubtype="10" fill="hold" nodeType="afterEffect">
                                  <p:stCondLst>
                                    <p:cond delay="0"/>
                                  </p:stCondLst>
                                  <p:childTnLst>
                                    <p:set>
                                      <p:cBhvr>
                                        <p:cTn id="111" dur="1" fill="hold">
                                          <p:stCondLst>
                                            <p:cond delay="0"/>
                                          </p:stCondLst>
                                        </p:cTn>
                                        <p:tgtEl>
                                          <p:spTgt spid="135"/>
                                        </p:tgtEl>
                                        <p:attrNameLst>
                                          <p:attrName>style.visibility</p:attrName>
                                        </p:attrNameLst>
                                      </p:cBhvr>
                                      <p:to>
                                        <p:strVal val="visible"/>
                                      </p:to>
                                    </p:set>
                                    <p:animEffect transition="in" filter="blinds(horizontal)">
                                      <p:cBhvr>
                                        <p:cTn id="112" dur="500"/>
                                        <p:tgtEl>
                                          <p:spTgt spid="135"/>
                                        </p:tgtEl>
                                      </p:cBhvr>
                                    </p:animEffect>
                                  </p:childTnLst>
                                </p:cTn>
                              </p:par>
                            </p:childTnLst>
                          </p:cTn>
                        </p:par>
                        <p:par>
                          <p:cTn id="113" fill="hold" nodeType="afterGroup">
                            <p:stCondLst>
                              <p:cond delay="1000"/>
                            </p:stCondLst>
                            <p:childTnLst>
                              <p:par>
                                <p:cTn id="114" presetID="3" presetClass="entr" presetSubtype="10" fill="hold" nodeType="afterEffect">
                                  <p:stCondLst>
                                    <p:cond delay="0"/>
                                  </p:stCondLst>
                                  <p:childTnLst>
                                    <p:set>
                                      <p:cBhvr>
                                        <p:cTn id="115" dur="1" fill="hold">
                                          <p:stCondLst>
                                            <p:cond delay="0"/>
                                          </p:stCondLst>
                                        </p:cTn>
                                        <p:tgtEl>
                                          <p:spTgt spid="163"/>
                                        </p:tgtEl>
                                        <p:attrNameLst>
                                          <p:attrName>style.visibility</p:attrName>
                                        </p:attrNameLst>
                                      </p:cBhvr>
                                      <p:to>
                                        <p:strVal val="visible"/>
                                      </p:to>
                                    </p:set>
                                    <p:animEffect transition="in" filter="blinds(horizontal)">
                                      <p:cBhvr>
                                        <p:cTn id="116" dur="500"/>
                                        <p:tgtEl>
                                          <p:spTgt spid="163"/>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3" presetClass="entr" presetSubtype="10" fill="hold" nodeType="clickEffect">
                                  <p:stCondLst>
                                    <p:cond delay="0"/>
                                  </p:stCondLst>
                                  <p:childTnLst>
                                    <p:set>
                                      <p:cBhvr>
                                        <p:cTn id="120" dur="1" fill="hold">
                                          <p:stCondLst>
                                            <p:cond delay="0"/>
                                          </p:stCondLst>
                                        </p:cTn>
                                        <p:tgtEl>
                                          <p:spTgt spid="171"/>
                                        </p:tgtEl>
                                        <p:attrNameLst>
                                          <p:attrName>style.visibility</p:attrName>
                                        </p:attrNameLst>
                                      </p:cBhvr>
                                      <p:to>
                                        <p:strVal val="visible"/>
                                      </p:to>
                                    </p:set>
                                    <p:animEffect transition="in" filter="blinds(horizontal)">
                                      <p:cBhvr>
                                        <p:cTn id="121" dur="500"/>
                                        <p:tgtEl>
                                          <p:spTgt spid="171"/>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3" presetClass="entr" presetSubtype="10" fill="hold" nodeType="clickEffect">
                                  <p:stCondLst>
                                    <p:cond delay="0"/>
                                  </p:stCondLst>
                                  <p:childTnLst>
                                    <p:set>
                                      <p:cBhvr>
                                        <p:cTn id="125" dur="1" fill="hold">
                                          <p:stCondLst>
                                            <p:cond delay="0"/>
                                          </p:stCondLst>
                                        </p:cTn>
                                        <p:tgtEl>
                                          <p:spTgt spid="150"/>
                                        </p:tgtEl>
                                        <p:attrNameLst>
                                          <p:attrName>style.visibility</p:attrName>
                                        </p:attrNameLst>
                                      </p:cBhvr>
                                      <p:to>
                                        <p:strVal val="visible"/>
                                      </p:to>
                                    </p:set>
                                    <p:animEffect transition="in" filter="blinds(horizontal)">
                                      <p:cBhvr>
                                        <p:cTn id="126" dur="500"/>
                                        <p:tgtEl>
                                          <p:spTgt spid="150"/>
                                        </p:tgtEl>
                                      </p:cBhvr>
                                    </p:animEffect>
                                  </p:childTnLst>
                                </p:cTn>
                              </p:par>
                              <p:par>
                                <p:cTn id="127" presetID="3" presetClass="exit" presetSubtype="10" fill="hold" nodeType="withEffect">
                                  <p:stCondLst>
                                    <p:cond delay="0"/>
                                  </p:stCondLst>
                                  <p:childTnLst>
                                    <p:animEffect transition="out" filter="blinds(horizontal)">
                                      <p:cBhvr>
                                        <p:cTn id="128" dur="500"/>
                                        <p:tgtEl>
                                          <p:spTgt spid="170"/>
                                        </p:tgtEl>
                                      </p:cBhvr>
                                    </p:animEffect>
                                    <p:set>
                                      <p:cBhvr>
                                        <p:cTn id="129" dur="1" fill="hold">
                                          <p:stCondLst>
                                            <p:cond delay="499"/>
                                          </p:stCondLst>
                                        </p:cTn>
                                        <p:tgtEl>
                                          <p:spTgt spid="1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8" grpId="1"/>
      <p:bldP spid="117" grpId="0"/>
      <p:bldP spid="120" grpId="0"/>
      <p:bldP spid="134" grpId="0" animBg="1"/>
      <p:bldP spid="17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1">
            <a:extLst>
              <a:ext uri="{FF2B5EF4-FFF2-40B4-BE49-F238E27FC236}">
                <a16:creationId xmlns:a16="http://schemas.microsoft.com/office/drawing/2014/main" id="{CD3317B4-5F04-4600-AC86-FB967C7777B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563DA23-E97E-465F-9CCB-9ABAF8105C41}" type="slidenum">
              <a:rPr kumimoji="0" lang="en-US" altLang="zh-CN" sz="1800" smtClean="0">
                <a:solidFill>
                  <a:srgbClr val="009900"/>
                </a:solidFill>
              </a:rPr>
              <a:pPr>
                <a:spcBef>
                  <a:spcPct val="0"/>
                </a:spcBef>
                <a:buClrTx/>
                <a:buSzTx/>
                <a:buFontTx/>
                <a:buNone/>
              </a:pPr>
              <a:t>59</a:t>
            </a:fld>
            <a:endParaRPr kumimoji="0" lang="en-US" altLang="zh-CN" sz="1800">
              <a:solidFill>
                <a:srgbClr val="009900"/>
              </a:solidFill>
            </a:endParaRPr>
          </a:p>
        </p:txBody>
      </p:sp>
      <p:sp>
        <p:nvSpPr>
          <p:cNvPr id="64515" name="Line 4">
            <a:extLst>
              <a:ext uri="{FF2B5EF4-FFF2-40B4-BE49-F238E27FC236}">
                <a16:creationId xmlns:a16="http://schemas.microsoft.com/office/drawing/2014/main" id="{37517F56-579E-469D-9CC9-3404908A8BDB}"/>
              </a:ext>
            </a:extLst>
          </p:cNvPr>
          <p:cNvSpPr>
            <a:spLocks noChangeShapeType="1"/>
          </p:cNvSpPr>
          <p:nvPr/>
        </p:nvSpPr>
        <p:spPr bwMode="auto">
          <a:xfrm>
            <a:off x="482600" y="1196975"/>
            <a:ext cx="8001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wrap="none" anchor="ctr"/>
          <a:lstStyle/>
          <a:p>
            <a:endParaRPr lang="zh-CN" altLang="en-US"/>
          </a:p>
        </p:txBody>
      </p:sp>
      <p:sp>
        <p:nvSpPr>
          <p:cNvPr id="64516" name="Line 5">
            <a:extLst>
              <a:ext uri="{FF2B5EF4-FFF2-40B4-BE49-F238E27FC236}">
                <a16:creationId xmlns:a16="http://schemas.microsoft.com/office/drawing/2014/main" id="{7AE75F2D-E572-4439-9F98-56085856E75B}"/>
              </a:ext>
            </a:extLst>
          </p:cNvPr>
          <p:cNvSpPr>
            <a:spLocks noChangeShapeType="1"/>
          </p:cNvSpPr>
          <p:nvPr/>
        </p:nvSpPr>
        <p:spPr bwMode="auto">
          <a:xfrm>
            <a:off x="482600" y="1196975"/>
            <a:ext cx="0" cy="5302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wrap="none" anchor="ctr"/>
          <a:lstStyle/>
          <a:p>
            <a:endParaRPr lang="zh-CN" altLang="en-US"/>
          </a:p>
        </p:txBody>
      </p:sp>
      <p:sp>
        <p:nvSpPr>
          <p:cNvPr id="64517" name="Text Box 13">
            <a:extLst>
              <a:ext uri="{FF2B5EF4-FFF2-40B4-BE49-F238E27FC236}">
                <a16:creationId xmlns:a16="http://schemas.microsoft.com/office/drawing/2014/main" id="{25642161-D80C-4F4C-8E94-FE680ADE0AE0}"/>
              </a:ext>
            </a:extLst>
          </p:cNvPr>
          <p:cNvSpPr txBox="1">
            <a:spLocks noChangeArrowheads="1"/>
          </p:cNvSpPr>
          <p:nvPr/>
        </p:nvSpPr>
        <p:spPr bwMode="auto">
          <a:xfrm>
            <a:off x="300038" y="555625"/>
            <a:ext cx="868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b="1">
                <a:solidFill>
                  <a:srgbClr val="000000"/>
                </a:solidFill>
                <a:latin typeface="Times New Roman" panose="02020603050405020304" pitchFamily="18" charset="0"/>
              </a:rPr>
              <a:t>单链表算法</a:t>
            </a:r>
            <a:r>
              <a:rPr lang="en-US" altLang="zh-CN" sz="2400" b="1">
                <a:solidFill>
                  <a:srgbClr val="000000"/>
                </a:solidFill>
                <a:latin typeface="Times New Roman" panose="02020603050405020304" pitchFamily="18" charset="0"/>
              </a:rPr>
              <a:t>3</a:t>
            </a:r>
            <a:r>
              <a:rPr lang="zh-CN" altLang="en-US" sz="2400" b="1">
                <a:solidFill>
                  <a:srgbClr val="000000"/>
                </a:solidFill>
                <a:latin typeface="Times New Roman" panose="02020603050405020304" pitchFamily="18" charset="0"/>
              </a:rPr>
              <a:t>：在给定值</a:t>
            </a:r>
            <a:r>
              <a:rPr lang="en-US" altLang="zh-CN" sz="2400" b="1">
                <a:solidFill>
                  <a:srgbClr val="000000"/>
                </a:solidFill>
                <a:latin typeface="Times New Roman" panose="02020603050405020304" pitchFamily="18" charset="0"/>
              </a:rPr>
              <a:t>n(</a:t>
            </a:r>
            <a:r>
              <a:rPr lang="zh-CN" altLang="en-US" sz="2400" b="1">
                <a:solidFill>
                  <a:srgbClr val="000000"/>
                </a:solidFill>
                <a:latin typeface="Times New Roman" panose="02020603050405020304" pitchFamily="18" charset="0"/>
              </a:rPr>
              <a:t>假定为</a:t>
            </a:r>
            <a:r>
              <a:rPr lang="en-US" altLang="zh-CN" sz="2400" b="1">
                <a:solidFill>
                  <a:srgbClr val="000000"/>
                </a:solidFill>
                <a:latin typeface="Times New Roman" panose="02020603050405020304" pitchFamily="18" charset="0"/>
              </a:rPr>
              <a:t>10)</a:t>
            </a:r>
            <a:r>
              <a:rPr lang="zh-CN" altLang="en-US" sz="2400" b="1">
                <a:solidFill>
                  <a:srgbClr val="000000"/>
                </a:solidFill>
                <a:latin typeface="Times New Roman" panose="02020603050405020304" pitchFamily="18" charset="0"/>
              </a:rPr>
              <a:t>后插入新的数据</a:t>
            </a:r>
            <a:r>
              <a:rPr lang="en-US" altLang="zh-CN" sz="2400" b="1">
                <a:solidFill>
                  <a:srgbClr val="000000"/>
                </a:solidFill>
                <a:latin typeface="Times New Roman" panose="02020603050405020304" pitchFamily="18" charset="0"/>
              </a:rPr>
              <a:t>x(</a:t>
            </a:r>
            <a:r>
              <a:rPr lang="zh-CN" altLang="en-US" sz="2400" b="1">
                <a:solidFill>
                  <a:srgbClr val="000000"/>
                </a:solidFill>
                <a:latin typeface="Times New Roman" panose="02020603050405020304" pitchFamily="18" charset="0"/>
              </a:rPr>
              <a:t>假定为</a:t>
            </a:r>
            <a:r>
              <a:rPr lang="en-US" altLang="zh-CN" sz="2400" b="1">
                <a:solidFill>
                  <a:srgbClr val="000000"/>
                </a:solidFill>
                <a:latin typeface="Times New Roman" panose="02020603050405020304" pitchFamily="18" charset="0"/>
              </a:rPr>
              <a:t>7)</a:t>
            </a:r>
            <a:endParaRPr lang="zh-CN" altLang="en-US" sz="2400" b="1">
              <a:solidFill>
                <a:srgbClr val="000000"/>
              </a:solidFill>
              <a:latin typeface="Times New Roman" panose="02020603050405020304" pitchFamily="18" charset="0"/>
            </a:endParaRPr>
          </a:p>
        </p:txBody>
      </p:sp>
      <p:sp>
        <p:nvSpPr>
          <p:cNvPr id="64518" name="灯片编号占位符 1">
            <a:extLst>
              <a:ext uri="{FF2B5EF4-FFF2-40B4-BE49-F238E27FC236}">
                <a16:creationId xmlns:a16="http://schemas.microsoft.com/office/drawing/2014/main" id="{79249409-A50E-4ABD-A394-0FF76CBA1E7C}"/>
              </a:ext>
            </a:extLst>
          </p:cNvPr>
          <p:cNvSpPr txBox="1">
            <a:spLocks/>
          </p:cNvSpPr>
          <p:nvPr/>
        </p:nvSpPr>
        <p:spPr bwMode="auto">
          <a:xfrm>
            <a:off x="6781800" y="70040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4FD126CF-C4A0-4A5A-A043-27CE57FBB409}" type="slidenum">
              <a:rPr kumimoji="0" lang="en-US" altLang="zh-CN" sz="1800" b="1">
                <a:solidFill>
                  <a:srgbClr val="009900"/>
                </a:solidFill>
              </a:rPr>
              <a:pPr algn="r" eaLnBrk="1" hangingPunct="1">
                <a:spcBef>
                  <a:spcPct val="0"/>
                </a:spcBef>
                <a:buClrTx/>
                <a:buSzTx/>
                <a:buFontTx/>
                <a:buNone/>
              </a:pPr>
              <a:t>59</a:t>
            </a:fld>
            <a:endParaRPr kumimoji="0" lang="en-US" altLang="zh-CN" sz="1800" b="1">
              <a:solidFill>
                <a:srgbClr val="009900"/>
              </a:solidFill>
            </a:endParaRPr>
          </a:p>
        </p:txBody>
      </p:sp>
      <p:sp>
        <p:nvSpPr>
          <p:cNvPr id="64519" name="Text Box 9">
            <a:extLst>
              <a:ext uri="{FF2B5EF4-FFF2-40B4-BE49-F238E27FC236}">
                <a16:creationId xmlns:a16="http://schemas.microsoft.com/office/drawing/2014/main" id="{73DD758A-210A-41EB-B661-5A59079ECB28}"/>
              </a:ext>
            </a:extLst>
          </p:cNvPr>
          <p:cNvSpPr txBox="1">
            <a:spLocks noChangeArrowheads="1"/>
          </p:cNvSpPr>
          <p:nvPr/>
        </p:nvSpPr>
        <p:spPr bwMode="auto">
          <a:xfrm>
            <a:off x="266700" y="280035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b="1">
                <a:solidFill>
                  <a:srgbClr val="000000"/>
                </a:solidFill>
                <a:latin typeface="宋体" panose="02010600030101010101" pitchFamily="2" charset="-122"/>
              </a:rPr>
              <a:t>head</a:t>
            </a:r>
          </a:p>
        </p:txBody>
      </p:sp>
      <p:sp>
        <p:nvSpPr>
          <p:cNvPr id="64520" name="Rectangle 10">
            <a:extLst>
              <a:ext uri="{FF2B5EF4-FFF2-40B4-BE49-F238E27FC236}">
                <a16:creationId xmlns:a16="http://schemas.microsoft.com/office/drawing/2014/main" id="{E77C4639-F126-4C45-A193-4F71BBAE3966}"/>
              </a:ext>
            </a:extLst>
          </p:cNvPr>
          <p:cNvSpPr>
            <a:spLocks noChangeArrowheads="1"/>
          </p:cNvSpPr>
          <p:nvPr/>
        </p:nvSpPr>
        <p:spPr bwMode="auto">
          <a:xfrm>
            <a:off x="2219325" y="2779713"/>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b="1">
              <a:solidFill>
                <a:srgbClr val="000000"/>
              </a:solidFill>
              <a:latin typeface="宋体" panose="02010600030101010101" pitchFamily="2" charset="-122"/>
            </a:endParaRPr>
          </a:p>
        </p:txBody>
      </p:sp>
      <p:sp>
        <p:nvSpPr>
          <p:cNvPr id="64521" name="Rectangle 11">
            <a:extLst>
              <a:ext uri="{FF2B5EF4-FFF2-40B4-BE49-F238E27FC236}">
                <a16:creationId xmlns:a16="http://schemas.microsoft.com/office/drawing/2014/main" id="{A44071AB-545B-4E84-8F02-FFCE9D52B087}"/>
              </a:ext>
            </a:extLst>
          </p:cNvPr>
          <p:cNvSpPr>
            <a:spLocks noChangeArrowheads="1"/>
          </p:cNvSpPr>
          <p:nvPr/>
        </p:nvSpPr>
        <p:spPr bwMode="auto">
          <a:xfrm>
            <a:off x="1724025" y="2779713"/>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b="1">
                <a:solidFill>
                  <a:srgbClr val="000000"/>
                </a:solidFill>
                <a:latin typeface="宋体" panose="02010600030101010101" pitchFamily="2" charset="-122"/>
              </a:rPr>
              <a:t>6</a:t>
            </a:r>
          </a:p>
        </p:txBody>
      </p:sp>
      <p:sp>
        <p:nvSpPr>
          <p:cNvPr id="64522" name="Line 12">
            <a:extLst>
              <a:ext uri="{FF2B5EF4-FFF2-40B4-BE49-F238E27FC236}">
                <a16:creationId xmlns:a16="http://schemas.microsoft.com/office/drawing/2014/main" id="{E4A21B5F-097E-4278-85B6-2F0D50B9D1A2}"/>
              </a:ext>
            </a:extLst>
          </p:cNvPr>
          <p:cNvSpPr>
            <a:spLocks noChangeShapeType="1"/>
          </p:cNvSpPr>
          <p:nvPr/>
        </p:nvSpPr>
        <p:spPr bwMode="auto">
          <a:xfrm>
            <a:off x="1724025" y="2779713"/>
            <a:ext cx="9906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3" name="Line 13">
            <a:extLst>
              <a:ext uri="{FF2B5EF4-FFF2-40B4-BE49-F238E27FC236}">
                <a16:creationId xmlns:a16="http://schemas.microsoft.com/office/drawing/2014/main" id="{22CE8C31-5629-4EA5-B2FB-9822C8152682}"/>
              </a:ext>
            </a:extLst>
          </p:cNvPr>
          <p:cNvSpPr>
            <a:spLocks noChangeShapeType="1"/>
          </p:cNvSpPr>
          <p:nvPr/>
        </p:nvSpPr>
        <p:spPr bwMode="auto">
          <a:xfrm>
            <a:off x="1724025" y="3236913"/>
            <a:ext cx="9906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4" name="Line 14">
            <a:extLst>
              <a:ext uri="{FF2B5EF4-FFF2-40B4-BE49-F238E27FC236}">
                <a16:creationId xmlns:a16="http://schemas.microsoft.com/office/drawing/2014/main" id="{C8835716-53CE-43B5-A531-75A9D12C5856}"/>
              </a:ext>
            </a:extLst>
          </p:cNvPr>
          <p:cNvSpPr>
            <a:spLocks noChangeShapeType="1"/>
          </p:cNvSpPr>
          <p:nvPr/>
        </p:nvSpPr>
        <p:spPr bwMode="auto">
          <a:xfrm>
            <a:off x="1724025" y="2779713"/>
            <a:ext cx="0" cy="457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5" name="Line 15">
            <a:extLst>
              <a:ext uri="{FF2B5EF4-FFF2-40B4-BE49-F238E27FC236}">
                <a16:creationId xmlns:a16="http://schemas.microsoft.com/office/drawing/2014/main" id="{BB0C585D-33E6-4B95-B53C-C9F921DA9D65}"/>
              </a:ext>
            </a:extLst>
          </p:cNvPr>
          <p:cNvSpPr>
            <a:spLocks noChangeShapeType="1"/>
          </p:cNvSpPr>
          <p:nvPr/>
        </p:nvSpPr>
        <p:spPr bwMode="auto">
          <a:xfrm>
            <a:off x="2219325" y="2779713"/>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6" name="Line 16">
            <a:extLst>
              <a:ext uri="{FF2B5EF4-FFF2-40B4-BE49-F238E27FC236}">
                <a16:creationId xmlns:a16="http://schemas.microsoft.com/office/drawing/2014/main" id="{0BAF53B1-A9C0-4575-9574-3060F99D871E}"/>
              </a:ext>
            </a:extLst>
          </p:cNvPr>
          <p:cNvSpPr>
            <a:spLocks noChangeShapeType="1"/>
          </p:cNvSpPr>
          <p:nvPr/>
        </p:nvSpPr>
        <p:spPr bwMode="auto">
          <a:xfrm>
            <a:off x="2714625" y="2779713"/>
            <a:ext cx="0" cy="457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7" name="Rectangle 17">
            <a:extLst>
              <a:ext uri="{FF2B5EF4-FFF2-40B4-BE49-F238E27FC236}">
                <a16:creationId xmlns:a16="http://schemas.microsoft.com/office/drawing/2014/main" id="{0AD06857-3969-4CCA-958F-F392DAE262CF}"/>
              </a:ext>
            </a:extLst>
          </p:cNvPr>
          <p:cNvSpPr>
            <a:spLocks noChangeArrowheads="1"/>
          </p:cNvSpPr>
          <p:nvPr/>
        </p:nvSpPr>
        <p:spPr bwMode="auto">
          <a:xfrm>
            <a:off x="3514725" y="2779713"/>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b="1">
              <a:solidFill>
                <a:srgbClr val="000000"/>
              </a:solidFill>
              <a:latin typeface="宋体" panose="02010600030101010101" pitchFamily="2" charset="-122"/>
            </a:endParaRPr>
          </a:p>
        </p:txBody>
      </p:sp>
      <p:sp>
        <p:nvSpPr>
          <p:cNvPr id="64528" name="Rectangle 18">
            <a:extLst>
              <a:ext uri="{FF2B5EF4-FFF2-40B4-BE49-F238E27FC236}">
                <a16:creationId xmlns:a16="http://schemas.microsoft.com/office/drawing/2014/main" id="{96C250FF-68B6-4520-8FAD-5EB80E340F7C}"/>
              </a:ext>
            </a:extLst>
          </p:cNvPr>
          <p:cNvSpPr>
            <a:spLocks noChangeArrowheads="1"/>
          </p:cNvSpPr>
          <p:nvPr/>
        </p:nvSpPr>
        <p:spPr bwMode="auto">
          <a:xfrm>
            <a:off x="3019425" y="2779713"/>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b="1">
                <a:solidFill>
                  <a:srgbClr val="000000"/>
                </a:solidFill>
                <a:latin typeface="宋体" panose="02010600030101010101" pitchFamily="2" charset="-122"/>
              </a:rPr>
              <a:t>4</a:t>
            </a:r>
            <a:endParaRPr lang="en-US" altLang="zh-CN" sz="2000" b="1" baseline="-25000">
              <a:solidFill>
                <a:srgbClr val="000000"/>
              </a:solidFill>
              <a:latin typeface="宋体" panose="02010600030101010101" pitchFamily="2" charset="-122"/>
            </a:endParaRPr>
          </a:p>
        </p:txBody>
      </p:sp>
      <p:sp>
        <p:nvSpPr>
          <p:cNvPr id="64529" name="Line 19">
            <a:extLst>
              <a:ext uri="{FF2B5EF4-FFF2-40B4-BE49-F238E27FC236}">
                <a16:creationId xmlns:a16="http://schemas.microsoft.com/office/drawing/2014/main" id="{0641BDBF-2263-4A08-BC11-61D5576C1695}"/>
              </a:ext>
            </a:extLst>
          </p:cNvPr>
          <p:cNvSpPr>
            <a:spLocks noChangeShapeType="1"/>
          </p:cNvSpPr>
          <p:nvPr/>
        </p:nvSpPr>
        <p:spPr bwMode="auto">
          <a:xfrm>
            <a:off x="3019425" y="2779713"/>
            <a:ext cx="9906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0" name="Line 20">
            <a:extLst>
              <a:ext uri="{FF2B5EF4-FFF2-40B4-BE49-F238E27FC236}">
                <a16:creationId xmlns:a16="http://schemas.microsoft.com/office/drawing/2014/main" id="{45C40F9B-BA34-4407-BBD6-7973491547D7}"/>
              </a:ext>
            </a:extLst>
          </p:cNvPr>
          <p:cNvSpPr>
            <a:spLocks noChangeShapeType="1"/>
          </p:cNvSpPr>
          <p:nvPr/>
        </p:nvSpPr>
        <p:spPr bwMode="auto">
          <a:xfrm>
            <a:off x="3019425" y="2779713"/>
            <a:ext cx="0" cy="457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1" name="Line 21">
            <a:extLst>
              <a:ext uri="{FF2B5EF4-FFF2-40B4-BE49-F238E27FC236}">
                <a16:creationId xmlns:a16="http://schemas.microsoft.com/office/drawing/2014/main" id="{9C8C34E6-A6C3-49B9-94F9-F651A68FF965}"/>
              </a:ext>
            </a:extLst>
          </p:cNvPr>
          <p:cNvSpPr>
            <a:spLocks noChangeShapeType="1"/>
          </p:cNvSpPr>
          <p:nvPr/>
        </p:nvSpPr>
        <p:spPr bwMode="auto">
          <a:xfrm>
            <a:off x="3514725" y="2779713"/>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2" name="Line 22">
            <a:extLst>
              <a:ext uri="{FF2B5EF4-FFF2-40B4-BE49-F238E27FC236}">
                <a16:creationId xmlns:a16="http://schemas.microsoft.com/office/drawing/2014/main" id="{011616DC-A5BF-4C47-8FE2-6B54A0F53399}"/>
              </a:ext>
            </a:extLst>
          </p:cNvPr>
          <p:cNvSpPr>
            <a:spLocks noChangeShapeType="1"/>
          </p:cNvSpPr>
          <p:nvPr/>
        </p:nvSpPr>
        <p:spPr bwMode="auto">
          <a:xfrm>
            <a:off x="4010025" y="2779713"/>
            <a:ext cx="0" cy="457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3" name="Rectangle 23">
            <a:extLst>
              <a:ext uri="{FF2B5EF4-FFF2-40B4-BE49-F238E27FC236}">
                <a16:creationId xmlns:a16="http://schemas.microsoft.com/office/drawing/2014/main" id="{E01F6374-5224-4A40-9FB0-7EE3271B084C}"/>
              </a:ext>
            </a:extLst>
          </p:cNvPr>
          <p:cNvSpPr>
            <a:spLocks noChangeArrowheads="1"/>
          </p:cNvSpPr>
          <p:nvPr/>
        </p:nvSpPr>
        <p:spPr bwMode="auto">
          <a:xfrm>
            <a:off x="4733925" y="2779713"/>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b="1">
              <a:solidFill>
                <a:srgbClr val="000000"/>
              </a:solidFill>
              <a:latin typeface="宋体" panose="02010600030101010101" pitchFamily="2" charset="-122"/>
            </a:endParaRPr>
          </a:p>
        </p:txBody>
      </p:sp>
      <p:sp>
        <p:nvSpPr>
          <p:cNvPr id="64534" name="Rectangle 24">
            <a:extLst>
              <a:ext uri="{FF2B5EF4-FFF2-40B4-BE49-F238E27FC236}">
                <a16:creationId xmlns:a16="http://schemas.microsoft.com/office/drawing/2014/main" id="{586B90A4-8565-4028-9E75-E519B1050952}"/>
              </a:ext>
            </a:extLst>
          </p:cNvPr>
          <p:cNvSpPr>
            <a:spLocks noChangeArrowheads="1"/>
          </p:cNvSpPr>
          <p:nvPr/>
        </p:nvSpPr>
        <p:spPr bwMode="auto">
          <a:xfrm>
            <a:off x="4238625" y="2779713"/>
            <a:ext cx="63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b="1">
                <a:solidFill>
                  <a:srgbClr val="000000"/>
                </a:solidFill>
                <a:latin typeface="宋体" panose="02010600030101010101" pitchFamily="2" charset="-122"/>
              </a:rPr>
              <a:t>10</a:t>
            </a:r>
            <a:endParaRPr lang="en-US" altLang="zh-CN" sz="2000" b="1" baseline="-25000">
              <a:solidFill>
                <a:srgbClr val="000000"/>
              </a:solidFill>
              <a:latin typeface="宋体" panose="02010600030101010101" pitchFamily="2" charset="-122"/>
            </a:endParaRPr>
          </a:p>
        </p:txBody>
      </p:sp>
      <p:sp>
        <p:nvSpPr>
          <p:cNvPr id="64535" name="Line 25">
            <a:extLst>
              <a:ext uri="{FF2B5EF4-FFF2-40B4-BE49-F238E27FC236}">
                <a16:creationId xmlns:a16="http://schemas.microsoft.com/office/drawing/2014/main" id="{2B31EE99-6AB7-4449-B51F-87E30B7911F6}"/>
              </a:ext>
            </a:extLst>
          </p:cNvPr>
          <p:cNvSpPr>
            <a:spLocks noChangeShapeType="1"/>
          </p:cNvSpPr>
          <p:nvPr/>
        </p:nvSpPr>
        <p:spPr bwMode="auto">
          <a:xfrm>
            <a:off x="4238625" y="2779713"/>
            <a:ext cx="9906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6" name="Line 26">
            <a:extLst>
              <a:ext uri="{FF2B5EF4-FFF2-40B4-BE49-F238E27FC236}">
                <a16:creationId xmlns:a16="http://schemas.microsoft.com/office/drawing/2014/main" id="{57F79AF7-FB2E-4051-8347-2070A3FC002E}"/>
              </a:ext>
            </a:extLst>
          </p:cNvPr>
          <p:cNvSpPr>
            <a:spLocks noChangeShapeType="1"/>
          </p:cNvSpPr>
          <p:nvPr/>
        </p:nvSpPr>
        <p:spPr bwMode="auto">
          <a:xfrm>
            <a:off x="4238625" y="3236913"/>
            <a:ext cx="9906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7" name="Line 27">
            <a:extLst>
              <a:ext uri="{FF2B5EF4-FFF2-40B4-BE49-F238E27FC236}">
                <a16:creationId xmlns:a16="http://schemas.microsoft.com/office/drawing/2014/main" id="{BB6BB9DC-B630-42CD-8EAE-9789196E10CD}"/>
              </a:ext>
            </a:extLst>
          </p:cNvPr>
          <p:cNvSpPr>
            <a:spLocks noChangeShapeType="1"/>
          </p:cNvSpPr>
          <p:nvPr/>
        </p:nvSpPr>
        <p:spPr bwMode="auto">
          <a:xfrm>
            <a:off x="4238625" y="2779713"/>
            <a:ext cx="0" cy="457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8" name="Line 28">
            <a:extLst>
              <a:ext uri="{FF2B5EF4-FFF2-40B4-BE49-F238E27FC236}">
                <a16:creationId xmlns:a16="http://schemas.microsoft.com/office/drawing/2014/main" id="{F756281C-2E74-4F21-BCC8-C9CE75FF4241}"/>
              </a:ext>
            </a:extLst>
          </p:cNvPr>
          <p:cNvSpPr>
            <a:spLocks noChangeShapeType="1"/>
          </p:cNvSpPr>
          <p:nvPr/>
        </p:nvSpPr>
        <p:spPr bwMode="auto">
          <a:xfrm flipH="1">
            <a:off x="4730750" y="2779713"/>
            <a:ext cx="3175" cy="4683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9" name="Line 29">
            <a:extLst>
              <a:ext uri="{FF2B5EF4-FFF2-40B4-BE49-F238E27FC236}">
                <a16:creationId xmlns:a16="http://schemas.microsoft.com/office/drawing/2014/main" id="{D0793422-E9A0-49D7-8109-947C870830AB}"/>
              </a:ext>
            </a:extLst>
          </p:cNvPr>
          <p:cNvSpPr>
            <a:spLocks noChangeShapeType="1"/>
          </p:cNvSpPr>
          <p:nvPr/>
        </p:nvSpPr>
        <p:spPr bwMode="auto">
          <a:xfrm>
            <a:off x="5229225" y="2779713"/>
            <a:ext cx="0" cy="457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0" name="Rectangle 30">
            <a:extLst>
              <a:ext uri="{FF2B5EF4-FFF2-40B4-BE49-F238E27FC236}">
                <a16:creationId xmlns:a16="http://schemas.microsoft.com/office/drawing/2014/main" id="{2055AEF2-984C-44C8-A41E-0E2684377DB9}"/>
              </a:ext>
            </a:extLst>
          </p:cNvPr>
          <p:cNvSpPr>
            <a:spLocks noChangeArrowheads="1"/>
          </p:cNvSpPr>
          <p:nvPr/>
        </p:nvSpPr>
        <p:spPr bwMode="auto">
          <a:xfrm>
            <a:off x="5953125" y="2779713"/>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b="1">
              <a:solidFill>
                <a:srgbClr val="000000"/>
              </a:solidFill>
              <a:latin typeface="宋体" panose="02010600030101010101" pitchFamily="2" charset="-122"/>
            </a:endParaRPr>
          </a:p>
        </p:txBody>
      </p:sp>
      <p:sp>
        <p:nvSpPr>
          <p:cNvPr id="64541" name="Rectangle 31">
            <a:extLst>
              <a:ext uri="{FF2B5EF4-FFF2-40B4-BE49-F238E27FC236}">
                <a16:creationId xmlns:a16="http://schemas.microsoft.com/office/drawing/2014/main" id="{84BB1A29-157A-442F-905E-5B941597709D}"/>
              </a:ext>
            </a:extLst>
          </p:cNvPr>
          <p:cNvSpPr>
            <a:spLocks noChangeArrowheads="1"/>
          </p:cNvSpPr>
          <p:nvPr/>
        </p:nvSpPr>
        <p:spPr bwMode="auto">
          <a:xfrm>
            <a:off x="5457825" y="2779713"/>
            <a:ext cx="639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b="1">
                <a:solidFill>
                  <a:srgbClr val="000000"/>
                </a:solidFill>
                <a:latin typeface="宋体" panose="02010600030101010101" pitchFamily="2" charset="-122"/>
              </a:rPr>
              <a:t>17</a:t>
            </a:r>
            <a:endParaRPr lang="en-US" altLang="zh-CN" sz="2000" b="1" baseline="-25000">
              <a:solidFill>
                <a:srgbClr val="000000"/>
              </a:solidFill>
              <a:latin typeface="宋体" panose="02010600030101010101" pitchFamily="2" charset="-122"/>
            </a:endParaRPr>
          </a:p>
        </p:txBody>
      </p:sp>
      <p:sp>
        <p:nvSpPr>
          <p:cNvPr id="64542" name="Line 32">
            <a:extLst>
              <a:ext uri="{FF2B5EF4-FFF2-40B4-BE49-F238E27FC236}">
                <a16:creationId xmlns:a16="http://schemas.microsoft.com/office/drawing/2014/main" id="{5BB54286-607B-4D97-848C-29E75CB152C3}"/>
              </a:ext>
            </a:extLst>
          </p:cNvPr>
          <p:cNvSpPr>
            <a:spLocks noChangeShapeType="1"/>
          </p:cNvSpPr>
          <p:nvPr/>
        </p:nvSpPr>
        <p:spPr bwMode="auto">
          <a:xfrm>
            <a:off x="5457825" y="2779713"/>
            <a:ext cx="9906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3" name="Line 33">
            <a:extLst>
              <a:ext uri="{FF2B5EF4-FFF2-40B4-BE49-F238E27FC236}">
                <a16:creationId xmlns:a16="http://schemas.microsoft.com/office/drawing/2014/main" id="{34D977A1-11ED-4110-81CD-E91F902996F1}"/>
              </a:ext>
            </a:extLst>
          </p:cNvPr>
          <p:cNvSpPr>
            <a:spLocks noChangeShapeType="1"/>
          </p:cNvSpPr>
          <p:nvPr/>
        </p:nvSpPr>
        <p:spPr bwMode="auto">
          <a:xfrm>
            <a:off x="5457825" y="3236913"/>
            <a:ext cx="9906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4" name="Line 34">
            <a:extLst>
              <a:ext uri="{FF2B5EF4-FFF2-40B4-BE49-F238E27FC236}">
                <a16:creationId xmlns:a16="http://schemas.microsoft.com/office/drawing/2014/main" id="{B47A074D-1DD7-4D46-9641-1B6017ACE793}"/>
              </a:ext>
            </a:extLst>
          </p:cNvPr>
          <p:cNvSpPr>
            <a:spLocks noChangeShapeType="1"/>
          </p:cNvSpPr>
          <p:nvPr/>
        </p:nvSpPr>
        <p:spPr bwMode="auto">
          <a:xfrm>
            <a:off x="5457825" y="2779713"/>
            <a:ext cx="0" cy="457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5" name="Line 35">
            <a:extLst>
              <a:ext uri="{FF2B5EF4-FFF2-40B4-BE49-F238E27FC236}">
                <a16:creationId xmlns:a16="http://schemas.microsoft.com/office/drawing/2014/main" id="{B9C6B6A4-9B94-4517-B17B-03E932BBBBED}"/>
              </a:ext>
            </a:extLst>
          </p:cNvPr>
          <p:cNvSpPr>
            <a:spLocks noChangeShapeType="1"/>
          </p:cNvSpPr>
          <p:nvPr/>
        </p:nvSpPr>
        <p:spPr bwMode="auto">
          <a:xfrm>
            <a:off x="5953125" y="2779713"/>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6" name="Line 36">
            <a:extLst>
              <a:ext uri="{FF2B5EF4-FFF2-40B4-BE49-F238E27FC236}">
                <a16:creationId xmlns:a16="http://schemas.microsoft.com/office/drawing/2014/main" id="{87FC29F3-2F97-4106-AFE3-14DAF67DA3B3}"/>
              </a:ext>
            </a:extLst>
          </p:cNvPr>
          <p:cNvSpPr>
            <a:spLocks noChangeShapeType="1"/>
          </p:cNvSpPr>
          <p:nvPr/>
        </p:nvSpPr>
        <p:spPr bwMode="auto">
          <a:xfrm>
            <a:off x="6448425" y="2779713"/>
            <a:ext cx="0" cy="457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7" name="Rectangle 37">
            <a:extLst>
              <a:ext uri="{FF2B5EF4-FFF2-40B4-BE49-F238E27FC236}">
                <a16:creationId xmlns:a16="http://schemas.microsoft.com/office/drawing/2014/main" id="{6253E703-0BAA-4AF3-870E-35BB9F83E304}"/>
              </a:ext>
            </a:extLst>
          </p:cNvPr>
          <p:cNvSpPr>
            <a:spLocks noChangeArrowheads="1"/>
          </p:cNvSpPr>
          <p:nvPr/>
        </p:nvSpPr>
        <p:spPr bwMode="auto">
          <a:xfrm>
            <a:off x="8010525" y="2779713"/>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b="1">
                <a:solidFill>
                  <a:srgbClr val="000000"/>
                </a:solidFill>
                <a:latin typeface="宋体" panose="02010600030101010101" pitchFamily="2" charset="-122"/>
              </a:rPr>
              <a:t>0</a:t>
            </a:r>
          </a:p>
        </p:txBody>
      </p:sp>
      <p:sp>
        <p:nvSpPr>
          <p:cNvPr id="64548" name="Rectangle 38">
            <a:extLst>
              <a:ext uri="{FF2B5EF4-FFF2-40B4-BE49-F238E27FC236}">
                <a16:creationId xmlns:a16="http://schemas.microsoft.com/office/drawing/2014/main" id="{5AD364C7-7753-42CC-A58B-66B3594229B0}"/>
              </a:ext>
            </a:extLst>
          </p:cNvPr>
          <p:cNvSpPr>
            <a:spLocks noChangeArrowheads="1"/>
          </p:cNvSpPr>
          <p:nvPr/>
        </p:nvSpPr>
        <p:spPr bwMode="auto">
          <a:xfrm>
            <a:off x="7515225" y="2779713"/>
            <a:ext cx="598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b="1">
                <a:solidFill>
                  <a:srgbClr val="000000"/>
                </a:solidFill>
                <a:latin typeface="宋体" panose="02010600030101010101" pitchFamily="2" charset="-122"/>
              </a:rPr>
              <a:t>78</a:t>
            </a:r>
            <a:endParaRPr lang="en-US" altLang="zh-CN" sz="2000" b="1" baseline="-25000">
              <a:solidFill>
                <a:srgbClr val="000000"/>
              </a:solidFill>
              <a:latin typeface="宋体" panose="02010600030101010101" pitchFamily="2" charset="-122"/>
            </a:endParaRPr>
          </a:p>
        </p:txBody>
      </p:sp>
      <p:sp>
        <p:nvSpPr>
          <p:cNvPr id="64549" name="Line 39">
            <a:extLst>
              <a:ext uri="{FF2B5EF4-FFF2-40B4-BE49-F238E27FC236}">
                <a16:creationId xmlns:a16="http://schemas.microsoft.com/office/drawing/2014/main" id="{21F409D5-812A-4A56-A6C4-E7E23A72DDE8}"/>
              </a:ext>
            </a:extLst>
          </p:cNvPr>
          <p:cNvSpPr>
            <a:spLocks noChangeShapeType="1"/>
          </p:cNvSpPr>
          <p:nvPr/>
        </p:nvSpPr>
        <p:spPr bwMode="auto">
          <a:xfrm>
            <a:off x="7515225" y="2779713"/>
            <a:ext cx="9906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0" name="Line 40">
            <a:extLst>
              <a:ext uri="{FF2B5EF4-FFF2-40B4-BE49-F238E27FC236}">
                <a16:creationId xmlns:a16="http://schemas.microsoft.com/office/drawing/2014/main" id="{D67D9603-DAF9-42AA-931B-4756AF1FF4B0}"/>
              </a:ext>
            </a:extLst>
          </p:cNvPr>
          <p:cNvSpPr>
            <a:spLocks noChangeShapeType="1"/>
          </p:cNvSpPr>
          <p:nvPr/>
        </p:nvSpPr>
        <p:spPr bwMode="auto">
          <a:xfrm>
            <a:off x="7515225" y="3236913"/>
            <a:ext cx="9906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1" name="Line 41">
            <a:extLst>
              <a:ext uri="{FF2B5EF4-FFF2-40B4-BE49-F238E27FC236}">
                <a16:creationId xmlns:a16="http://schemas.microsoft.com/office/drawing/2014/main" id="{1E895B6D-AE22-4BC5-8BEC-AB912586B815}"/>
              </a:ext>
            </a:extLst>
          </p:cNvPr>
          <p:cNvSpPr>
            <a:spLocks noChangeShapeType="1"/>
          </p:cNvSpPr>
          <p:nvPr/>
        </p:nvSpPr>
        <p:spPr bwMode="auto">
          <a:xfrm>
            <a:off x="7515225" y="2779713"/>
            <a:ext cx="0" cy="457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2" name="Line 42">
            <a:extLst>
              <a:ext uri="{FF2B5EF4-FFF2-40B4-BE49-F238E27FC236}">
                <a16:creationId xmlns:a16="http://schemas.microsoft.com/office/drawing/2014/main" id="{E03A645D-0874-420D-8E1E-6C55DC4F82E8}"/>
              </a:ext>
            </a:extLst>
          </p:cNvPr>
          <p:cNvSpPr>
            <a:spLocks noChangeShapeType="1"/>
          </p:cNvSpPr>
          <p:nvPr/>
        </p:nvSpPr>
        <p:spPr bwMode="auto">
          <a:xfrm>
            <a:off x="8010525" y="2779713"/>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3" name="Line 43">
            <a:extLst>
              <a:ext uri="{FF2B5EF4-FFF2-40B4-BE49-F238E27FC236}">
                <a16:creationId xmlns:a16="http://schemas.microsoft.com/office/drawing/2014/main" id="{457773D0-EE0B-46F7-A454-849797AA79F2}"/>
              </a:ext>
            </a:extLst>
          </p:cNvPr>
          <p:cNvSpPr>
            <a:spLocks noChangeShapeType="1"/>
          </p:cNvSpPr>
          <p:nvPr/>
        </p:nvSpPr>
        <p:spPr bwMode="auto">
          <a:xfrm>
            <a:off x="8505825" y="2779713"/>
            <a:ext cx="0" cy="457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4" name="Line 46">
            <a:extLst>
              <a:ext uri="{FF2B5EF4-FFF2-40B4-BE49-F238E27FC236}">
                <a16:creationId xmlns:a16="http://schemas.microsoft.com/office/drawing/2014/main" id="{2F70CF94-61CD-45FA-B273-F97E43336F97}"/>
              </a:ext>
            </a:extLst>
          </p:cNvPr>
          <p:cNvSpPr>
            <a:spLocks noChangeShapeType="1"/>
          </p:cNvSpPr>
          <p:nvPr/>
        </p:nvSpPr>
        <p:spPr bwMode="auto">
          <a:xfrm>
            <a:off x="2562225" y="3008313"/>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5" name="Line 47">
            <a:extLst>
              <a:ext uri="{FF2B5EF4-FFF2-40B4-BE49-F238E27FC236}">
                <a16:creationId xmlns:a16="http://schemas.microsoft.com/office/drawing/2014/main" id="{05ECD630-F4A8-4FD5-908B-96E582735537}"/>
              </a:ext>
            </a:extLst>
          </p:cNvPr>
          <p:cNvSpPr>
            <a:spLocks noChangeShapeType="1"/>
          </p:cNvSpPr>
          <p:nvPr/>
        </p:nvSpPr>
        <p:spPr bwMode="auto">
          <a:xfrm>
            <a:off x="3781425" y="3008313"/>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6" name="Line 48">
            <a:extLst>
              <a:ext uri="{FF2B5EF4-FFF2-40B4-BE49-F238E27FC236}">
                <a16:creationId xmlns:a16="http://schemas.microsoft.com/office/drawing/2014/main" id="{96B0510A-8022-48BC-BD9C-9D2CECF8CAEE}"/>
              </a:ext>
            </a:extLst>
          </p:cNvPr>
          <p:cNvSpPr>
            <a:spLocks noChangeShapeType="1"/>
          </p:cNvSpPr>
          <p:nvPr/>
        </p:nvSpPr>
        <p:spPr bwMode="auto">
          <a:xfrm>
            <a:off x="4924425" y="3008313"/>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7" name="Line 49">
            <a:extLst>
              <a:ext uri="{FF2B5EF4-FFF2-40B4-BE49-F238E27FC236}">
                <a16:creationId xmlns:a16="http://schemas.microsoft.com/office/drawing/2014/main" id="{0118D089-1C2B-4F49-BCD7-93222AD19AD1}"/>
              </a:ext>
            </a:extLst>
          </p:cNvPr>
          <p:cNvSpPr>
            <a:spLocks noChangeShapeType="1"/>
          </p:cNvSpPr>
          <p:nvPr/>
        </p:nvSpPr>
        <p:spPr bwMode="auto">
          <a:xfrm>
            <a:off x="6219825" y="3008313"/>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8" name="Line 50">
            <a:extLst>
              <a:ext uri="{FF2B5EF4-FFF2-40B4-BE49-F238E27FC236}">
                <a16:creationId xmlns:a16="http://schemas.microsoft.com/office/drawing/2014/main" id="{510A367C-96B1-4383-B669-D276828DCCF0}"/>
              </a:ext>
            </a:extLst>
          </p:cNvPr>
          <p:cNvSpPr>
            <a:spLocks noChangeShapeType="1"/>
          </p:cNvSpPr>
          <p:nvPr/>
        </p:nvSpPr>
        <p:spPr bwMode="auto">
          <a:xfrm>
            <a:off x="7058025" y="3008313"/>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9" name="Line 51">
            <a:extLst>
              <a:ext uri="{FF2B5EF4-FFF2-40B4-BE49-F238E27FC236}">
                <a16:creationId xmlns:a16="http://schemas.microsoft.com/office/drawing/2014/main" id="{32C49468-1A79-4989-89AB-7B1877290D5C}"/>
              </a:ext>
            </a:extLst>
          </p:cNvPr>
          <p:cNvSpPr>
            <a:spLocks noChangeShapeType="1"/>
          </p:cNvSpPr>
          <p:nvPr/>
        </p:nvSpPr>
        <p:spPr bwMode="auto">
          <a:xfrm>
            <a:off x="1181100" y="30226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60" name="Text Box 52">
            <a:extLst>
              <a:ext uri="{FF2B5EF4-FFF2-40B4-BE49-F238E27FC236}">
                <a16:creationId xmlns:a16="http://schemas.microsoft.com/office/drawing/2014/main" id="{52976DD3-F5E1-4113-B3C4-C962E6AC594E}"/>
              </a:ext>
            </a:extLst>
          </p:cNvPr>
          <p:cNvSpPr txBox="1">
            <a:spLocks noChangeArrowheads="1"/>
          </p:cNvSpPr>
          <p:nvPr/>
        </p:nvSpPr>
        <p:spPr bwMode="auto">
          <a:xfrm>
            <a:off x="6677025" y="27035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b="1">
                <a:solidFill>
                  <a:srgbClr val="000000"/>
                </a:solidFill>
                <a:latin typeface="宋体" panose="02010600030101010101" pitchFamily="2" charset="-122"/>
              </a:rPr>
              <a:t>…</a:t>
            </a:r>
          </a:p>
        </p:txBody>
      </p:sp>
      <p:sp>
        <p:nvSpPr>
          <p:cNvPr id="64561" name="Line 64">
            <a:extLst>
              <a:ext uri="{FF2B5EF4-FFF2-40B4-BE49-F238E27FC236}">
                <a16:creationId xmlns:a16="http://schemas.microsoft.com/office/drawing/2014/main" id="{0EF57A48-0205-45FF-92AD-905877B53C46}"/>
              </a:ext>
            </a:extLst>
          </p:cNvPr>
          <p:cNvSpPr>
            <a:spLocks noChangeShapeType="1"/>
          </p:cNvSpPr>
          <p:nvPr/>
        </p:nvSpPr>
        <p:spPr bwMode="auto">
          <a:xfrm>
            <a:off x="3019425" y="3236913"/>
            <a:ext cx="9906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 name="组合 1">
            <a:extLst>
              <a:ext uri="{FF2B5EF4-FFF2-40B4-BE49-F238E27FC236}">
                <a16:creationId xmlns:a16="http://schemas.microsoft.com/office/drawing/2014/main" id="{D5895D5F-4ABE-4B5D-A1FA-7B57C0B7BDFC}"/>
              </a:ext>
            </a:extLst>
          </p:cNvPr>
          <p:cNvGrpSpPr>
            <a:grpSpLocks/>
          </p:cNvGrpSpPr>
          <p:nvPr/>
        </p:nvGrpSpPr>
        <p:grpSpPr bwMode="auto">
          <a:xfrm>
            <a:off x="1190625" y="3257550"/>
            <a:ext cx="990600" cy="1295400"/>
            <a:chOff x="1191072" y="3457749"/>
            <a:chExt cx="990600" cy="1295400"/>
          </a:xfrm>
        </p:grpSpPr>
        <p:sp>
          <p:nvSpPr>
            <p:cNvPr id="64583" name="Text Box 67">
              <a:extLst>
                <a:ext uri="{FF2B5EF4-FFF2-40B4-BE49-F238E27FC236}">
                  <a16:creationId xmlns:a16="http://schemas.microsoft.com/office/drawing/2014/main" id="{A9DD014F-398A-4599-9C83-AF7DBC61F6D7}"/>
                </a:ext>
              </a:extLst>
            </p:cNvPr>
            <p:cNvSpPr txBox="1">
              <a:spLocks noChangeArrowheads="1"/>
            </p:cNvSpPr>
            <p:nvPr/>
          </p:nvSpPr>
          <p:spPr bwMode="auto">
            <a:xfrm>
              <a:off x="1191072" y="4295949"/>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b="1">
                  <a:solidFill>
                    <a:srgbClr val="000000"/>
                  </a:solidFill>
                  <a:latin typeface="宋体" panose="02010600030101010101" pitchFamily="2" charset="-122"/>
                </a:rPr>
                <a:t>p</a:t>
              </a:r>
            </a:p>
          </p:txBody>
        </p:sp>
        <p:sp>
          <p:nvSpPr>
            <p:cNvPr id="64584" name="Rectangle 76">
              <a:extLst>
                <a:ext uri="{FF2B5EF4-FFF2-40B4-BE49-F238E27FC236}">
                  <a16:creationId xmlns:a16="http://schemas.microsoft.com/office/drawing/2014/main" id="{47C3EC86-1F9C-45ED-8487-D4244C69AE70}"/>
                </a:ext>
              </a:extLst>
            </p:cNvPr>
            <p:cNvSpPr>
              <a:spLocks noChangeArrowheads="1"/>
            </p:cNvSpPr>
            <p:nvPr/>
          </p:nvSpPr>
          <p:spPr bwMode="auto">
            <a:xfrm>
              <a:off x="1572072" y="4372149"/>
              <a:ext cx="609600" cy="3810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64585" name="Line 78">
              <a:extLst>
                <a:ext uri="{FF2B5EF4-FFF2-40B4-BE49-F238E27FC236}">
                  <a16:creationId xmlns:a16="http://schemas.microsoft.com/office/drawing/2014/main" id="{DD40408A-E100-4884-B963-C9687D542907}"/>
                </a:ext>
              </a:extLst>
            </p:cNvPr>
            <p:cNvSpPr>
              <a:spLocks noChangeShapeType="1"/>
            </p:cNvSpPr>
            <p:nvPr/>
          </p:nvSpPr>
          <p:spPr bwMode="auto">
            <a:xfrm flipV="1">
              <a:off x="1876872" y="3457749"/>
              <a:ext cx="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07" name="Line 89">
            <a:extLst>
              <a:ext uri="{FF2B5EF4-FFF2-40B4-BE49-F238E27FC236}">
                <a16:creationId xmlns:a16="http://schemas.microsoft.com/office/drawing/2014/main" id="{AE23E0A3-FB3E-496B-A534-29C495CEBEBB}"/>
              </a:ext>
            </a:extLst>
          </p:cNvPr>
          <p:cNvSpPr>
            <a:spLocks noChangeShapeType="1"/>
          </p:cNvSpPr>
          <p:nvPr/>
        </p:nvSpPr>
        <p:spPr bwMode="auto">
          <a:xfrm flipV="1">
            <a:off x="4987925" y="1974850"/>
            <a:ext cx="209550" cy="10334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 name="Text Box 93">
            <a:extLst>
              <a:ext uri="{FF2B5EF4-FFF2-40B4-BE49-F238E27FC236}">
                <a16:creationId xmlns:a16="http://schemas.microsoft.com/office/drawing/2014/main" id="{270BDF40-DE5D-4D7D-B5A4-FBB7A0C09277}"/>
              </a:ext>
            </a:extLst>
          </p:cNvPr>
          <p:cNvSpPr txBox="1">
            <a:spLocks noChangeArrowheads="1"/>
          </p:cNvSpPr>
          <p:nvPr/>
        </p:nvSpPr>
        <p:spPr bwMode="auto">
          <a:xfrm>
            <a:off x="2411413" y="5280025"/>
            <a:ext cx="4127500" cy="4572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000000"/>
                </a:solidFill>
                <a:latin typeface="宋体" panose="02010600030101010101" pitchFamily="2" charset="-122"/>
              </a:rPr>
              <a:t>f-&gt;next=p-&gt;next;</a:t>
            </a:r>
          </a:p>
        </p:txBody>
      </p:sp>
      <p:sp>
        <p:nvSpPr>
          <p:cNvPr id="212" name="Text Box 94">
            <a:extLst>
              <a:ext uri="{FF2B5EF4-FFF2-40B4-BE49-F238E27FC236}">
                <a16:creationId xmlns:a16="http://schemas.microsoft.com/office/drawing/2014/main" id="{BD2AF205-1257-42B6-9E5E-FEBFDFA01A59}"/>
              </a:ext>
            </a:extLst>
          </p:cNvPr>
          <p:cNvSpPr txBox="1">
            <a:spLocks noChangeArrowheads="1"/>
          </p:cNvSpPr>
          <p:nvPr/>
        </p:nvSpPr>
        <p:spPr bwMode="auto">
          <a:xfrm>
            <a:off x="2411413" y="5768975"/>
            <a:ext cx="4127500" cy="4572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000000"/>
                </a:solidFill>
                <a:latin typeface="宋体" panose="02010600030101010101" pitchFamily="2" charset="-122"/>
              </a:rPr>
              <a:t>p-&gt;next=f;</a:t>
            </a:r>
          </a:p>
        </p:txBody>
      </p:sp>
      <p:grpSp>
        <p:nvGrpSpPr>
          <p:cNvPr id="223" name="Group 45">
            <a:extLst>
              <a:ext uri="{FF2B5EF4-FFF2-40B4-BE49-F238E27FC236}">
                <a16:creationId xmlns:a16="http://schemas.microsoft.com/office/drawing/2014/main" id="{CC8136A6-C552-40E5-880F-21588CD0FE24}"/>
              </a:ext>
            </a:extLst>
          </p:cNvPr>
          <p:cNvGrpSpPr>
            <a:grpSpLocks/>
          </p:cNvGrpSpPr>
          <p:nvPr/>
        </p:nvGrpSpPr>
        <p:grpSpPr bwMode="auto">
          <a:xfrm>
            <a:off x="3635375" y="1441450"/>
            <a:ext cx="2438400" cy="533400"/>
            <a:chOff x="1968" y="768"/>
            <a:chExt cx="1536" cy="336"/>
          </a:xfrm>
        </p:grpSpPr>
        <p:sp>
          <p:nvSpPr>
            <p:cNvPr id="64573" name="Rectangle 46">
              <a:extLst>
                <a:ext uri="{FF2B5EF4-FFF2-40B4-BE49-F238E27FC236}">
                  <a16:creationId xmlns:a16="http://schemas.microsoft.com/office/drawing/2014/main" id="{D6AD8E6D-A249-4FF9-B417-45F27DE7E19A}"/>
                </a:ext>
              </a:extLst>
            </p:cNvPr>
            <p:cNvSpPr>
              <a:spLocks noChangeArrowheads="1"/>
            </p:cNvSpPr>
            <p:nvPr/>
          </p:nvSpPr>
          <p:spPr bwMode="auto">
            <a:xfrm>
              <a:off x="2304" y="816"/>
              <a:ext cx="384" cy="24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64574" name="Text Box 47">
              <a:extLst>
                <a:ext uri="{FF2B5EF4-FFF2-40B4-BE49-F238E27FC236}">
                  <a16:creationId xmlns:a16="http://schemas.microsoft.com/office/drawing/2014/main" id="{2D50DC3E-087D-403F-84F9-4AB14D5CABE5}"/>
                </a:ext>
              </a:extLst>
            </p:cNvPr>
            <p:cNvSpPr txBox="1">
              <a:spLocks noChangeArrowheads="1"/>
            </p:cNvSpPr>
            <p:nvPr/>
          </p:nvSpPr>
          <p:spPr bwMode="auto">
            <a:xfrm>
              <a:off x="1968" y="76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b="1">
                  <a:solidFill>
                    <a:srgbClr val="000000"/>
                  </a:solidFill>
                  <a:latin typeface="宋体" panose="02010600030101010101" pitchFamily="2" charset="-122"/>
                </a:rPr>
                <a:t>f</a:t>
              </a:r>
            </a:p>
          </p:txBody>
        </p:sp>
        <p:sp>
          <p:nvSpPr>
            <p:cNvPr id="64575" name="Rectangle 48">
              <a:extLst>
                <a:ext uri="{FF2B5EF4-FFF2-40B4-BE49-F238E27FC236}">
                  <a16:creationId xmlns:a16="http://schemas.microsoft.com/office/drawing/2014/main" id="{D716558F-BFBE-4C1C-8AAF-1C33A30AEB28}"/>
                </a:ext>
              </a:extLst>
            </p:cNvPr>
            <p:cNvSpPr>
              <a:spLocks noChangeArrowheads="1"/>
            </p:cNvSpPr>
            <p:nvPr/>
          </p:nvSpPr>
          <p:spPr bwMode="auto">
            <a:xfrm>
              <a:off x="3192" y="816"/>
              <a:ext cx="3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b="1">
                <a:solidFill>
                  <a:srgbClr val="000000"/>
                </a:solidFill>
                <a:latin typeface="宋体" panose="02010600030101010101" pitchFamily="2" charset="-122"/>
              </a:endParaRPr>
            </a:p>
          </p:txBody>
        </p:sp>
        <p:sp>
          <p:nvSpPr>
            <p:cNvPr id="64576" name="Rectangle 49">
              <a:extLst>
                <a:ext uri="{FF2B5EF4-FFF2-40B4-BE49-F238E27FC236}">
                  <a16:creationId xmlns:a16="http://schemas.microsoft.com/office/drawing/2014/main" id="{D71AD82E-61ED-43C8-AA38-FED6B5B6D45A}"/>
                </a:ext>
              </a:extLst>
            </p:cNvPr>
            <p:cNvSpPr>
              <a:spLocks noChangeArrowheads="1"/>
            </p:cNvSpPr>
            <p:nvPr/>
          </p:nvSpPr>
          <p:spPr bwMode="auto">
            <a:xfrm>
              <a:off x="2880" y="816"/>
              <a:ext cx="3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b="1">
                  <a:solidFill>
                    <a:srgbClr val="000000"/>
                  </a:solidFill>
                  <a:latin typeface="宋体" panose="02010600030101010101" pitchFamily="2" charset="-122"/>
                </a:rPr>
                <a:t>7</a:t>
              </a:r>
            </a:p>
          </p:txBody>
        </p:sp>
        <p:sp>
          <p:nvSpPr>
            <p:cNvPr id="64577" name="Line 50">
              <a:extLst>
                <a:ext uri="{FF2B5EF4-FFF2-40B4-BE49-F238E27FC236}">
                  <a16:creationId xmlns:a16="http://schemas.microsoft.com/office/drawing/2014/main" id="{2D92C8B6-8B92-40EE-9476-317EF79C5BD1}"/>
                </a:ext>
              </a:extLst>
            </p:cNvPr>
            <p:cNvSpPr>
              <a:spLocks noChangeShapeType="1"/>
            </p:cNvSpPr>
            <p:nvPr/>
          </p:nvSpPr>
          <p:spPr bwMode="auto">
            <a:xfrm>
              <a:off x="2880" y="816"/>
              <a:ext cx="624"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78" name="Line 51">
              <a:extLst>
                <a:ext uri="{FF2B5EF4-FFF2-40B4-BE49-F238E27FC236}">
                  <a16:creationId xmlns:a16="http://schemas.microsoft.com/office/drawing/2014/main" id="{69E7CCEF-A45B-445C-9FCF-2A0775AC5719}"/>
                </a:ext>
              </a:extLst>
            </p:cNvPr>
            <p:cNvSpPr>
              <a:spLocks noChangeShapeType="1"/>
            </p:cNvSpPr>
            <p:nvPr/>
          </p:nvSpPr>
          <p:spPr bwMode="auto">
            <a:xfrm>
              <a:off x="2880" y="1104"/>
              <a:ext cx="624"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79" name="Line 52">
              <a:extLst>
                <a:ext uri="{FF2B5EF4-FFF2-40B4-BE49-F238E27FC236}">
                  <a16:creationId xmlns:a16="http://schemas.microsoft.com/office/drawing/2014/main" id="{6078CFEC-86F4-4ABF-AD83-8B9338B0F1C3}"/>
                </a:ext>
              </a:extLst>
            </p:cNvPr>
            <p:cNvSpPr>
              <a:spLocks noChangeShapeType="1"/>
            </p:cNvSpPr>
            <p:nvPr/>
          </p:nvSpPr>
          <p:spPr bwMode="auto">
            <a:xfrm>
              <a:off x="2880" y="816"/>
              <a:ext cx="0" cy="288"/>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80" name="Line 53">
              <a:extLst>
                <a:ext uri="{FF2B5EF4-FFF2-40B4-BE49-F238E27FC236}">
                  <a16:creationId xmlns:a16="http://schemas.microsoft.com/office/drawing/2014/main" id="{AC8343C9-B934-46E8-8CA1-3387D8BAFD94}"/>
                </a:ext>
              </a:extLst>
            </p:cNvPr>
            <p:cNvSpPr>
              <a:spLocks noChangeShapeType="1"/>
            </p:cNvSpPr>
            <p:nvPr/>
          </p:nvSpPr>
          <p:spPr bwMode="auto">
            <a:xfrm>
              <a:off x="3192" y="816"/>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81" name="Line 54">
              <a:extLst>
                <a:ext uri="{FF2B5EF4-FFF2-40B4-BE49-F238E27FC236}">
                  <a16:creationId xmlns:a16="http://schemas.microsoft.com/office/drawing/2014/main" id="{27B462C5-02A8-4624-9EFE-7B0BE17E9714}"/>
                </a:ext>
              </a:extLst>
            </p:cNvPr>
            <p:cNvSpPr>
              <a:spLocks noChangeShapeType="1"/>
            </p:cNvSpPr>
            <p:nvPr/>
          </p:nvSpPr>
          <p:spPr bwMode="auto">
            <a:xfrm>
              <a:off x="3504" y="816"/>
              <a:ext cx="0" cy="288"/>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82" name="Line 55">
              <a:extLst>
                <a:ext uri="{FF2B5EF4-FFF2-40B4-BE49-F238E27FC236}">
                  <a16:creationId xmlns:a16="http://schemas.microsoft.com/office/drawing/2014/main" id="{B1B3CC55-4717-4522-B1D1-3155A2078D46}"/>
                </a:ext>
              </a:extLst>
            </p:cNvPr>
            <p:cNvSpPr>
              <a:spLocks noChangeShapeType="1"/>
            </p:cNvSpPr>
            <p:nvPr/>
          </p:nvSpPr>
          <p:spPr bwMode="auto">
            <a:xfrm>
              <a:off x="2544" y="960"/>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34" name="Line 79">
            <a:extLst>
              <a:ext uri="{FF2B5EF4-FFF2-40B4-BE49-F238E27FC236}">
                <a16:creationId xmlns:a16="http://schemas.microsoft.com/office/drawing/2014/main" id="{71839243-E1F0-439C-9119-223A4ADBF7DF}"/>
              </a:ext>
            </a:extLst>
          </p:cNvPr>
          <p:cNvSpPr>
            <a:spLocks noChangeShapeType="1"/>
          </p:cNvSpPr>
          <p:nvPr/>
        </p:nvSpPr>
        <p:spPr bwMode="auto">
          <a:xfrm flipH="1">
            <a:off x="5634038" y="1746250"/>
            <a:ext cx="173037" cy="10017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 name="Line 86">
            <a:extLst>
              <a:ext uri="{FF2B5EF4-FFF2-40B4-BE49-F238E27FC236}">
                <a16:creationId xmlns:a16="http://schemas.microsoft.com/office/drawing/2014/main" id="{CAD15ADC-EE05-4626-9EBB-DBA16F6C8D40}"/>
              </a:ext>
            </a:extLst>
          </p:cNvPr>
          <p:cNvSpPr>
            <a:spLocks noChangeShapeType="1"/>
          </p:cNvSpPr>
          <p:nvPr/>
        </p:nvSpPr>
        <p:spPr bwMode="auto">
          <a:xfrm>
            <a:off x="4532313" y="1727200"/>
            <a:ext cx="388937" cy="1281113"/>
          </a:xfrm>
          <a:prstGeom prst="line">
            <a:avLst/>
          </a:prstGeom>
          <a:noFill/>
          <a:ln w="57150">
            <a:solidFill>
              <a:srgbClr val="FE3F3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9" name="Text Box 118">
            <a:extLst>
              <a:ext uri="{FF2B5EF4-FFF2-40B4-BE49-F238E27FC236}">
                <a16:creationId xmlns:a16="http://schemas.microsoft.com/office/drawing/2014/main" id="{1E97DBAA-DF10-4ABF-8ECE-9904CC5098B0}"/>
              </a:ext>
            </a:extLst>
          </p:cNvPr>
          <p:cNvSpPr txBox="1">
            <a:spLocks noChangeArrowheads="1"/>
          </p:cNvSpPr>
          <p:nvPr/>
        </p:nvSpPr>
        <p:spPr bwMode="auto">
          <a:xfrm>
            <a:off x="2411413" y="4797425"/>
            <a:ext cx="4127500" cy="461963"/>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000000"/>
                </a:solidFill>
                <a:latin typeface="Times New Roman" panose="02020603050405020304" pitchFamily="18" charset="0"/>
              </a:rPr>
              <a:t>f= malloc(sizeof(struct s_list));</a:t>
            </a:r>
          </a:p>
        </p:txBody>
      </p:sp>
      <p:sp>
        <p:nvSpPr>
          <p:cNvPr id="240" name="Text Box 94">
            <a:extLst>
              <a:ext uri="{FF2B5EF4-FFF2-40B4-BE49-F238E27FC236}">
                <a16:creationId xmlns:a16="http://schemas.microsoft.com/office/drawing/2014/main" id="{31D69DB2-261D-4D8B-957C-74C26772C000}"/>
              </a:ext>
            </a:extLst>
          </p:cNvPr>
          <p:cNvSpPr txBox="1">
            <a:spLocks noChangeArrowheads="1"/>
          </p:cNvSpPr>
          <p:nvPr/>
        </p:nvSpPr>
        <p:spPr bwMode="auto">
          <a:xfrm>
            <a:off x="323850" y="1052513"/>
            <a:ext cx="3168650" cy="1570037"/>
          </a:xfrm>
          <a:prstGeom prst="rect">
            <a:avLst/>
          </a:prstGeom>
          <a:solidFill>
            <a:srgbClr val="CCFFFF"/>
          </a:solidFill>
          <a:ln>
            <a:noFill/>
          </a:ln>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defRPr/>
            </a:pPr>
            <a:r>
              <a:rPr lang="zh-CN" altLang="en-US" sz="2400" b="1" dirty="0">
                <a:solidFill>
                  <a:srgbClr val="000000"/>
                </a:solidFill>
                <a:latin typeface="宋体" panose="02010600030101010101" pitchFamily="2" charset="-122"/>
              </a:rPr>
              <a:t>需要考虑的情况：</a:t>
            </a:r>
            <a:endParaRPr lang="en-US" altLang="zh-CN" sz="2400" b="1" dirty="0">
              <a:solidFill>
                <a:srgbClr val="000000"/>
              </a:solidFill>
              <a:latin typeface="宋体" panose="02010600030101010101" pitchFamily="2" charset="-122"/>
            </a:endParaRPr>
          </a:p>
          <a:p>
            <a:pPr marL="719138" indent="-719138" eaLnBrk="1" hangingPunct="1">
              <a:spcBef>
                <a:spcPct val="0"/>
              </a:spcBef>
              <a:buClrTx/>
              <a:buSzTx/>
              <a:buFontTx/>
              <a:buNone/>
              <a:defRPr/>
            </a:pPr>
            <a:r>
              <a:rPr lang="zh-CN" altLang="en-US" sz="2400" b="1" dirty="0">
                <a:solidFill>
                  <a:srgbClr val="000000"/>
                </a:solidFill>
                <a:latin typeface="宋体" panose="02010600030101010101" pitchFamily="2" charset="-122"/>
              </a:rPr>
              <a:t>（</a:t>
            </a:r>
            <a:r>
              <a:rPr lang="en-US" altLang="zh-CN" sz="2400" b="1" dirty="0">
                <a:solidFill>
                  <a:srgbClr val="000000"/>
                </a:solidFill>
                <a:latin typeface="宋体" panose="02010600030101010101" pitchFamily="2" charset="-122"/>
              </a:rPr>
              <a:t>1</a:t>
            </a:r>
            <a:r>
              <a:rPr lang="zh-CN" altLang="en-US" sz="2400" b="1" dirty="0">
                <a:solidFill>
                  <a:srgbClr val="000000"/>
                </a:solidFill>
                <a:latin typeface="宋体" panose="02010600030101010101" pitchFamily="2" charset="-122"/>
              </a:rPr>
              <a:t>）</a:t>
            </a:r>
            <a:r>
              <a:rPr lang="en-US" altLang="zh-CN" sz="2400" b="1" dirty="0">
                <a:solidFill>
                  <a:srgbClr val="000000"/>
                </a:solidFill>
                <a:latin typeface="宋体" panose="02010600030101010101" pitchFamily="2" charset="-122"/>
              </a:rPr>
              <a:t>n</a:t>
            </a:r>
            <a:r>
              <a:rPr lang="zh-CN" altLang="en-US" sz="2400" b="1" dirty="0">
                <a:solidFill>
                  <a:srgbClr val="000000"/>
                </a:solidFill>
                <a:latin typeface="宋体" panose="02010600030101010101" pitchFamily="2" charset="-122"/>
              </a:rPr>
              <a:t>不存在，</a:t>
            </a:r>
            <a:r>
              <a:rPr lang="en-US" altLang="zh-CN" sz="2400" b="1" dirty="0">
                <a:solidFill>
                  <a:srgbClr val="000000"/>
                </a:solidFill>
                <a:latin typeface="宋体" panose="02010600030101010101" pitchFamily="2" charset="-122"/>
              </a:rPr>
              <a:t>p</a:t>
            </a:r>
            <a:r>
              <a:rPr lang="zh-CN" altLang="en-US" sz="2400" b="1" dirty="0">
                <a:solidFill>
                  <a:srgbClr val="000000"/>
                </a:solidFill>
                <a:latin typeface="宋体" panose="02010600030101010101" pitchFamily="2" charset="-122"/>
              </a:rPr>
              <a:t>移动过程中为空</a:t>
            </a:r>
            <a:r>
              <a:rPr lang="en-US" altLang="zh-CN" sz="2400" b="1" dirty="0">
                <a:solidFill>
                  <a:srgbClr val="000000"/>
                </a:solidFill>
                <a:latin typeface="宋体" panose="02010600030101010101" pitchFamily="2" charset="-122"/>
              </a:rPr>
              <a:t>;</a:t>
            </a:r>
          </a:p>
          <a:p>
            <a:pPr eaLnBrk="1" hangingPunct="1">
              <a:spcBef>
                <a:spcPct val="0"/>
              </a:spcBef>
              <a:buClrTx/>
              <a:buSzTx/>
              <a:buFontTx/>
              <a:buNone/>
              <a:defRPr/>
            </a:pPr>
            <a:r>
              <a:rPr lang="zh-CN" altLang="en-US" sz="2400" b="1" dirty="0">
                <a:solidFill>
                  <a:srgbClr val="000000"/>
                </a:solidFill>
                <a:latin typeface="宋体" panose="02010600030101010101" pitchFamily="2" charset="-122"/>
              </a:rPr>
              <a:t>（</a:t>
            </a:r>
            <a:r>
              <a:rPr lang="en-US" altLang="zh-CN" sz="2400" b="1" dirty="0">
                <a:solidFill>
                  <a:srgbClr val="000000"/>
                </a:solidFill>
                <a:latin typeface="宋体" panose="02010600030101010101" pitchFamily="2" charset="-122"/>
              </a:rPr>
              <a:t>2</a:t>
            </a:r>
            <a:r>
              <a:rPr lang="zh-CN" altLang="en-US" sz="2400" b="1" dirty="0">
                <a:solidFill>
                  <a:srgbClr val="000000"/>
                </a:solidFill>
                <a:latin typeface="宋体" panose="02010600030101010101" pitchFamily="2" charset="-122"/>
              </a:rPr>
              <a:t>）插入新结点</a:t>
            </a:r>
            <a:r>
              <a:rPr lang="en-US" altLang="zh-CN" sz="2400" b="1" dirty="0">
                <a:solidFill>
                  <a:srgbClr val="000000"/>
                </a:solidFill>
                <a:latin typeface="宋体" panose="02010600030101010101" pitchFamily="2" charset="-122"/>
              </a:rPr>
              <a:t>n</a:t>
            </a:r>
            <a:r>
              <a:rPr lang="zh-CN" altLang="en-US" sz="2400" b="1" dirty="0">
                <a:solidFill>
                  <a:srgbClr val="000000"/>
                </a:solidFill>
                <a:latin typeface="宋体" panose="02010600030101010101" pitchFamily="2" charset="-122"/>
              </a:rPr>
              <a:t>。</a:t>
            </a:r>
            <a:endParaRPr lang="en-US" altLang="zh-CN" sz="2400" b="1" dirty="0">
              <a:solidFill>
                <a:srgbClr val="000000"/>
              </a:solidFill>
              <a:latin typeface="宋体" panose="02010600030101010101" pitchFamily="2" charset="-122"/>
            </a:endParaRPr>
          </a:p>
        </p:txBody>
      </p:sp>
      <p:sp>
        <p:nvSpPr>
          <p:cNvPr id="72" name="Text Box 93">
            <a:extLst>
              <a:ext uri="{FF2B5EF4-FFF2-40B4-BE49-F238E27FC236}">
                <a16:creationId xmlns:a16="http://schemas.microsoft.com/office/drawing/2014/main" id="{0DE36E40-4CE1-41EC-BEC3-687AC63FF7A7}"/>
              </a:ext>
            </a:extLst>
          </p:cNvPr>
          <p:cNvSpPr txBox="1">
            <a:spLocks noChangeArrowheads="1"/>
          </p:cNvSpPr>
          <p:nvPr/>
        </p:nvSpPr>
        <p:spPr bwMode="auto">
          <a:xfrm>
            <a:off x="4787900" y="3903663"/>
            <a:ext cx="3732213" cy="83026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b="1">
                <a:solidFill>
                  <a:srgbClr val="000000"/>
                </a:solidFill>
                <a:latin typeface="宋体" panose="02010600030101010101" pitchFamily="2" charset="-122"/>
              </a:rPr>
              <a:t>需要通过遍历查找结点</a:t>
            </a:r>
            <a:r>
              <a:rPr lang="en-US" altLang="zh-CN" sz="2400" b="1">
                <a:solidFill>
                  <a:srgbClr val="000000"/>
                </a:solidFill>
                <a:latin typeface="宋体" panose="02010600030101010101" pitchFamily="2" charset="-122"/>
              </a:rPr>
              <a:t>n</a:t>
            </a:r>
            <a:r>
              <a:rPr lang="zh-CN" altLang="en-US" sz="2400" b="1">
                <a:solidFill>
                  <a:srgbClr val="000000"/>
                </a:solidFill>
                <a:latin typeface="宋体" panose="02010600030101010101" pitchFamily="2" charset="-122"/>
              </a:rPr>
              <a:t>，指针</a:t>
            </a:r>
            <a:r>
              <a:rPr lang="en-US" altLang="zh-CN" sz="2400" b="1">
                <a:solidFill>
                  <a:srgbClr val="000000"/>
                </a:solidFill>
                <a:latin typeface="宋体" panose="02010600030101010101" pitchFamily="2" charset="-122"/>
              </a:rPr>
              <a:t>p</a:t>
            </a:r>
            <a:r>
              <a:rPr lang="zh-CN" altLang="en-US" sz="2400" b="1">
                <a:solidFill>
                  <a:srgbClr val="000000"/>
                </a:solidFill>
                <a:latin typeface="宋体" panose="02010600030101010101" pitchFamily="2" charset="-122"/>
              </a:rPr>
              <a:t>指向首结点：</a:t>
            </a:r>
            <a:r>
              <a:rPr lang="en-US" altLang="zh-CN" sz="2400" b="1">
                <a:solidFill>
                  <a:srgbClr val="000000"/>
                </a:solidFill>
                <a:latin typeface="宋体" panose="02010600030101010101" pitchFamily="2" charset="-122"/>
              </a:rPr>
              <a:t>p=head;</a:t>
            </a:r>
          </a:p>
        </p:txBody>
      </p:sp>
      <p:sp>
        <p:nvSpPr>
          <p:cNvPr id="73" name="Text Box 93">
            <a:extLst>
              <a:ext uri="{FF2B5EF4-FFF2-40B4-BE49-F238E27FC236}">
                <a16:creationId xmlns:a16="http://schemas.microsoft.com/office/drawing/2014/main" id="{F5F644CC-1311-45CC-AAF0-E473CC56A555}"/>
              </a:ext>
            </a:extLst>
          </p:cNvPr>
          <p:cNvSpPr txBox="1">
            <a:spLocks noChangeArrowheads="1"/>
          </p:cNvSpPr>
          <p:nvPr/>
        </p:nvSpPr>
        <p:spPr bwMode="auto">
          <a:xfrm>
            <a:off x="4800600" y="4724400"/>
            <a:ext cx="3732213" cy="120173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b="1">
                <a:solidFill>
                  <a:srgbClr val="000000"/>
                </a:solidFill>
                <a:latin typeface="宋体" panose="02010600030101010101" pitchFamily="2" charset="-122"/>
              </a:rPr>
              <a:t>移动</a:t>
            </a:r>
            <a:r>
              <a:rPr lang="en-US" altLang="zh-CN" sz="2400" b="1">
                <a:solidFill>
                  <a:srgbClr val="000000"/>
                </a:solidFill>
                <a:latin typeface="宋体" panose="02010600030101010101" pitchFamily="2" charset="-122"/>
              </a:rPr>
              <a:t>p</a:t>
            </a:r>
            <a:r>
              <a:rPr lang="zh-CN" altLang="en-US" sz="2400" b="1">
                <a:solidFill>
                  <a:srgbClr val="000000"/>
                </a:solidFill>
                <a:latin typeface="宋体" panose="02010600030101010101" pitchFamily="2" charset="-122"/>
              </a:rPr>
              <a:t>可逐个访问结点：</a:t>
            </a:r>
            <a:endParaRPr lang="en-US" altLang="zh-CN" sz="2400" b="1">
              <a:solidFill>
                <a:srgbClr val="000000"/>
              </a:solidFill>
              <a:latin typeface="宋体" panose="02010600030101010101" pitchFamily="2" charset="-122"/>
            </a:endParaRPr>
          </a:p>
          <a:p>
            <a:pPr eaLnBrk="1" hangingPunct="1">
              <a:spcBef>
                <a:spcPct val="0"/>
              </a:spcBef>
              <a:buClrTx/>
              <a:buSzTx/>
              <a:buFontTx/>
              <a:buNone/>
            </a:pPr>
            <a:r>
              <a:rPr lang="en-US" altLang="zh-CN" sz="2400" b="1">
                <a:solidFill>
                  <a:srgbClr val="000000"/>
                </a:solidFill>
                <a:latin typeface="宋体" panose="02010600030101010101" pitchFamily="2" charset="-122"/>
              </a:rPr>
              <a:t>while(p &amp;&amp; p-&gt;data!=n)</a:t>
            </a:r>
          </a:p>
          <a:p>
            <a:pPr eaLnBrk="1" hangingPunct="1">
              <a:spcBef>
                <a:spcPct val="0"/>
              </a:spcBef>
              <a:buClrTx/>
              <a:buSzTx/>
              <a:buFontTx/>
              <a:buNone/>
            </a:pPr>
            <a:r>
              <a:rPr lang="en-US" altLang="zh-CN" sz="2400" b="1">
                <a:solidFill>
                  <a:srgbClr val="000000"/>
                </a:solidFill>
                <a:latin typeface="宋体" panose="02010600030101010101" pitchFamily="2" charset="-122"/>
              </a:rPr>
              <a:t>	p=p-&gt;next;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box(out)">
                                      <p:cBhvr>
                                        <p:cTn id="7" dur="500"/>
                                        <p:tgtEl>
                                          <p:spTgt spid="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box(out)">
                                      <p:cBhvr>
                                        <p:cTn id="16" dur="500"/>
                                        <p:tgtEl>
                                          <p:spTgt spid="7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path" presetSubtype="0" accel="50000" decel="50000" fill="hold" nodeType="clickEffect">
                                  <p:stCondLst>
                                    <p:cond delay="0"/>
                                  </p:stCondLst>
                                  <p:childTnLst>
                                    <p:animMotion origin="layout" path="M 5E-6 -0.00069 L 0.17032 -1.11111E-6 " pathEditMode="relative" rAng="0" ptsTypes="AA">
                                      <p:cBhvr>
                                        <p:cTn id="20" dur="2000" fill="hold"/>
                                        <p:tgtEl>
                                          <p:spTgt spid="2"/>
                                        </p:tgtEl>
                                        <p:attrNameLst>
                                          <p:attrName>ppt_x</p:attrName>
                                          <p:attrName>ppt_y</p:attrName>
                                        </p:attrNameLst>
                                      </p:cBhvr>
                                      <p:rCtr x="8507" y="23"/>
                                    </p:animMotion>
                                  </p:childTnLst>
                                </p:cTn>
                              </p:par>
                            </p:childTnLst>
                          </p:cTn>
                        </p:par>
                      </p:childTnLst>
                    </p:cTn>
                  </p:par>
                  <p:par>
                    <p:cTn id="21" fill="hold" nodeType="clickPar">
                      <p:stCondLst>
                        <p:cond delay="indefinite"/>
                      </p:stCondLst>
                      <p:childTnLst>
                        <p:par>
                          <p:cTn id="22" fill="hold" nodeType="withGroup">
                            <p:stCondLst>
                              <p:cond delay="0"/>
                            </p:stCondLst>
                            <p:childTnLst>
                              <p:par>
                                <p:cTn id="23" presetID="42" presetClass="path" presetSubtype="0" accel="50000" decel="50000" fill="hold" nodeType="clickEffect">
                                  <p:stCondLst>
                                    <p:cond delay="0"/>
                                  </p:stCondLst>
                                  <p:childTnLst>
                                    <p:animMotion origin="layout" path="M 0.17032 -1.11111E-6 L 0.27865 -1.11111E-6 " pathEditMode="relative" rAng="0" ptsTypes="AA">
                                      <p:cBhvr>
                                        <p:cTn id="24" dur="2000" fill="hold"/>
                                        <p:tgtEl>
                                          <p:spTgt spid="2"/>
                                        </p:tgtEl>
                                        <p:attrNameLst>
                                          <p:attrName>ppt_x</p:attrName>
                                          <p:attrName>ppt_y</p:attrName>
                                        </p:attrNameLst>
                                      </p:cBhvr>
                                      <p:rCtr x="5417" y="0"/>
                                    </p:animMotion>
                                  </p:childTnLst>
                                </p:cTn>
                              </p:par>
                              <p:par>
                                <p:cTn id="25" presetID="1" presetClass="exit" presetSubtype="0" fill="hold" grpId="1" nodeType="withEffect">
                                  <p:stCondLst>
                                    <p:cond delay="0"/>
                                  </p:stCondLst>
                                  <p:childTnLst>
                                    <p:set>
                                      <p:cBhvr>
                                        <p:cTn id="26" dur="1" fill="hold">
                                          <p:stCondLst>
                                            <p:cond delay="0"/>
                                          </p:stCondLst>
                                        </p:cTn>
                                        <p:tgtEl>
                                          <p:spTgt spid="72"/>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73"/>
                                        </p:tgtEl>
                                        <p:attrNameLst>
                                          <p:attrName>style.visibility</p:attrName>
                                        </p:attrNameLst>
                                      </p:cBhvr>
                                      <p:to>
                                        <p:strVal val="hidden"/>
                                      </p:to>
                                    </p:set>
                                  </p:childTnLst>
                                </p:cTn>
                              </p:par>
                              <p:par>
                                <p:cTn id="31" presetID="4" presetClass="entr" presetSubtype="16" fill="hold" grpId="0" nodeType="withEffect">
                                  <p:stCondLst>
                                    <p:cond delay="0"/>
                                  </p:stCondLst>
                                  <p:childTnLst>
                                    <p:set>
                                      <p:cBhvr>
                                        <p:cTn id="32" dur="1" fill="hold">
                                          <p:stCondLst>
                                            <p:cond delay="0"/>
                                          </p:stCondLst>
                                        </p:cTn>
                                        <p:tgtEl>
                                          <p:spTgt spid="239"/>
                                        </p:tgtEl>
                                        <p:attrNameLst>
                                          <p:attrName>style.visibility</p:attrName>
                                        </p:attrNameLst>
                                      </p:cBhvr>
                                      <p:to>
                                        <p:strVal val="visible"/>
                                      </p:to>
                                    </p:set>
                                    <p:animEffect transition="in" filter="box(in)">
                                      <p:cBhvr>
                                        <p:cTn id="33" dur="500"/>
                                        <p:tgtEl>
                                          <p:spTgt spid="23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nodeType="clickEffect">
                                  <p:stCondLst>
                                    <p:cond delay="0"/>
                                  </p:stCondLst>
                                  <p:childTnLst>
                                    <p:set>
                                      <p:cBhvr>
                                        <p:cTn id="37" dur="1" fill="hold">
                                          <p:stCondLst>
                                            <p:cond delay="0"/>
                                          </p:stCondLst>
                                        </p:cTn>
                                        <p:tgtEl>
                                          <p:spTgt spid="223"/>
                                        </p:tgtEl>
                                        <p:attrNameLst>
                                          <p:attrName>style.visibility</p:attrName>
                                        </p:attrNameLst>
                                      </p:cBhvr>
                                      <p:to>
                                        <p:strVal val="visible"/>
                                      </p:to>
                                    </p:set>
                                    <p:animEffect transition="in" filter="box(out)">
                                      <p:cBhvr>
                                        <p:cTn id="38" dur="500"/>
                                        <p:tgtEl>
                                          <p:spTgt spid="22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211"/>
                                        </p:tgtEl>
                                        <p:attrNameLst>
                                          <p:attrName>style.visibility</p:attrName>
                                        </p:attrNameLst>
                                      </p:cBhvr>
                                      <p:to>
                                        <p:strVal val="visible"/>
                                      </p:to>
                                    </p:set>
                                    <p:animEffect transition="in" filter="box(out)">
                                      <p:cBhvr>
                                        <p:cTn id="43" dur="500"/>
                                        <p:tgtEl>
                                          <p:spTgt spid="211"/>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32" fill="hold" nodeType="clickEffect">
                                  <p:stCondLst>
                                    <p:cond delay="0"/>
                                  </p:stCondLst>
                                  <p:childTnLst>
                                    <p:set>
                                      <p:cBhvr>
                                        <p:cTn id="47" dur="1" fill="hold">
                                          <p:stCondLst>
                                            <p:cond delay="0"/>
                                          </p:stCondLst>
                                        </p:cTn>
                                        <p:tgtEl>
                                          <p:spTgt spid="234"/>
                                        </p:tgtEl>
                                        <p:attrNameLst>
                                          <p:attrName>style.visibility</p:attrName>
                                        </p:attrNameLst>
                                      </p:cBhvr>
                                      <p:to>
                                        <p:strVal val="visible"/>
                                      </p:to>
                                    </p:set>
                                    <p:animEffect transition="in" filter="box(out)">
                                      <p:cBhvr>
                                        <p:cTn id="48" dur="500"/>
                                        <p:tgtEl>
                                          <p:spTgt spid="23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212"/>
                                        </p:tgtEl>
                                        <p:attrNameLst>
                                          <p:attrName>style.visibility</p:attrName>
                                        </p:attrNameLst>
                                      </p:cBhvr>
                                      <p:to>
                                        <p:strVal val="visible"/>
                                      </p:to>
                                    </p:set>
                                    <p:animEffect transition="in" filter="box(out)">
                                      <p:cBhvr>
                                        <p:cTn id="53" dur="500"/>
                                        <p:tgtEl>
                                          <p:spTgt spid="21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1" presetClass="entr" presetSubtype="0" fill="hold" nodeType="clickEffect">
                                  <p:stCondLst>
                                    <p:cond delay="0"/>
                                  </p:stCondLst>
                                  <p:childTnLst>
                                    <p:set>
                                      <p:cBhvr>
                                        <p:cTn id="57" dur="1000">
                                          <p:stCondLst>
                                            <p:cond delay="0"/>
                                          </p:stCondLst>
                                        </p:cTn>
                                        <p:tgtEl>
                                          <p:spTgt spid="236"/>
                                        </p:tgtEl>
                                        <p:attrNameLst>
                                          <p:attrName>style.visibility</p:attrName>
                                        </p:attrNameLst>
                                      </p:cBhvr>
                                      <p:to>
                                        <p:strVal val="visible"/>
                                      </p:to>
                                    </p:set>
                                  </p:childTnLst>
                                </p:cTn>
                              </p:par>
                            </p:childTnLst>
                          </p:cTn>
                        </p:par>
                        <p:par>
                          <p:cTn id="58" fill="hold" nodeType="afterGroup">
                            <p:stCondLst>
                              <p:cond delay="1000"/>
                            </p:stCondLst>
                            <p:childTnLst>
                              <p:par>
                                <p:cTn id="59" presetID="4" presetClass="entr" presetSubtype="32" fill="hold" nodeType="afterEffect">
                                  <p:stCondLst>
                                    <p:cond delay="0"/>
                                  </p:stCondLst>
                                  <p:childTnLst>
                                    <p:set>
                                      <p:cBhvr>
                                        <p:cTn id="60" dur="1" fill="hold">
                                          <p:stCondLst>
                                            <p:cond delay="0"/>
                                          </p:stCondLst>
                                        </p:cTn>
                                        <p:tgtEl>
                                          <p:spTgt spid="207"/>
                                        </p:tgtEl>
                                        <p:attrNameLst>
                                          <p:attrName>style.visibility</p:attrName>
                                        </p:attrNameLst>
                                      </p:cBhvr>
                                      <p:to>
                                        <p:strVal val="visible"/>
                                      </p:to>
                                    </p:set>
                                    <p:animEffect transition="in" filter="box(out)">
                                      <p:cBhvr>
                                        <p:cTn id="61" dur="500"/>
                                        <p:tgtEl>
                                          <p:spTgt spid="207"/>
                                        </p:tgtEl>
                                      </p:cBhvr>
                                    </p:animEffect>
                                  </p:childTnLst>
                                </p:cTn>
                              </p:par>
                            </p:childTnLst>
                          </p:cTn>
                        </p:par>
                        <p:par>
                          <p:cTn id="62" fill="hold" nodeType="afterGroup">
                            <p:stCondLst>
                              <p:cond delay="1500"/>
                            </p:stCondLst>
                            <p:childTnLst>
                              <p:par>
                                <p:cTn id="63" presetID="1" presetClass="exit" presetSubtype="0" fill="hold" nodeType="afterEffect">
                                  <p:stCondLst>
                                    <p:cond delay="0"/>
                                  </p:stCondLst>
                                  <p:childTnLst>
                                    <p:set>
                                      <p:cBhvr>
                                        <p:cTn id="64" dur="1" fill="hold">
                                          <p:stCondLst>
                                            <p:cond delay="0"/>
                                          </p:stCondLst>
                                        </p:cTn>
                                        <p:tgtEl>
                                          <p:spTgt spid="166"/>
                                        </p:tgtEl>
                                        <p:attrNameLst>
                                          <p:attrName>style.visibility</p:attrName>
                                        </p:attrNameLst>
                                      </p:cBhvr>
                                      <p:to>
                                        <p:strVal val="hidden"/>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4" presetClass="entr" presetSubtype="32" fill="hold" grpId="0" nodeType="clickEffect">
                                  <p:stCondLst>
                                    <p:cond delay="0"/>
                                  </p:stCondLst>
                                  <p:childTnLst>
                                    <p:set>
                                      <p:cBhvr>
                                        <p:cTn id="68" dur="1" fill="hold">
                                          <p:stCondLst>
                                            <p:cond delay="0"/>
                                          </p:stCondLst>
                                        </p:cTn>
                                        <p:tgtEl>
                                          <p:spTgt spid="240"/>
                                        </p:tgtEl>
                                        <p:attrNameLst>
                                          <p:attrName>style.visibility</p:attrName>
                                        </p:attrNameLst>
                                      </p:cBhvr>
                                      <p:to>
                                        <p:strVal val="visible"/>
                                      </p:to>
                                    </p:set>
                                    <p:animEffect transition="in" filter="box(out)">
                                      <p:cBhvr>
                                        <p:cTn id="69" dur="500"/>
                                        <p:tgtEl>
                                          <p:spTgt spid="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animBg="1" autoUpdateAnimBg="0"/>
      <p:bldP spid="212" grpId="0" animBg="1" autoUpdateAnimBg="0"/>
      <p:bldP spid="239" grpId="0" animBg="1"/>
      <p:bldP spid="240" grpId="0" animBg="1" autoUpdateAnimBg="0"/>
      <p:bldP spid="72" grpId="0" animBg="1" autoUpdateAnimBg="0"/>
      <p:bldP spid="72" grpId="1" animBg="1"/>
      <p:bldP spid="73" grpId="0" animBg="1" autoUpdateAnimBg="0"/>
      <p:bldP spid="73"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1">
            <a:extLst>
              <a:ext uri="{FF2B5EF4-FFF2-40B4-BE49-F238E27FC236}">
                <a16:creationId xmlns:a16="http://schemas.microsoft.com/office/drawing/2014/main" id="{A6AE629F-72C6-48D6-94D8-8D3037F4395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182E1D6-4AAB-4491-BC44-EA5FA38989AB}" type="slidenum">
              <a:rPr kumimoji="0" lang="en-US" altLang="zh-CN" sz="1800" smtClean="0">
                <a:solidFill>
                  <a:srgbClr val="009900"/>
                </a:solidFill>
              </a:rPr>
              <a:pPr>
                <a:spcBef>
                  <a:spcPct val="0"/>
                </a:spcBef>
                <a:buClrTx/>
                <a:buSzTx/>
                <a:buFontTx/>
                <a:buNone/>
              </a:pPr>
              <a:t>6</a:t>
            </a:fld>
            <a:endParaRPr kumimoji="0" lang="en-US" altLang="zh-CN" sz="1800">
              <a:solidFill>
                <a:srgbClr val="009900"/>
              </a:solidFill>
            </a:endParaRPr>
          </a:p>
        </p:txBody>
      </p:sp>
      <p:sp>
        <p:nvSpPr>
          <p:cNvPr id="129028" name="Rectangle 4">
            <a:extLst>
              <a:ext uri="{FF2B5EF4-FFF2-40B4-BE49-F238E27FC236}">
                <a16:creationId xmlns:a16="http://schemas.microsoft.com/office/drawing/2014/main" id="{D29CB48D-19CB-48FB-BBB9-28D9EFB22FE0}"/>
              </a:ext>
            </a:extLst>
          </p:cNvPr>
          <p:cNvSpPr>
            <a:spLocks noChangeArrowheads="1"/>
          </p:cNvSpPr>
          <p:nvPr/>
        </p:nvSpPr>
        <p:spPr bwMode="auto">
          <a:xfrm>
            <a:off x="755650" y="765175"/>
            <a:ext cx="7920038" cy="701675"/>
          </a:xfrm>
          <a:prstGeom prst="rect">
            <a:avLst/>
          </a:prstGeom>
          <a:noFill/>
          <a:ln w="9525">
            <a:noFill/>
            <a:miter lim="800000"/>
            <a:headEnd/>
            <a:tailEnd/>
          </a:ln>
          <a:effectLst/>
        </p:spPr>
        <p:txBody>
          <a:bodyPr anchor="ctr">
            <a:spAutoFit/>
          </a:bodyPr>
          <a:lstStyle/>
          <a:p>
            <a:pPr eaLnBrk="1" hangingPunct="1">
              <a:defRPr/>
            </a:pPr>
            <a:r>
              <a:rPr lang="en-US" altLang="zh-CN" sz="2000" b="1">
                <a:latin typeface="宋体" pitchFamily="2" charset="-122"/>
              </a:rPr>
              <a:t>    </a:t>
            </a:r>
            <a:r>
              <a:rPr lang="zh-CN" altLang="en-US" sz="2000" b="1">
                <a:effectLst>
                  <a:outerShdw blurRad="38100" dist="38100" dir="2700000" algn="tl">
                    <a:srgbClr val="C0C0C0"/>
                  </a:outerShdw>
                </a:effectLst>
              </a:rPr>
              <a:t>由于要求存储一个学生的学号、姓名和多科成绩数据，且各项数据类型不尽相同，所以不可以采用一维</a:t>
            </a:r>
            <a:r>
              <a:rPr lang="en-US" altLang="zh-CN" sz="2000" b="1">
                <a:effectLst>
                  <a:outerShdw blurRad="38100" dist="38100" dir="2700000" algn="tl">
                    <a:srgbClr val="C0C0C0"/>
                  </a:outerShdw>
                </a:effectLst>
              </a:rPr>
              <a:t>int</a:t>
            </a:r>
            <a:r>
              <a:rPr lang="zh-CN" altLang="en-US" sz="2000" b="1">
                <a:effectLst>
                  <a:outerShdw blurRad="38100" dist="38100" dir="2700000" algn="tl">
                    <a:srgbClr val="C0C0C0"/>
                  </a:outerShdw>
                </a:effectLst>
              </a:rPr>
              <a:t>数组存储之。 </a:t>
            </a:r>
          </a:p>
        </p:txBody>
      </p:sp>
      <p:sp>
        <p:nvSpPr>
          <p:cNvPr id="10244" name="Rectangle 5">
            <a:extLst>
              <a:ext uri="{FF2B5EF4-FFF2-40B4-BE49-F238E27FC236}">
                <a16:creationId xmlns:a16="http://schemas.microsoft.com/office/drawing/2014/main" id="{8018EDBF-E8F9-4B5F-B900-3DF86170CA54}"/>
              </a:ext>
            </a:extLst>
          </p:cNvPr>
          <p:cNvSpPr>
            <a:spLocks noChangeArrowheads="1"/>
          </p:cNvSpPr>
          <p:nvPr/>
        </p:nvSpPr>
        <p:spPr bwMode="auto">
          <a:xfrm>
            <a:off x="1154113" y="1917700"/>
            <a:ext cx="7091362" cy="300038"/>
          </a:xfrm>
          <a:prstGeom prst="rect">
            <a:avLst/>
          </a:prstGeom>
          <a:solidFill>
            <a:srgbClr val="FFCC99">
              <a:alpha val="5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129174" name="Group 150">
            <a:extLst>
              <a:ext uri="{FF2B5EF4-FFF2-40B4-BE49-F238E27FC236}">
                <a16:creationId xmlns:a16="http://schemas.microsoft.com/office/drawing/2014/main" id="{26FD88FC-C472-4126-847C-C2B00FD65A8D}"/>
              </a:ext>
            </a:extLst>
          </p:cNvPr>
          <p:cNvGraphicFramePr>
            <a:graphicFrameLocks noGrp="1"/>
          </p:cNvGraphicFramePr>
          <p:nvPr/>
        </p:nvGraphicFramePr>
        <p:xfrm>
          <a:off x="1154113" y="1557338"/>
          <a:ext cx="7112000" cy="669925"/>
        </p:xfrm>
        <a:graphic>
          <a:graphicData uri="http://schemas.openxmlformats.org/drawingml/2006/table">
            <a:tbl>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gridCol w="1016000">
                  <a:extLst>
                    <a:ext uri="{9D8B030D-6E8A-4147-A177-3AD203B41FA5}">
                      <a16:colId xmlns:a16="http://schemas.microsoft.com/office/drawing/2014/main" val="20006"/>
                    </a:ext>
                  </a:extLst>
                </a:gridCol>
              </a:tblGrid>
              <a:tr h="334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000066"/>
                          </a:solidFill>
                          <a:effectLst>
                            <a:outerShdw blurRad="38100" dist="38100" dir="2700000" algn="tl">
                              <a:srgbClr val="C0C0C0"/>
                            </a:outerShdw>
                          </a:effectLst>
                          <a:latin typeface="Tahoma" pitchFamily="34" charset="0"/>
                          <a:ea typeface="宋体" pitchFamily="2" charset="-122"/>
                        </a:rPr>
                        <a:t>学号</a:t>
                      </a:r>
                    </a:p>
                  </a:txBody>
                  <a:tcPr marT="45573" marB="45573" horzOverflow="overflow">
                    <a:lnL cap="flat">
                      <a:noFill/>
                    </a:lnL>
                    <a:lnR>
                      <a:noFill/>
                    </a:lnR>
                    <a:lnT cap="flat">
                      <a:noFill/>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000066"/>
                          </a:solidFill>
                          <a:effectLst>
                            <a:outerShdw blurRad="38100" dist="38100" dir="2700000" algn="tl">
                              <a:srgbClr val="C0C0C0"/>
                            </a:outerShdw>
                          </a:effectLst>
                          <a:latin typeface="Tahoma" pitchFamily="34" charset="0"/>
                          <a:ea typeface="宋体" pitchFamily="2" charset="-122"/>
                        </a:rPr>
                        <a:t>姓名</a:t>
                      </a:r>
                    </a:p>
                  </a:txBody>
                  <a:tcPr marT="45573" marB="45573" horzOverflow="overflow">
                    <a:lnL>
                      <a:noFill/>
                    </a:lnL>
                    <a:lnR>
                      <a:noFill/>
                    </a:lnR>
                    <a:lnT cap="flat">
                      <a:noFill/>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000066"/>
                          </a:solidFill>
                          <a:effectLst>
                            <a:outerShdw blurRad="38100" dist="38100" dir="2700000" algn="tl">
                              <a:srgbClr val="C0C0C0"/>
                            </a:outerShdw>
                          </a:effectLst>
                          <a:latin typeface="Tahoma" pitchFamily="34" charset="0"/>
                          <a:ea typeface="宋体" pitchFamily="2" charset="-122"/>
                        </a:rPr>
                        <a:t>离散数学</a:t>
                      </a:r>
                    </a:p>
                  </a:txBody>
                  <a:tcPr marT="45573" marB="45573" horzOverflow="overflow">
                    <a:lnL>
                      <a:noFill/>
                    </a:lnL>
                    <a:lnR>
                      <a:noFill/>
                    </a:lnR>
                    <a:lnT cap="flat">
                      <a:noFill/>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000066"/>
                          </a:solidFill>
                          <a:effectLst>
                            <a:outerShdw blurRad="38100" dist="38100" dir="2700000" algn="tl">
                              <a:srgbClr val="C0C0C0"/>
                            </a:outerShdw>
                          </a:effectLst>
                          <a:latin typeface="Tahoma" pitchFamily="34" charset="0"/>
                          <a:ea typeface="宋体" pitchFamily="2" charset="-122"/>
                        </a:rPr>
                        <a:t>数字逻辑</a:t>
                      </a:r>
                    </a:p>
                  </a:txBody>
                  <a:tcPr marT="45573" marB="45573" horzOverflow="overflow">
                    <a:lnL>
                      <a:noFill/>
                    </a:lnL>
                    <a:lnR>
                      <a:noFill/>
                    </a:lnR>
                    <a:lnT cap="flat">
                      <a:noFill/>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000066"/>
                          </a:solidFill>
                          <a:effectLst>
                            <a:outerShdw blurRad="38100" dist="38100" dir="2700000" algn="tl">
                              <a:srgbClr val="C0C0C0"/>
                            </a:outerShdw>
                          </a:effectLst>
                          <a:latin typeface="Tahoma" pitchFamily="34" charset="0"/>
                          <a:ea typeface="宋体" pitchFamily="2" charset="-122"/>
                        </a:rPr>
                        <a:t>数据结构</a:t>
                      </a:r>
                    </a:p>
                  </a:txBody>
                  <a:tcPr marT="45573" marB="45573" horzOverflow="overflow">
                    <a:lnL>
                      <a:noFill/>
                    </a:lnL>
                    <a:lnR>
                      <a:noFill/>
                    </a:lnR>
                    <a:lnT cap="flat">
                      <a:noFill/>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000066"/>
                          </a:solidFill>
                          <a:effectLst>
                            <a:outerShdw blurRad="38100" dist="38100" dir="2700000" algn="tl">
                              <a:srgbClr val="C0C0C0"/>
                            </a:outerShdw>
                          </a:effectLst>
                          <a:latin typeface="Tahoma" pitchFamily="34" charset="0"/>
                          <a:ea typeface="宋体" pitchFamily="2" charset="-122"/>
                        </a:rPr>
                        <a:t>操作系统</a:t>
                      </a:r>
                    </a:p>
                  </a:txBody>
                  <a:tcPr marT="45573" marB="45573" horzOverflow="overflow">
                    <a:lnL>
                      <a:noFill/>
                    </a:lnL>
                    <a:lnR>
                      <a:noFill/>
                    </a:lnR>
                    <a:lnT cap="flat">
                      <a:noFill/>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000066"/>
                          </a:solidFill>
                          <a:effectLst>
                            <a:outerShdw blurRad="38100" dist="38100" dir="2700000" algn="tl">
                              <a:srgbClr val="C0C0C0"/>
                            </a:outerShdw>
                          </a:effectLst>
                          <a:latin typeface="Tahoma" pitchFamily="34" charset="0"/>
                          <a:ea typeface="宋体" pitchFamily="2" charset="-122"/>
                        </a:rPr>
                        <a:t>编译原理</a:t>
                      </a:r>
                    </a:p>
                  </a:txBody>
                  <a:tcPr marT="45573" marB="45573" horzOverflow="overflow">
                    <a:lnL>
                      <a:noFill/>
                    </a:lnL>
                    <a:lnR cap="flat">
                      <a:noFill/>
                    </a:lnR>
                    <a:lnT cap="flat">
                      <a:noFill/>
                    </a:lnT>
                    <a:lnB w="28575" cap="flat" cmpd="sng" algn="ctr">
                      <a:solidFill>
                        <a:srgbClr val="000066"/>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p>
                      <a:pPr marL="0" marR="0" lvl="0" indent="0" algn="ctr" defTabSz="914400" rtl="0" eaLnBrk="1" fontAlgn="base" latinLnBrk="0" hangingPunct="1">
                        <a:lnSpc>
                          <a:spcPct val="100000"/>
                        </a:lnSpc>
                        <a:spcBef>
                          <a:spcPct val="4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060101</a:t>
                      </a:r>
                    </a:p>
                  </a:txBody>
                  <a:tcPr marT="45573" marB="45573" horzOverflow="overflow">
                    <a:lnL w="28575"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白    月 </a:t>
                      </a:r>
                    </a:p>
                  </a:txBody>
                  <a:tcPr marT="45573" marB="45573"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95</a:t>
                      </a:r>
                    </a:p>
                  </a:txBody>
                  <a:tcPr marT="45573" marB="45573"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90</a:t>
                      </a:r>
                    </a:p>
                  </a:txBody>
                  <a:tcPr marT="45573" marB="45573"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88</a:t>
                      </a:r>
                    </a:p>
                  </a:txBody>
                  <a:tcPr marT="45573" marB="45573"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78</a:t>
                      </a:r>
                    </a:p>
                  </a:txBody>
                  <a:tcPr marT="45573" marB="45573"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89</a:t>
                      </a:r>
                    </a:p>
                  </a:txBody>
                  <a:tcPr marT="45573" marB="45573" horzOverflow="overflow">
                    <a:lnL w="12700" cap="flat" cmpd="sng" algn="ctr">
                      <a:solidFill>
                        <a:srgbClr val="000066"/>
                      </a:solidFill>
                      <a:prstDash val="solid"/>
                      <a:miter lim="800000"/>
                      <a:headEnd type="none" w="med" len="med"/>
                      <a:tailEnd type="none" w="med" len="med"/>
                    </a:lnL>
                    <a:lnR w="28575" cap="flat" cmpd="sng" algn="ctr">
                      <a:solidFill>
                        <a:srgbClr val="000066"/>
                      </a:solidFill>
                      <a:prstDash val="solid"/>
                      <a:miter lim="800000"/>
                      <a:headEnd type="none" w="med" len="med"/>
                      <a:tailEnd type="none" w="med" len="med"/>
                    </a:lnR>
                    <a:lnT w="28575" cap="flat" cmpd="sng" algn="ctr">
                      <a:solidFill>
                        <a:srgbClr val="000066"/>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29105" name="Rectangle 81">
            <a:extLst>
              <a:ext uri="{FF2B5EF4-FFF2-40B4-BE49-F238E27FC236}">
                <a16:creationId xmlns:a16="http://schemas.microsoft.com/office/drawing/2014/main" id="{D39DA69F-F770-404C-B8D5-58C158657A58}"/>
              </a:ext>
            </a:extLst>
          </p:cNvPr>
          <p:cNvSpPr>
            <a:spLocks noChangeArrowheads="1"/>
          </p:cNvSpPr>
          <p:nvPr/>
        </p:nvSpPr>
        <p:spPr bwMode="auto">
          <a:xfrm>
            <a:off x="755650" y="2349500"/>
            <a:ext cx="7920038" cy="1006475"/>
          </a:xfrm>
          <a:prstGeom prst="rect">
            <a:avLst/>
          </a:prstGeom>
          <a:noFill/>
          <a:ln w="9525">
            <a:noFill/>
            <a:miter lim="800000"/>
            <a:headEnd/>
            <a:tailEnd/>
          </a:ln>
          <a:effectLst/>
        </p:spPr>
        <p:txBody>
          <a:bodyPr anchor="ctr">
            <a:spAutoFit/>
          </a:bodyPr>
          <a:lstStyle/>
          <a:p>
            <a:pPr eaLnBrk="1" hangingPunct="1">
              <a:defRPr/>
            </a:pPr>
            <a:r>
              <a:rPr lang="en-US" altLang="zh-CN" sz="2000" b="1">
                <a:latin typeface="宋体" pitchFamily="2" charset="-122"/>
              </a:rPr>
              <a:t>    </a:t>
            </a:r>
            <a:r>
              <a:rPr lang="zh-CN" altLang="en-US" sz="2000" b="1"/>
              <a:t>像上述</a:t>
            </a:r>
            <a:r>
              <a:rPr lang="zh-CN" altLang="en-US" sz="2000" b="1">
                <a:effectLst>
                  <a:outerShdw blurRad="38100" dist="38100" dir="2700000" algn="tl">
                    <a:srgbClr val="C0C0C0"/>
                  </a:outerShdw>
                </a:effectLst>
              </a:rPr>
              <a:t>要求存储多项数据且各项数据类型不尽相同之应用十分常见。</a:t>
            </a:r>
            <a:r>
              <a:rPr lang="zh-CN" altLang="en-US" sz="800" b="1">
                <a:effectLst>
                  <a:outerShdw blurRad="38100" dist="38100" dir="2700000" algn="tl">
                    <a:srgbClr val="C0C0C0"/>
                  </a:outerShdw>
                </a:effectLst>
                <a:latin typeface="宋体" pitchFamily="2" charset="-122"/>
              </a:rPr>
              <a:t> </a:t>
            </a:r>
            <a:r>
              <a:rPr lang="en-US" altLang="zh-CN" sz="2000" b="1">
                <a:effectLst>
                  <a:outerShdw blurRad="38100" dist="38100" dir="2700000" algn="tl">
                    <a:srgbClr val="C0C0C0"/>
                  </a:outerShdw>
                </a:effectLst>
              </a:rPr>
              <a:t>C</a:t>
            </a:r>
            <a:r>
              <a:rPr lang="en-US" altLang="zh-CN" sz="800" b="1">
                <a:effectLst>
                  <a:outerShdw blurRad="38100" dist="38100" dir="2700000" algn="tl">
                    <a:srgbClr val="C0C0C0"/>
                  </a:outerShdw>
                </a:effectLst>
              </a:rPr>
              <a:t> </a:t>
            </a:r>
            <a:r>
              <a:rPr lang="zh-CN" altLang="en-US" sz="2000" b="1">
                <a:effectLst>
                  <a:outerShdw blurRad="38100" dist="38100" dir="2700000" algn="tl">
                    <a:srgbClr val="C0C0C0"/>
                  </a:outerShdw>
                </a:effectLst>
              </a:rPr>
              <a:t>语言提供了另外一种数据类型－－</a:t>
            </a:r>
            <a:r>
              <a:rPr lang="zh-CN" altLang="en-US" sz="2000" b="1">
                <a:solidFill>
                  <a:srgbClr val="FF9900"/>
                </a:solidFill>
                <a:effectLst>
                  <a:outerShdw blurRad="38100" dist="38100" dir="2700000" algn="tl">
                    <a:srgbClr val="C0C0C0"/>
                  </a:outerShdw>
                </a:effectLst>
              </a:rPr>
              <a:t>结构</a:t>
            </a:r>
            <a:r>
              <a:rPr lang="zh-CN" altLang="en-US" sz="2000" b="1">
                <a:effectLst>
                  <a:outerShdw blurRad="38100" dist="38100" dir="2700000" algn="tl">
                    <a:srgbClr val="C0C0C0"/>
                  </a:outerShdw>
                </a:effectLst>
              </a:rPr>
              <a:t>，解决这些应用的数据存储问题。 </a:t>
            </a:r>
          </a:p>
        </p:txBody>
      </p:sp>
      <p:sp>
        <p:nvSpPr>
          <p:cNvPr id="129108" name="Rectangle 84">
            <a:extLst>
              <a:ext uri="{FF2B5EF4-FFF2-40B4-BE49-F238E27FC236}">
                <a16:creationId xmlns:a16="http://schemas.microsoft.com/office/drawing/2014/main" id="{3794328A-DA61-4CBA-B8FF-8A348D2CA280}"/>
              </a:ext>
            </a:extLst>
          </p:cNvPr>
          <p:cNvSpPr>
            <a:spLocks noChangeArrowheads="1"/>
          </p:cNvSpPr>
          <p:nvPr/>
        </p:nvSpPr>
        <p:spPr bwMode="auto">
          <a:xfrm>
            <a:off x="2268538" y="5559425"/>
            <a:ext cx="6407150" cy="701675"/>
          </a:xfrm>
          <a:prstGeom prst="rect">
            <a:avLst/>
          </a:prstGeom>
          <a:solidFill>
            <a:schemeClr val="accent1">
              <a:alpha val="10001"/>
            </a:schemeClr>
          </a:solidFill>
          <a:ln w="9525">
            <a:noFill/>
            <a:miter lim="800000"/>
            <a:headEnd/>
            <a:tailEnd/>
          </a:ln>
          <a:effectLst/>
        </p:spPr>
        <p:txBody>
          <a:bodyPr anchor="ctr">
            <a:spAutoFit/>
          </a:bodyPr>
          <a:lstStyle/>
          <a:p>
            <a:pPr eaLnBrk="1" hangingPunct="1">
              <a:defRPr/>
            </a:pPr>
            <a:r>
              <a:rPr lang="en-US" altLang="zh-CN" sz="2000" b="1"/>
              <a:t>       </a:t>
            </a:r>
            <a:r>
              <a:rPr lang="zh-CN" altLang="en-US" sz="2000" b="1">
                <a:solidFill>
                  <a:srgbClr val="008000"/>
                </a:solidFill>
                <a:effectLst>
                  <a:outerShdw blurRad="38100" dist="38100" dir="2700000" algn="tl">
                    <a:srgbClr val="000000"/>
                  </a:outerShdw>
                </a:effectLst>
              </a:rPr>
              <a:t>注：结构类型也称为</a:t>
            </a:r>
            <a:r>
              <a:rPr lang="zh-CN" altLang="en-US" sz="2000" b="1">
                <a:solidFill>
                  <a:srgbClr val="FF9900"/>
                </a:solidFill>
                <a:effectLst>
                  <a:outerShdw blurRad="38100" dist="38100" dir="2700000" algn="tl">
                    <a:srgbClr val="000000"/>
                  </a:outerShdw>
                </a:effectLst>
              </a:rPr>
              <a:t>记录类型</a:t>
            </a:r>
            <a:r>
              <a:rPr lang="zh-CN" altLang="en-US" sz="2000" b="1">
                <a:solidFill>
                  <a:srgbClr val="008000"/>
                </a:solidFill>
              </a:rPr>
              <a:t>，</a:t>
            </a:r>
            <a:r>
              <a:rPr lang="zh-CN" altLang="en-US" sz="2000" b="1">
                <a:solidFill>
                  <a:srgbClr val="008000"/>
                </a:solidFill>
                <a:effectLst>
                  <a:outerShdw blurRad="38100" dist="38100" dir="2700000" algn="tl">
                    <a:srgbClr val="000000"/>
                  </a:outerShdw>
                </a:effectLst>
              </a:rPr>
              <a:t>结构类型的变量所存储的数据，也常被称为</a:t>
            </a:r>
            <a:r>
              <a:rPr lang="zh-CN" altLang="en-US" sz="2000" b="1">
                <a:solidFill>
                  <a:srgbClr val="FF9900"/>
                </a:solidFill>
                <a:effectLst>
                  <a:outerShdw blurRad="38100" dist="38100" dir="2700000" algn="tl">
                    <a:srgbClr val="000000"/>
                  </a:outerShdw>
                </a:effectLst>
              </a:rPr>
              <a:t>记录</a:t>
            </a:r>
            <a:r>
              <a:rPr lang="zh-CN" altLang="en-US" sz="2000" b="1">
                <a:effectLst>
                  <a:outerShdw blurRad="38100" dist="38100" dir="2700000" algn="tl">
                    <a:srgbClr val="FFFFFF"/>
                  </a:outerShdw>
                </a:effectLst>
              </a:rPr>
              <a:t>。</a:t>
            </a:r>
            <a:r>
              <a:rPr lang="zh-CN" altLang="en-US" sz="2000"/>
              <a:t> </a:t>
            </a:r>
            <a:endParaRPr lang="zh-CN" altLang="en-US" sz="2000" b="1">
              <a:effectLst>
                <a:outerShdw blurRad="38100" dist="38100" dir="2700000" algn="tl">
                  <a:srgbClr val="FFFFFF"/>
                </a:outerShdw>
              </a:effectLst>
            </a:endParaRPr>
          </a:p>
        </p:txBody>
      </p:sp>
      <p:sp>
        <p:nvSpPr>
          <p:cNvPr id="129109" name="Text Box 85">
            <a:extLst>
              <a:ext uri="{FF2B5EF4-FFF2-40B4-BE49-F238E27FC236}">
                <a16:creationId xmlns:a16="http://schemas.microsoft.com/office/drawing/2014/main" id="{823D1928-ABD3-41DB-9947-2B2109A89FE4}"/>
              </a:ext>
            </a:extLst>
          </p:cNvPr>
          <p:cNvSpPr txBox="1">
            <a:spLocks noChangeArrowheads="1"/>
          </p:cNvSpPr>
          <p:nvPr/>
        </p:nvSpPr>
        <p:spPr bwMode="auto">
          <a:xfrm>
            <a:off x="3348038" y="3224213"/>
            <a:ext cx="2663825" cy="2292350"/>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b="1">
                <a:solidFill>
                  <a:srgbClr val="FF0000"/>
                </a:solidFill>
              </a:rPr>
              <a:t>struct  scoretype</a:t>
            </a:r>
            <a:r>
              <a:rPr lang="en-US" altLang="zh-CN" sz="1600" b="1">
                <a:solidFill>
                  <a:srgbClr val="0066CC"/>
                </a:solidFill>
              </a:rPr>
              <a:t> </a:t>
            </a:r>
            <a:r>
              <a:rPr lang="en-US" altLang="zh-CN" sz="1600" b="1">
                <a:solidFill>
                  <a:srgbClr val="FF00FF"/>
                </a:solidFill>
              </a:rPr>
              <a:t>{</a:t>
            </a:r>
          </a:p>
          <a:p>
            <a:pPr eaLnBrk="1" hangingPunct="1">
              <a:spcBef>
                <a:spcPct val="0"/>
              </a:spcBef>
              <a:buClrTx/>
              <a:buSzTx/>
              <a:buFontTx/>
              <a:buNone/>
            </a:pPr>
            <a:r>
              <a:rPr lang="en-US" altLang="zh-CN" sz="1600" b="1">
                <a:solidFill>
                  <a:srgbClr val="FF00FF"/>
                </a:solidFill>
              </a:rPr>
              <a:t>     char </a:t>
            </a:r>
            <a:r>
              <a:rPr lang="en-US" altLang="zh-CN" sz="1600" b="1">
                <a:solidFill>
                  <a:srgbClr val="000066"/>
                </a:solidFill>
              </a:rPr>
              <a:t>number</a:t>
            </a:r>
            <a:r>
              <a:rPr lang="en-US" altLang="zh-CN" sz="1600" b="1">
                <a:solidFill>
                  <a:srgbClr val="FF00FF"/>
                </a:solidFill>
              </a:rPr>
              <a:t>[7];</a:t>
            </a:r>
          </a:p>
          <a:p>
            <a:pPr eaLnBrk="1" hangingPunct="1">
              <a:spcBef>
                <a:spcPct val="0"/>
              </a:spcBef>
              <a:buClrTx/>
              <a:buSzTx/>
              <a:buFontTx/>
              <a:buNone/>
            </a:pPr>
            <a:r>
              <a:rPr lang="en-US" altLang="zh-CN" sz="1600" b="1">
                <a:solidFill>
                  <a:srgbClr val="FF00FF"/>
                </a:solidFill>
              </a:rPr>
              <a:t>     char </a:t>
            </a:r>
            <a:r>
              <a:rPr lang="en-US" altLang="zh-CN" sz="1600" b="1">
                <a:solidFill>
                  <a:srgbClr val="000066"/>
                </a:solidFill>
              </a:rPr>
              <a:t>name</a:t>
            </a:r>
            <a:r>
              <a:rPr lang="en-US" altLang="zh-CN" sz="1600" b="1">
                <a:solidFill>
                  <a:srgbClr val="FF00FF"/>
                </a:solidFill>
              </a:rPr>
              <a:t>[9];</a:t>
            </a:r>
          </a:p>
          <a:p>
            <a:pPr eaLnBrk="1" hangingPunct="1">
              <a:spcBef>
                <a:spcPct val="0"/>
              </a:spcBef>
              <a:buClrTx/>
              <a:buSzTx/>
              <a:buFontTx/>
              <a:buNone/>
            </a:pPr>
            <a:r>
              <a:rPr lang="en-US" altLang="zh-CN" sz="1600" b="1">
                <a:solidFill>
                  <a:srgbClr val="FF00FF"/>
                </a:solidFill>
              </a:rPr>
              <a:t>     int </a:t>
            </a:r>
            <a:r>
              <a:rPr lang="en-US" altLang="zh-CN" sz="1600" b="1">
                <a:solidFill>
                  <a:srgbClr val="000066"/>
                </a:solidFill>
              </a:rPr>
              <a:t>math</a:t>
            </a:r>
            <a:r>
              <a:rPr lang="en-US" altLang="zh-CN" sz="1600" b="1">
                <a:solidFill>
                  <a:srgbClr val="FF00FF"/>
                </a:solidFill>
              </a:rPr>
              <a:t>;</a:t>
            </a:r>
          </a:p>
          <a:p>
            <a:pPr eaLnBrk="1" hangingPunct="1">
              <a:spcBef>
                <a:spcPct val="0"/>
              </a:spcBef>
              <a:buClrTx/>
              <a:buSzTx/>
              <a:buFontTx/>
              <a:buNone/>
            </a:pPr>
            <a:r>
              <a:rPr lang="en-US" altLang="zh-CN" sz="1600" b="1">
                <a:solidFill>
                  <a:srgbClr val="FF00FF"/>
                </a:solidFill>
              </a:rPr>
              <a:t>     int </a:t>
            </a:r>
            <a:r>
              <a:rPr lang="en-US" altLang="zh-CN" sz="1600" b="1">
                <a:solidFill>
                  <a:srgbClr val="000066"/>
                </a:solidFill>
              </a:rPr>
              <a:t>logicdesign</a:t>
            </a:r>
            <a:r>
              <a:rPr lang="en-US" altLang="zh-CN" sz="1600" b="1">
                <a:solidFill>
                  <a:srgbClr val="FF00FF"/>
                </a:solidFill>
              </a:rPr>
              <a:t>;</a:t>
            </a:r>
          </a:p>
          <a:p>
            <a:pPr eaLnBrk="1" hangingPunct="1">
              <a:spcBef>
                <a:spcPct val="0"/>
              </a:spcBef>
              <a:buClrTx/>
              <a:buSzTx/>
              <a:buFontTx/>
              <a:buNone/>
            </a:pPr>
            <a:r>
              <a:rPr lang="en-US" altLang="zh-CN" sz="1600" b="1">
                <a:solidFill>
                  <a:srgbClr val="FF00FF"/>
                </a:solidFill>
              </a:rPr>
              <a:t>    </a:t>
            </a:r>
            <a:r>
              <a:rPr lang="en-US" altLang="zh-CN" sz="1600">
                <a:solidFill>
                  <a:srgbClr val="FF00FF"/>
                </a:solidFill>
              </a:rPr>
              <a:t> </a:t>
            </a:r>
            <a:r>
              <a:rPr lang="en-US" altLang="zh-CN" sz="1600" b="1">
                <a:solidFill>
                  <a:srgbClr val="FF00FF"/>
                </a:solidFill>
              </a:rPr>
              <a:t>int </a:t>
            </a:r>
            <a:r>
              <a:rPr lang="en-US" altLang="zh-CN" sz="1600" b="1">
                <a:solidFill>
                  <a:srgbClr val="000066"/>
                </a:solidFill>
              </a:rPr>
              <a:t>datastructure</a:t>
            </a:r>
            <a:r>
              <a:rPr lang="en-US" altLang="zh-CN" sz="1600" b="1">
                <a:solidFill>
                  <a:srgbClr val="FF00FF"/>
                </a:solidFill>
              </a:rPr>
              <a:t>;</a:t>
            </a:r>
          </a:p>
          <a:p>
            <a:pPr eaLnBrk="1" hangingPunct="1">
              <a:spcBef>
                <a:spcPct val="0"/>
              </a:spcBef>
              <a:buClrTx/>
              <a:buSzTx/>
              <a:buFontTx/>
              <a:buNone/>
            </a:pPr>
            <a:r>
              <a:rPr lang="en-US" altLang="zh-CN" sz="1600" b="1">
                <a:solidFill>
                  <a:srgbClr val="FF00FF"/>
                </a:solidFill>
              </a:rPr>
              <a:t>     int </a:t>
            </a:r>
            <a:r>
              <a:rPr lang="en-US" altLang="zh-CN" sz="1600" b="1">
                <a:solidFill>
                  <a:srgbClr val="000066"/>
                </a:solidFill>
              </a:rPr>
              <a:t>operatingsystem</a:t>
            </a:r>
            <a:r>
              <a:rPr lang="en-US" altLang="zh-CN" sz="1600" b="1">
                <a:solidFill>
                  <a:srgbClr val="FF00FF"/>
                </a:solidFill>
              </a:rPr>
              <a:t>;</a:t>
            </a:r>
          </a:p>
          <a:p>
            <a:pPr eaLnBrk="1" hangingPunct="1">
              <a:spcBef>
                <a:spcPct val="0"/>
              </a:spcBef>
              <a:buClrTx/>
              <a:buSzTx/>
              <a:buFontTx/>
              <a:buNone/>
            </a:pPr>
            <a:r>
              <a:rPr lang="en-US" altLang="zh-CN" sz="1600" b="1">
                <a:solidFill>
                  <a:srgbClr val="FF00FF"/>
                </a:solidFill>
              </a:rPr>
              <a:t>     int </a:t>
            </a:r>
            <a:r>
              <a:rPr lang="en-US" altLang="zh-CN" sz="1600" b="1">
                <a:solidFill>
                  <a:srgbClr val="000066"/>
                </a:solidFill>
              </a:rPr>
              <a:t>compiler</a:t>
            </a:r>
            <a:r>
              <a:rPr lang="en-US" altLang="zh-CN" sz="1600" b="1">
                <a:solidFill>
                  <a:srgbClr val="FF00FF"/>
                </a:solidFill>
              </a:rPr>
              <a:t>;</a:t>
            </a:r>
          </a:p>
          <a:p>
            <a:pPr eaLnBrk="1" hangingPunct="1">
              <a:spcBef>
                <a:spcPct val="0"/>
              </a:spcBef>
              <a:buClrTx/>
              <a:buSzTx/>
              <a:buFontTx/>
              <a:buNone/>
            </a:pPr>
            <a:r>
              <a:rPr lang="en-US" altLang="zh-CN" sz="1600" b="1">
                <a:solidFill>
                  <a:srgbClr val="FF00FF"/>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29105"/>
                                        </p:tgtEl>
                                        <p:attrNameLst>
                                          <p:attrName>style.visibility</p:attrName>
                                        </p:attrNameLst>
                                      </p:cBhvr>
                                      <p:to>
                                        <p:strVal val="visible"/>
                                      </p:to>
                                    </p:set>
                                    <p:anim calcmode="lin" valueType="num">
                                      <p:cBhvr>
                                        <p:cTn id="7" dur="1000" fill="hold"/>
                                        <p:tgtEl>
                                          <p:spTgt spid="129105"/>
                                        </p:tgtEl>
                                        <p:attrNameLst>
                                          <p:attrName>ppt_x</p:attrName>
                                        </p:attrNameLst>
                                      </p:cBhvr>
                                      <p:tavLst>
                                        <p:tav tm="0">
                                          <p:val>
                                            <p:strVal val="#ppt_x-.2"/>
                                          </p:val>
                                        </p:tav>
                                        <p:tav tm="100000">
                                          <p:val>
                                            <p:strVal val="#ppt_x"/>
                                          </p:val>
                                        </p:tav>
                                      </p:tavLst>
                                    </p:anim>
                                    <p:anim calcmode="lin" valueType="num">
                                      <p:cBhvr>
                                        <p:cTn id="8" dur="1000" fill="hold"/>
                                        <p:tgtEl>
                                          <p:spTgt spid="12910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2910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129109"/>
                                        </p:tgtEl>
                                        <p:attrNameLst>
                                          <p:attrName>style.visibility</p:attrName>
                                        </p:attrNameLst>
                                      </p:cBhvr>
                                      <p:to>
                                        <p:strVal val="visible"/>
                                      </p:to>
                                    </p:set>
                                    <p:anim calcmode="lin" valueType="num">
                                      <p:cBhvr>
                                        <p:cTn id="14" dur="1000" fill="hold"/>
                                        <p:tgtEl>
                                          <p:spTgt spid="129109"/>
                                        </p:tgtEl>
                                        <p:attrNameLst>
                                          <p:attrName>ppt_x</p:attrName>
                                        </p:attrNameLst>
                                      </p:cBhvr>
                                      <p:tavLst>
                                        <p:tav tm="0">
                                          <p:val>
                                            <p:strVal val="#ppt_x-.2"/>
                                          </p:val>
                                        </p:tav>
                                        <p:tav tm="100000">
                                          <p:val>
                                            <p:strVal val="#ppt_x"/>
                                          </p:val>
                                        </p:tav>
                                      </p:tavLst>
                                    </p:anim>
                                    <p:anim calcmode="lin" valueType="num">
                                      <p:cBhvr>
                                        <p:cTn id="15" dur="1000" fill="hold"/>
                                        <p:tgtEl>
                                          <p:spTgt spid="129109"/>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2910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129108"/>
                                        </p:tgtEl>
                                        <p:attrNameLst>
                                          <p:attrName>style.visibility</p:attrName>
                                        </p:attrNameLst>
                                      </p:cBhvr>
                                      <p:to>
                                        <p:strVal val="visible"/>
                                      </p:to>
                                    </p:set>
                                    <p:anim calcmode="lin" valueType="num">
                                      <p:cBhvr>
                                        <p:cTn id="21" dur="1000" fill="hold"/>
                                        <p:tgtEl>
                                          <p:spTgt spid="129108"/>
                                        </p:tgtEl>
                                        <p:attrNameLst>
                                          <p:attrName>ppt_x</p:attrName>
                                        </p:attrNameLst>
                                      </p:cBhvr>
                                      <p:tavLst>
                                        <p:tav tm="0">
                                          <p:val>
                                            <p:strVal val="#ppt_x-.2"/>
                                          </p:val>
                                        </p:tav>
                                        <p:tav tm="100000">
                                          <p:val>
                                            <p:strVal val="#ppt_x"/>
                                          </p:val>
                                        </p:tav>
                                      </p:tavLst>
                                    </p:anim>
                                    <p:anim calcmode="lin" valueType="num">
                                      <p:cBhvr>
                                        <p:cTn id="22" dur="1000" fill="hold"/>
                                        <p:tgtEl>
                                          <p:spTgt spid="129108"/>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29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105" grpId="0"/>
      <p:bldP spid="129108" grpId="0" animBg="1"/>
      <p:bldP spid="12910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1">
            <a:extLst>
              <a:ext uri="{FF2B5EF4-FFF2-40B4-BE49-F238E27FC236}">
                <a16:creationId xmlns:a16="http://schemas.microsoft.com/office/drawing/2014/main" id="{21A6F94D-1330-4D77-A349-5302DFC5979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AD7EC96-1D86-41E7-A427-00ABEDFF4610}" type="slidenum">
              <a:rPr kumimoji="0" lang="en-US" altLang="zh-CN" sz="1800" smtClean="0">
                <a:solidFill>
                  <a:srgbClr val="009900"/>
                </a:solidFill>
              </a:rPr>
              <a:pPr>
                <a:spcBef>
                  <a:spcPct val="0"/>
                </a:spcBef>
                <a:buClrTx/>
                <a:buSzTx/>
                <a:buFontTx/>
                <a:buNone/>
              </a:pPr>
              <a:t>60</a:t>
            </a:fld>
            <a:endParaRPr kumimoji="0" lang="en-US" altLang="zh-CN" sz="1800">
              <a:solidFill>
                <a:srgbClr val="009900"/>
              </a:solidFill>
            </a:endParaRPr>
          </a:p>
        </p:txBody>
      </p:sp>
      <p:sp>
        <p:nvSpPr>
          <p:cNvPr id="65539" name="Line 4">
            <a:extLst>
              <a:ext uri="{FF2B5EF4-FFF2-40B4-BE49-F238E27FC236}">
                <a16:creationId xmlns:a16="http://schemas.microsoft.com/office/drawing/2014/main" id="{67E35E27-4882-43BC-AD67-856CEE606E02}"/>
              </a:ext>
            </a:extLst>
          </p:cNvPr>
          <p:cNvSpPr>
            <a:spLocks noChangeShapeType="1"/>
          </p:cNvSpPr>
          <p:nvPr/>
        </p:nvSpPr>
        <p:spPr bwMode="auto">
          <a:xfrm>
            <a:off x="482600" y="1341438"/>
            <a:ext cx="8001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wrap="none" anchor="ctr"/>
          <a:lstStyle/>
          <a:p>
            <a:endParaRPr lang="zh-CN" altLang="en-US"/>
          </a:p>
        </p:txBody>
      </p:sp>
      <p:sp>
        <p:nvSpPr>
          <p:cNvPr id="65540" name="Line 5">
            <a:extLst>
              <a:ext uri="{FF2B5EF4-FFF2-40B4-BE49-F238E27FC236}">
                <a16:creationId xmlns:a16="http://schemas.microsoft.com/office/drawing/2014/main" id="{EE288312-0211-45BE-A739-539EFCAB5D73}"/>
              </a:ext>
            </a:extLst>
          </p:cNvPr>
          <p:cNvSpPr>
            <a:spLocks noChangeShapeType="1"/>
          </p:cNvSpPr>
          <p:nvPr/>
        </p:nvSpPr>
        <p:spPr bwMode="auto">
          <a:xfrm>
            <a:off x="482600" y="1341438"/>
            <a:ext cx="0" cy="5302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wrap="none" anchor="ctr"/>
          <a:lstStyle/>
          <a:p>
            <a:endParaRPr lang="zh-CN" altLang="en-US"/>
          </a:p>
        </p:txBody>
      </p:sp>
      <p:sp>
        <p:nvSpPr>
          <p:cNvPr id="65541" name="Text Box 13">
            <a:extLst>
              <a:ext uri="{FF2B5EF4-FFF2-40B4-BE49-F238E27FC236}">
                <a16:creationId xmlns:a16="http://schemas.microsoft.com/office/drawing/2014/main" id="{10115ADF-46F0-4B1E-BF94-5CA6BFA94A98}"/>
              </a:ext>
            </a:extLst>
          </p:cNvPr>
          <p:cNvSpPr txBox="1">
            <a:spLocks noChangeArrowheads="1"/>
          </p:cNvSpPr>
          <p:nvPr/>
        </p:nvSpPr>
        <p:spPr bwMode="auto">
          <a:xfrm>
            <a:off x="300038" y="450850"/>
            <a:ext cx="868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b="1">
                <a:solidFill>
                  <a:srgbClr val="000000"/>
                </a:solidFill>
                <a:latin typeface="Times New Roman" panose="02020603050405020304" pitchFamily="18" charset="0"/>
              </a:rPr>
              <a:t>单链表算法</a:t>
            </a:r>
            <a:r>
              <a:rPr lang="en-US" altLang="zh-CN" sz="2400" b="1">
                <a:solidFill>
                  <a:srgbClr val="000000"/>
                </a:solidFill>
                <a:latin typeface="Times New Roman" panose="02020603050405020304" pitchFamily="18" charset="0"/>
              </a:rPr>
              <a:t>4</a:t>
            </a:r>
            <a:r>
              <a:rPr lang="zh-CN" altLang="en-US" sz="2400" b="1">
                <a:solidFill>
                  <a:srgbClr val="000000"/>
                </a:solidFill>
                <a:latin typeface="Times New Roman" panose="02020603050405020304" pitchFamily="18" charset="0"/>
              </a:rPr>
              <a:t>：在给定值</a:t>
            </a:r>
            <a:r>
              <a:rPr lang="en-US" altLang="zh-CN" sz="2400" b="1">
                <a:solidFill>
                  <a:srgbClr val="000000"/>
                </a:solidFill>
                <a:latin typeface="Times New Roman" panose="02020603050405020304" pitchFamily="18" charset="0"/>
              </a:rPr>
              <a:t>n(</a:t>
            </a:r>
            <a:r>
              <a:rPr lang="zh-CN" altLang="en-US" sz="2400" b="1">
                <a:solidFill>
                  <a:srgbClr val="000000"/>
                </a:solidFill>
                <a:latin typeface="Times New Roman" panose="02020603050405020304" pitchFamily="18" charset="0"/>
              </a:rPr>
              <a:t>假定为</a:t>
            </a:r>
            <a:r>
              <a:rPr lang="en-US" altLang="zh-CN" sz="2400" b="1">
                <a:solidFill>
                  <a:srgbClr val="000000"/>
                </a:solidFill>
                <a:latin typeface="Times New Roman" panose="02020603050405020304" pitchFamily="18" charset="0"/>
              </a:rPr>
              <a:t>10)</a:t>
            </a:r>
            <a:r>
              <a:rPr lang="zh-CN" altLang="en-US" sz="2400" b="1">
                <a:solidFill>
                  <a:srgbClr val="000000"/>
                </a:solidFill>
                <a:latin typeface="Times New Roman" panose="02020603050405020304" pitchFamily="18" charset="0"/>
              </a:rPr>
              <a:t>前插入新的数据</a:t>
            </a:r>
            <a:r>
              <a:rPr lang="en-US" altLang="zh-CN" sz="2400" b="1">
                <a:solidFill>
                  <a:srgbClr val="000000"/>
                </a:solidFill>
                <a:latin typeface="Times New Roman" panose="02020603050405020304" pitchFamily="18" charset="0"/>
              </a:rPr>
              <a:t>x(</a:t>
            </a:r>
            <a:r>
              <a:rPr lang="zh-CN" altLang="en-US" sz="2400" b="1">
                <a:solidFill>
                  <a:srgbClr val="000000"/>
                </a:solidFill>
                <a:latin typeface="Times New Roman" panose="02020603050405020304" pitchFamily="18" charset="0"/>
              </a:rPr>
              <a:t>假定为</a:t>
            </a:r>
            <a:r>
              <a:rPr lang="en-US" altLang="zh-CN" sz="2400" b="1">
                <a:solidFill>
                  <a:srgbClr val="000000"/>
                </a:solidFill>
                <a:latin typeface="Times New Roman" panose="02020603050405020304" pitchFamily="18" charset="0"/>
              </a:rPr>
              <a:t>7)</a:t>
            </a:r>
            <a:endParaRPr lang="zh-CN" altLang="en-US" sz="2400" b="1">
              <a:solidFill>
                <a:srgbClr val="000000"/>
              </a:solidFill>
              <a:latin typeface="Times New Roman" panose="02020603050405020304" pitchFamily="18" charset="0"/>
            </a:endParaRPr>
          </a:p>
        </p:txBody>
      </p:sp>
      <p:sp>
        <p:nvSpPr>
          <p:cNvPr id="65542" name="灯片编号占位符 1">
            <a:extLst>
              <a:ext uri="{FF2B5EF4-FFF2-40B4-BE49-F238E27FC236}">
                <a16:creationId xmlns:a16="http://schemas.microsoft.com/office/drawing/2014/main" id="{B150C3D2-F5D9-483F-B92A-FF0CD1399BA9}"/>
              </a:ext>
            </a:extLst>
          </p:cNvPr>
          <p:cNvSpPr txBox="1">
            <a:spLocks/>
          </p:cNvSpPr>
          <p:nvPr/>
        </p:nvSpPr>
        <p:spPr bwMode="auto">
          <a:xfrm>
            <a:off x="6781800" y="70040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52F45094-9C3D-4726-91E6-72ABB6EE5D69}" type="slidenum">
              <a:rPr kumimoji="0" lang="en-US" altLang="zh-CN" sz="1800" b="1">
                <a:solidFill>
                  <a:srgbClr val="009900"/>
                </a:solidFill>
              </a:rPr>
              <a:pPr algn="r" eaLnBrk="1" hangingPunct="1">
                <a:spcBef>
                  <a:spcPct val="0"/>
                </a:spcBef>
                <a:buClrTx/>
                <a:buSzTx/>
                <a:buFontTx/>
                <a:buNone/>
              </a:pPr>
              <a:t>60</a:t>
            </a:fld>
            <a:endParaRPr kumimoji="0" lang="en-US" altLang="zh-CN" sz="1800" b="1">
              <a:solidFill>
                <a:srgbClr val="009900"/>
              </a:solidFill>
            </a:endParaRPr>
          </a:p>
        </p:txBody>
      </p:sp>
      <p:sp>
        <p:nvSpPr>
          <p:cNvPr id="65543" name="Text Box 9">
            <a:extLst>
              <a:ext uri="{FF2B5EF4-FFF2-40B4-BE49-F238E27FC236}">
                <a16:creationId xmlns:a16="http://schemas.microsoft.com/office/drawing/2014/main" id="{FAAD9E05-B76D-4054-93D8-B3EF1D823650}"/>
              </a:ext>
            </a:extLst>
          </p:cNvPr>
          <p:cNvSpPr txBox="1">
            <a:spLocks noChangeArrowheads="1"/>
          </p:cNvSpPr>
          <p:nvPr/>
        </p:nvSpPr>
        <p:spPr bwMode="auto">
          <a:xfrm>
            <a:off x="266700" y="2944813"/>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b="1">
                <a:solidFill>
                  <a:srgbClr val="000000"/>
                </a:solidFill>
                <a:latin typeface="宋体" panose="02010600030101010101" pitchFamily="2" charset="-122"/>
              </a:rPr>
              <a:t>head</a:t>
            </a:r>
          </a:p>
        </p:txBody>
      </p:sp>
      <p:sp>
        <p:nvSpPr>
          <p:cNvPr id="65544" name="Rectangle 10">
            <a:extLst>
              <a:ext uri="{FF2B5EF4-FFF2-40B4-BE49-F238E27FC236}">
                <a16:creationId xmlns:a16="http://schemas.microsoft.com/office/drawing/2014/main" id="{BF75E859-8D63-4D30-B0D0-0D0F3FE7E03E}"/>
              </a:ext>
            </a:extLst>
          </p:cNvPr>
          <p:cNvSpPr>
            <a:spLocks noChangeArrowheads="1"/>
          </p:cNvSpPr>
          <p:nvPr/>
        </p:nvSpPr>
        <p:spPr bwMode="auto">
          <a:xfrm>
            <a:off x="2219325" y="2924175"/>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b="1">
              <a:solidFill>
                <a:srgbClr val="000000"/>
              </a:solidFill>
              <a:latin typeface="宋体" panose="02010600030101010101" pitchFamily="2" charset="-122"/>
            </a:endParaRPr>
          </a:p>
        </p:txBody>
      </p:sp>
      <p:sp>
        <p:nvSpPr>
          <p:cNvPr id="65545" name="Rectangle 11">
            <a:extLst>
              <a:ext uri="{FF2B5EF4-FFF2-40B4-BE49-F238E27FC236}">
                <a16:creationId xmlns:a16="http://schemas.microsoft.com/office/drawing/2014/main" id="{BFB5BF1A-8828-45C3-A549-B00C38AA5B7D}"/>
              </a:ext>
            </a:extLst>
          </p:cNvPr>
          <p:cNvSpPr>
            <a:spLocks noChangeArrowheads="1"/>
          </p:cNvSpPr>
          <p:nvPr/>
        </p:nvSpPr>
        <p:spPr bwMode="auto">
          <a:xfrm>
            <a:off x="1724025" y="2924175"/>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b="1">
                <a:solidFill>
                  <a:srgbClr val="000000"/>
                </a:solidFill>
                <a:latin typeface="宋体" panose="02010600030101010101" pitchFamily="2" charset="-122"/>
              </a:rPr>
              <a:t>6</a:t>
            </a:r>
          </a:p>
        </p:txBody>
      </p:sp>
      <p:sp>
        <p:nvSpPr>
          <p:cNvPr id="65546" name="Line 12">
            <a:extLst>
              <a:ext uri="{FF2B5EF4-FFF2-40B4-BE49-F238E27FC236}">
                <a16:creationId xmlns:a16="http://schemas.microsoft.com/office/drawing/2014/main" id="{B6AE3D68-906C-4A40-BC78-0A0C7376A9B4}"/>
              </a:ext>
            </a:extLst>
          </p:cNvPr>
          <p:cNvSpPr>
            <a:spLocks noChangeShapeType="1"/>
          </p:cNvSpPr>
          <p:nvPr/>
        </p:nvSpPr>
        <p:spPr bwMode="auto">
          <a:xfrm>
            <a:off x="1724025" y="2924175"/>
            <a:ext cx="9906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47" name="Line 13">
            <a:extLst>
              <a:ext uri="{FF2B5EF4-FFF2-40B4-BE49-F238E27FC236}">
                <a16:creationId xmlns:a16="http://schemas.microsoft.com/office/drawing/2014/main" id="{9178B521-FCD9-4E70-A54C-05C048595A81}"/>
              </a:ext>
            </a:extLst>
          </p:cNvPr>
          <p:cNvSpPr>
            <a:spLocks noChangeShapeType="1"/>
          </p:cNvSpPr>
          <p:nvPr/>
        </p:nvSpPr>
        <p:spPr bwMode="auto">
          <a:xfrm>
            <a:off x="1724025" y="3381375"/>
            <a:ext cx="9906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48" name="Line 14">
            <a:extLst>
              <a:ext uri="{FF2B5EF4-FFF2-40B4-BE49-F238E27FC236}">
                <a16:creationId xmlns:a16="http://schemas.microsoft.com/office/drawing/2014/main" id="{E2AD97E6-EF28-4AE5-8A8F-3A84521EADB9}"/>
              </a:ext>
            </a:extLst>
          </p:cNvPr>
          <p:cNvSpPr>
            <a:spLocks noChangeShapeType="1"/>
          </p:cNvSpPr>
          <p:nvPr/>
        </p:nvSpPr>
        <p:spPr bwMode="auto">
          <a:xfrm>
            <a:off x="1724025" y="2924175"/>
            <a:ext cx="0" cy="457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49" name="Line 15">
            <a:extLst>
              <a:ext uri="{FF2B5EF4-FFF2-40B4-BE49-F238E27FC236}">
                <a16:creationId xmlns:a16="http://schemas.microsoft.com/office/drawing/2014/main" id="{88C9A16D-EAAC-42B5-9D64-900F1A018A13}"/>
              </a:ext>
            </a:extLst>
          </p:cNvPr>
          <p:cNvSpPr>
            <a:spLocks noChangeShapeType="1"/>
          </p:cNvSpPr>
          <p:nvPr/>
        </p:nvSpPr>
        <p:spPr bwMode="auto">
          <a:xfrm>
            <a:off x="2219325" y="2924175"/>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0" name="Line 16">
            <a:extLst>
              <a:ext uri="{FF2B5EF4-FFF2-40B4-BE49-F238E27FC236}">
                <a16:creationId xmlns:a16="http://schemas.microsoft.com/office/drawing/2014/main" id="{F557FDE7-2EF5-49BC-BF68-5982FFB0050D}"/>
              </a:ext>
            </a:extLst>
          </p:cNvPr>
          <p:cNvSpPr>
            <a:spLocks noChangeShapeType="1"/>
          </p:cNvSpPr>
          <p:nvPr/>
        </p:nvSpPr>
        <p:spPr bwMode="auto">
          <a:xfrm>
            <a:off x="2714625" y="2924175"/>
            <a:ext cx="0" cy="457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1" name="Rectangle 17">
            <a:extLst>
              <a:ext uri="{FF2B5EF4-FFF2-40B4-BE49-F238E27FC236}">
                <a16:creationId xmlns:a16="http://schemas.microsoft.com/office/drawing/2014/main" id="{C592A629-A6E4-4B0B-B210-6C9003A82ED8}"/>
              </a:ext>
            </a:extLst>
          </p:cNvPr>
          <p:cNvSpPr>
            <a:spLocks noChangeArrowheads="1"/>
          </p:cNvSpPr>
          <p:nvPr/>
        </p:nvSpPr>
        <p:spPr bwMode="auto">
          <a:xfrm>
            <a:off x="3514725" y="2924175"/>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b="1">
              <a:solidFill>
                <a:srgbClr val="000000"/>
              </a:solidFill>
              <a:latin typeface="宋体" panose="02010600030101010101" pitchFamily="2" charset="-122"/>
            </a:endParaRPr>
          </a:p>
        </p:txBody>
      </p:sp>
      <p:sp>
        <p:nvSpPr>
          <p:cNvPr id="65552" name="Rectangle 18">
            <a:extLst>
              <a:ext uri="{FF2B5EF4-FFF2-40B4-BE49-F238E27FC236}">
                <a16:creationId xmlns:a16="http://schemas.microsoft.com/office/drawing/2014/main" id="{28CC3BD9-8D20-45E9-A16C-CD7B749AFEB7}"/>
              </a:ext>
            </a:extLst>
          </p:cNvPr>
          <p:cNvSpPr>
            <a:spLocks noChangeArrowheads="1"/>
          </p:cNvSpPr>
          <p:nvPr/>
        </p:nvSpPr>
        <p:spPr bwMode="auto">
          <a:xfrm>
            <a:off x="3019425" y="2924175"/>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b="1">
                <a:solidFill>
                  <a:srgbClr val="000000"/>
                </a:solidFill>
                <a:latin typeface="宋体" panose="02010600030101010101" pitchFamily="2" charset="-122"/>
              </a:rPr>
              <a:t>4</a:t>
            </a:r>
            <a:endParaRPr lang="en-US" altLang="zh-CN" sz="2000" b="1" baseline="-25000">
              <a:solidFill>
                <a:srgbClr val="000000"/>
              </a:solidFill>
              <a:latin typeface="宋体" panose="02010600030101010101" pitchFamily="2" charset="-122"/>
            </a:endParaRPr>
          </a:p>
        </p:txBody>
      </p:sp>
      <p:sp>
        <p:nvSpPr>
          <p:cNvPr id="65553" name="Line 19">
            <a:extLst>
              <a:ext uri="{FF2B5EF4-FFF2-40B4-BE49-F238E27FC236}">
                <a16:creationId xmlns:a16="http://schemas.microsoft.com/office/drawing/2014/main" id="{9D4D1F60-3E21-4248-9559-B84E4F2598E0}"/>
              </a:ext>
            </a:extLst>
          </p:cNvPr>
          <p:cNvSpPr>
            <a:spLocks noChangeShapeType="1"/>
          </p:cNvSpPr>
          <p:nvPr/>
        </p:nvSpPr>
        <p:spPr bwMode="auto">
          <a:xfrm>
            <a:off x="3019425" y="2924175"/>
            <a:ext cx="9906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4" name="Line 20">
            <a:extLst>
              <a:ext uri="{FF2B5EF4-FFF2-40B4-BE49-F238E27FC236}">
                <a16:creationId xmlns:a16="http://schemas.microsoft.com/office/drawing/2014/main" id="{BF8145A2-2BD2-4409-90E7-CE06BDF2E30B}"/>
              </a:ext>
            </a:extLst>
          </p:cNvPr>
          <p:cNvSpPr>
            <a:spLocks noChangeShapeType="1"/>
          </p:cNvSpPr>
          <p:nvPr/>
        </p:nvSpPr>
        <p:spPr bwMode="auto">
          <a:xfrm>
            <a:off x="3019425" y="2924175"/>
            <a:ext cx="0" cy="457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5" name="Line 21">
            <a:extLst>
              <a:ext uri="{FF2B5EF4-FFF2-40B4-BE49-F238E27FC236}">
                <a16:creationId xmlns:a16="http://schemas.microsoft.com/office/drawing/2014/main" id="{78342F04-A1F1-442A-9B05-CEBBA1CA9EBC}"/>
              </a:ext>
            </a:extLst>
          </p:cNvPr>
          <p:cNvSpPr>
            <a:spLocks noChangeShapeType="1"/>
          </p:cNvSpPr>
          <p:nvPr/>
        </p:nvSpPr>
        <p:spPr bwMode="auto">
          <a:xfrm>
            <a:off x="3514725" y="2924175"/>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6" name="Line 22">
            <a:extLst>
              <a:ext uri="{FF2B5EF4-FFF2-40B4-BE49-F238E27FC236}">
                <a16:creationId xmlns:a16="http://schemas.microsoft.com/office/drawing/2014/main" id="{EECCCDCE-3B9A-44F9-94EF-F53F47A6C94A}"/>
              </a:ext>
            </a:extLst>
          </p:cNvPr>
          <p:cNvSpPr>
            <a:spLocks noChangeShapeType="1"/>
          </p:cNvSpPr>
          <p:nvPr/>
        </p:nvSpPr>
        <p:spPr bwMode="auto">
          <a:xfrm>
            <a:off x="4010025" y="2924175"/>
            <a:ext cx="0" cy="457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7" name="Rectangle 23">
            <a:extLst>
              <a:ext uri="{FF2B5EF4-FFF2-40B4-BE49-F238E27FC236}">
                <a16:creationId xmlns:a16="http://schemas.microsoft.com/office/drawing/2014/main" id="{AA243CD2-61DB-41BC-AAAF-061784CBFA34}"/>
              </a:ext>
            </a:extLst>
          </p:cNvPr>
          <p:cNvSpPr>
            <a:spLocks noChangeArrowheads="1"/>
          </p:cNvSpPr>
          <p:nvPr/>
        </p:nvSpPr>
        <p:spPr bwMode="auto">
          <a:xfrm>
            <a:off x="4733925" y="2924175"/>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b="1">
              <a:solidFill>
                <a:srgbClr val="000000"/>
              </a:solidFill>
              <a:latin typeface="宋体" panose="02010600030101010101" pitchFamily="2" charset="-122"/>
            </a:endParaRPr>
          </a:p>
        </p:txBody>
      </p:sp>
      <p:sp>
        <p:nvSpPr>
          <p:cNvPr id="65558" name="Rectangle 24">
            <a:extLst>
              <a:ext uri="{FF2B5EF4-FFF2-40B4-BE49-F238E27FC236}">
                <a16:creationId xmlns:a16="http://schemas.microsoft.com/office/drawing/2014/main" id="{A063A8AB-74A9-4649-8AC6-B024A905DB95}"/>
              </a:ext>
            </a:extLst>
          </p:cNvPr>
          <p:cNvSpPr>
            <a:spLocks noChangeArrowheads="1"/>
          </p:cNvSpPr>
          <p:nvPr/>
        </p:nvSpPr>
        <p:spPr bwMode="auto">
          <a:xfrm>
            <a:off x="4238625" y="2924175"/>
            <a:ext cx="63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b="1">
                <a:solidFill>
                  <a:srgbClr val="000000"/>
                </a:solidFill>
                <a:latin typeface="宋体" panose="02010600030101010101" pitchFamily="2" charset="-122"/>
              </a:rPr>
              <a:t>10</a:t>
            </a:r>
            <a:endParaRPr lang="en-US" altLang="zh-CN" sz="2000" b="1" baseline="-25000">
              <a:solidFill>
                <a:srgbClr val="000000"/>
              </a:solidFill>
              <a:latin typeface="宋体" panose="02010600030101010101" pitchFamily="2" charset="-122"/>
            </a:endParaRPr>
          </a:p>
        </p:txBody>
      </p:sp>
      <p:sp>
        <p:nvSpPr>
          <p:cNvPr id="65559" name="Line 25">
            <a:extLst>
              <a:ext uri="{FF2B5EF4-FFF2-40B4-BE49-F238E27FC236}">
                <a16:creationId xmlns:a16="http://schemas.microsoft.com/office/drawing/2014/main" id="{AA996A65-FBFF-4FDE-8C6A-A491244833A9}"/>
              </a:ext>
            </a:extLst>
          </p:cNvPr>
          <p:cNvSpPr>
            <a:spLocks noChangeShapeType="1"/>
          </p:cNvSpPr>
          <p:nvPr/>
        </p:nvSpPr>
        <p:spPr bwMode="auto">
          <a:xfrm>
            <a:off x="4238625" y="2924175"/>
            <a:ext cx="9906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60" name="Line 26">
            <a:extLst>
              <a:ext uri="{FF2B5EF4-FFF2-40B4-BE49-F238E27FC236}">
                <a16:creationId xmlns:a16="http://schemas.microsoft.com/office/drawing/2014/main" id="{2BFF8007-0981-405C-AC58-BDD82D875958}"/>
              </a:ext>
            </a:extLst>
          </p:cNvPr>
          <p:cNvSpPr>
            <a:spLocks noChangeShapeType="1"/>
          </p:cNvSpPr>
          <p:nvPr/>
        </p:nvSpPr>
        <p:spPr bwMode="auto">
          <a:xfrm>
            <a:off x="4238625" y="3381375"/>
            <a:ext cx="9906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61" name="Line 27">
            <a:extLst>
              <a:ext uri="{FF2B5EF4-FFF2-40B4-BE49-F238E27FC236}">
                <a16:creationId xmlns:a16="http://schemas.microsoft.com/office/drawing/2014/main" id="{BFA35E70-418B-4FC5-88B5-5E3F872E3EB3}"/>
              </a:ext>
            </a:extLst>
          </p:cNvPr>
          <p:cNvSpPr>
            <a:spLocks noChangeShapeType="1"/>
          </p:cNvSpPr>
          <p:nvPr/>
        </p:nvSpPr>
        <p:spPr bwMode="auto">
          <a:xfrm>
            <a:off x="4238625" y="2924175"/>
            <a:ext cx="0" cy="457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62" name="Line 28">
            <a:extLst>
              <a:ext uri="{FF2B5EF4-FFF2-40B4-BE49-F238E27FC236}">
                <a16:creationId xmlns:a16="http://schemas.microsoft.com/office/drawing/2014/main" id="{0E527F70-E46D-46CA-BD87-5F155ED20380}"/>
              </a:ext>
            </a:extLst>
          </p:cNvPr>
          <p:cNvSpPr>
            <a:spLocks noChangeShapeType="1"/>
          </p:cNvSpPr>
          <p:nvPr/>
        </p:nvSpPr>
        <p:spPr bwMode="auto">
          <a:xfrm flipH="1">
            <a:off x="4730750" y="2924175"/>
            <a:ext cx="3175" cy="4683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63" name="Line 29">
            <a:extLst>
              <a:ext uri="{FF2B5EF4-FFF2-40B4-BE49-F238E27FC236}">
                <a16:creationId xmlns:a16="http://schemas.microsoft.com/office/drawing/2014/main" id="{042269EB-0F4C-4EB6-9CB3-EAF8CC13CB6B}"/>
              </a:ext>
            </a:extLst>
          </p:cNvPr>
          <p:cNvSpPr>
            <a:spLocks noChangeShapeType="1"/>
          </p:cNvSpPr>
          <p:nvPr/>
        </p:nvSpPr>
        <p:spPr bwMode="auto">
          <a:xfrm>
            <a:off x="5229225" y="2924175"/>
            <a:ext cx="0" cy="457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64" name="Rectangle 30">
            <a:extLst>
              <a:ext uri="{FF2B5EF4-FFF2-40B4-BE49-F238E27FC236}">
                <a16:creationId xmlns:a16="http://schemas.microsoft.com/office/drawing/2014/main" id="{D24331FA-1865-43D6-8F7A-D7890F09782C}"/>
              </a:ext>
            </a:extLst>
          </p:cNvPr>
          <p:cNvSpPr>
            <a:spLocks noChangeArrowheads="1"/>
          </p:cNvSpPr>
          <p:nvPr/>
        </p:nvSpPr>
        <p:spPr bwMode="auto">
          <a:xfrm>
            <a:off x="5953125" y="2924175"/>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b="1">
              <a:solidFill>
                <a:srgbClr val="000000"/>
              </a:solidFill>
              <a:latin typeface="宋体" panose="02010600030101010101" pitchFamily="2" charset="-122"/>
            </a:endParaRPr>
          </a:p>
        </p:txBody>
      </p:sp>
      <p:sp>
        <p:nvSpPr>
          <p:cNvPr id="65565" name="Rectangle 31">
            <a:extLst>
              <a:ext uri="{FF2B5EF4-FFF2-40B4-BE49-F238E27FC236}">
                <a16:creationId xmlns:a16="http://schemas.microsoft.com/office/drawing/2014/main" id="{ADBE7566-E644-4222-BDED-38A9BF59D9BF}"/>
              </a:ext>
            </a:extLst>
          </p:cNvPr>
          <p:cNvSpPr>
            <a:spLocks noChangeArrowheads="1"/>
          </p:cNvSpPr>
          <p:nvPr/>
        </p:nvSpPr>
        <p:spPr bwMode="auto">
          <a:xfrm>
            <a:off x="5457825" y="2924175"/>
            <a:ext cx="639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b="1">
                <a:solidFill>
                  <a:srgbClr val="000000"/>
                </a:solidFill>
                <a:latin typeface="宋体" panose="02010600030101010101" pitchFamily="2" charset="-122"/>
              </a:rPr>
              <a:t>17</a:t>
            </a:r>
            <a:endParaRPr lang="en-US" altLang="zh-CN" sz="2000" b="1" baseline="-25000">
              <a:solidFill>
                <a:srgbClr val="000000"/>
              </a:solidFill>
              <a:latin typeface="宋体" panose="02010600030101010101" pitchFamily="2" charset="-122"/>
            </a:endParaRPr>
          </a:p>
        </p:txBody>
      </p:sp>
      <p:sp>
        <p:nvSpPr>
          <p:cNvPr id="65566" name="Line 32">
            <a:extLst>
              <a:ext uri="{FF2B5EF4-FFF2-40B4-BE49-F238E27FC236}">
                <a16:creationId xmlns:a16="http://schemas.microsoft.com/office/drawing/2014/main" id="{FF72D4DB-A86E-44E4-903B-F6B30FF50324}"/>
              </a:ext>
            </a:extLst>
          </p:cNvPr>
          <p:cNvSpPr>
            <a:spLocks noChangeShapeType="1"/>
          </p:cNvSpPr>
          <p:nvPr/>
        </p:nvSpPr>
        <p:spPr bwMode="auto">
          <a:xfrm>
            <a:off x="5457825" y="2924175"/>
            <a:ext cx="9906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67" name="Line 33">
            <a:extLst>
              <a:ext uri="{FF2B5EF4-FFF2-40B4-BE49-F238E27FC236}">
                <a16:creationId xmlns:a16="http://schemas.microsoft.com/office/drawing/2014/main" id="{C79BF8FD-6B34-4C64-A729-C0C650A94D67}"/>
              </a:ext>
            </a:extLst>
          </p:cNvPr>
          <p:cNvSpPr>
            <a:spLocks noChangeShapeType="1"/>
          </p:cNvSpPr>
          <p:nvPr/>
        </p:nvSpPr>
        <p:spPr bwMode="auto">
          <a:xfrm>
            <a:off x="5457825" y="3381375"/>
            <a:ext cx="9906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68" name="Line 34">
            <a:extLst>
              <a:ext uri="{FF2B5EF4-FFF2-40B4-BE49-F238E27FC236}">
                <a16:creationId xmlns:a16="http://schemas.microsoft.com/office/drawing/2014/main" id="{40109FCB-509A-4B54-A934-DC06B06E0167}"/>
              </a:ext>
            </a:extLst>
          </p:cNvPr>
          <p:cNvSpPr>
            <a:spLocks noChangeShapeType="1"/>
          </p:cNvSpPr>
          <p:nvPr/>
        </p:nvSpPr>
        <p:spPr bwMode="auto">
          <a:xfrm>
            <a:off x="5457825" y="2924175"/>
            <a:ext cx="0" cy="457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69" name="Line 35">
            <a:extLst>
              <a:ext uri="{FF2B5EF4-FFF2-40B4-BE49-F238E27FC236}">
                <a16:creationId xmlns:a16="http://schemas.microsoft.com/office/drawing/2014/main" id="{FF1DE900-46DA-424B-A937-4C37D40509E3}"/>
              </a:ext>
            </a:extLst>
          </p:cNvPr>
          <p:cNvSpPr>
            <a:spLocks noChangeShapeType="1"/>
          </p:cNvSpPr>
          <p:nvPr/>
        </p:nvSpPr>
        <p:spPr bwMode="auto">
          <a:xfrm>
            <a:off x="5953125" y="2924175"/>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70" name="Line 36">
            <a:extLst>
              <a:ext uri="{FF2B5EF4-FFF2-40B4-BE49-F238E27FC236}">
                <a16:creationId xmlns:a16="http://schemas.microsoft.com/office/drawing/2014/main" id="{71FD8FE3-81B0-4C8F-8F46-998BB529AEE5}"/>
              </a:ext>
            </a:extLst>
          </p:cNvPr>
          <p:cNvSpPr>
            <a:spLocks noChangeShapeType="1"/>
          </p:cNvSpPr>
          <p:nvPr/>
        </p:nvSpPr>
        <p:spPr bwMode="auto">
          <a:xfrm>
            <a:off x="6448425" y="2924175"/>
            <a:ext cx="0" cy="457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71" name="Rectangle 37">
            <a:extLst>
              <a:ext uri="{FF2B5EF4-FFF2-40B4-BE49-F238E27FC236}">
                <a16:creationId xmlns:a16="http://schemas.microsoft.com/office/drawing/2014/main" id="{944A04DF-109F-4F61-9C64-1EB420026044}"/>
              </a:ext>
            </a:extLst>
          </p:cNvPr>
          <p:cNvSpPr>
            <a:spLocks noChangeArrowheads="1"/>
          </p:cNvSpPr>
          <p:nvPr/>
        </p:nvSpPr>
        <p:spPr bwMode="auto">
          <a:xfrm>
            <a:off x="8010525" y="2924175"/>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b="1">
                <a:solidFill>
                  <a:srgbClr val="000000"/>
                </a:solidFill>
                <a:latin typeface="宋体" panose="02010600030101010101" pitchFamily="2" charset="-122"/>
              </a:rPr>
              <a:t>0</a:t>
            </a:r>
          </a:p>
        </p:txBody>
      </p:sp>
      <p:sp>
        <p:nvSpPr>
          <p:cNvPr id="65572" name="Rectangle 38">
            <a:extLst>
              <a:ext uri="{FF2B5EF4-FFF2-40B4-BE49-F238E27FC236}">
                <a16:creationId xmlns:a16="http://schemas.microsoft.com/office/drawing/2014/main" id="{802BAC52-C353-4E90-9775-6D0BE0EFA097}"/>
              </a:ext>
            </a:extLst>
          </p:cNvPr>
          <p:cNvSpPr>
            <a:spLocks noChangeArrowheads="1"/>
          </p:cNvSpPr>
          <p:nvPr/>
        </p:nvSpPr>
        <p:spPr bwMode="auto">
          <a:xfrm>
            <a:off x="7515225" y="2924175"/>
            <a:ext cx="598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b="1">
                <a:solidFill>
                  <a:srgbClr val="000000"/>
                </a:solidFill>
                <a:latin typeface="宋体" panose="02010600030101010101" pitchFamily="2" charset="-122"/>
              </a:rPr>
              <a:t>78</a:t>
            </a:r>
            <a:endParaRPr lang="en-US" altLang="zh-CN" sz="2000" b="1" baseline="-25000">
              <a:solidFill>
                <a:srgbClr val="000000"/>
              </a:solidFill>
              <a:latin typeface="宋体" panose="02010600030101010101" pitchFamily="2" charset="-122"/>
            </a:endParaRPr>
          </a:p>
        </p:txBody>
      </p:sp>
      <p:sp>
        <p:nvSpPr>
          <p:cNvPr id="65573" name="Line 39">
            <a:extLst>
              <a:ext uri="{FF2B5EF4-FFF2-40B4-BE49-F238E27FC236}">
                <a16:creationId xmlns:a16="http://schemas.microsoft.com/office/drawing/2014/main" id="{144067CB-8B8F-412A-A09C-12D764738A64}"/>
              </a:ext>
            </a:extLst>
          </p:cNvPr>
          <p:cNvSpPr>
            <a:spLocks noChangeShapeType="1"/>
          </p:cNvSpPr>
          <p:nvPr/>
        </p:nvSpPr>
        <p:spPr bwMode="auto">
          <a:xfrm>
            <a:off x="7515225" y="2924175"/>
            <a:ext cx="9906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74" name="Line 40">
            <a:extLst>
              <a:ext uri="{FF2B5EF4-FFF2-40B4-BE49-F238E27FC236}">
                <a16:creationId xmlns:a16="http://schemas.microsoft.com/office/drawing/2014/main" id="{4518B038-D6F3-4D3F-AF9F-5026CB138FAF}"/>
              </a:ext>
            </a:extLst>
          </p:cNvPr>
          <p:cNvSpPr>
            <a:spLocks noChangeShapeType="1"/>
          </p:cNvSpPr>
          <p:nvPr/>
        </p:nvSpPr>
        <p:spPr bwMode="auto">
          <a:xfrm>
            <a:off x="7515225" y="3381375"/>
            <a:ext cx="9906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75" name="Line 41">
            <a:extLst>
              <a:ext uri="{FF2B5EF4-FFF2-40B4-BE49-F238E27FC236}">
                <a16:creationId xmlns:a16="http://schemas.microsoft.com/office/drawing/2014/main" id="{7A07EC70-634A-4405-8170-300D0D69C52E}"/>
              </a:ext>
            </a:extLst>
          </p:cNvPr>
          <p:cNvSpPr>
            <a:spLocks noChangeShapeType="1"/>
          </p:cNvSpPr>
          <p:nvPr/>
        </p:nvSpPr>
        <p:spPr bwMode="auto">
          <a:xfrm>
            <a:off x="7515225" y="2924175"/>
            <a:ext cx="0" cy="457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76" name="Line 42">
            <a:extLst>
              <a:ext uri="{FF2B5EF4-FFF2-40B4-BE49-F238E27FC236}">
                <a16:creationId xmlns:a16="http://schemas.microsoft.com/office/drawing/2014/main" id="{FB75C27B-03A5-4A6C-9A92-C32CEBB8B120}"/>
              </a:ext>
            </a:extLst>
          </p:cNvPr>
          <p:cNvSpPr>
            <a:spLocks noChangeShapeType="1"/>
          </p:cNvSpPr>
          <p:nvPr/>
        </p:nvSpPr>
        <p:spPr bwMode="auto">
          <a:xfrm>
            <a:off x="8010525" y="2924175"/>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77" name="Line 43">
            <a:extLst>
              <a:ext uri="{FF2B5EF4-FFF2-40B4-BE49-F238E27FC236}">
                <a16:creationId xmlns:a16="http://schemas.microsoft.com/office/drawing/2014/main" id="{30436FAE-5966-4051-9A2D-802ADB94CF58}"/>
              </a:ext>
            </a:extLst>
          </p:cNvPr>
          <p:cNvSpPr>
            <a:spLocks noChangeShapeType="1"/>
          </p:cNvSpPr>
          <p:nvPr/>
        </p:nvSpPr>
        <p:spPr bwMode="auto">
          <a:xfrm>
            <a:off x="8505825" y="2924175"/>
            <a:ext cx="0" cy="457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78" name="Line 46">
            <a:extLst>
              <a:ext uri="{FF2B5EF4-FFF2-40B4-BE49-F238E27FC236}">
                <a16:creationId xmlns:a16="http://schemas.microsoft.com/office/drawing/2014/main" id="{A1F2AD5A-107A-4591-BA1D-905D8D0CB8A7}"/>
              </a:ext>
            </a:extLst>
          </p:cNvPr>
          <p:cNvSpPr>
            <a:spLocks noChangeShapeType="1"/>
          </p:cNvSpPr>
          <p:nvPr/>
        </p:nvSpPr>
        <p:spPr bwMode="auto">
          <a:xfrm>
            <a:off x="2562225" y="3152775"/>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79" name="Line 47">
            <a:extLst>
              <a:ext uri="{FF2B5EF4-FFF2-40B4-BE49-F238E27FC236}">
                <a16:creationId xmlns:a16="http://schemas.microsoft.com/office/drawing/2014/main" id="{1B0C872C-331A-4B57-B954-7BD474985ADA}"/>
              </a:ext>
            </a:extLst>
          </p:cNvPr>
          <p:cNvSpPr>
            <a:spLocks noChangeShapeType="1"/>
          </p:cNvSpPr>
          <p:nvPr/>
        </p:nvSpPr>
        <p:spPr bwMode="auto">
          <a:xfrm>
            <a:off x="3781425" y="3152775"/>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80" name="Line 48">
            <a:extLst>
              <a:ext uri="{FF2B5EF4-FFF2-40B4-BE49-F238E27FC236}">
                <a16:creationId xmlns:a16="http://schemas.microsoft.com/office/drawing/2014/main" id="{BC0C87B9-4558-4B62-81F9-F62F84756E8D}"/>
              </a:ext>
            </a:extLst>
          </p:cNvPr>
          <p:cNvSpPr>
            <a:spLocks noChangeShapeType="1"/>
          </p:cNvSpPr>
          <p:nvPr/>
        </p:nvSpPr>
        <p:spPr bwMode="auto">
          <a:xfrm>
            <a:off x="4924425" y="3152775"/>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81" name="Line 49">
            <a:extLst>
              <a:ext uri="{FF2B5EF4-FFF2-40B4-BE49-F238E27FC236}">
                <a16:creationId xmlns:a16="http://schemas.microsoft.com/office/drawing/2014/main" id="{F1B05D5F-71AF-4FA2-B4DC-90E2469D4E17}"/>
              </a:ext>
            </a:extLst>
          </p:cNvPr>
          <p:cNvSpPr>
            <a:spLocks noChangeShapeType="1"/>
          </p:cNvSpPr>
          <p:nvPr/>
        </p:nvSpPr>
        <p:spPr bwMode="auto">
          <a:xfrm>
            <a:off x="6219825" y="3152775"/>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82" name="Line 50">
            <a:extLst>
              <a:ext uri="{FF2B5EF4-FFF2-40B4-BE49-F238E27FC236}">
                <a16:creationId xmlns:a16="http://schemas.microsoft.com/office/drawing/2014/main" id="{BD2F38DF-1D67-4018-BA72-BEEC501F7544}"/>
              </a:ext>
            </a:extLst>
          </p:cNvPr>
          <p:cNvSpPr>
            <a:spLocks noChangeShapeType="1"/>
          </p:cNvSpPr>
          <p:nvPr/>
        </p:nvSpPr>
        <p:spPr bwMode="auto">
          <a:xfrm>
            <a:off x="7058025" y="3152775"/>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83" name="Line 51">
            <a:extLst>
              <a:ext uri="{FF2B5EF4-FFF2-40B4-BE49-F238E27FC236}">
                <a16:creationId xmlns:a16="http://schemas.microsoft.com/office/drawing/2014/main" id="{D2EAB12F-B1AD-4319-B35C-6B74B0AFCFF3}"/>
              </a:ext>
            </a:extLst>
          </p:cNvPr>
          <p:cNvSpPr>
            <a:spLocks noChangeShapeType="1"/>
          </p:cNvSpPr>
          <p:nvPr/>
        </p:nvSpPr>
        <p:spPr bwMode="auto">
          <a:xfrm>
            <a:off x="1181100" y="3167063"/>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84" name="Text Box 52">
            <a:extLst>
              <a:ext uri="{FF2B5EF4-FFF2-40B4-BE49-F238E27FC236}">
                <a16:creationId xmlns:a16="http://schemas.microsoft.com/office/drawing/2014/main" id="{41D7C6D5-EEEF-420E-BC53-7A71EAE70101}"/>
              </a:ext>
            </a:extLst>
          </p:cNvPr>
          <p:cNvSpPr txBox="1">
            <a:spLocks noChangeArrowheads="1"/>
          </p:cNvSpPr>
          <p:nvPr/>
        </p:nvSpPr>
        <p:spPr bwMode="auto">
          <a:xfrm>
            <a:off x="6677025" y="284797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b="1">
                <a:solidFill>
                  <a:srgbClr val="000000"/>
                </a:solidFill>
                <a:latin typeface="宋体" panose="02010600030101010101" pitchFamily="2" charset="-122"/>
              </a:rPr>
              <a:t>…</a:t>
            </a:r>
          </a:p>
        </p:txBody>
      </p:sp>
      <p:sp>
        <p:nvSpPr>
          <p:cNvPr id="65585" name="Line 64">
            <a:extLst>
              <a:ext uri="{FF2B5EF4-FFF2-40B4-BE49-F238E27FC236}">
                <a16:creationId xmlns:a16="http://schemas.microsoft.com/office/drawing/2014/main" id="{9730D93E-0FE9-4CB0-AE55-7DE25B435A18}"/>
              </a:ext>
            </a:extLst>
          </p:cNvPr>
          <p:cNvSpPr>
            <a:spLocks noChangeShapeType="1"/>
          </p:cNvSpPr>
          <p:nvPr/>
        </p:nvSpPr>
        <p:spPr bwMode="auto">
          <a:xfrm>
            <a:off x="3019425" y="3381375"/>
            <a:ext cx="9906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86" name="Rectangle 66">
            <a:extLst>
              <a:ext uri="{FF2B5EF4-FFF2-40B4-BE49-F238E27FC236}">
                <a16:creationId xmlns:a16="http://schemas.microsoft.com/office/drawing/2014/main" id="{90412CB0-DA26-4844-B04F-E94D30111E0A}"/>
              </a:ext>
            </a:extLst>
          </p:cNvPr>
          <p:cNvSpPr>
            <a:spLocks noChangeArrowheads="1"/>
          </p:cNvSpPr>
          <p:nvPr/>
        </p:nvSpPr>
        <p:spPr bwMode="auto">
          <a:xfrm>
            <a:off x="1724025" y="4371975"/>
            <a:ext cx="609600" cy="3810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65587" name="Text Box 67">
            <a:extLst>
              <a:ext uri="{FF2B5EF4-FFF2-40B4-BE49-F238E27FC236}">
                <a16:creationId xmlns:a16="http://schemas.microsoft.com/office/drawing/2014/main" id="{09C42A29-4ED2-4DFF-B1AE-39B090518132}"/>
              </a:ext>
            </a:extLst>
          </p:cNvPr>
          <p:cNvSpPr txBox="1">
            <a:spLocks noChangeArrowheads="1"/>
          </p:cNvSpPr>
          <p:nvPr/>
        </p:nvSpPr>
        <p:spPr bwMode="auto">
          <a:xfrm>
            <a:off x="1190625" y="42957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b="1">
                <a:solidFill>
                  <a:srgbClr val="000000"/>
                </a:solidFill>
                <a:latin typeface="宋体" panose="02010600030101010101" pitchFamily="2" charset="-122"/>
              </a:rPr>
              <a:t>p</a:t>
            </a:r>
          </a:p>
        </p:txBody>
      </p:sp>
      <p:sp>
        <p:nvSpPr>
          <p:cNvPr id="65588" name="Rectangle 68">
            <a:extLst>
              <a:ext uri="{FF2B5EF4-FFF2-40B4-BE49-F238E27FC236}">
                <a16:creationId xmlns:a16="http://schemas.microsoft.com/office/drawing/2014/main" id="{7C999BE8-5052-4266-93EF-8822E2D4F37D}"/>
              </a:ext>
            </a:extLst>
          </p:cNvPr>
          <p:cNvSpPr>
            <a:spLocks noChangeArrowheads="1"/>
          </p:cNvSpPr>
          <p:nvPr/>
        </p:nvSpPr>
        <p:spPr bwMode="auto">
          <a:xfrm>
            <a:off x="428625" y="4371975"/>
            <a:ext cx="609600" cy="3810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t>^</a:t>
            </a:r>
            <a:endParaRPr lang="zh-CN" altLang="en-US" sz="2400"/>
          </a:p>
        </p:txBody>
      </p:sp>
      <p:sp>
        <p:nvSpPr>
          <p:cNvPr id="65589" name="Text Box 69">
            <a:extLst>
              <a:ext uri="{FF2B5EF4-FFF2-40B4-BE49-F238E27FC236}">
                <a16:creationId xmlns:a16="http://schemas.microsoft.com/office/drawing/2014/main" id="{D34419FB-76D8-407B-8585-94280D004B0F}"/>
              </a:ext>
            </a:extLst>
          </p:cNvPr>
          <p:cNvSpPr txBox="1">
            <a:spLocks noChangeArrowheads="1"/>
          </p:cNvSpPr>
          <p:nvPr/>
        </p:nvSpPr>
        <p:spPr bwMode="auto">
          <a:xfrm>
            <a:off x="-104775" y="42957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b="1">
                <a:solidFill>
                  <a:srgbClr val="000000"/>
                </a:solidFill>
                <a:latin typeface="宋体" panose="02010600030101010101" pitchFamily="2" charset="-122"/>
              </a:rPr>
              <a:t>q</a:t>
            </a:r>
          </a:p>
        </p:txBody>
      </p:sp>
      <p:sp>
        <p:nvSpPr>
          <p:cNvPr id="65590" name="Line 71">
            <a:extLst>
              <a:ext uri="{FF2B5EF4-FFF2-40B4-BE49-F238E27FC236}">
                <a16:creationId xmlns:a16="http://schemas.microsoft.com/office/drawing/2014/main" id="{BDD6A51A-F4D5-4922-86ED-0F3E3AB815A2}"/>
              </a:ext>
            </a:extLst>
          </p:cNvPr>
          <p:cNvSpPr>
            <a:spLocks noChangeShapeType="1"/>
          </p:cNvSpPr>
          <p:nvPr/>
        </p:nvSpPr>
        <p:spPr bwMode="auto">
          <a:xfrm flipV="1">
            <a:off x="2028825" y="3457575"/>
            <a:ext cx="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0" name="Rectangle 72">
            <a:extLst>
              <a:ext uri="{FF2B5EF4-FFF2-40B4-BE49-F238E27FC236}">
                <a16:creationId xmlns:a16="http://schemas.microsoft.com/office/drawing/2014/main" id="{C9839E31-258A-45BD-AEA0-32C1846C592F}"/>
              </a:ext>
            </a:extLst>
          </p:cNvPr>
          <p:cNvSpPr>
            <a:spLocks noChangeArrowheads="1"/>
          </p:cNvSpPr>
          <p:nvPr/>
        </p:nvSpPr>
        <p:spPr bwMode="auto">
          <a:xfrm>
            <a:off x="-180975" y="3400425"/>
            <a:ext cx="2971800" cy="1412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nvGrpSpPr>
          <p:cNvPr id="191" name="Group 73">
            <a:extLst>
              <a:ext uri="{FF2B5EF4-FFF2-40B4-BE49-F238E27FC236}">
                <a16:creationId xmlns:a16="http://schemas.microsoft.com/office/drawing/2014/main" id="{40DEA142-6AE4-4358-B419-6445C72C5497}"/>
              </a:ext>
            </a:extLst>
          </p:cNvPr>
          <p:cNvGrpSpPr>
            <a:grpSpLocks/>
          </p:cNvGrpSpPr>
          <p:nvPr/>
        </p:nvGrpSpPr>
        <p:grpSpPr bwMode="auto">
          <a:xfrm>
            <a:off x="1038225" y="3457575"/>
            <a:ext cx="2438400" cy="1295400"/>
            <a:chOff x="192" y="1920"/>
            <a:chExt cx="1536" cy="816"/>
          </a:xfrm>
        </p:grpSpPr>
        <p:sp>
          <p:nvSpPr>
            <p:cNvPr id="65622" name="Rectangle 74">
              <a:extLst>
                <a:ext uri="{FF2B5EF4-FFF2-40B4-BE49-F238E27FC236}">
                  <a16:creationId xmlns:a16="http://schemas.microsoft.com/office/drawing/2014/main" id="{03A6CA84-C005-4642-9461-3A3377571277}"/>
                </a:ext>
              </a:extLst>
            </p:cNvPr>
            <p:cNvSpPr>
              <a:spLocks noChangeArrowheads="1"/>
            </p:cNvSpPr>
            <p:nvPr/>
          </p:nvSpPr>
          <p:spPr bwMode="auto">
            <a:xfrm>
              <a:off x="1344" y="2496"/>
              <a:ext cx="384" cy="24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65623" name="Text Box 75">
              <a:extLst>
                <a:ext uri="{FF2B5EF4-FFF2-40B4-BE49-F238E27FC236}">
                  <a16:creationId xmlns:a16="http://schemas.microsoft.com/office/drawing/2014/main" id="{A8B06ADD-439D-4ACC-AE6A-420F787D5370}"/>
                </a:ext>
              </a:extLst>
            </p:cNvPr>
            <p:cNvSpPr txBox="1">
              <a:spLocks noChangeArrowheads="1"/>
            </p:cNvSpPr>
            <p:nvPr/>
          </p:nvSpPr>
          <p:spPr bwMode="auto">
            <a:xfrm>
              <a:off x="1008" y="244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b="1">
                  <a:solidFill>
                    <a:srgbClr val="000000"/>
                  </a:solidFill>
                  <a:latin typeface="宋体" panose="02010600030101010101" pitchFamily="2" charset="-122"/>
                </a:rPr>
                <a:t>p</a:t>
              </a:r>
            </a:p>
          </p:txBody>
        </p:sp>
        <p:sp>
          <p:nvSpPr>
            <p:cNvPr id="65624" name="Rectangle 76">
              <a:extLst>
                <a:ext uri="{FF2B5EF4-FFF2-40B4-BE49-F238E27FC236}">
                  <a16:creationId xmlns:a16="http://schemas.microsoft.com/office/drawing/2014/main" id="{C21C5258-FFF3-425B-BE91-1D9AB363B92E}"/>
                </a:ext>
              </a:extLst>
            </p:cNvPr>
            <p:cNvSpPr>
              <a:spLocks noChangeArrowheads="1"/>
            </p:cNvSpPr>
            <p:nvPr/>
          </p:nvSpPr>
          <p:spPr bwMode="auto">
            <a:xfrm>
              <a:off x="528" y="2496"/>
              <a:ext cx="384" cy="24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65625" name="Text Box 77">
              <a:extLst>
                <a:ext uri="{FF2B5EF4-FFF2-40B4-BE49-F238E27FC236}">
                  <a16:creationId xmlns:a16="http://schemas.microsoft.com/office/drawing/2014/main" id="{2614DDD8-74D6-43CD-80EF-0597CE0A6FFB}"/>
                </a:ext>
              </a:extLst>
            </p:cNvPr>
            <p:cNvSpPr txBox="1">
              <a:spLocks noChangeArrowheads="1"/>
            </p:cNvSpPr>
            <p:nvPr/>
          </p:nvSpPr>
          <p:spPr bwMode="auto">
            <a:xfrm>
              <a:off x="192" y="244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b="1">
                  <a:solidFill>
                    <a:srgbClr val="000000"/>
                  </a:solidFill>
                  <a:latin typeface="宋体" panose="02010600030101010101" pitchFamily="2" charset="-122"/>
                </a:rPr>
                <a:t>q</a:t>
              </a:r>
            </a:p>
          </p:txBody>
        </p:sp>
        <p:sp>
          <p:nvSpPr>
            <p:cNvPr id="65626" name="Line 78">
              <a:extLst>
                <a:ext uri="{FF2B5EF4-FFF2-40B4-BE49-F238E27FC236}">
                  <a16:creationId xmlns:a16="http://schemas.microsoft.com/office/drawing/2014/main" id="{9015B94F-C284-44D1-9ED5-2D1A566C1F3C}"/>
                </a:ext>
              </a:extLst>
            </p:cNvPr>
            <p:cNvSpPr>
              <a:spLocks noChangeShapeType="1"/>
            </p:cNvSpPr>
            <p:nvPr/>
          </p:nvSpPr>
          <p:spPr bwMode="auto">
            <a:xfrm flipV="1">
              <a:off x="720" y="1920"/>
              <a:ext cx="0" cy="7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627" name="Line 79">
              <a:extLst>
                <a:ext uri="{FF2B5EF4-FFF2-40B4-BE49-F238E27FC236}">
                  <a16:creationId xmlns:a16="http://schemas.microsoft.com/office/drawing/2014/main" id="{AFE9E74B-5E18-444D-BEE3-E4DBFD711987}"/>
                </a:ext>
              </a:extLst>
            </p:cNvPr>
            <p:cNvSpPr>
              <a:spLocks noChangeShapeType="1"/>
            </p:cNvSpPr>
            <p:nvPr/>
          </p:nvSpPr>
          <p:spPr bwMode="auto">
            <a:xfrm flipV="1">
              <a:off x="1536" y="1920"/>
              <a:ext cx="0" cy="7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98" name="Rectangle 80">
            <a:extLst>
              <a:ext uri="{FF2B5EF4-FFF2-40B4-BE49-F238E27FC236}">
                <a16:creationId xmlns:a16="http://schemas.microsoft.com/office/drawing/2014/main" id="{8FAB26DE-3EF4-4AC0-82BC-2C019A230E50}"/>
              </a:ext>
            </a:extLst>
          </p:cNvPr>
          <p:cNvSpPr>
            <a:spLocks noChangeArrowheads="1"/>
          </p:cNvSpPr>
          <p:nvPr/>
        </p:nvSpPr>
        <p:spPr bwMode="auto">
          <a:xfrm>
            <a:off x="985838" y="3457575"/>
            <a:ext cx="3252787" cy="1412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nvGrpSpPr>
          <p:cNvPr id="199" name="Group 81">
            <a:extLst>
              <a:ext uri="{FF2B5EF4-FFF2-40B4-BE49-F238E27FC236}">
                <a16:creationId xmlns:a16="http://schemas.microsoft.com/office/drawing/2014/main" id="{1776FCF2-CC7F-4113-96B6-8BEA00A65EC8}"/>
              </a:ext>
            </a:extLst>
          </p:cNvPr>
          <p:cNvGrpSpPr>
            <a:grpSpLocks/>
          </p:cNvGrpSpPr>
          <p:nvPr/>
        </p:nvGrpSpPr>
        <p:grpSpPr bwMode="auto">
          <a:xfrm>
            <a:off x="2486025" y="3457575"/>
            <a:ext cx="2438400" cy="1295400"/>
            <a:chOff x="192" y="1920"/>
            <a:chExt cx="1536" cy="816"/>
          </a:xfrm>
        </p:grpSpPr>
        <p:sp>
          <p:nvSpPr>
            <p:cNvPr id="65616" name="Rectangle 82">
              <a:extLst>
                <a:ext uri="{FF2B5EF4-FFF2-40B4-BE49-F238E27FC236}">
                  <a16:creationId xmlns:a16="http://schemas.microsoft.com/office/drawing/2014/main" id="{35AA2ED7-A613-4ED6-BB43-0AD83F804BFA}"/>
                </a:ext>
              </a:extLst>
            </p:cNvPr>
            <p:cNvSpPr>
              <a:spLocks noChangeArrowheads="1"/>
            </p:cNvSpPr>
            <p:nvPr/>
          </p:nvSpPr>
          <p:spPr bwMode="auto">
            <a:xfrm>
              <a:off x="1344" y="2496"/>
              <a:ext cx="384" cy="24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65617" name="Text Box 83">
              <a:extLst>
                <a:ext uri="{FF2B5EF4-FFF2-40B4-BE49-F238E27FC236}">
                  <a16:creationId xmlns:a16="http://schemas.microsoft.com/office/drawing/2014/main" id="{2026E3A1-5E84-4554-9080-14FB6EF76242}"/>
                </a:ext>
              </a:extLst>
            </p:cNvPr>
            <p:cNvSpPr txBox="1">
              <a:spLocks noChangeArrowheads="1"/>
            </p:cNvSpPr>
            <p:nvPr/>
          </p:nvSpPr>
          <p:spPr bwMode="auto">
            <a:xfrm>
              <a:off x="1008" y="244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b="1">
                  <a:solidFill>
                    <a:srgbClr val="000000"/>
                  </a:solidFill>
                  <a:latin typeface="宋体" panose="02010600030101010101" pitchFamily="2" charset="-122"/>
                </a:rPr>
                <a:t>p</a:t>
              </a:r>
            </a:p>
          </p:txBody>
        </p:sp>
        <p:sp>
          <p:nvSpPr>
            <p:cNvPr id="65618" name="Rectangle 84">
              <a:extLst>
                <a:ext uri="{FF2B5EF4-FFF2-40B4-BE49-F238E27FC236}">
                  <a16:creationId xmlns:a16="http://schemas.microsoft.com/office/drawing/2014/main" id="{6EA99D59-574A-4B7F-8F9B-FD359E81E22B}"/>
                </a:ext>
              </a:extLst>
            </p:cNvPr>
            <p:cNvSpPr>
              <a:spLocks noChangeArrowheads="1"/>
            </p:cNvSpPr>
            <p:nvPr/>
          </p:nvSpPr>
          <p:spPr bwMode="auto">
            <a:xfrm>
              <a:off x="528" y="2496"/>
              <a:ext cx="384" cy="24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65619" name="Text Box 85">
              <a:extLst>
                <a:ext uri="{FF2B5EF4-FFF2-40B4-BE49-F238E27FC236}">
                  <a16:creationId xmlns:a16="http://schemas.microsoft.com/office/drawing/2014/main" id="{A9DF69F3-C6E5-4301-9CB6-D55132CA00CB}"/>
                </a:ext>
              </a:extLst>
            </p:cNvPr>
            <p:cNvSpPr txBox="1">
              <a:spLocks noChangeArrowheads="1"/>
            </p:cNvSpPr>
            <p:nvPr/>
          </p:nvSpPr>
          <p:spPr bwMode="auto">
            <a:xfrm>
              <a:off x="192" y="244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b="1">
                  <a:solidFill>
                    <a:srgbClr val="000000"/>
                  </a:solidFill>
                  <a:latin typeface="宋体" panose="02010600030101010101" pitchFamily="2" charset="-122"/>
                </a:rPr>
                <a:t>q</a:t>
              </a:r>
            </a:p>
          </p:txBody>
        </p:sp>
        <p:sp>
          <p:nvSpPr>
            <p:cNvPr id="65620" name="Line 86">
              <a:extLst>
                <a:ext uri="{FF2B5EF4-FFF2-40B4-BE49-F238E27FC236}">
                  <a16:creationId xmlns:a16="http://schemas.microsoft.com/office/drawing/2014/main" id="{58415B76-1878-4E6C-882E-7BD747269087}"/>
                </a:ext>
              </a:extLst>
            </p:cNvPr>
            <p:cNvSpPr>
              <a:spLocks noChangeShapeType="1"/>
            </p:cNvSpPr>
            <p:nvPr/>
          </p:nvSpPr>
          <p:spPr bwMode="auto">
            <a:xfrm flipV="1">
              <a:off x="720" y="1920"/>
              <a:ext cx="0" cy="7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621" name="Line 87">
              <a:extLst>
                <a:ext uri="{FF2B5EF4-FFF2-40B4-BE49-F238E27FC236}">
                  <a16:creationId xmlns:a16="http://schemas.microsoft.com/office/drawing/2014/main" id="{B57222B5-88D5-443D-BA0F-CA1148AA3703}"/>
                </a:ext>
              </a:extLst>
            </p:cNvPr>
            <p:cNvSpPr>
              <a:spLocks noChangeShapeType="1"/>
            </p:cNvSpPr>
            <p:nvPr/>
          </p:nvSpPr>
          <p:spPr bwMode="auto">
            <a:xfrm flipV="1">
              <a:off x="1536" y="1920"/>
              <a:ext cx="0" cy="7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07" name="Line 89">
            <a:extLst>
              <a:ext uri="{FF2B5EF4-FFF2-40B4-BE49-F238E27FC236}">
                <a16:creationId xmlns:a16="http://schemas.microsoft.com/office/drawing/2014/main" id="{920C0DFB-B839-4BBB-9636-6C34BE97AC8E}"/>
              </a:ext>
            </a:extLst>
          </p:cNvPr>
          <p:cNvSpPr>
            <a:spLocks noChangeShapeType="1"/>
          </p:cNvSpPr>
          <p:nvPr/>
        </p:nvSpPr>
        <p:spPr bwMode="auto">
          <a:xfrm flipV="1">
            <a:off x="3705225" y="2085975"/>
            <a:ext cx="5334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08" name="Group 90">
            <a:extLst>
              <a:ext uri="{FF2B5EF4-FFF2-40B4-BE49-F238E27FC236}">
                <a16:creationId xmlns:a16="http://schemas.microsoft.com/office/drawing/2014/main" id="{B1BD7343-85FD-47A4-BFCE-A1C76B188FEB}"/>
              </a:ext>
            </a:extLst>
          </p:cNvPr>
          <p:cNvGrpSpPr>
            <a:grpSpLocks/>
          </p:cNvGrpSpPr>
          <p:nvPr/>
        </p:nvGrpSpPr>
        <p:grpSpPr bwMode="auto">
          <a:xfrm>
            <a:off x="3781425" y="3000375"/>
            <a:ext cx="457200" cy="304800"/>
            <a:chOff x="2640" y="1680"/>
            <a:chExt cx="288" cy="192"/>
          </a:xfrm>
        </p:grpSpPr>
        <p:sp>
          <p:nvSpPr>
            <p:cNvPr id="65614" name="Rectangle 91">
              <a:extLst>
                <a:ext uri="{FF2B5EF4-FFF2-40B4-BE49-F238E27FC236}">
                  <a16:creationId xmlns:a16="http://schemas.microsoft.com/office/drawing/2014/main" id="{0506F210-5659-4AF7-9937-2386CD7D12E1}"/>
                </a:ext>
              </a:extLst>
            </p:cNvPr>
            <p:cNvSpPr>
              <a:spLocks noChangeArrowheads="1"/>
            </p:cNvSpPr>
            <p:nvPr/>
          </p:nvSpPr>
          <p:spPr bwMode="auto">
            <a:xfrm>
              <a:off x="2640" y="1728"/>
              <a:ext cx="288" cy="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65615" name="Line 92">
              <a:extLst>
                <a:ext uri="{FF2B5EF4-FFF2-40B4-BE49-F238E27FC236}">
                  <a16:creationId xmlns:a16="http://schemas.microsoft.com/office/drawing/2014/main" id="{3CE936E0-BD04-4B07-BDF9-BF763313A0F2}"/>
                </a:ext>
              </a:extLst>
            </p:cNvPr>
            <p:cNvSpPr>
              <a:spLocks noChangeShapeType="1"/>
            </p:cNvSpPr>
            <p:nvPr/>
          </p:nvSpPr>
          <p:spPr bwMode="auto">
            <a:xfrm>
              <a:off x="2784" y="168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11" name="Text Box 93">
            <a:extLst>
              <a:ext uri="{FF2B5EF4-FFF2-40B4-BE49-F238E27FC236}">
                <a16:creationId xmlns:a16="http://schemas.microsoft.com/office/drawing/2014/main" id="{7279094F-4326-4FD0-8514-2A526DC4B742}"/>
              </a:ext>
            </a:extLst>
          </p:cNvPr>
          <p:cNvSpPr txBox="1">
            <a:spLocks noChangeArrowheads="1"/>
          </p:cNvSpPr>
          <p:nvPr/>
        </p:nvSpPr>
        <p:spPr bwMode="auto">
          <a:xfrm>
            <a:off x="2987675" y="5280025"/>
            <a:ext cx="4127500" cy="4572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000000"/>
                </a:solidFill>
                <a:latin typeface="宋体" panose="02010600030101010101" pitchFamily="2" charset="-122"/>
              </a:rPr>
              <a:t>f-&gt;next=p;</a:t>
            </a:r>
          </a:p>
        </p:txBody>
      </p:sp>
      <p:sp>
        <p:nvSpPr>
          <p:cNvPr id="212" name="Text Box 94">
            <a:extLst>
              <a:ext uri="{FF2B5EF4-FFF2-40B4-BE49-F238E27FC236}">
                <a16:creationId xmlns:a16="http://schemas.microsoft.com/office/drawing/2014/main" id="{748AAFA4-7C68-47A5-ADB7-88D3647FCC7A}"/>
              </a:ext>
            </a:extLst>
          </p:cNvPr>
          <p:cNvSpPr txBox="1">
            <a:spLocks noChangeArrowheads="1"/>
          </p:cNvSpPr>
          <p:nvPr/>
        </p:nvSpPr>
        <p:spPr bwMode="auto">
          <a:xfrm>
            <a:off x="2987675" y="5768975"/>
            <a:ext cx="4127500" cy="4572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000000"/>
                </a:solidFill>
                <a:latin typeface="宋体" panose="02010600030101010101" pitchFamily="2" charset="-122"/>
              </a:rPr>
              <a:t>q-&gt;next=f;</a:t>
            </a:r>
          </a:p>
        </p:txBody>
      </p:sp>
      <p:grpSp>
        <p:nvGrpSpPr>
          <p:cNvPr id="223" name="Group 45">
            <a:extLst>
              <a:ext uri="{FF2B5EF4-FFF2-40B4-BE49-F238E27FC236}">
                <a16:creationId xmlns:a16="http://schemas.microsoft.com/office/drawing/2014/main" id="{AB202D92-B2C3-4C5E-A442-E09A78D7954D}"/>
              </a:ext>
            </a:extLst>
          </p:cNvPr>
          <p:cNvGrpSpPr>
            <a:grpSpLocks/>
          </p:cNvGrpSpPr>
          <p:nvPr/>
        </p:nvGrpSpPr>
        <p:grpSpPr bwMode="auto">
          <a:xfrm>
            <a:off x="2689225" y="1585913"/>
            <a:ext cx="2438400" cy="533400"/>
            <a:chOff x="1968" y="768"/>
            <a:chExt cx="1536" cy="336"/>
          </a:xfrm>
        </p:grpSpPr>
        <p:sp>
          <p:nvSpPr>
            <p:cNvPr id="65604" name="Rectangle 46">
              <a:extLst>
                <a:ext uri="{FF2B5EF4-FFF2-40B4-BE49-F238E27FC236}">
                  <a16:creationId xmlns:a16="http://schemas.microsoft.com/office/drawing/2014/main" id="{7123C447-A342-4987-B3B3-8C63E68F412C}"/>
                </a:ext>
              </a:extLst>
            </p:cNvPr>
            <p:cNvSpPr>
              <a:spLocks noChangeArrowheads="1"/>
            </p:cNvSpPr>
            <p:nvPr/>
          </p:nvSpPr>
          <p:spPr bwMode="auto">
            <a:xfrm>
              <a:off x="2304" y="816"/>
              <a:ext cx="384" cy="24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65605" name="Text Box 47">
              <a:extLst>
                <a:ext uri="{FF2B5EF4-FFF2-40B4-BE49-F238E27FC236}">
                  <a16:creationId xmlns:a16="http://schemas.microsoft.com/office/drawing/2014/main" id="{0A109D78-C614-4649-BB01-18260D6C8B59}"/>
                </a:ext>
              </a:extLst>
            </p:cNvPr>
            <p:cNvSpPr txBox="1">
              <a:spLocks noChangeArrowheads="1"/>
            </p:cNvSpPr>
            <p:nvPr/>
          </p:nvSpPr>
          <p:spPr bwMode="auto">
            <a:xfrm>
              <a:off x="1968" y="76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b="1">
                  <a:solidFill>
                    <a:srgbClr val="000000"/>
                  </a:solidFill>
                  <a:latin typeface="宋体" panose="02010600030101010101" pitchFamily="2" charset="-122"/>
                </a:rPr>
                <a:t>f</a:t>
              </a:r>
            </a:p>
          </p:txBody>
        </p:sp>
        <p:sp>
          <p:nvSpPr>
            <p:cNvPr id="65606" name="Rectangle 48">
              <a:extLst>
                <a:ext uri="{FF2B5EF4-FFF2-40B4-BE49-F238E27FC236}">
                  <a16:creationId xmlns:a16="http://schemas.microsoft.com/office/drawing/2014/main" id="{A8F3ED7D-BF51-4429-80E1-F3230B323A17}"/>
                </a:ext>
              </a:extLst>
            </p:cNvPr>
            <p:cNvSpPr>
              <a:spLocks noChangeArrowheads="1"/>
            </p:cNvSpPr>
            <p:nvPr/>
          </p:nvSpPr>
          <p:spPr bwMode="auto">
            <a:xfrm>
              <a:off x="3192" y="816"/>
              <a:ext cx="3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b="1">
                <a:solidFill>
                  <a:srgbClr val="000000"/>
                </a:solidFill>
                <a:latin typeface="宋体" panose="02010600030101010101" pitchFamily="2" charset="-122"/>
              </a:endParaRPr>
            </a:p>
          </p:txBody>
        </p:sp>
        <p:sp>
          <p:nvSpPr>
            <p:cNvPr id="65607" name="Rectangle 49">
              <a:extLst>
                <a:ext uri="{FF2B5EF4-FFF2-40B4-BE49-F238E27FC236}">
                  <a16:creationId xmlns:a16="http://schemas.microsoft.com/office/drawing/2014/main" id="{C13CB8C9-708B-4B11-8B91-D08EC7996F9A}"/>
                </a:ext>
              </a:extLst>
            </p:cNvPr>
            <p:cNvSpPr>
              <a:spLocks noChangeArrowheads="1"/>
            </p:cNvSpPr>
            <p:nvPr/>
          </p:nvSpPr>
          <p:spPr bwMode="auto">
            <a:xfrm>
              <a:off x="2880" y="816"/>
              <a:ext cx="3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b="1">
                  <a:solidFill>
                    <a:srgbClr val="000000"/>
                  </a:solidFill>
                  <a:latin typeface="宋体" panose="02010600030101010101" pitchFamily="2" charset="-122"/>
                </a:rPr>
                <a:t>7</a:t>
              </a:r>
            </a:p>
          </p:txBody>
        </p:sp>
        <p:sp>
          <p:nvSpPr>
            <p:cNvPr id="65608" name="Line 50">
              <a:extLst>
                <a:ext uri="{FF2B5EF4-FFF2-40B4-BE49-F238E27FC236}">
                  <a16:creationId xmlns:a16="http://schemas.microsoft.com/office/drawing/2014/main" id="{12875377-E289-4650-9167-8539EB469EA7}"/>
                </a:ext>
              </a:extLst>
            </p:cNvPr>
            <p:cNvSpPr>
              <a:spLocks noChangeShapeType="1"/>
            </p:cNvSpPr>
            <p:nvPr/>
          </p:nvSpPr>
          <p:spPr bwMode="auto">
            <a:xfrm>
              <a:off x="2880" y="816"/>
              <a:ext cx="624"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609" name="Line 51">
              <a:extLst>
                <a:ext uri="{FF2B5EF4-FFF2-40B4-BE49-F238E27FC236}">
                  <a16:creationId xmlns:a16="http://schemas.microsoft.com/office/drawing/2014/main" id="{6479692B-49AB-48B7-9143-4944123D7A98}"/>
                </a:ext>
              </a:extLst>
            </p:cNvPr>
            <p:cNvSpPr>
              <a:spLocks noChangeShapeType="1"/>
            </p:cNvSpPr>
            <p:nvPr/>
          </p:nvSpPr>
          <p:spPr bwMode="auto">
            <a:xfrm>
              <a:off x="2880" y="1104"/>
              <a:ext cx="624"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610" name="Line 52">
              <a:extLst>
                <a:ext uri="{FF2B5EF4-FFF2-40B4-BE49-F238E27FC236}">
                  <a16:creationId xmlns:a16="http://schemas.microsoft.com/office/drawing/2014/main" id="{59ABB4FA-6512-425C-A7BD-23DA9024CFC6}"/>
                </a:ext>
              </a:extLst>
            </p:cNvPr>
            <p:cNvSpPr>
              <a:spLocks noChangeShapeType="1"/>
            </p:cNvSpPr>
            <p:nvPr/>
          </p:nvSpPr>
          <p:spPr bwMode="auto">
            <a:xfrm>
              <a:off x="2880" y="816"/>
              <a:ext cx="0" cy="288"/>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611" name="Line 53">
              <a:extLst>
                <a:ext uri="{FF2B5EF4-FFF2-40B4-BE49-F238E27FC236}">
                  <a16:creationId xmlns:a16="http://schemas.microsoft.com/office/drawing/2014/main" id="{8D15E533-21B0-4FB2-87A7-64074C6CF614}"/>
                </a:ext>
              </a:extLst>
            </p:cNvPr>
            <p:cNvSpPr>
              <a:spLocks noChangeShapeType="1"/>
            </p:cNvSpPr>
            <p:nvPr/>
          </p:nvSpPr>
          <p:spPr bwMode="auto">
            <a:xfrm>
              <a:off x="3192" y="816"/>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612" name="Line 54">
              <a:extLst>
                <a:ext uri="{FF2B5EF4-FFF2-40B4-BE49-F238E27FC236}">
                  <a16:creationId xmlns:a16="http://schemas.microsoft.com/office/drawing/2014/main" id="{944A9B77-0698-44A2-95C9-3928C2D473E4}"/>
                </a:ext>
              </a:extLst>
            </p:cNvPr>
            <p:cNvSpPr>
              <a:spLocks noChangeShapeType="1"/>
            </p:cNvSpPr>
            <p:nvPr/>
          </p:nvSpPr>
          <p:spPr bwMode="auto">
            <a:xfrm>
              <a:off x="3504" y="816"/>
              <a:ext cx="0" cy="288"/>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613" name="Line 55">
              <a:extLst>
                <a:ext uri="{FF2B5EF4-FFF2-40B4-BE49-F238E27FC236}">
                  <a16:creationId xmlns:a16="http://schemas.microsoft.com/office/drawing/2014/main" id="{2E5BC0CD-02D3-4FA8-A5EB-4E3A28432BFD}"/>
                </a:ext>
              </a:extLst>
            </p:cNvPr>
            <p:cNvSpPr>
              <a:spLocks noChangeShapeType="1"/>
            </p:cNvSpPr>
            <p:nvPr/>
          </p:nvSpPr>
          <p:spPr bwMode="auto">
            <a:xfrm>
              <a:off x="2544" y="960"/>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34" name="Line 79">
            <a:extLst>
              <a:ext uri="{FF2B5EF4-FFF2-40B4-BE49-F238E27FC236}">
                <a16:creationId xmlns:a16="http://schemas.microsoft.com/office/drawing/2014/main" id="{0C0522C7-E27D-44CF-9C3B-B5D99348B40D}"/>
              </a:ext>
            </a:extLst>
          </p:cNvPr>
          <p:cNvSpPr>
            <a:spLocks noChangeShapeType="1"/>
          </p:cNvSpPr>
          <p:nvPr/>
        </p:nvSpPr>
        <p:spPr bwMode="auto">
          <a:xfrm>
            <a:off x="4899025" y="1890713"/>
            <a:ext cx="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 name="Line 86">
            <a:extLst>
              <a:ext uri="{FF2B5EF4-FFF2-40B4-BE49-F238E27FC236}">
                <a16:creationId xmlns:a16="http://schemas.microsoft.com/office/drawing/2014/main" id="{62EE7985-C760-4C81-8FB6-84B4316041BD}"/>
              </a:ext>
            </a:extLst>
          </p:cNvPr>
          <p:cNvSpPr>
            <a:spLocks noChangeShapeType="1"/>
          </p:cNvSpPr>
          <p:nvPr/>
        </p:nvSpPr>
        <p:spPr bwMode="auto">
          <a:xfrm>
            <a:off x="3527425" y="1890713"/>
            <a:ext cx="152400" cy="1295400"/>
          </a:xfrm>
          <a:prstGeom prst="line">
            <a:avLst/>
          </a:prstGeom>
          <a:noFill/>
          <a:ln w="57150">
            <a:solidFill>
              <a:srgbClr val="FE3F3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7" name="Text Box 118">
            <a:extLst>
              <a:ext uri="{FF2B5EF4-FFF2-40B4-BE49-F238E27FC236}">
                <a16:creationId xmlns:a16="http://schemas.microsoft.com/office/drawing/2014/main" id="{494AAB7D-C635-4157-A976-DF586DC56DF0}"/>
              </a:ext>
            </a:extLst>
          </p:cNvPr>
          <p:cNvSpPr txBox="1">
            <a:spLocks noChangeArrowheads="1"/>
          </p:cNvSpPr>
          <p:nvPr/>
        </p:nvSpPr>
        <p:spPr bwMode="auto">
          <a:xfrm>
            <a:off x="2987675" y="4797425"/>
            <a:ext cx="4127500" cy="461963"/>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000000"/>
                </a:solidFill>
                <a:latin typeface="Times New Roman" panose="02020603050405020304" pitchFamily="18" charset="0"/>
              </a:rPr>
              <a:t>f= malloc(sizeof(struct s_list));</a:t>
            </a:r>
          </a:p>
        </p:txBody>
      </p:sp>
      <p:sp>
        <p:nvSpPr>
          <p:cNvPr id="238" name="Text Box 94">
            <a:extLst>
              <a:ext uri="{FF2B5EF4-FFF2-40B4-BE49-F238E27FC236}">
                <a16:creationId xmlns:a16="http://schemas.microsoft.com/office/drawing/2014/main" id="{9959DEEF-E40E-4D39-BF01-1BE022B79D97}"/>
              </a:ext>
            </a:extLst>
          </p:cNvPr>
          <p:cNvSpPr txBox="1">
            <a:spLocks noChangeArrowheads="1"/>
          </p:cNvSpPr>
          <p:nvPr/>
        </p:nvSpPr>
        <p:spPr bwMode="auto">
          <a:xfrm>
            <a:off x="5394325" y="908050"/>
            <a:ext cx="3641725" cy="1939925"/>
          </a:xfrm>
          <a:prstGeom prst="rect">
            <a:avLst/>
          </a:prstGeom>
          <a:solidFill>
            <a:srgbClr val="CCFFFF"/>
          </a:solidFill>
          <a:ln>
            <a:noFill/>
          </a:ln>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defRPr/>
            </a:pPr>
            <a:r>
              <a:rPr lang="zh-CN" altLang="en-US" sz="2400" b="1" dirty="0">
                <a:solidFill>
                  <a:srgbClr val="000000"/>
                </a:solidFill>
                <a:latin typeface="宋体" panose="02010600030101010101" pitchFamily="2" charset="-122"/>
              </a:rPr>
              <a:t>需要考虑的情况：</a:t>
            </a:r>
            <a:endParaRPr lang="en-US" altLang="zh-CN" sz="2400" b="1" dirty="0">
              <a:solidFill>
                <a:srgbClr val="000000"/>
              </a:solidFill>
              <a:latin typeface="宋体" panose="02010600030101010101" pitchFamily="2" charset="-122"/>
            </a:endParaRPr>
          </a:p>
          <a:p>
            <a:pPr eaLnBrk="1" hangingPunct="1">
              <a:spcBef>
                <a:spcPts val="0"/>
              </a:spcBef>
              <a:buClrTx/>
              <a:buSzTx/>
              <a:buFontTx/>
              <a:buNone/>
              <a:defRPr/>
            </a:pPr>
            <a:r>
              <a:rPr lang="zh-CN" altLang="en-US" sz="2400" b="1" dirty="0">
                <a:solidFill>
                  <a:srgbClr val="000000"/>
                </a:solidFill>
                <a:latin typeface="宋体" panose="02010600030101010101" pitchFamily="2" charset="-122"/>
              </a:rPr>
              <a:t>（</a:t>
            </a:r>
            <a:r>
              <a:rPr lang="en-US" altLang="zh-CN" sz="2400" b="1" dirty="0">
                <a:solidFill>
                  <a:srgbClr val="000000"/>
                </a:solidFill>
                <a:latin typeface="宋体" panose="02010600030101010101" pitchFamily="2" charset="-122"/>
              </a:rPr>
              <a:t>1</a:t>
            </a:r>
            <a:r>
              <a:rPr lang="zh-CN" altLang="en-US" sz="2400" b="1" dirty="0">
                <a:solidFill>
                  <a:srgbClr val="000000"/>
                </a:solidFill>
                <a:latin typeface="宋体" panose="02010600030101010101" pitchFamily="2" charset="-122"/>
              </a:rPr>
              <a:t>）</a:t>
            </a:r>
            <a:r>
              <a:rPr lang="en-US" altLang="zh-CN" sz="2400" b="1" dirty="0">
                <a:solidFill>
                  <a:srgbClr val="000000"/>
                </a:solidFill>
                <a:latin typeface="宋体" panose="02010600030101010101" pitchFamily="2" charset="-122"/>
              </a:rPr>
              <a:t>n</a:t>
            </a:r>
            <a:r>
              <a:rPr lang="zh-CN" altLang="en-US" sz="2400" b="1" dirty="0">
                <a:solidFill>
                  <a:srgbClr val="000000"/>
                </a:solidFill>
                <a:latin typeface="宋体" panose="02010600030101010101" pitchFamily="2" charset="-122"/>
              </a:rPr>
              <a:t>不存在，</a:t>
            </a:r>
            <a:r>
              <a:rPr lang="en-US" altLang="zh-CN" sz="2400" b="1" dirty="0">
                <a:solidFill>
                  <a:srgbClr val="000000"/>
                </a:solidFill>
                <a:latin typeface="宋体" panose="02010600030101010101" pitchFamily="2" charset="-122"/>
              </a:rPr>
              <a:t>p</a:t>
            </a:r>
            <a:r>
              <a:rPr lang="zh-CN" altLang="en-US" sz="2400" b="1" dirty="0">
                <a:solidFill>
                  <a:srgbClr val="000000"/>
                </a:solidFill>
                <a:latin typeface="宋体" panose="02010600030101010101" pitchFamily="2" charset="-122"/>
              </a:rPr>
              <a:t>为空</a:t>
            </a:r>
            <a:r>
              <a:rPr lang="en-US" altLang="zh-CN" sz="2400" b="1" dirty="0">
                <a:solidFill>
                  <a:srgbClr val="000000"/>
                </a:solidFill>
                <a:latin typeface="宋体" panose="02010600030101010101" pitchFamily="2" charset="-122"/>
              </a:rPr>
              <a:t>;</a:t>
            </a:r>
          </a:p>
          <a:p>
            <a:pPr marL="719138" indent="-719138" eaLnBrk="1" hangingPunct="1">
              <a:spcBef>
                <a:spcPts val="0"/>
              </a:spcBef>
              <a:buClrTx/>
              <a:buSzTx/>
              <a:buFontTx/>
              <a:buNone/>
              <a:defRPr/>
            </a:pPr>
            <a:r>
              <a:rPr lang="zh-CN" altLang="en-US" sz="2400" b="1" dirty="0">
                <a:solidFill>
                  <a:srgbClr val="000000"/>
                </a:solidFill>
                <a:latin typeface="宋体" panose="02010600030101010101" pitchFamily="2" charset="-122"/>
              </a:rPr>
              <a:t>（</a:t>
            </a:r>
            <a:r>
              <a:rPr lang="en-US" altLang="zh-CN" sz="2400" b="1" dirty="0">
                <a:solidFill>
                  <a:srgbClr val="000000"/>
                </a:solidFill>
                <a:latin typeface="宋体" panose="02010600030101010101" pitchFamily="2" charset="-122"/>
              </a:rPr>
              <a:t>2</a:t>
            </a:r>
            <a:r>
              <a:rPr lang="zh-CN" altLang="en-US" sz="2400" b="1" dirty="0">
                <a:solidFill>
                  <a:srgbClr val="000000"/>
                </a:solidFill>
                <a:latin typeface="宋体" panose="02010600030101010101" pitchFamily="2" charset="-122"/>
              </a:rPr>
              <a:t>）</a:t>
            </a:r>
            <a:r>
              <a:rPr lang="en-US" altLang="zh-CN" sz="2400" b="1" dirty="0">
                <a:solidFill>
                  <a:srgbClr val="000000"/>
                </a:solidFill>
                <a:latin typeface="宋体" panose="02010600030101010101" pitchFamily="2" charset="-122"/>
              </a:rPr>
              <a:t>n</a:t>
            </a:r>
            <a:r>
              <a:rPr lang="zh-CN" altLang="en-US" sz="2400" b="1" dirty="0">
                <a:solidFill>
                  <a:srgbClr val="000000"/>
                </a:solidFill>
                <a:latin typeface="宋体" panose="02010600030101010101" pitchFamily="2" charset="-122"/>
              </a:rPr>
              <a:t>是第一个结点，</a:t>
            </a:r>
            <a:r>
              <a:rPr lang="en-US" altLang="zh-CN" sz="2400" b="1" dirty="0">
                <a:solidFill>
                  <a:srgbClr val="000000"/>
                </a:solidFill>
                <a:latin typeface="宋体" panose="02010600030101010101" pitchFamily="2" charset="-122"/>
              </a:rPr>
              <a:t>head</a:t>
            </a:r>
            <a:r>
              <a:rPr lang="zh-CN" altLang="en-US" sz="2400" b="1" dirty="0">
                <a:solidFill>
                  <a:srgbClr val="000000"/>
                </a:solidFill>
                <a:latin typeface="宋体" panose="02010600030101010101" pitchFamily="2" charset="-122"/>
              </a:rPr>
              <a:t>需要修改</a:t>
            </a:r>
            <a:r>
              <a:rPr lang="en-US" altLang="zh-CN" sz="2400" b="1" dirty="0">
                <a:solidFill>
                  <a:srgbClr val="000000"/>
                </a:solidFill>
                <a:latin typeface="宋体" panose="02010600030101010101" pitchFamily="2" charset="-122"/>
              </a:rPr>
              <a:t>;</a:t>
            </a:r>
          </a:p>
          <a:p>
            <a:pPr eaLnBrk="1" hangingPunct="1">
              <a:spcBef>
                <a:spcPts val="0"/>
              </a:spcBef>
              <a:buClrTx/>
              <a:buSzTx/>
              <a:buFontTx/>
              <a:buNone/>
              <a:defRPr/>
            </a:pPr>
            <a:r>
              <a:rPr lang="zh-CN" altLang="en-US" sz="2400" b="1" dirty="0">
                <a:solidFill>
                  <a:srgbClr val="000000"/>
                </a:solidFill>
                <a:latin typeface="宋体" panose="02010600030101010101" pitchFamily="2" charset="-122"/>
              </a:rPr>
              <a:t>（</a:t>
            </a:r>
            <a:r>
              <a:rPr lang="en-US" altLang="zh-CN" sz="2400" b="1" dirty="0">
                <a:solidFill>
                  <a:srgbClr val="000000"/>
                </a:solidFill>
                <a:latin typeface="宋体" panose="02010600030101010101" pitchFamily="2" charset="-122"/>
              </a:rPr>
              <a:t>3</a:t>
            </a:r>
            <a:r>
              <a:rPr lang="zh-CN" altLang="en-US" sz="2400" b="1" dirty="0">
                <a:solidFill>
                  <a:srgbClr val="000000"/>
                </a:solidFill>
                <a:latin typeface="宋体" panose="02010600030101010101" pitchFamily="2" charset="-122"/>
              </a:rPr>
              <a:t>）</a:t>
            </a:r>
            <a:r>
              <a:rPr lang="en-US" altLang="zh-CN" sz="2400" b="1" dirty="0">
                <a:solidFill>
                  <a:srgbClr val="000000"/>
                </a:solidFill>
                <a:latin typeface="宋体" panose="02010600030101010101" pitchFamily="2" charset="-122"/>
              </a:rPr>
              <a:t>q</a:t>
            </a:r>
            <a:r>
              <a:rPr lang="zh-CN" altLang="en-US" sz="2400" b="1" dirty="0">
                <a:solidFill>
                  <a:srgbClr val="000000"/>
                </a:solidFill>
                <a:latin typeface="宋体" panose="02010600030101010101" pitchFamily="2" charset="-122"/>
              </a:rPr>
              <a:t>和</a:t>
            </a:r>
            <a:r>
              <a:rPr lang="en-US" altLang="zh-CN" sz="2400" b="1" dirty="0">
                <a:solidFill>
                  <a:srgbClr val="000000"/>
                </a:solidFill>
                <a:latin typeface="宋体" panose="02010600030101010101" pitchFamily="2" charset="-122"/>
              </a:rPr>
              <a:t>p</a:t>
            </a:r>
            <a:r>
              <a:rPr lang="zh-CN" altLang="en-US" sz="2400" b="1" dirty="0">
                <a:solidFill>
                  <a:srgbClr val="000000"/>
                </a:solidFill>
                <a:latin typeface="宋体" panose="02010600030101010101" pitchFamily="2" charset="-122"/>
              </a:rPr>
              <a:t>中间插入。</a:t>
            </a:r>
            <a:endParaRPr lang="en-US" altLang="zh-CN" sz="2400" b="1" dirty="0">
              <a:solidFill>
                <a:srgbClr val="000000"/>
              </a:solidFill>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box(out)">
                                      <p:cBhvr>
                                        <p:cTn id="7" dur="500"/>
                                        <p:tgtEl>
                                          <p:spTgt spid="190"/>
                                        </p:tgtEl>
                                      </p:cBhvr>
                                    </p:animEffect>
                                  </p:childTnLst>
                                </p:cTn>
                              </p:par>
                            </p:childTnLst>
                          </p:cTn>
                        </p:par>
                        <p:par>
                          <p:cTn id="8" fill="hold" nodeType="afterGroup">
                            <p:stCondLst>
                              <p:cond delay="500"/>
                            </p:stCondLst>
                            <p:childTnLst>
                              <p:par>
                                <p:cTn id="9" presetID="4" presetClass="entr" presetSubtype="32" fill="hold" nodeType="afterEffect">
                                  <p:stCondLst>
                                    <p:cond delay="0"/>
                                  </p:stCondLst>
                                  <p:childTnLst>
                                    <p:set>
                                      <p:cBhvr>
                                        <p:cTn id="10" dur="1" fill="hold">
                                          <p:stCondLst>
                                            <p:cond delay="0"/>
                                          </p:stCondLst>
                                        </p:cTn>
                                        <p:tgtEl>
                                          <p:spTgt spid="191"/>
                                        </p:tgtEl>
                                        <p:attrNameLst>
                                          <p:attrName>style.visibility</p:attrName>
                                        </p:attrNameLst>
                                      </p:cBhvr>
                                      <p:to>
                                        <p:strVal val="visible"/>
                                      </p:to>
                                    </p:set>
                                    <p:animEffect transition="in" filter="box(out)">
                                      <p:cBhvr>
                                        <p:cTn id="11" dur="500"/>
                                        <p:tgtEl>
                                          <p:spTgt spid="19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198"/>
                                        </p:tgtEl>
                                        <p:attrNameLst>
                                          <p:attrName>style.visibility</p:attrName>
                                        </p:attrNameLst>
                                      </p:cBhvr>
                                      <p:to>
                                        <p:strVal val="visible"/>
                                      </p:to>
                                    </p:set>
                                    <p:animEffect transition="in" filter="box(out)">
                                      <p:cBhvr>
                                        <p:cTn id="16" dur="500"/>
                                        <p:tgtEl>
                                          <p:spTgt spid="198"/>
                                        </p:tgtEl>
                                      </p:cBhvr>
                                    </p:animEffect>
                                  </p:childTnLst>
                                </p:cTn>
                              </p:par>
                            </p:childTnLst>
                          </p:cTn>
                        </p:par>
                        <p:par>
                          <p:cTn id="17" fill="hold" nodeType="afterGroup">
                            <p:stCondLst>
                              <p:cond delay="500"/>
                            </p:stCondLst>
                            <p:childTnLst>
                              <p:par>
                                <p:cTn id="18" presetID="4" presetClass="entr" presetSubtype="32" fill="hold" nodeType="afterEffect">
                                  <p:stCondLst>
                                    <p:cond delay="0"/>
                                  </p:stCondLst>
                                  <p:childTnLst>
                                    <p:set>
                                      <p:cBhvr>
                                        <p:cTn id="19" dur="1" fill="hold">
                                          <p:stCondLst>
                                            <p:cond delay="0"/>
                                          </p:stCondLst>
                                        </p:cTn>
                                        <p:tgtEl>
                                          <p:spTgt spid="199"/>
                                        </p:tgtEl>
                                        <p:attrNameLst>
                                          <p:attrName>style.visibility</p:attrName>
                                        </p:attrNameLst>
                                      </p:cBhvr>
                                      <p:to>
                                        <p:strVal val="visible"/>
                                      </p:to>
                                    </p:set>
                                    <p:animEffect transition="in" filter="box(out)">
                                      <p:cBhvr>
                                        <p:cTn id="20" dur="500"/>
                                        <p:tgtEl>
                                          <p:spTgt spid="19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237"/>
                                        </p:tgtEl>
                                        <p:attrNameLst>
                                          <p:attrName>style.visibility</p:attrName>
                                        </p:attrNameLst>
                                      </p:cBhvr>
                                      <p:to>
                                        <p:strVal val="visible"/>
                                      </p:to>
                                    </p:set>
                                    <p:animEffect transition="in" filter="box(in)">
                                      <p:cBhvr>
                                        <p:cTn id="25" dur="500"/>
                                        <p:tgtEl>
                                          <p:spTgt spid="23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32" fill="hold" nodeType="clickEffect">
                                  <p:stCondLst>
                                    <p:cond delay="0"/>
                                  </p:stCondLst>
                                  <p:childTnLst>
                                    <p:set>
                                      <p:cBhvr>
                                        <p:cTn id="29" dur="1" fill="hold">
                                          <p:stCondLst>
                                            <p:cond delay="0"/>
                                          </p:stCondLst>
                                        </p:cTn>
                                        <p:tgtEl>
                                          <p:spTgt spid="223"/>
                                        </p:tgtEl>
                                        <p:attrNameLst>
                                          <p:attrName>style.visibility</p:attrName>
                                        </p:attrNameLst>
                                      </p:cBhvr>
                                      <p:to>
                                        <p:strVal val="visible"/>
                                      </p:to>
                                    </p:set>
                                    <p:animEffect transition="in" filter="box(out)">
                                      <p:cBhvr>
                                        <p:cTn id="30" dur="500"/>
                                        <p:tgtEl>
                                          <p:spTgt spid="22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211"/>
                                        </p:tgtEl>
                                        <p:attrNameLst>
                                          <p:attrName>style.visibility</p:attrName>
                                        </p:attrNameLst>
                                      </p:cBhvr>
                                      <p:to>
                                        <p:strVal val="visible"/>
                                      </p:to>
                                    </p:set>
                                    <p:animEffect transition="in" filter="box(out)">
                                      <p:cBhvr>
                                        <p:cTn id="35" dur="500"/>
                                        <p:tgtEl>
                                          <p:spTgt spid="21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32" fill="hold" nodeType="clickEffect">
                                  <p:stCondLst>
                                    <p:cond delay="0"/>
                                  </p:stCondLst>
                                  <p:childTnLst>
                                    <p:set>
                                      <p:cBhvr>
                                        <p:cTn id="39" dur="1" fill="hold">
                                          <p:stCondLst>
                                            <p:cond delay="0"/>
                                          </p:stCondLst>
                                        </p:cTn>
                                        <p:tgtEl>
                                          <p:spTgt spid="234"/>
                                        </p:tgtEl>
                                        <p:attrNameLst>
                                          <p:attrName>style.visibility</p:attrName>
                                        </p:attrNameLst>
                                      </p:cBhvr>
                                      <p:to>
                                        <p:strVal val="visible"/>
                                      </p:to>
                                    </p:set>
                                    <p:animEffect transition="in" filter="box(out)">
                                      <p:cBhvr>
                                        <p:cTn id="40" dur="500"/>
                                        <p:tgtEl>
                                          <p:spTgt spid="23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32" fill="hold" grpId="0" nodeType="clickEffect">
                                  <p:stCondLst>
                                    <p:cond delay="0"/>
                                  </p:stCondLst>
                                  <p:childTnLst>
                                    <p:set>
                                      <p:cBhvr>
                                        <p:cTn id="44" dur="1" fill="hold">
                                          <p:stCondLst>
                                            <p:cond delay="0"/>
                                          </p:stCondLst>
                                        </p:cTn>
                                        <p:tgtEl>
                                          <p:spTgt spid="212"/>
                                        </p:tgtEl>
                                        <p:attrNameLst>
                                          <p:attrName>style.visibility</p:attrName>
                                        </p:attrNameLst>
                                      </p:cBhvr>
                                      <p:to>
                                        <p:strVal val="visible"/>
                                      </p:to>
                                    </p:set>
                                    <p:animEffect transition="in" filter="box(out)">
                                      <p:cBhvr>
                                        <p:cTn id="45" dur="500"/>
                                        <p:tgtEl>
                                          <p:spTgt spid="21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1" presetClass="entr" presetSubtype="0" fill="hold" nodeType="clickEffect">
                                  <p:stCondLst>
                                    <p:cond delay="0"/>
                                  </p:stCondLst>
                                  <p:childTnLst>
                                    <p:set>
                                      <p:cBhvr>
                                        <p:cTn id="49" dur="1000">
                                          <p:stCondLst>
                                            <p:cond delay="0"/>
                                          </p:stCondLst>
                                        </p:cTn>
                                        <p:tgtEl>
                                          <p:spTgt spid="236"/>
                                        </p:tgtEl>
                                        <p:attrNameLst>
                                          <p:attrName>style.visibility</p:attrName>
                                        </p:attrNameLst>
                                      </p:cBhvr>
                                      <p:to>
                                        <p:strVal val="visible"/>
                                      </p:to>
                                    </p:set>
                                  </p:childTnLst>
                                </p:cTn>
                              </p:par>
                            </p:childTnLst>
                          </p:cTn>
                        </p:par>
                        <p:par>
                          <p:cTn id="50" fill="hold" nodeType="afterGroup">
                            <p:stCondLst>
                              <p:cond delay="1000"/>
                            </p:stCondLst>
                            <p:childTnLst>
                              <p:par>
                                <p:cTn id="51" presetID="4" presetClass="entr" presetSubtype="32" fill="hold" nodeType="afterEffect">
                                  <p:stCondLst>
                                    <p:cond delay="0"/>
                                  </p:stCondLst>
                                  <p:childTnLst>
                                    <p:set>
                                      <p:cBhvr>
                                        <p:cTn id="52" dur="1" fill="hold">
                                          <p:stCondLst>
                                            <p:cond delay="0"/>
                                          </p:stCondLst>
                                        </p:cTn>
                                        <p:tgtEl>
                                          <p:spTgt spid="208"/>
                                        </p:tgtEl>
                                        <p:attrNameLst>
                                          <p:attrName>style.visibility</p:attrName>
                                        </p:attrNameLst>
                                      </p:cBhvr>
                                      <p:to>
                                        <p:strVal val="visible"/>
                                      </p:to>
                                    </p:set>
                                    <p:animEffect transition="in" filter="box(out)">
                                      <p:cBhvr>
                                        <p:cTn id="53" dur="500"/>
                                        <p:tgtEl>
                                          <p:spTgt spid="208"/>
                                        </p:tgtEl>
                                      </p:cBhvr>
                                    </p:animEffect>
                                  </p:childTnLst>
                                </p:cTn>
                              </p:par>
                            </p:childTnLst>
                          </p:cTn>
                        </p:par>
                        <p:par>
                          <p:cTn id="54" fill="hold" nodeType="afterGroup">
                            <p:stCondLst>
                              <p:cond delay="1500"/>
                            </p:stCondLst>
                            <p:childTnLst>
                              <p:par>
                                <p:cTn id="55" presetID="4" presetClass="entr" presetSubtype="32" fill="hold" nodeType="afterEffect">
                                  <p:stCondLst>
                                    <p:cond delay="0"/>
                                  </p:stCondLst>
                                  <p:childTnLst>
                                    <p:set>
                                      <p:cBhvr>
                                        <p:cTn id="56" dur="1" fill="hold">
                                          <p:stCondLst>
                                            <p:cond delay="0"/>
                                          </p:stCondLst>
                                        </p:cTn>
                                        <p:tgtEl>
                                          <p:spTgt spid="207"/>
                                        </p:tgtEl>
                                        <p:attrNameLst>
                                          <p:attrName>style.visibility</p:attrName>
                                        </p:attrNameLst>
                                      </p:cBhvr>
                                      <p:to>
                                        <p:strVal val="visible"/>
                                      </p:to>
                                    </p:set>
                                    <p:animEffect transition="in" filter="box(out)">
                                      <p:cBhvr>
                                        <p:cTn id="57" dur="500"/>
                                        <p:tgtEl>
                                          <p:spTgt spid="20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238"/>
                                        </p:tgtEl>
                                        <p:attrNameLst>
                                          <p:attrName>style.visibility</p:attrName>
                                        </p:attrNameLst>
                                      </p:cBhvr>
                                      <p:to>
                                        <p:strVal val="visible"/>
                                      </p:to>
                                    </p:set>
                                    <p:animEffect transition="in" filter="box(out)">
                                      <p:cBhvr>
                                        <p:cTn id="62" dur="500"/>
                                        <p:tgtEl>
                                          <p:spTgt spid="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 grpId="0" animBg="1"/>
      <p:bldP spid="198" grpId="0" animBg="1"/>
      <p:bldP spid="211" grpId="0" animBg="1" autoUpdateAnimBg="0"/>
      <p:bldP spid="212" grpId="0" animBg="1" autoUpdateAnimBg="0"/>
      <p:bldP spid="237" grpId="0" animBg="1"/>
      <p:bldP spid="238"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1">
            <a:extLst>
              <a:ext uri="{FF2B5EF4-FFF2-40B4-BE49-F238E27FC236}">
                <a16:creationId xmlns:a16="http://schemas.microsoft.com/office/drawing/2014/main" id="{09E3919A-7546-40C0-B8E7-03606625CA2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16CBC7A-FE31-4DC9-8D0C-E3470B5394DC}" type="slidenum">
              <a:rPr kumimoji="0" lang="en-US" altLang="zh-CN" sz="1800" smtClean="0">
                <a:solidFill>
                  <a:srgbClr val="009900"/>
                </a:solidFill>
              </a:rPr>
              <a:pPr>
                <a:spcBef>
                  <a:spcPct val="0"/>
                </a:spcBef>
                <a:buClrTx/>
                <a:buSzTx/>
                <a:buFontTx/>
                <a:buNone/>
              </a:pPr>
              <a:t>61</a:t>
            </a:fld>
            <a:endParaRPr kumimoji="0" lang="en-US" altLang="zh-CN" sz="1800">
              <a:solidFill>
                <a:srgbClr val="009900"/>
              </a:solidFill>
            </a:endParaRPr>
          </a:p>
        </p:txBody>
      </p:sp>
      <p:sp>
        <p:nvSpPr>
          <p:cNvPr id="66563" name="Line 4">
            <a:extLst>
              <a:ext uri="{FF2B5EF4-FFF2-40B4-BE49-F238E27FC236}">
                <a16:creationId xmlns:a16="http://schemas.microsoft.com/office/drawing/2014/main" id="{747D9B7D-41EA-49BF-9E28-8BDD98A30583}"/>
              </a:ext>
            </a:extLst>
          </p:cNvPr>
          <p:cNvSpPr>
            <a:spLocks noChangeShapeType="1"/>
          </p:cNvSpPr>
          <p:nvPr/>
        </p:nvSpPr>
        <p:spPr bwMode="auto">
          <a:xfrm>
            <a:off x="482600" y="1341438"/>
            <a:ext cx="8001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wrap="none" anchor="ctr"/>
          <a:lstStyle/>
          <a:p>
            <a:endParaRPr lang="zh-CN" altLang="en-US"/>
          </a:p>
        </p:txBody>
      </p:sp>
      <p:sp>
        <p:nvSpPr>
          <p:cNvPr id="66564" name="Line 5">
            <a:extLst>
              <a:ext uri="{FF2B5EF4-FFF2-40B4-BE49-F238E27FC236}">
                <a16:creationId xmlns:a16="http://schemas.microsoft.com/office/drawing/2014/main" id="{4697ED57-EA33-4DBE-8407-DF2BE2DCEBEA}"/>
              </a:ext>
            </a:extLst>
          </p:cNvPr>
          <p:cNvSpPr>
            <a:spLocks noChangeShapeType="1"/>
          </p:cNvSpPr>
          <p:nvPr/>
        </p:nvSpPr>
        <p:spPr bwMode="auto">
          <a:xfrm>
            <a:off x="482600" y="1341438"/>
            <a:ext cx="0" cy="5302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wrap="none" anchor="ctr"/>
          <a:lstStyle/>
          <a:p>
            <a:endParaRPr lang="zh-CN" altLang="en-US"/>
          </a:p>
        </p:txBody>
      </p:sp>
      <p:sp>
        <p:nvSpPr>
          <p:cNvPr id="66565" name="Text Box 13">
            <a:extLst>
              <a:ext uri="{FF2B5EF4-FFF2-40B4-BE49-F238E27FC236}">
                <a16:creationId xmlns:a16="http://schemas.microsoft.com/office/drawing/2014/main" id="{313D1955-11EE-44E6-A280-A36CF07FE7E7}"/>
              </a:ext>
            </a:extLst>
          </p:cNvPr>
          <p:cNvSpPr txBox="1">
            <a:spLocks noChangeArrowheads="1"/>
          </p:cNvSpPr>
          <p:nvPr/>
        </p:nvSpPr>
        <p:spPr bwMode="auto">
          <a:xfrm>
            <a:off x="300038" y="588963"/>
            <a:ext cx="4624387"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b="1">
                <a:solidFill>
                  <a:srgbClr val="000000"/>
                </a:solidFill>
                <a:latin typeface="Times New Roman" panose="02020603050405020304" pitchFamily="18" charset="0"/>
              </a:rPr>
              <a:t>单链表算法</a:t>
            </a:r>
            <a:r>
              <a:rPr lang="en-US" altLang="zh-CN" sz="2400" b="1">
                <a:solidFill>
                  <a:srgbClr val="000000"/>
                </a:solidFill>
                <a:latin typeface="Times New Roman" panose="02020603050405020304" pitchFamily="18" charset="0"/>
              </a:rPr>
              <a:t>5</a:t>
            </a:r>
            <a:r>
              <a:rPr lang="zh-CN" altLang="en-US" sz="2400" b="1">
                <a:solidFill>
                  <a:srgbClr val="000000"/>
                </a:solidFill>
                <a:latin typeface="Times New Roman" panose="02020603050405020304" pitchFamily="18" charset="0"/>
              </a:rPr>
              <a:t>：删除给定值</a:t>
            </a:r>
            <a:r>
              <a:rPr lang="en-US" altLang="zh-CN" sz="2400" b="1">
                <a:solidFill>
                  <a:srgbClr val="000000"/>
                </a:solidFill>
                <a:latin typeface="Times New Roman" panose="02020603050405020304" pitchFamily="18" charset="0"/>
              </a:rPr>
              <a:t>n(</a:t>
            </a:r>
            <a:r>
              <a:rPr lang="zh-CN" altLang="en-US" sz="2400" b="1">
                <a:solidFill>
                  <a:srgbClr val="000000"/>
                </a:solidFill>
                <a:latin typeface="Times New Roman" panose="02020603050405020304" pitchFamily="18" charset="0"/>
              </a:rPr>
              <a:t>假定为</a:t>
            </a:r>
            <a:r>
              <a:rPr lang="en-US" altLang="zh-CN" sz="2400" b="1">
                <a:solidFill>
                  <a:srgbClr val="000000"/>
                </a:solidFill>
                <a:latin typeface="Times New Roman" panose="02020603050405020304" pitchFamily="18" charset="0"/>
              </a:rPr>
              <a:t>10)</a:t>
            </a:r>
            <a:r>
              <a:rPr lang="zh-CN" altLang="en-US" sz="2400" b="1">
                <a:solidFill>
                  <a:srgbClr val="000000"/>
                </a:solidFill>
                <a:latin typeface="Times New Roman" panose="02020603050405020304" pitchFamily="18" charset="0"/>
              </a:rPr>
              <a:t> 的结点：</a:t>
            </a:r>
            <a:endParaRPr lang="en-US" altLang="zh-CN" sz="2400" b="1">
              <a:solidFill>
                <a:srgbClr val="000000"/>
              </a:solidFill>
              <a:latin typeface="Times New Roman" panose="02020603050405020304" pitchFamily="18" charset="0"/>
            </a:endParaRPr>
          </a:p>
          <a:p>
            <a:pPr eaLnBrk="1" hangingPunct="1">
              <a:spcBef>
                <a:spcPts val="1800"/>
              </a:spcBef>
              <a:buClrTx/>
              <a:buSzTx/>
              <a:buFontTx/>
              <a:buNone/>
            </a:pPr>
            <a:r>
              <a:rPr lang="zh-CN" altLang="en-US" sz="2200" b="1">
                <a:solidFill>
                  <a:srgbClr val="000000"/>
                </a:solidFill>
                <a:latin typeface="Times New Roman" panose="02020603050405020304" pitchFamily="18" charset="0"/>
              </a:rPr>
              <a:t>需要修改</a:t>
            </a:r>
            <a:r>
              <a:rPr lang="en-US" altLang="zh-CN" sz="2200" b="1">
                <a:solidFill>
                  <a:srgbClr val="000000"/>
                </a:solidFill>
                <a:latin typeface="Times New Roman" panose="02020603050405020304" pitchFamily="18" charset="0"/>
              </a:rPr>
              <a:t>n</a:t>
            </a:r>
            <a:r>
              <a:rPr lang="zh-CN" altLang="en-US" sz="2200" b="1">
                <a:solidFill>
                  <a:srgbClr val="000000"/>
                </a:solidFill>
                <a:latin typeface="Times New Roman" panose="02020603050405020304" pitchFamily="18" charset="0"/>
              </a:rPr>
              <a:t>结点前面结点的指针</a:t>
            </a:r>
          </a:p>
        </p:txBody>
      </p:sp>
      <p:sp>
        <p:nvSpPr>
          <p:cNvPr id="66566" name="灯片编号占位符 1">
            <a:extLst>
              <a:ext uri="{FF2B5EF4-FFF2-40B4-BE49-F238E27FC236}">
                <a16:creationId xmlns:a16="http://schemas.microsoft.com/office/drawing/2014/main" id="{C57362D3-D055-4B67-958A-B0DCB7063A77}"/>
              </a:ext>
            </a:extLst>
          </p:cNvPr>
          <p:cNvSpPr txBox="1">
            <a:spLocks/>
          </p:cNvSpPr>
          <p:nvPr/>
        </p:nvSpPr>
        <p:spPr bwMode="auto">
          <a:xfrm>
            <a:off x="6781800" y="70040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1366278D-C82F-4FEF-95E8-3D3F4FF86175}" type="slidenum">
              <a:rPr kumimoji="0" lang="en-US" altLang="zh-CN" sz="1800" b="1">
                <a:solidFill>
                  <a:srgbClr val="009900"/>
                </a:solidFill>
              </a:rPr>
              <a:pPr algn="r" eaLnBrk="1" hangingPunct="1">
                <a:spcBef>
                  <a:spcPct val="0"/>
                </a:spcBef>
                <a:buClrTx/>
                <a:buSzTx/>
                <a:buFontTx/>
                <a:buNone/>
              </a:pPr>
              <a:t>61</a:t>
            </a:fld>
            <a:endParaRPr kumimoji="0" lang="en-US" altLang="zh-CN" sz="1800" b="1">
              <a:solidFill>
                <a:srgbClr val="009900"/>
              </a:solidFill>
            </a:endParaRPr>
          </a:p>
        </p:txBody>
      </p:sp>
      <p:sp>
        <p:nvSpPr>
          <p:cNvPr id="66567" name="Text Box 9">
            <a:extLst>
              <a:ext uri="{FF2B5EF4-FFF2-40B4-BE49-F238E27FC236}">
                <a16:creationId xmlns:a16="http://schemas.microsoft.com/office/drawing/2014/main" id="{BDEB6C82-47D3-4CE2-8F52-D7C95074D2DF}"/>
              </a:ext>
            </a:extLst>
          </p:cNvPr>
          <p:cNvSpPr txBox="1">
            <a:spLocks noChangeArrowheads="1"/>
          </p:cNvSpPr>
          <p:nvPr/>
        </p:nvSpPr>
        <p:spPr bwMode="auto">
          <a:xfrm>
            <a:off x="266700" y="2944813"/>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b="1">
                <a:solidFill>
                  <a:srgbClr val="000000"/>
                </a:solidFill>
                <a:latin typeface="宋体" panose="02010600030101010101" pitchFamily="2" charset="-122"/>
              </a:rPr>
              <a:t>head</a:t>
            </a:r>
          </a:p>
        </p:txBody>
      </p:sp>
      <p:sp>
        <p:nvSpPr>
          <p:cNvPr id="66568" name="Rectangle 10">
            <a:extLst>
              <a:ext uri="{FF2B5EF4-FFF2-40B4-BE49-F238E27FC236}">
                <a16:creationId xmlns:a16="http://schemas.microsoft.com/office/drawing/2014/main" id="{5948F361-C684-4F6D-ADEF-9EF29FE982AA}"/>
              </a:ext>
            </a:extLst>
          </p:cNvPr>
          <p:cNvSpPr>
            <a:spLocks noChangeArrowheads="1"/>
          </p:cNvSpPr>
          <p:nvPr/>
        </p:nvSpPr>
        <p:spPr bwMode="auto">
          <a:xfrm>
            <a:off x="2219325" y="2924175"/>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b="1">
              <a:solidFill>
                <a:srgbClr val="000000"/>
              </a:solidFill>
              <a:latin typeface="宋体" panose="02010600030101010101" pitchFamily="2" charset="-122"/>
            </a:endParaRPr>
          </a:p>
        </p:txBody>
      </p:sp>
      <p:sp>
        <p:nvSpPr>
          <p:cNvPr id="66569" name="Rectangle 11">
            <a:extLst>
              <a:ext uri="{FF2B5EF4-FFF2-40B4-BE49-F238E27FC236}">
                <a16:creationId xmlns:a16="http://schemas.microsoft.com/office/drawing/2014/main" id="{FA9E4A3B-5FC2-4107-B1B3-1D9F0AA3D530}"/>
              </a:ext>
            </a:extLst>
          </p:cNvPr>
          <p:cNvSpPr>
            <a:spLocks noChangeArrowheads="1"/>
          </p:cNvSpPr>
          <p:nvPr/>
        </p:nvSpPr>
        <p:spPr bwMode="auto">
          <a:xfrm>
            <a:off x="1724025" y="2924175"/>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b="1">
                <a:solidFill>
                  <a:srgbClr val="000000"/>
                </a:solidFill>
                <a:latin typeface="宋体" panose="02010600030101010101" pitchFamily="2" charset="-122"/>
              </a:rPr>
              <a:t>6</a:t>
            </a:r>
          </a:p>
        </p:txBody>
      </p:sp>
      <p:sp>
        <p:nvSpPr>
          <p:cNvPr id="66570" name="Line 12">
            <a:extLst>
              <a:ext uri="{FF2B5EF4-FFF2-40B4-BE49-F238E27FC236}">
                <a16:creationId xmlns:a16="http://schemas.microsoft.com/office/drawing/2014/main" id="{481EE244-DB40-47FB-A697-7B504DE1DEA1}"/>
              </a:ext>
            </a:extLst>
          </p:cNvPr>
          <p:cNvSpPr>
            <a:spLocks noChangeShapeType="1"/>
          </p:cNvSpPr>
          <p:nvPr/>
        </p:nvSpPr>
        <p:spPr bwMode="auto">
          <a:xfrm>
            <a:off x="1724025" y="2924175"/>
            <a:ext cx="9906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1" name="Line 13">
            <a:extLst>
              <a:ext uri="{FF2B5EF4-FFF2-40B4-BE49-F238E27FC236}">
                <a16:creationId xmlns:a16="http://schemas.microsoft.com/office/drawing/2014/main" id="{6554064A-620A-43C8-A09D-B9DDF8A17E8C}"/>
              </a:ext>
            </a:extLst>
          </p:cNvPr>
          <p:cNvSpPr>
            <a:spLocks noChangeShapeType="1"/>
          </p:cNvSpPr>
          <p:nvPr/>
        </p:nvSpPr>
        <p:spPr bwMode="auto">
          <a:xfrm>
            <a:off x="1724025" y="3381375"/>
            <a:ext cx="9906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2" name="Line 14">
            <a:extLst>
              <a:ext uri="{FF2B5EF4-FFF2-40B4-BE49-F238E27FC236}">
                <a16:creationId xmlns:a16="http://schemas.microsoft.com/office/drawing/2014/main" id="{8E2240C2-8BA0-4426-BC85-BB658C419891}"/>
              </a:ext>
            </a:extLst>
          </p:cNvPr>
          <p:cNvSpPr>
            <a:spLocks noChangeShapeType="1"/>
          </p:cNvSpPr>
          <p:nvPr/>
        </p:nvSpPr>
        <p:spPr bwMode="auto">
          <a:xfrm>
            <a:off x="1724025" y="2924175"/>
            <a:ext cx="0" cy="457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3" name="Line 15">
            <a:extLst>
              <a:ext uri="{FF2B5EF4-FFF2-40B4-BE49-F238E27FC236}">
                <a16:creationId xmlns:a16="http://schemas.microsoft.com/office/drawing/2014/main" id="{F1E91A26-3165-4FA0-9356-EDA31F5A8D30}"/>
              </a:ext>
            </a:extLst>
          </p:cNvPr>
          <p:cNvSpPr>
            <a:spLocks noChangeShapeType="1"/>
          </p:cNvSpPr>
          <p:nvPr/>
        </p:nvSpPr>
        <p:spPr bwMode="auto">
          <a:xfrm>
            <a:off x="2219325" y="2924175"/>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4" name="Line 16">
            <a:extLst>
              <a:ext uri="{FF2B5EF4-FFF2-40B4-BE49-F238E27FC236}">
                <a16:creationId xmlns:a16="http://schemas.microsoft.com/office/drawing/2014/main" id="{CDC6599B-017E-452D-AE86-F5206BF46646}"/>
              </a:ext>
            </a:extLst>
          </p:cNvPr>
          <p:cNvSpPr>
            <a:spLocks noChangeShapeType="1"/>
          </p:cNvSpPr>
          <p:nvPr/>
        </p:nvSpPr>
        <p:spPr bwMode="auto">
          <a:xfrm>
            <a:off x="2714625" y="2924175"/>
            <a:ext cx="0" cy="457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5" name="Rectangle 17">
            <a:extLst>
              <a:ext uri="{FF2B5EF4-FFF2-40B4-BE49-F238E27FC236}">
                <a16:creationId xmlns:a16="http://schemas.microsoft.com/office/drawing/2014/main" id="{0394AC49-7812-49D5-BD57-0DA64D0BACC2}"/>
              </a:ext>
            </a:extLst>
          </p:cNvPr>
          <p:cNvSpPr>
            <a:spLocks noChangeArrowheads="1"/>
          </p:cNvSpPr>
          <p:nvPr/>
        </p:nvSpPr>
        <p:spPr bwMode="auto">
          <a:xfrm>
            <a:off x="3514725" y="2924175"/>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b="1">
              <a:solidFill>
                <a:srgbClr val="000000"/>
              </a:solidFill>
              <a:latin typeface="宋体" panose="02010600030101010101" pitchFamily="2" charset="-122"/>
            </a:endParaRPr>
          </a:p>
        </p:txBody>
      </p:sp>
      <p:sp>
        <p:nvSpPr>
          <p:cNvPr id="66576" name="Rectangle 18">
            <a:extLst>
              <a:ext uri="{FF2B5EF4-FFF2-40B4-BE49-F238E27FC236}">
                <a16:creationId xmlns:a16="http://schemas.microsoft.com/office/drawing/2014/main" id="{D6785F6D-D02D-49FF-9018-1606C7F7BB9B}"/>
              </a:ext>
            </a:extLst>
          </p:cNvPr>
          <p:cNvSpPr>
            <a:spLocks noChangeArrowheads="1"/>
          </p:cNvSpPr>
          <p:nvPr/>
        </p:nvSpPr>
        <p:spPr bwMode="auto">
          <a:xfrm>
            <a:off x="3019425" y="2924175"/>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b="1">
                <a:solidFill>
                  <a:srgbClr val="000000"/>
                </a:solidFill>
                <a:latin typeface="宋体" panose="02010600030101010101" pitchFamily="2" charset="-122"/>
              </a:rPr>
              <a:t>4</a:t>
            </a:r>
            <a:endParaRPr lang="en-US" altLang="zh-CN" sz="2000" b="1" baseline="-25000">
              <a:solidFill>
                <a:srgbClr val="000000"/>
              </a:solidFill>
              <a:latin typeface="宋体" panose="02010600030101010101" pitchFamily="2" charset="-122"/>
            </a:endParaRPr>
          </a:p>
        </p:txBody>
      </p:sp>
      <p:sp>
        <p:nvSpPr>
          <p:cNvPr id="66577" name="Line 19">
            <a:extLst>
              <a:ext uri="{FF2B5EF4-FFF2-40B4-BE49-F238E27FC236}">
                <a16:creationId xmlns:a16="http://schemas.microsoft.com/office/drawing/2014/main" id="{7ABCCA47-186B-43AF-AB5E-F855F819BE41}"/>
              </a:ext>
            </a:extLst>
          </p:cNvPr>
          <p:cNvSpPr>
            <a:spLocks noChangeShapeType="1"/>
          </p:cNvSpPr>
          <p:nvPr/>
        </p:nvSpPr>
        <p:spPr bwMode="auto">
          <a:xfrm>
            <a:off x="3019425" y="2924175"/>
            <a:ext cx="9906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8" name="Line 20">
            <a:extLst>
              <a:ext uri="{FF2B5EF4-FFF2-40B4-BE49-F238E27FC236}">
                <a16:creationId xmlns:a16="http://schemas.microsoft.com/office/drawing/2014/main" id="{01C13004-049E-4C84-998B-4C05C807131A}"/>
              </a:ext>
            </a:extLst>
          </p:cNvPr>
          <p:cNvSpPr>
            <a:spLocks noChangeShapeType="1"/>
          </p:cNvSpPr>
          <p:nvPr/>
        </p:nvSpPr>
        <p:spPr bwMode="auto">
          <a:xfrm>
            <a:off x="3019425" y="2924175"/>
            <a:ext cx="0" cy="457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9" name="Line 21">
            <a:extLst>
              <a:ext uri="{FF2B5EF4-FFF2-40B4-BE49-F238E27FC236}">
                <a16:creationId xmlns:a16="http://schemas.microsoft.com/office/drawing/2014/main" id="{61B19C20-9C45-4A85-83BE-AB76C5EAF25D}"/>
              </a:ext>
            </a:extLst>
          </p:cNvPr>
          <p:cNvSpPr>
            <a:spLocks noChangeShapeType="1"/>
          </p:cNvSpPr>
          <p:nvPr/>
        </p:nvSpPr>
        <p:spPr bwMode="auto">
          <a:xfrm>
            <a:off x="3514725" y="2924175"/>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0" name="Line 22">
            <a:extLst>
              <a:ext uri="{FF2B5EF4-FFF2-40B4-BE49-F238E27FC236}">
                <a16:creationId xmlns:a16="http://schemas.microsoft.com/office/drawing/2014/main" id="{4AA364FE-3379-42BE-8A1D-0AE3AE7EA215}"/>
              </a:ext>
            </a:extLst>
          </p:cNvPr>
          <p:cNvSpPr>
            <a:spLocks noChangeShapeType="1"/>
          </p:cNvSpPr>
          <p:nvPr/>
        </p:nvSpPr>
        <p:spPr bwMode="auto">
          <a:xfrm>
            <a:off x="4010025" y="2924175"/>
            <a:ext cx="0" cy="457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1" name="Rectangle 23">
            <a:extLst>
              <a:ext uri="{FF2B5EF4-FFF2-40B4-BE49-F238E27FC236}">
                <a16:creationId xmlns:a16="http://schemas.microsoft.com/office/drawing/2014/main" id="{18892507-242E-434E-A9DC-CD0AE5B5EF58}"/>
              </a:ext>
            </a:extLst>
          </p:cNvPr>
          <p:cNvSpPr>
            <a:spLocks noChangeArrowheads="1"/>
          </p:cNvSpPr>
          <p:nvPr/>
        </p:nvSpPr>
        <p:spPr bwMode="auto">
          <a:xfrm>
            <a:off x="4733925" y="2924175"/>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b="1">
              <a:solidFill>
                <a:srgbClr val="000000"/>
              </a:solidFill>
              <a:latin typeface="宋体" panose="02010600030101010101" pitchFamily="2" charset="-122"/>
            </a:endParaRPr>
          </a:p>
        </p:txBody>
      </p:sp>
      <p:sp>
        <p:nvSpPr>
          <p:cNvPr id="142" name="Rectangle 24">
            <a:extLst>
              <a:ext uri="{FF2B5EF4-FFF2-40B4-BE49-F238E27FC236}">
                <a16:creationId xmlns:a16="http://schemas.microsoft.com/office/drawing/2014/main" id="{9F5517E8-366E-494A-976B-6DC51AD113C6}"/>
              </a:ext>
            </a:extLst>
          </p:cNvPr>
          <p:cNvSpPr>
            <a:spLocks noChangeArrowheads="1"/>
          </p:cNvSpPr>
          <p:nvPr/>
        </p:nvSpPr>
        <p:spPr bwMode="auto">
          <a:xfrm>
            <a:off x="4238625" y="2924175"/>
            <a:ext cx="63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b="1">
                <a:solidFill>
                  <a:srgbClr val="000000"/>
                </a:solidFill>
                <a:latin typeface="宋体" panose="02010600030101010101" pitchFamily="2" charset="-122"/>
              </a:rPr>
              <a:t>10</a:t>
            </a:r>
            <a:endParaRPr lang="en-US" altLang="zh-CN" sz="2000" b="1" baseline="-25000">
              <a:solidFill>
                <a:srgbClr val="000000"/>
              </a:solidFill>
              <a:latin typeface="宋体" panose="02010600030101010101" pitchFamily="2" charset="-122"/>
            </a:endParaRPr>
          </a:p>
        </p:txBody>
      </p:sp>
      <p:sp>
        <p:nvSpPr>
          <p:cNvPr id="143" name="Line 25">
            <a:extLst>
              <a:ext uri="{FF2B5EF4-FFF2-40B4-BE49-F238E27FC236}">
                <a16:creationId xmlns:a16="http://schemas.microsoft.com/office/drawing/2014/main" id="{C291430A-01B5-4691-9168-565DA860AB7D}"/>
              </a:ext>
            </a:extLst>
          </p:cNvPr>
          <p:cNvSpPr>
            <a:spLocks noChangeShapeType="1"/>
          </p:cNvSpPr>
          <p:nvPr/>
        </p:nvSpPr>
        <p:spPr bwMode="auto">
          <a:xfrm>
            <a:off x="4238625" y="2924175"/>
            <a:ext cx="9906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 name="Line 26">
            <a:extLst>
              <a:ext uri="{FF2B5EF4-FFF2-40B4-BE49-F238E27FC236}">
                <a16:creationId xmlns:a16="http://schemas.microsoft.com/office/drawing/2014/main" id="{8CAFC4EC-FE84-4C4D-9490-B0943D3C868D}"/>
              </a:ext>
            </a:extLst>
          </p:cNvPr>
          <p:cNvSpPr>
            <a:spLocks noChangeShapeType="1"/>
          </p:cNvSpPr>
          <p:nvPr/>
        </p:nvSpPr>
        <p:spPr bwMode="auto">
          <a:xfrm>
            <a:off x="4238625" y="3381375"/>
            <a:ext cx="9906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 name="Line 27">
            <a:extLst>
              <a:ext uri="{FF2B5EF4-FFF2-40B4-BE49-F238E27FC236}">
                <a16:creationId xmlns:a16="http://schemas.microsoft.com/office/drawing/2014/main" id="{DDD3E669-C936-4272-A0D0-0E0AAC5E0830}"/>
              </a:ext>
            </a:extLst>
          </p:cNvPr>
          <p:cNvSpPr>
            <a:spLocks noChangeShapeType="1"/>
          </p:cNvSpPr>
          <p:nvPr/>
        </p:nvSpPr>
        <p:spPr bwMode="auto">
          <a:xfrm>
            <a:off x="4238625" y="2924175"/>
            <a:ext cx="0" cy="457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6" name="Line 28">
            <a:extLst>
              <a:ext uri="{FF2B5EF4-FFF2-40B4-BE49-F238E27FC236}">
                <a16:creationId xmlns:a16="http://schemas.microsoft.com/office/drawing/2014/main" id="{2D5C384F-C8A9-4C2C-BEA2-2321073F3CEC}"/>
              </a:ext>
            </a:extLst>
          </p:cNvPr>
          <p:cNvSpPr>
            <a:spLocks noChangeShapeType="1"/>
          </p:cNvSpPr>
          <p:nvPr/>
        </p:nvSpPr>
        <p:spPr bwMode="auto">
          <a:xfrm flipH="1">
            <a:off x="4730750" y="2924175"/>
            <a:ext cx="3175" cy="4683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 name="Line 29">
            <a:extLst>
              <a:ext uri="{FF2B5EF4-FFF2-40B4-BE49-F238E27FC236}">
                <a16:creationId xmlns:a16="http://schemas.microsoft.com/office/drawing/2014/main" id="{3F3A4622-F8AE-4D1D-895B-063C1D889B59}"/>
              </a:ext>
            </a:extLst>
          </p:cNvPr>
          <p:cNvSpPr>
            <a:spLocks noChangeShapeType="1"/>
          </p:cNvSpPr>
          <p:nvPr/>
        </p:nvSpPr>
        <p:spPr bwMode="auto">
          <a:xfrm>
            <a:off x="5229225" y="2924175"/>
            <a:ext cx="0" cy="457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8" name="Rectangle 30">
            <a:extLst>
              <a:ext uri="{FF2B5EF4-FFF2-40B4-BE49-F238E27FC236}">
                <a16:creationId xmlns:a16="http://schemas.microsoft.com/office/drawing/2014/main" id="{345482BB-CFD5-423D-8E34-8EAD7370F6D6}"/>
              </a:ext>
            </a:extLst>
          </p:cNvPr>
          <p:cNvSpPr>
            <a:spLocks noChangeArrowheads="1"/>
          </p:cNvSpPr>
          <p:nvPr/>
        </p:nvSpPr>
        <p:spPr bwMode="auto">
          <a:xfrm>
            <a:off x="5953125" y="2924175"/>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b="1">
              <a:solidFill>
                <a:srgbClr val="000000"/>
              </a:solidFill>
              <a:latin typeface="宋体" panose="02010600030101010101" pitchFamily="2" charset="-122"/>
            </a:endParaRPr>
          </a:p>
        </p:txBody>
      </p:sp>
      <p:sp>
        <p:nvSpPr>
          <p:cNvPr id="66589" name="Rectangle 31">
            <a:extLst>
              <a:ext uri="{FF2B5EF4-FFF2-40B4-BE49-F238E27FC236}">
                <a16:creationId xmlns:a16="http://schemas.microsoft.com/office/drawing/2014/main" id="{7C5FAD0E-5F1D-455D-82F7-93093E5726D3}"/>
              </a:ext>
            </a:extLst>
          </p:cNvPr>
          <p:cNvSpPr>
            <a:spLocks noChangeArrowheads="1"/>
          </p:cNvSpPr>
          <p:nvPr/>
        </p:nvSpPr>
        <p:spPr bwMode="auto">
          <a:xfrm>
            <a:off x="5457825" y="2924175"/>
            <a:ext cx="639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b="1">
                <a:solidFill>
                  <a:srgbClr val="000000"/>
                </a:solidFill>
                <a:latin typeface="宋体" panose="02010600030101010101" pitchFamily="2" charset="-122"/>
              </a:rPr>
              <a:t>17</a:t>
            </a:r>
            <a:endParaRPr lang="en-US" altLang="zh-CN" sz="2000" b="1" baseline="-25000">
              <a:solidFill>
                <a:srgbClr val="000000"/>
              </a:solidFill>
              <a:latin typeface="宋体" panose="02010600030101010101" pitchFamily="2" charset="-122"/>
            </a:endParaRPr>
          </a:p>
        </p:txBody>
      </p:sp>
      <p:sp>
        <p:nvSpPr>
          <p:cNvPr id="66590" name="Line 32">
            <a:extLst>
              <a:ext uri="{FF2B5EF4-FFF2-40B4-BE49-F238E27FC236}">
                <a16:creationId xmlns:a16="http://schemas.microsoft.com/office/drawing/2014/main" id="{1D6BE6F7-7580-46FB-B033-4BEE0BB6DA2E}"/>
              </a:ext>
            </a:extLst>
          </p:cNvPr>
          <p:cNvSpPr>
            <a:spLocks noChangeShapeType="1"/>
          </p:cNvSpPr>
          <p:nvPr/>
        </p:nvSpPr>
        <p:spPr bwMode="auto">
          <a:xfrm>
            <a:off x="5457825" y="2924175"/>
            <a:ext cx="9906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1" name="Line 33">
            <a:extLst>
              <a:ext uri="{FF2B5EF4-FFF2-40B4-BE49-F238E27FC236}">
                <a16:creationId xmlns:a16="http://schemas.microsoft.com/office/drawing/2014/main" id="{B732D638-8B69-4C70-9EEB-A556B3D9FDBB}"/>
              </a:ext>
            </a:extLst>
          </p:cNvPr>
          <p:cNvSpPr>
            <a:spLocks noChangeShapeType="1"/>
          </p:cNvSpPr>
          <p:nvPr/>
        </p:nvSpPr>
        <p:spPr bwMode="auto">
          <a:xfrm>
            <a:off x="5457825" y="3381375"/>
            <a:ext cx="9906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2" name="Line 34">
            <a:extLst>
              <a:ext uri="{FF2B5EF4-FFF2-40B4-BE49-F238E27FC236}">
                <a16:creationId xmlns:a16="http://schemas.microsoft.com/office/drawing/2014/main" id="{95B61EEF-AF89-4C6E-9D7F-9CE8D371321C}"/>
              </a:ext>
            </a:extLst>
          </p:cNvPr>
          <p:cNvSpPr>
            <a:spLocks noChangeShapeType="1"/>
          </p:cNvSpPr>
          <p:nvPr/>
        </p:nvSpPr>
        <p:spPr bwMode="auto">
          <a:xfrm>
            <a:off x="5457825" y="2924175"/>
            <a:ext cx="0" cy="457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3" name="Line 35">
            <a:extLst>
              <a:ext uri="{FF2B5EF4-FFF2-40B4-BE49-F238E27FC236}">
                <a16:creationId xmlns:a16="http://schemas.microsoft.com/office/drawing/2014/main" id="{D31C1782-ABDA-4EEF-8CA4-F472E99CDE5D}"/>
              </a:ext>
            </a:extLst>
          </p:cNvPr>
          <p:cNvSpPr>
            <a:spLocks noChangeShapeType="1"/>
          </p:cNvSpPr>
          <p:nvPr/>
        </p:nvSpPr>
        <p:spPr bwMode="auto">
          <a:xfrm>
            <a:off x="5953125" y="2924175"/>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4" name="Line 36">
            <a:extLst>
              <a:ext uri="{FF2B5EF4-FFF2-40B4-BE49-F238E27FC236}">
                <a16:creationId xmlns:a16="http://schemas.microsoft.com/office/drawing/2014/main" id="{1B53E04B-3868-4812-AACC-E36C14FE5BA8}"/>
              </a:ext>
            </a:extLst>
          </p:cNvPr>
          <p:cNvSpPr>
            <a:spLocks noChangeShapeType="1"/>
          </p:cNvSpPr>
          <p:nvPr/>
        </p:nvSpPr>
        <p:spPr bwMode="auto">
          <a:xfrm>
            <a:off x="6448425" y="2924175"/>
            <a:ext cx="0" cy="457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5" name="Rectangle 37">
            <a:extLst>
              <a:ext uri="{FF2B5EF4-FFF2-40B4-BE49-F238E27FC236}">
                <a16:creationId xmlns:a16="http://schemas.microsoft.com/office/drawing/2014/main" id="{87AE15A0-11E3-4366-8D41-E45B658E9D01}"/>
              </a:ext>
            </a:extLst>
          </p:cNvPr>
          <p:cNvSpPr>
            <a:spLocks noChangeArrowheads="1"/>
          </p:cNvSpPr>
          <p:nvPr/>
        </p:nvSpPr>
        <p:spPr bwMode="auto">
          <a:xfrm>
            <a:off x="8010525" y="2924175"/>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b="1">
                <a:solidFill>
                  <a:srgbClr val="000000"/>
                </a:solidFill>
                <a:latin typeface="宋体" panose="02010600030101010101" pitchFamily="2" charset="-122"/>
              </a:rPr>
              <a:t>0</a:t>
            </a:r>
          </a:p>
        </p:txBody>
      </p:sp>
      <p:sp>
        <p:nvSpPr>
          <p:cNvPr id="66596" name="Rectangle 38">
            <a:extLst>
              <a:ext uri="{FF2B5EF4-FFF2-40B4-BE49-F238E27FC236}">
                <a16:creationId xmlns:a16="http://schemas.microsoft.com/office/drawing/2014/main" id="{F8E9D9C6-01E7-4F9F-A33C-D973BD0FA2DA}"/>
              </a:ext>
            </a:extLst>
          </p:cNvPr>
          <p:cNvSpPr>
            <a:spLocks noChangeArrowheads="1"/>
          </p:cNvSpPr>
          <p:nvPr/>
        </p:nvSpPr>
        <p:spPr bwMode="auto">
          <a:xfrm>
            <a:off x="7515225" y="2924175"/>
            <a:ext cx="598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b="1">
                <a:solidFill>
                  <a:srgbClr val="000000"/>
                </a:solidFill>
                <a:latin typeface="宋体" panose="02010600030101010101" pitchFamily="2" charset="-122"/>
              </a:rPr>
              <a:t>78</a:t>
            </a:r>
            <a:endParaRPr lang="en-US" altLang="zh-CN" sz="2000" b="1" baseline="-25000">
              <a:solidFill>
                <a:srgbClr val="000000"/>
              </a:solidFill>
              <a:latin typeface="宋体" panose="02010600030101010101" pitchFamily="2" charset="-122"/>
            </a:endParaRPr>
          </a:p>
        </p:txBody>
      </p:sp>
      <p:sp>
        <p:nvSpPr>
          <p:cNvPr id="66597" name="Line 39">
            <a:extLst>
              <a:ext uri="{FF2B5EF4-FFF2-40B4-BE49-F238E27FC236}">
                <a16:creationId xmlns:a16="http://schemas.microsoft.com/office/drawing/2014/main" id="{EF328A02-474B-4FE2-9837-C1C24CB954B6}"/>
              </a:ext>
            </a:extLst>
          </p:cNvPr>
          <p:cNvSpPr>
            <a:spLocks noChangeShapeType="1"/>
          </p:cNvSpPr>
          <p:nvPr/>
        </p:nvSpPr>
        <p:spPr bwMode="auto">
          <a:xfrm>
            <a:off x="7515225" y="2924175"/>
            <a:ext cx="9906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8" name="Line 40">
            <a:extLst>
              <a:ext uri="{FF2B5EF4-FFF2-40B4-BE49-F238E27FC236}">
                <a16:creationId xmlns:a16="http://schemas.microsoft.com/office/drawing/2014/main" id="{64FD390F-14B3-4872-AEE4-94A4D979F162}"/>
              </a:ext>
            </a:extLst>
          </p:cNvPr>
          <p:cNvSpPr>
            <a:spLocks noChangeShapeType="1"/>
          </p:cNvSpPr>
          <p:nvPr/>
        </p:nvSpPr>
        <p:spPr bwMode="auto">
          <a:xfrm>
            <a:off x="7515225" y="3381375"/>
            <a:ext cx="9906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9" name="Line 41">
            <a:extLst>
              <a:ext uri="{FF2B5EF4-FFF2-40B4-BE49-F238E27FC236}">
                <a16:creationId xmlns:a16="http://schemas.microsoft.com/office/drawing/2014/main" id="{BAEB1CAA-5EE0-431C-A256-FF7C6B3DBAB0}"/>
              </a:ext>
            </a:extLst>
          </p:cNvPr>
          <p:cNvSpPr>
            <a:spLocks noChangeShapeType="1"/>
          </p:cNvSpPr>
          <p:nvPr/>
        </p:nvSpPr>
        <p:spPr bwMode="auto">
          <a:xfrm>
            <a:off x="7515225" y="2924175"/>
            <a:ext cx="0" cy="457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600" name="Line 42">
            <a:extLst>
              <a:ext uri="{FF2B5EF4-FFF2-40B4-BE49-F238E27FC236}">
                <a16:creationId xmlns:a16="http://schemas.microsoft.com/office/drawing/2014/main" id="{212E94EE-C54A-4D93-843A-C82D0CD80CF5}"/>
              </a:ext>
            </a:extLst>
          </p:cNvPr>
          <p:cNvSpPr>
            <a:spLocks noChangeShapeType="1"/>
          </p:cNvSpPr>
          <p:nvPr/>
        </p:nvSpPr>
        <p:spPr bwMode="auto">
          <a:xfrm>
            <a:off x="8010525" y="2924175"/>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601" name="Line 43">
            <a:extLst>
              <a:ext uri="{FF2B5EF4-FFF2-40B4-BE49-F238E27FC236}">
                <a16:creationId xmlns:a16="http://schemas.microsoft.com/office/drawing/2014/main" id="{976B8BAF-3735-4B87-A2E2-81E197921029}"/>
              </a:ext>
            </a:extLst>
          </p:cNvPr>
          <p:cNvSpPr>
            <a:spLocks noChangeShapeType="1"/>
          </p:cNvSpPr>
          <p:nvPr/>
        </p:nvSpPr>
        <p:spPr bwMode="auto">
          <a:xfrm>
            <a:off x="8505825" y="2924175"/>
            <a:ext cx="0" cy="457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602" name="Line 46">
            <a:extLst>
              <a:ext uri="{FF2B5EF4-FFF2-40B4-BE49-F238E27FC236}">
                <a16:creationId xmlns:a16="http://schemas.microsoft.com/office/drawing/2014/main" id="{8ED149FE-5892-45D0-B7DC-F55398E262B5}"/>
              </a:ext>
            </a:extLst>
          </p:cNvPr>
          <p:cNvSpPr>
            <a:spLocks noChangeShapeType="1"/>
          </p:cNvSpPr>
          <p:nvPr/>
        </p:nvSpPr>
        <p:spPr bwMode="auto">
          <a:xfrm>
            <a:off x="2562225" y="3152775"/>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5" name="Line 47">
            <a:extLst>
              <a:ext uri="{FF2B5EF4-FFF2-40B4-BE49-F238E27FC236}">
                <a16:creationId xmlns:a16="http://schemas.microsoft.com/office/drawing/2014/main" id="{A96F75AD-7075-4227-A99D-807F23FD312E}"/>
              </a:ext>
            </a:extLst>
          </p:cNvPr>
          <p:cNvSpPr>
            <a:spLocks noChangeShapeType="1"/>
          </p:cNvSpPr>
          <p:nvPr/>
        </p:nvSpPr>
        <p:spPr bwMode="auto">
          <a:xfrm>
            <a:off x="3781425" y="3152775"/>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6" name="Line 48">
            <a:extLst>
              <a:ext uri="{FF2B5EF4-FFF2-40B4-BE49-F238E27FC236}">
                <a16:creationId xmlns:a16="http://schemas.microsoft.com/office/drawing/2014/main" id="{FDE88948-5697-413E-B47A-BA910337CBDE}"/>
              </a:ext>
            </a:extLst>
          </p:cNvPr>
          <p:cNvSpPr>
            <a:spLocks noChangeShapeType="1"/>
          </p:cNvSpPr>
          <p:nvPr/>
        </p:nvSpPr>
        <p:spPr bwMode="auto">
          <a:xfrm>
            <a:off x="4924425" y="3152775"/>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605" name="Line 49">
            <a:extLst>
              <a:ext uri="{FF2B5EF4-FFF2-40B4-BE49-F238E27FC236}">
                <a16:creationId xmlns:a16="http://schemas.microsoft.com/office/drawing/2014/main" id="{779491ED-CDE4-4EAD-8893-A12469B4879B}"/>
              </a:ext>
            </a:extLst>
          </p:cNvPr>
          <p:cNvSpPr>
            <a:spLocks noChangeShapeType="1"/>
          </p:cNvSpPr>
          <p:nvPr/>
        </p:nvSpPr>
        <p:spPr bwMode="auto">
          <a:xfrm>
            <a:off x="6219825" y="3152775"/>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606" name="Line 50">
            <a:extLst>
              <a:ext uri="{FF2B5EF4-FFF2-40B4-BE49-F238E27FC236}">
                <a16:creationId xmlns:a16="http://schemas.microsoft.com/office/drawing/2014/main" id="{EF73E3F1-DBBF-4D50-AB4D-A8036C206E59}"/>
              </a:ext>
            </a:extLst>
          </p:cNvPr>
          <p:cNvSpPr>
            <a:spLocks noChangeShapeType="1"/>
          </p:cNvSpPr>
          <p:nvPr/>
        </p:nvSpPr>
        <p:spPr bwMode="auto">
          <a:xfrm>
            <a:off x="7058025" y="3152775"/>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607" name="Line 51">
            <a:extLst>
              <a:ext uri="{FF2B5EF4-FFF2-40B4-BE49-F238E27FC236}">
                <a16:creationId xmlns:a16="http://schemas.microsoft.com/office/drawing/2014/main" id="{D9095645-0682-4F2D-93D7-09DF6CF8F715}"/>
              </a:ext>
            </a:extLst>
          </p:cNvPr>
          <p:cNvSpPr>
            <a:spLocks noChangeShapeType="1"/>
          </p:cNvSpPr>
          <p:nvPr/>
        </p:nvSpPr>
        <p:spPr bwMode="auto">
          <a:xfrm>
            <a:off x="1181100" y="3167063"/>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608" name="Text Box 52">
            <a:extLst>
              <a:ext uri="{FF2B5EF4-FFF2-40B4-BE49-F238E27FC236}">
                <a16:creationId xmlns:a16="http://schemas.microsoft.com/office/drawing/2014/main" id="{1E10DB89-F1FE-46A0-95A5-5E95BF594903}"/>
              </a:ext>
            </a:extLst>
          </p:cNvPr>
          <p:cNvSpPr txBox="1">
            <a:spLocks noChangeArrowheads="1"/>
          </p:cNvSpPr>
          <p:nvPr/>
        </p:nvSpPr>
        <p:spPr bwMode="auto">
          <a:xfrm>
            <a:off x="6677025" y="284797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b="1">
                <a:solidFill>
                  <a:srgbClr val="000000"/>
                </a:solidFill>
                <a:latin typeface="宋体" panose="02010600030101010101" pitchFamily="2" charset="-122"/>
              </a:rPr>
              <a:t>…</a:t>
            </a:r>
          </a:p>
        </p:txBody>
      </p:sp>
      <p:sp>
        <p:nvSpPr>
          <p:cNvPr id="66609" name="Line 64">
            <a:extLst>
              <a:ext uri="{FF2B5EF4-FFF2-40B4-BE49-F238E27FC236}">
                <a16:creationId xmlns:a16="http://schemas.microsoft.com/office/drawing/2014/main" id="{0A7CD01D-5374-4827-8627-DE9D5CCE85BF}"/>
              </a:ext>
            </a:extLst>
          </p:cNvPr>
          <p:cNvSpPr>
            <a:spLocks noChangeShapeType="1"/>
          </p:cNvSpPr>
          <p:nvPr/>
        </p:nvSpPr>
        <p:spPr bwMode="auto">
          <a:xfrm>
            <a:off x="3019425" y="3381375"/>
            <a:ext cx="9906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610" name="Rectangle 66">
            <a:extLst>
              <a:ext uri="{FF2B5EF4-FFF2-40B4-BE49-F238E27FC236}">
                <a16:creationId xmlns:a16="http://schemas.microsoft.com/office/drawing/2014/main" id="{D594FA97-3576-4FBF-997E-E8C095057F65}"/>
              </a:ext>
            </a:extLst>
          </p:cNvPr>
          <p:cNvSpPr>
            <a:spLocks noChangeArrowheads="1"/>
          </p:cNvSpPr>
          <p:nvPr/>
        </p:nvSpPr>
        <p:spPr bwMode="auto">
          <a:xfrm>
            <a:off x="1724025" y="4371975"/>
            <a:ext cx="609600" cy="3810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66611" name="Text Box 67">
            <a:extLst>
              <a:ext uri="{FF2B5EF4-FFF2-40B4-BE49-F238E27FC236}">
                <a16:creationId xmlns:a16="http://schemas.microsoft.com/office/drawing/2014/main" id="{634910EC-991B-4966-A167-972CFDC06280}"/>
              </a:ext>
            </a:extLst>
          </p:cNvPr>
          <p:cNvSpPr txBox="1">
            <a:spLocks noChangeArrowheads="1"/>
          </p:cNvSpPr>
          <p:nvPr/>
        </p:nvSpPr>
        <p:spPr bwMode="auto">
          <a:xfrm>
            <a:off x="1190625" y="42957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b="1">
                <a:solidFill>
                  <a:srgbClr val="000000"/>
                </a:solidFill>
                <a:latin typeface="宋体" panose="02010600030101010101" pitchFamily="2" charset="-122"/>
              </a:rPr>
              <a:t>p</a:t>
            </a:r>
          </a:p>
        </p:txBody>
      </p:sp>
      <p:sp>
        <p:nvSpPr>
          <p:cNvPr id="66612" name="Rectangle 68">
            <a:extLst>
              <a:ext uri="{FF2B5EF4-FFF2-40B4-BE49-F238E27FC236}">
                <a16:creationId xmlns:a16="http://schemas.microsoft.com/office/drawing/2014/main" id="{EDFC43E3-D6DA-4959-B3D6-08D725955CB6}"/>
              </a:ext>
            </a:extLst>
          </p:cNvPr>
          <p:cNvSpPr>
            <a:spLocks noChangeArrowheads="1"/>
          </p:cNvSpPr>
          <p:nvPr/>
        </p:nvSpPr>
        <p:spPr bwMode="auto">
          <a:xfrm>
            <a:off x="428625" y="4371975"/>
            <a:ext cx="609600" cy="38100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t>^</a:t>
            </a:r>
            <a:endParaRPr lang="zh-CN" altLang="en-US" sz="2400"/>
          </a:p>
        </p:txBody>
      </p:sp>
      <p:sp>
        <p:nvSpPr>
          <p:cNvPr id="66613" name="Text Box 69">
            <a:extLst>
              <a:ext uri="{FF2B5EF4-FFF2-40B4-BE49-F238E27FC236}">
                <a16:creationId xmlns:a16="http://schemas.microsoft.com/office/drawing/2014/main" id="{8AB44654-FFF4-4129-AC6E-94134E9610EB}"/>
              </a:ext>
            </a:extLst>
          </p:cNvPr>
          <p:cNvSpPr txBox="1">
            <a:spLocks noChangeArrowheads="1"/>
          </p:cNvSpPr>
          <p:nvPr/>
        </p:nvSpPr>
        <p:spPr bwMode="auto">
          <a:xfrm>
            <a:off x="-104775" y="42957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b="1">
                <a:solidFill>
                  <a:srgbClr val="000000"/>
                </a:solidFill>
                <a:latin typeface="宋体" panose="02010600030101010101" pitchFamily="2" charset="-122"/>
              </a:rPr>
              <a:t>q</a:t>
            </a:r>
          </a:p>
        </p:txBody>
      </p:sp>
      <p:sp>
        <p:nvSpPr>
          <p:cNvPr id="66614" name="Line 71">
            <a:extLst>
              <a:ext uri="{FF2B5EF4-FFF2-40B4-BE49-F238E27FC236}">
                <a16:creationId xmlns:a16="http://schemas.microsoft.com/office/drawing/2014/main" id="{F0B113A3-E52E-476E-9B07-0027A3E5F8EC}"/>
              </a:ext>
            </a:extLst>
          </p:cNvPr>
          <p:cNvSpPr>
            <a:spLocks noChangeShapeType="1"/>
          </p:cNvSpPr>
          <p:nvPr/>
        </p:nvSpPr>
        <p:spPr bwMode="auto">
          <a:xfrm flipV="1">
            <a:off x="2028825" y="3457575"/>
            <a:ext cx="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0" name="Rectangle 72">
            <a:extLst>
              <a:ext uri="{FF2B5EF4-FFF2-40B4-BE49-F238E27FC236}">
                <a16:creationId xmlns:a16="http://schemas.microsoft.com/office/drawing/2014/main" id="{0C482535-7400-4AF5-81BE-A35AA2ADC203}"/>
              </a:ext>
            </a:extLst>
          </p:cNvPr>
          <p:cNvSpPr>
            <a:spLocks noChangeArrowheads="1"/>
          </p:cNvSpPr>
          <p:nvPr/>
        </p:nvSpPr>
        <p:spPr bwMode="auto">
          <a:xfrm>
            <a:off x="-180975" y="3400425"/>
            <a:ext cx="2971800" cy="1412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nvGrpSpPr>
          <p:cNvPr id="191" name="Group 73">
            <a:extLst>
              <a:ext uri="{FF2B5EF4-FFF2-40B4-BE49-F238E27FC236}">
                <a16:creationId xmlns:a16="http://schemas.microsoft.com/office/drawing/2014/main" id="{685A0B1C-2CBC-46BD-894B-3FA608184949}"/>
              </a:ext>
            </a:extLst>
          </p:cNvPr>
          <p:cNvGrpSpPr>
            <a:grpSpLocks/>
          </p:cNvGrpSpPr>
          <p:nvPr/>
        </p:nvGrpSpPr>
        <p:grpSpPr bwMode="auto">
          <a:xfrm>
            <a:off x="1038225" y="3457575"/>
            <a:ext cx="2438400" cy="1295400"/>
            <a:chOff x="192" y="1920"/>
            <a:chExt cx="1536" cy="816"/>
          </a:xfrm>
        </p:grpSpPr>
        <p:sp>
          <p:nvSpPr>
            <p:cNvPr id="66629" name="Rectangle 74">
              <a:extLst>
                <a:ext uri="{FF2B5EF4-FFF2-40B4-BE49-F238E27FC236}">
                  <a16:creationId xmlns:a16="http://schemas.microsoft.com/office/drawing/2014/main" id="{3B14AB4B-C017-4412-9D74-B58C0128B7EC}"/>
                </a:ext>
              </a:extLst>
            </p:cNvPr>
            <p:cNvSpPr>
              <a:spLocks noChangeArrowheads="1"/>
            </p:cNvSpPr>
            <p:nvPr/>
          </p:nvSpPr>
          <p:spPr bwMode="auto">
            <a:xfrm>
              <a:off x="1344" y="2496"/>
              <a:ext cx="384" cy="24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66630" name="Text Box 75">
              <a:extLst>
                <a:ext uri="{FF2B5EF4-FFF2-40B4-BE49-F238E27FC236}">
                  <a16:creationId xmlns:a16="http://schemas.microsoft.com/office/drawing/2014/main" id="{49039646-BAC7-4B14-BF7E-6FD386CD9882}"/>
                </a:ext>
              </a:extLst>
            </p:cNvPr>
            <p:cNvSpPr txBox="1">
              <a:spLocks noChangeArrowheads="1"/>
            </p:cNvSpPr>
            <p:nvPr/>
          </p:nvSpPr>
          <p:spPr bwMode="auto">
            <a:xfrm>
              <a:off x="1008" y="244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b="1">
                  <a:solidFill>
                    <a:srgbClr val="000000"/>
                  </a:solidFill>
                  <a:latin typeface="宋体" panose="02010600030101010101" pitchFamily="2" charset="-122"/>
                </a:rPr>
                <a:t>p</a:t>
              </a:r>
            </a:p>
          </p:txBody>
        </p:sp>
        <p:sp>
          <p:nvSpPr>
            <p:cNvPr id="66631" name="Rectangle 76">
              <a:extLst>
                <a:ext uri="{FF2B5EF4-FFF2-40B4-BE49-F238E27FC236}">
                  <a16:creationId xmlns:a16="http://schemas.microsoft.com/office/drawing/2014/main" id="{93BCDDF5-B564-42B7-AE16-18855F9E8D38}"/>
                </a:ext>
              </a:extLst>
            </p:cNvPr>
            <p:cNvSpPr>
              <a:spLocks noChangeArrowheads="1"/>
            </p:cNvSpPr>
            <p:nvPr/>
          </p:nvSpPr>
          <p:spPr bwMode="auto">
            <a:xfrm>
              <a:off x="528" y="2496"/>
              <a:ext cx="384" cy="24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66632" name="Text Box 77">
              <a:extLst>
                <a:ext uri="{FF2B5EF4-FFF2-40B4-BE49-F238E27FC236}">
                  <a16:creationId xmlns:a16="http://schemas.microsoft.com/office/drawing/2014/main" id="{EFCD5723-C9BE-41F1-8AE8-5CF90BCD7083}"/>
                </a:ext>
              </a:extLst>
            </p:cNvPr>
            <p:cNvSpPr txBox="1">
              <a:spLocks noChangeArrowheads="1"/>
            </p:cNvSpPr>
            <p:nvPr/>
          </p:nvSpPr>
          <p:spPr bwMode="auto">
            <a:xfrm>
              <a:off x="192" y="244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b="1">
                  <a:solidFill>
                    <a:srgbClr val="000000"/>
                  </a:solidFill>
                  <a:latin typeface="宋体" panose="02010600030101010101" pitchFamily="2" charset="-122"/>
                </a:rPr>
                <a:t>q</a:t>
              </a:r>
            </a:p>
          </p:txBody>
        </p:sp>
        <p:sp>
          <p:nvSpPr>
            <p:cNvPr id="66633" name="Line 78">
              <a:extLst>
                <a:ext uri="{FF2B5EF4-FFF2-40B4-BE49-F238E27FC236}">
                  <a16:creationId xmlns:a16="http://schemas.microsoft.com/office/drawing/2014/main" id="{C62CBD27-06F8-488A-918B-07B130DF5EB4}"/>
                </a:ext>
              </a:extLst>
            </p:cNvPr>
            <p:cNvSpPr>
              <a:spLocks noChangeShapeType="1"/>
            </p:cNvSpPr>
            <p:nvPr/>
          </p:nvSpPr>
          <p:spPr bwMode="auto">
            <a:xfrm flipV="1">
              <a:off x="720" y="1920"/>
              <a:ext cx="0" cy="7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634" name="Line 79">
              <a:extLst>
                <a:ext uri="{FF2B5EF4-FFF2-40B4-BE49-F238E27FC236}">
                  <a16:creationId xmlns:a16="http://schemas.microsoft.com/office/drawing/2014/main" id="{248AA9DF-6C31-4792-9DF0-1F673B03BF89}"/>
                </a:ext>
              </a:extLst>
            </p:cNvPr>
            <p:cNvSpPr>
              <a:spLocks noChangeShapeType="1"/>
            </p:cNvSpPr>
            <p:nvPr/>
          </p:nvSpPr>
          <p:spPr bwMode="auto">
            <a:xfrm flipV="1">
              <a:off x="1536" y="1920"/>
              <a:ext cx="0" cy="7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98" name="Rectangle 80">
            <a:extLst>
              <a:ext uri="{FF2B5EF4-FFF2-40B4-BE49-F238E27FC236}">
                <a16:creationId xmlns:a16="http://schemas.microsoft.com/office/drawing/2014/main" id="{3CF67FEA-E3EB-40FE-B0CF-66216294A158}"/>
              </a:ext>
            </a:extLst>
          </p:cNvPr>
          <p:cNvSpPr>
            <a:spLocks noChangeArrowheads="1"/>
          </p:cNvSpPr>
          <p:nvPr/>
        </p:nvSpPr>
        <p:spPr bwMode="auto">
          <a:xfrm>
            <a:off x="985838" y="3457575"/>
            <a:ext cx="3252787" cy="1412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nvGrpSpPr>
          <p:cNvPr id="199" name="Group 81">
            <a:extLst>
              <a:ext uri="{FF2B5EF4-FFF2-40B4-BE49-F238E27FC236}">
                <a16:creationId xmlns:a16="http://schemas.microsoft.com/office/drawing/2014/main" id="{84DA808E-1347-4152-962D-43C3657C59B4}"/>
              </a:ext>
            </a:extLst>
          </p:cNvPr>
          <p:cNvGrpSpPr>
            <a:grpSpLocks/>
          </p:cNvGrpSpPr>
          <p:nvPr/>
        </p:nvGrpSpPr>
        <p:grpSpPr bwMode="auto">
          <a:xfrm>
            <a:off x="2486025" y="3457575"/>
            <a:ext cx="2438400" cy="1295400"/>
            <a:chOff x="192" y="1920"/>
            <a:chExt cx="1536" cy="816"/>
          </a:xfrm>
        </p:grpSpPr>
        <p:sp>
          <p:nvSpPr>
            <p:cNvPr id="66623" name="Rectangle 82">
              <a:extLst>
                <a:ext uri="{FF2B5EF4-FFF2-40B4-BE49-F238E27FC236}">
                  <a16:creationId xmlns:a16="http://schemas.microsoft.com/office/drawing/2014/main" id="{56E28AF8-21D4-4737-B355-EE2CEDF6BAF8}"/>
                </a:ext>
              </a:extLst>
            </p:cNvPr>
            <p:cNvSpPr>
              <a:spLocks noChangeArrowheads="1"/>
            </p:cNvSpPr>
            <p:nvPr/>
          </p:nvSpPr>
          <p:spPr bwMode="auto">
            <a:xfrm>
              <a:off x="1344" y="2496"/>
              <a:ext cx="384" cy="24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66624" name="Text Box 83">
              <a:extLst>
                <a:ext uri="{FF2B5EF4-FFF2-40B4-BE49-F238E27FC236}">
                  <a16:creationId xmlns:a16="http://schemas.microsoft.com/office/drawing/2014/main" id="{363C0AAF-63A2-40F8-85AC-61CB9B43DE96}"/>
                </a:ext>
              </a:extLst>
            </p:cNvPr>
            <p:cNvSpPr txBox="1">
              <a:spLocks noChangeArrowheads="1"/>
            </p:cNvSpPr>
            <p:nvPr/>
          </p:nvSpPr>
          <p:spPr bwMode="auto">
            <a:xfrm>
              <a:off x="1008" y="244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b="1">
                  <a:solidFill>
                    <a:srgbClr val="000000"/>
                  </a:solidFill>
                  <a:latin typeface="宋体" panose="02010600030101010101" pitchFamily="2" charset="-122"/>
                </a:rPr>
                <a:t>p</a:t>
              </a:r>
            </a:p>
          </p:txBody>
        </p:sp>
        <p:sp>
          <p:nvSpPr>
            <p:cNvPr id="66625" name="Rectangle 84">
              <a:extLst>
                <a:ext uri="{FF2B5EF4-FFF2-40B4-BE49-F238E27FC236}">
                  <a16:creationId xmlns:a16="http://schemas.microsoft.com/office/drawing/2014/main" id="{CD042E68-8331-4C46-9866-E9461B1A2BB0}"/>
                </a:ext>
              </a:extLst>
            </p:cNvPr>
            <p:cNvSpPr>
              <a:spLocks noChangeArrowheads="1"/>
            </p:cNvSpPr>
            <p:nvPr/>
          </p:nvSpPr>
          <p:spPr bwMode="auto">
            <a:xfrm>
              <a:off x="528" y="2496"/>
              <a:ext cx="384" cy="240"/>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66626" name="Text Box 85">
              <a:extLst>
                <a:ext uri="{FF2B5EF4-FFF2-40B4-BE49-F238E27FC236}">
                  <a16:creationId xmlns:a16="http://schemas.microsoft.com/office/drawing/2014/main" id="{6BA3AFD2-8F6A-4323-A0AB-59A9A3AC7057}"/>
                </a:ext>
              </a:extLst>
            </p:cNvPr>
            <p:cNvSpPr txBox="1">
              <a:spLocks noChangeArrowheads="1"/>
            </p:cNvSpPr>
            <p:nvPr/>
          </p:nvSpPr>
          <p:spPr bwMode="auto">
            <a:xfrm>
              <a:off x="192" y="244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b="1">
                  <a:solidFill>
                    <a:srgbClr val="000000"/>
                  </a:solidFill>
                  <a:latin typeface="宋体" panose="02010600030101010101" pitchFamily="2" charset="-122"/>
                </a:rPr>
                <a:t>q</a:t>
              </a:r>
            </a:p>
          </p:txBody>
        </p:sp>
        <p:sp>
          <p:nvSpPr>
            <p:cNvPr id="66627" name="Line 86">
              <a:extLst>
                <a:ext uri="{FF2B5EF4-FFF2-40B4-BE49-F238E27FC236}">
                  <a16:creationId xmlns:a16="http://schemas.microsoft.com/office/drawing/2014/main" id="{C0028630-AFE7-456B-83DB-F122A3E73800}"/>
                </a:ext>
              </a:extLst>
            </p:cNvPr>
            <p:cNvSpPr>
              <a:spLocks noChangeShapeType="1"/>
            </p:cNvSpPr>
            <p:nvPr/>
          </p:nvSpPr>
          <p:spPr bwMode="auto">
            <a:xfrm flipV="1">
              <a:off x="720" y="1920"/>
              <a:ext cx="0" cy="7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628" name="Line 87">
              <a:extLst>
                <a:ext uri="{FF2B5EF4-FFF2-40B4-BE49-F238E27FC236}">
                  <a16:creationId xmlns:a16="http://schemas.microsoft.com/office/drawing/2014/main" id="{F70C1B29-454E-4273-A1EE-D1A19C92FFE0}"/>
                </a:ext>
              </a:extLst>
            </p:cNvPr>
            <p:cNvSpPr>
              <a:spLocks noChangeShapeType="1"/>
            </p:cNvSpPr>
            <p:nvPr/>
          </p:nvSpPr>
          <p:spPr bwMode="auto">
            <a:xfrm flipV="1">
              <a:off x="1536" y="1920"/>
              <a:ext cx="0" cy="7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11" name="Text Box 93">
            <a:extLst>
              <a:ext uri="{FF2B5EF4-FFF2-40B4-BE49-F238E27FC236}">
                <a16:creationId xmlns:a16="http://schemas.microsoft.com/office/drawing/2014/main" id="{0A01B6B9-0341-4C7B-AB2F-8073F2A2EEFC}"/>
              </a:ext>
            </a:extLst>
          </p:cNvPr>
          <p:cNvSpPr txBox="1">
            <a:spLocks noChangeArrowheads="1"/>
          </p:cNvSpPr>
          <p:nvPr/>
        </p:nvSpPr>
        <p:spPr bwMode="auto">
          <a:xfrm>
            <a:off x="2987675" y="5075238"/>
            <a:ext cx="4127500" cy="4572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000000"/>
                </a:solidFill>
                <a:latin typeface="宋体" panose="02010600030101010101" pitchFamily="2" charset="-122"/>
              </a:rPr>
              <a:t>q-&gt;next=p-&gt;next;</a:t>
            </a:r>
          </a:p>
        </p:txBody>
      </p:sp>
      <p:sp>
        <p:nvSpPr>
          <p:cNvPr id="212" name="Text Box 94">
            <a:extLst>
              <a:ext uri="{FF2B5EF4-FFF2-40B4-BE49-F238E27FC236}">
                <a16:creationId xmlns:a16="http://schemas.microsoft.com/office/drawing/2014/main" id="{3615E8C5-EA8B-4701-AEF2-AC124D547C96}"/>
              </a:ext>
            </a:extLst>
          </p:cNvPr>
          <p:cNvSpPr txBox="1">
            <a:spLocks noChangeArrowheads="1"/>
          </p:cNvSpPr>
          <p:nvPr/>
        </p:nvSpPr>
        <p:spPr bwMode="auto">
          <a:xfrm>
            <a:off x="2987675" y="5564188"/>
            <a:ext cx="4127500" cy="4572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000000"/>
                </a:solidFill>
                <a:latin typeface="宋体" panose="02010600030101010101" pitchFamily="2" charset="-122"/>
              </a:rPr>
              <a:t>free(p);</a:t>
            </a:r>
          </a:p>
        </p:txBody>
      </p:sp>
      <p:sp>
        <p:nvSpPr>
          <p:cNvPr id="238" name="Text Box 94">
            <a:extLst>
              <a:ext uri="{FF2B5EF4-FFF2-40B4-BE49-F238E27FC236}">
                <a16:creationId xmlns:a16="http://schemas.microsoft.com/office/drawing/2014/main" id="{278385E4-A58C-4DBE-9C4A-6526BA71CB42}"/>
              </a:ext>
            </a:extLst>
          </p:cNvPr>
          <p:cNvSpPr txBox="1">
            <a:spLocks noChangeArrowheads="1"/>
          </p:cNvSpPr>
          <p:nvPr/>
        </p:nvSpPr>
        <p:spPr bwMode="auto">
          <a:xfrm>
            <a:off x="5219700" y="549275"/>
            <a:ext cx="3643313" cy="1938338"/>
          </a:xfrm>
          <a:prstGeom prst="rect">
            <a:avLst/>
          </a:prstGeom>
          <a:solidFill>
            <a:srgbClr val="CCFFFF"/>
          </a:solidFill>
          <a:ln>
            <a:noFill/>
          </a:ln>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defRPr/>
            </a:pPr>
            <a:r>
              <a:rPr lang="zh-CN" altLang="en-US" sz="2400" b="1" dirty="0">
                <a:solidFill>
                  <a:srgbClr val="000000"/>
                </a:solidFill>
                <a:latin typeface="宋体" panose="02010600030101010101" pitchFamily="2" charset="-122"/>
              </a:rPr>
              <a:t>需要考虑的情况：</a:t>
            </a:r>
            <a:endParaRPr lang="en-US" altLang="zh-CN" sz="2400" b="1" dirty="0">
              <a:solidFill>
                <a:srgbClr val="000000"/>
              </a:solidFill>
              <a:latin typeface="宋体" panose="02010600030101010101" pitchFamily="2" charset="-122"/>
            </a:endParaRPr>
          </a:p>
          <a:p>
            <a:pPr eaLnBrk="1" hangingPunct="1">
              <a:spcBef>
                <a:spcPts val="0"/>
              </a:spcBef>
              <a:buClrTx/>
              <a:buSzTx/>
              <a:buFontTx/>
              <a:buNone/>
              <a:defRPr/>
            </a:pPr>
            <a:r>
              <a:rPr lang="zh-CN" altLang="en-US" sz="2400" b="1" dirty="0">
                <a:solidFill>
                  <a:srgbClr val="000000"/>
                </a:solidFill>
                <a:latin typeface="宋体" panose="02010600030101010101" pitchFamily="2" charset="-122"/>
              </a:rPr>
              <a:t>（</a:t>
            </a:r>
            <a:r>
              <a:rPr lang="en-US" altLang="zh-CN" sz="2400" b="1" dirty="0">
                <a:solidFill>
                  <a:srgbClr val="000000"/>
                </a:solidFill>
                <a:latin typeface="宋体" panose="02010600030101010101" pitchFamily="2" charset="-122"/>
              </a:rPr>
              <a:t>1</a:t>
            </a:r>
            <a:r>
              <a:rPr lang="zh-CN" altLang="en-US" sz="2400" b="1" dirty="0">
                <a:solidFill>
                  <a:srgbClr val="000000"/>
                </a:solidFill>
                <a:latin typeface="宋体" panose="02010600030101010101" pitchFamily="2" charset="-122"/>
              </a:rPr>
              <a:t>）</a:t>
            </a:r>
            <a:r>
              <a:rPr lang="en-US" altLang="zh-CN" sz="2400" b="1" dirty="0">
                <a:solidFill>
                  <a:srgbClr val="000000"/>
                </a:solidFill>
                <a:latin typeface="宋体" panose="02010600030101010101" pitchFamily="2" charset="-122"/>
              </a:rPr>
              <a:t>n</a:t>
            </a:r>
            <a:r>
              <a:rPr lang="zh-CN" altLang="en-US" sz="2400" b="1" dirty="0">
                <a:solidFill>
                  <a:srgbClr val="000000"/>
                </a:solidFill>
                <a:latin typeface="宋体" panose="02010600030101010101" pitchFamily="2" charset="-122"/>
              </a:rPr>
              <a:t>不存在，</a:t>
            </a:r>
            <a:r>
              <a:rPr lang="en-US" altLang="zh-CN" sz="2400" b="1" dirty="0">
                <a:solidFill>
                  <a:srgbClr val="000000"/>
                </a:solidFill>
                <a:latin typeface="宋体" panose="02010600030101010101" pitchFamily="2" charset="-122"/>
              </a:rPr>
              <a:t>p</a:t>
            </a:r>
            <a:r>
              <a:rPr lang="zh-CN" altLang="en-US" sz="2400" b="1" dirty="0">
                <a:solidFill>
                  <a:srgbClr val="000000"/>
                </a:solidFill>
                <a:latin typeface="宋体" panose="02010600030101010101" pitchFamily="2" charset="-122"/>
              </a:rPr>
              <a:t>为空</a:t>
            </a:r>
            <a:r>
              <a:rPr lang="en-US" altLang="zh-CN" sz="2400" b="1" dirty="0">
                <a:solidFill>
                  <a:srgbClr val="000000"/>
                </a:solidFill>
                <a:latin typeface="宋体" panose="02010600030101010101" pitchFamily="2" charset="-122"/>
              </a:rPr>
              <a:t>;</a:t>
            </a:r>
          </a:p>
          <a:p>
            <a:pPr marL="719138" indent="-719138" eaLnBrk="1" hangingPunct="1">
              <a:spcBef>
                <a:spcPts val="0"/>
              </a:spcBef>
              <a:buClrTx/>
              <a:buSzTx/>
              <a:buFontTx/>
              <a:buNone/>
              <a:defRPr/>
            </a:pPr>
            <a:r>
              <a:rPr lang="zh-CN" altLang="en-US" sz="2400" b="1" dirty="0">
                <a:solidFill>
                  <a:srgbClr val="000000"/>
                </a:solidFill>
                <a:latin typeface="宋体" panose="02010600030101010101" pitchFamily="2" charset="-122"/>
              </a:rPr>
              <a:t>（</a:t>
            </a:r>
            <a:r>
              <a:rPr lang="en-US" altLang="zh-CN" sz="2400" b="1" dirty="0">
                <a:solidFill>
                  <a:srgbClr val="000000"/>
                </a:solidFill>
                <a:latin typeface="宋体" panose="02010600030101010101" pitchFamily="2" charset="-122"/>
              </a:rPr>
              <a:t>2</a:t>
            </a:r>
            <a:r>
              <a:rPr lang="zh-CN" altLang="en-US" sz="2400" b="1" dirty="0">
                <a:solidFill>
                  <a:srgbClr val="000000"/>
                </a:solidFill>
                <a:latin typeface="宋体" panose="02010600030101010101" pitchFamily="2" charset="-122"/>
              </a:rPr>
              <a:t>）</a:t>
            </a:r>
            <a:r>
              <a:rPr lang="en-US" altLang="zh-CN" sz="2400" b="1" dirty="0">
                <a:solidFill>
                  <a:srgbClr val="000000"/>
                </a:solidFill>
                <a:latin typeface="宋体" panose="02010600030101010101" pitchFamily="2" charset="-122"/>
              </a:rPr>
              <a:t>n</a:t>
            </a:r>
            <a:r>
              <a:rPr lang="zh-CN" altLang="en-US" sz="2400" b="1" dirty="0">
                <a:solidFill>
                  <a:srgbClr val="000000"/>
                </a:solidFill>
                <a:latin typeface="宋体" panose="02010600030101010101" pitchFamily="2" charset="-122"/>
              </a:rPr>
              <a:t>是第一个结点，</a:t>
            </a:r>
            <a:r>
              <a:rPr lang="en-US" altLang="zh-CN" sz="2400" b="1" dirty="0">
                <a:solidFill>
                  <a:srgbClr val="000000"/>
                </a:solidFill>
                <a:latin typeface="宋体" panose="02010600030101010101" pitchFamily="2" charset="-122"/>
              </a:rPr>
              <a:t>head</a:t>
            </a:r>
            <a:r>
              <a:rPr lang="zh-CN" altLang="en-US" sz="2400" b="1" dirty="0">
                <a:solidFill>
                  <a:srgbClr val="000000"/>
                </a:solidFill>
                <a:latin typeface="宋体" panose="02010600030101010101" pitchFamily="2" charset="-122"/>
              </a:rPr>
              <a:t>需要修改</a:t>
            </a:r>
            <a:r>
              <a:rPr lang="en-US" altLang="zh-CN" sz="2400" b="1" dirty="0">
                <a:solidFill>
                  <a:srgbClr val="000000"/>
                </a:solidFill>
                <a:latin typeface="宋体" panose="02010600030101010101" pitchFamily="2" charset="-122"/>
              </a:rPr>
              <a:t>;</a:t>
            </a:r>
          </a:p>
          <a:p>
            <a:pPr eaLnBrk="1" hangingPunct="1">
              <a:spcBef>
                <a:spcPts val="0"/>
              </a:spcBef>
              <a:buClrTx/>
              <a:buSzTx/>
              <a:buFontTx/>
              <a:buNone/>
              <a:defRPr/>
            </a:pPr>
            <a:r>
              <a:rPr lang="zh-CN" altLang="en-US" sz="2400" b="1" dirty="0">
                <a:solidFill>
                  <a:srgbClr val="000000"/>
                </a:solidFill>
                <a:latin typeface="宋体" panose="02010600030101010101" pitchFamily="2" charset="-122"/>
              </a:rPr>
              <a:t>（</a:t>
            </a:r>
            <a:r>
              <a:rPr lang="en-US" altLang="zh-CN" sz="2400" b="1" dirty="0">
                <a:solidFill>
                  <a:srgbClr val="000000"/>
                </a:solidFill>
                <a:latin typeface="宋体" panose="02010600030101010101" pitchFamily="2" charset="-122"/>
              </a:rPr>
              <a:t>3</a:t>
            </a:r>
            <a:r>
              <a:rPr lang="zh-CN" altLang="en-US" sz="2400" b="1" dirty="0">
                <a:solidFill>
                  <a:srgbClr val="000000"/>
                </a:solidFill>
                <a:latin typeface="宋体" panose="02010600030101010101" pitchFamily="2" charset="-122"/>
              </a:rPr>
              <a:t>）删除</a:t>
            </a:r>
            <a:r>
              <a:rPr lang="en-US" altLang="zh-CN" sz="2400" b="1" dirty="0">
                <a:solidFill>
                  <a:srgbClr val="000000"/>
                </a:solidFill>
                <a:latin typeface="宋体" panose="02010600030101010101" pitchFamily="2" charset="-122"/>
              </a:rPr>
              <a:t>q</a:t>
            </a:r>
            <a:r>
              <a:rPr lang="zh-CN" altLang="en-US" sz="2400" b="1" dirty="0">
                <a:solidFill>
                  <a:srgbClr val="000000"/>
                </a:solidFill>
                <a:latin typeface="宋体" panose="02010600030101010101" pitchFamily="2" charset="-122"/>
              </a:rPr>
              <a:t>后面的结点。</a:t>
            </a:r>
            <a:endParaRPr lang="en-US" altLang="zh-CN" sz="2400" b="1" dirty="0">
              <a:solidFill>
                <a:srgbClr val="000000"/>
              </a:solidFill>
              <a:latin typeface="宋体" panose="02010600030101010101" pitchFamily="2" charset="-122"/>
            </a:endParaRPr>
          </a:p>
        </p:txBody>
      </p:sp>
      <p:cxnSp>
        <p:nvCxnSpPr>
          <p:cNvPr id="3" name="连接符: 曲线 2">
            <a:extLst>
              <a:ext uri="{FF2B5EF4-FFF2-40B4-BE49-F238E27FC236}">
                <a16:creationId xmlns:a16="http://schemas.microsoft.com/office/drawing/2014/main" id="{5D473BAA-755F-4093-B445-3F18E1B0018C}"/>
              </a:ext>
            </a:extLst>
          </p:cNvPr>
          <p:cNvCxnSpPr>
            <a:cxnSpLocks/>
            <a:stCxn id="165" idx="0"/>
            <a:endCxn id="66592" idx="0"/>
          </p:cNvCxnSpPr>
          <p:nvPr/>
        </p:nvCxnSpPr>
        <p:spPr bwMode="auto">
          <a:xfrm rot="5400000" flipH="1" flipV="1">
            <a:off x="4505325" y="2200275"/>
            <a:ext cx="228600" cy="1676400"/>
          </a:xfrm>
          <a:prstGeom prst="curvedConnector3">
            <a:avLst>
              <a:gd name="adj1" fmla="val 215875"/>
            </a:avLst>
          </a:prstGeom>
          <a:noFill/>
          <a:ln w="9525"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box(out)">
                                      <p:cBhvr>
                                        <p:cTn id="7" dur="500"/>
                                        <p:tgtEl>
                                          <p:spTgt spid="190"/>
                                        </p:tgtEl>
                                      </p:cBhvr>
                                    </p:animEffect>
                                  </p:childTnLst>
                                </p:cTn>
                              </p:par>
                            </p:childTnLst>
                          </p:cTn>
                        </p:par>
                        <p:par>
                          <p:cTn id="8" fill="hold" nodeType="afterGroup">
                            <p:stCondLst>
                              <p:cond delay="500"/>
                            </p:stCondLst>
                            <p:childTnLst>
                              <p:par>
                                <p:cTn id="9" presetID="4" presetClass="entr" presetSubtype="32" fill="hold" nodeType="afterEffect">
                                  <p:stCondLst>
                                    <p:cond delay="0"/>
                                  </p:stCondLst>
                                  <p:childTnLst>
                                    <p:set>
                                      <p:cBhvr>
                                        <p:cTn id="10" dur="1" fill="hold">
                                          <p:stCondLst>
                                            <p:cond delay="0"/>
                                          </p:stCondLst>
                                        </p:cTn>
                                        <p:tgtEl>
                                          <p:spTgt spid="191"/>
                                        </p:tgtEl>
                                        <p:attrNameLst>
                                          <p:attrName>style.visibility</p:attrName>
                                        </p:attrNameLst>
                                      </p:cBhvr>
                                      <p:to>
                                        <p:strVal val="visible"/>
                                      </p:to>
                                    </p:set>
                                    <p:animEffect transition="in" filter="box(out)">
                                      <p:cBhvr>
                                        <p:cTn id="11" dur="500"/>
                                        <p:tgtEl>
                                          <p:spTgt spid="19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198"/>
                                        </p:tgtEl>
                                        <p:attrNameLst>
                                          <p:attrName>style.visibility</p:attrName>
                                        </p:attrNameLst>
                                      </p:cBhvr>
                                      <p:to>
                                        <p:strVal val="visible"/>
                                      </p:to>
                                    </p:set>
                                    <p:animEffect transition="in" filter="box(out)">
                                      <p:cBhvr>
                                        <p:cTn id="16" dur="500"/>
                                        <p:tgtEl>
                                          <p:spTgt spid="198"/>
                                        </p:tgtEl>
                                      </p:cBhvr>
                                    </p:animEffect>
                                  </p:childTnLst>
                                </p:cTn>
                              </p:par>
                            </p:childTnLst>
                          </p:cTn>
                        </p:par>
                        <p:par>
                          <p:cTn id="17" fill="hold" nodeType="afterGroup">
                            <p:stCondLst>
                              <p:cond delay="500"/>
                            </p:stCondLst>
                            <p:childTnLst>
                              <p:par>
                                <p:cTn id="18" presetID="4" presetClass="entr" presetSubtype="32" fill="hold" nodeType="afterEffect">
                                  <p:stCondLst>
                                    <p:cond delay="0"/>
                                  </p:stCondLst>
                                  <p:childTnLst>
                                    <p:set>
                                      <p:cBhvr>
                                        <p:cTn id="19" dur="1" fill="hold">
                                          <p:stCondLst>
                                            <p:cond delay="0"/>
                                          </p:stCondLst>
                                        </p:cTn>
                                        <p:tgtEl>
                                          <p:spTgt spid="199"/>
                                        </p:tgtEl>
                                        <p:attrNameLst>
                                          <p:attrName>style.visibility</p:attrName>
                                        </p:attrNameLst>
                                      </p:cBhvr>
                                      <p:to>
                                        <p:strVal val="visible"/>
                                      </p:to>
                                    </p:set>
                                    <p:animEffect transition="in" filter="box(out)">
                                      <p:cBhvr>
                                        <p:cTn id="20" dur="500"/>
                                        <p:tgtEl>
                                          <p:spTgt spid="19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211"/>
                                        </p:tgtEl>
                                        <p:attrNameLst>
                                          <p:attrName>style.visibility</p:attrName>
                                        </p:attrNameLst>
                                      </p:cBhvr>
                                      <p:to>
                                        <p:strVal val="visible"/>
                                      </p:to>
                                    </p:set>
                                    <p:animEffect transition="in" filter="box(out)">
                                      <p:cBhvr>
                                        <p:cTn id="25" dur="500"/>
                                        <p:tgtEl>
                                          <p:spTgt spid="21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xit" presetSubtype="0" fill="hold" nodeType="clickEffect">
                                  <p:stCondLst>
                                    <p:cond delay="0"/>
                                  </p:stCondLst>
                                  <p:childTnLst>
                                    <p:set>
                                      <p:cBhvr>
                                        <p:cTn id="29" dur="1" fill="hold">
                                          <p:stCondLst>
                                            <p:cond delay="0"/>
                                          </p:stCondLst>
                                        </p:cTn>
                                        <p:tgtEl>
                                          <p:spTgt spid="165"/>
                                        </p:tgtEl>
                                        <p:attrNameLst>
                                          <p:attrName>style.visibility</p:attrName>
                                        </p:attrNameLst>
                                      </p:cBhvr>
                                      <p:to>
                                        <p:strVal val="hidden"/>
                                      </p:to>
                                    </p:set>
                                  </p:childTnLst>
                                </p:cTn>
                              </p:par>
                              <p:par>
                                <p:cTn id="30" presetID="1" presetClass="entr" presetSubtype="0" fill="hold" nodeType="withEffect">
                                  <p:stCondLst>
                                    <p:cond delay="0"/>
                                  </p:stCondLst>
                                  <p:childTnLst>
                                    <p:set>
                                      <p:cBhvr>
                                        <p:cTn id="31" dur="1" fill="hold">
                                          <p:stCondLst>
                                            <p:cond delay="0"/>
                                          </p:stCondLst>
                                        </p:cTn>
                                        <p:tgtEl>
                                          <p:spTgt spid="3"/>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212"/>
                                        </p:tgtEl>
                                        <p:attrNameLst>
                                          <p:attrName>style.visibility</p:attrName>
                                        </p:attrNameLst>
                                      </p:cBhvr>
                                      <p:to>
                                        <p:strVal val="visible"/>
                                      </p:to>
                                    </p:set>
                                    <p:animEffect transition="in" filter="box(out)">
                                      <p:cBhvr>
                                        <p:cTn id="36" dur="500"/>
                                        <p:tgtEl>
                                          <p:spTgt spid="21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xit" presetSubtype="0" fill="hold" grpId="0" nodeType="clickEffect" nodePh="1">
                                  <p:stCondLst>
                                    <p:cond delay="0"/>
                                  </p:stCondLst>
                                  <p:endCondLst>
                                    <p:cond evt="begin" delay="0">
                                      <p:tn val="39"/>
                                    </p:cond>
                                  </p:endCondLst>
                                  <p:childTnLst>
                                    <p:set>
                                      <p:cBhvr>
                                        <p:cTn id="40" dur="1" fill="hold">
                                          <p:stCondLst>
                                            <p:cond delay="0"/>
                                          </p:stCondLst>
                                        </p:cTn>
                                        <p:tgtEl>
                                          <p:spTgt spid="141"/>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142"/>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143"/>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44"/>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145"/>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146"/>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47"/>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1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p:bldP spid="142" grpId="0"/>
      <p:bldP spid="190" grpId="0" animBg="1"/>
      <p:bldP spid="198" grpId="0" animBg="1"/>
      <p:bldP spid="211" grpId="0" animBg="1" autoUpdateAnimBg="0"/>
      <p:bldP spid="212"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1">
            <a:extLst>
              <a:ext uri="{FF2B5EF4-FFF2-40B4-BE49-F238E27FC236}">
                <a16:creationId xmlns:a16="http://schemas.microsoft.com/office/drawing/2014/main" id="{B6EEEE25-D6C1-4432-917A-42A05FF4B67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7D8589D-C793-4F01-8098-84112F0439C0}" type="slidenum">
              <a:rPr kumimoji="0" lang="en-US" altLang="zh-CN" sz="1800" smtClean="0">
                <a:solidFill>
                  <a:srgbClr val="009900"/>
                </a:solidFill>
              </a:rPr>
              <a:pPr>
                <a:spcBef>
                  <a:spcPct val="0"/>
                </a:spcBef>
                <a:buClrTx/>
                <a:buSzTx/>
                <a:buFontTx/>
                <a:buNone/>
              </a:pPr>
              <a:t>62</a:t>
            </a:fld>
            <a:endParaRPr kumimoji="0" lang="en-US" altLang="zh-CN" sz="1800">
              <a:solidFill>
                <a:srgbClr val="009900"/>
              </a:solidFill>
            </a:endParaRPr>
          </a:p>
        </p:txBody>
      </p:sp>
      <p:sp>
        <p:nvSpPr>
          <p:cNvPr id="126981" name="Text Box 5">
            <a:extLst>
              <a:ext uri="{FF2B5EF4-FFF2-40B4-BE49-F238E27FC236}">
                <a16:creationId xmlns:a16="http://schemas.microsoft.com/office/drawing/2014/main" id="{5CF3FA5F-88FE-4F12-99A6-F14842A0E0E8}"/>
              </a:ext>
            </a:extLst>
          </p:cNvPr>
          <p:cNvSpPr txBox="1">
            <a:spLocks noChangeArrowheads="1"/>
          </p:cNvSpPr>
          <p:nvPr/>
        </p:nvSpPr>
        <p:spPr bwMode="auto">
          <a:xfrm>
            <a:off x="684213" y="1341438"/>
            <a:ext cx="7991475" cy="4470400"/>
          </a:xfrm>
          <a:prstGeom prst="rect">
            <a:avLst/>
          </a:prstGeom>
          <a:solidFill>
            <a:schemeClr val="bg1">
              <a:alpha val="80000"/>
            </a:schemeClr>
          </a:solidFill>
          <a:ln w="9525">
            <a:noFill/>
            <a:miter lim="800000"/>
            <a:headEnd/>
            <a:tailEnd/>
          </a:ln>
          <a:effectLst/>
        </p:spPr>
        <p:txBody>
          <a:bodyPr>
            <a:spAutoFit/>
          </a:bodyPr>
          <a:lstStyle/>
          <a:p>
            <a:pPr eaLnBrk="1" hangingPunct="1">
              <a:lnSpc>
                <a:spcPct val="120000"/>
              </a:lnSpc>
              <a:spcBef>
                <a:spcPct val="20000"/>
              </a:spcBef>
              <a:spcAft>
                <a:spcPct val="20000"/>
              </a:spcAft>
              <a:defRPr/>
            </a:pPr>
            <a:r>
              <a:rPr lang="zh-CN" altLang="en-US" sz="2000" b="1">
                <a:latin typeface="Times New Roman" pitchFamily="18" charset="0"/>
              </a:rPr>
              <a:t>　　本</a:t>
            </a:r>
            <a:r>
              <a:rPr lang="zh-CN" altLang="en-US" sz="2000" b="1">
                <a:effectLst>
                  <a:outerShdw blurRad="38100" dist="38100" dir="2700000" algn="tl">
                    <a:srgbClr val="C0C0C0"/>
                  </a:outerShdw>
                </a:effectLst>
              </a:rPr>
              <a:t>章介绍了结构类型声明和结构变量的声明及初始化、结构类型的引用和结构类型的指针以及结构类型函数参数与返回值，并且字段结构及其应用。</a:t>
            </a:r>
          </a:p>
          <a:p>
            <a:pPr eaLnBrk="1" hangingPunct="1">
              <a:lnSpc>
                <a:spcPct val="120000"/>
              </a:lnSpc>
              <a:spcBef>
                <a:spcPct val="20000"/>
              </a:spcBef>
              <a:spcAft>
                <a:spcPct val="20000"/>
              </a:spcAft>
              <a:defRPr/>
            </a:pPr>
            <a:r>
              <a:rPr lang="zh-CN" altLang="en-US" sz="2000" b="1">
                <a:effectLst>
                  <a:outerShdw blurRad="38100" dist="38100" dir="2700000" algn="tl">
                    <a:srgbClr val="C0C0C0"/>
                  </a:outerShdw>
                </a:effectLst>
                <a:latin typeface="宋体" pitchFamily="2" charset="-122"/>
              </a:rPr>
              <a:t>    </a:t>
            </a:r>
            <a:r>
              <a:rPr lang="zh-CN" altLang="en-US" sz="2000" b="1">
                <a:effectLst>
                  <a:outerShdw blurRad="38100" dist="38100" dir="2700000" algn="tl">
                    <a:srgbClr val="C0C0C0"/>
                  </a:outerShdw>
                </a:effectLst>
              </a:rPr>
              <a:t>其次，介绍了联合类型的定义、联合变量的声明和联合成员的引用以及应用。</a:t>
            </a:r>
          </a:p>
          <a:p>
            <a:pPr eaLnBrk="1" hangingPunct="1">
              <a:lnSpc>
                <a:spcPct val="120000"/>
              </a:lnSpc>
              <a:spcBef>
                <a:spcPct val="20000"/>
              </a:spcBef>
              <a:spcAft>
                <a:spcPct val="20000"/>
              </a:spcAft>
              <a:defRPr/>
            </a:pPr>
            <a:r>
              <a:rPr lang="zh-CN" altLang="en-US" sz="2000" b="1">
                <a:effectLst>
                  <a:outerShdw blurRad="38100" dist="38100" dir="2700000" algn="tl">
                    <a:srgbClr val="C0C0C0"/>
                  </a:outerShdw>
                </a:effectLst>
                <a:latin typeface="宋体" pitchFamily="2" charset="-122"/>
              </a:rPr>
              <a:t>    </a:t>
            </a:r>
            <a:r>
              <a:rPr lang="zh-CN" altLang="en-US" sz="2000" b="1">
                <a:effectLst>
                  <a:outerShdw blurRad="38100" dist="38100" dir="2700000" algn="tl">
                    <a:srgbClr val="C0C0C0"/>
                  </a:outerShdw>
                </a:effectLst>
              </a:rPr>
              <a:t>再者，</a:t>
            </a:r>
            <a:r>
              <a:rPr lang="en-US" altLang="zh-CN" sz="2000" b="1">
                <a:effectLst>
                  <a:outerShdw blurRad="38100" dist="38100" dir="2700000" algn="tl">
                    <a:srgbClr val="C0C0C0"/>
                  </a:outerShdw>
                </a:effectLst>
              </a:rPr>
              <a:t>C</a:t>
            </a:r>
            <a:r>
              <a:rPr lang="zh-CN" altLang="en-US" sz="2000" b="1">
                <a:effectLst>
                  <a:outerShdw blurRad="38100" dist="38100" dir="2700000" algn="tl">
                    <a:srgbClr val="C0C0C0"/>
                  </a:outerShdw>
                </a:effectLst>
              </a:rPr>
              <a:t>的动态存储分配函数及其使用，给出大量的动态存储分配技术的应用实例。诸多实例，将在</a:t>
            </a:r>
            <a:r>
              <a:rPr lang="en-US" altLang="zh-CN" sz="2000" b="1">
                <a:effectLst>
                  <a:outerShdw blurRad="38100" dist="38100" dir="2700000" algn="tl">
                    <a:srgbClr val="C0C0C0"/>
                  </a:outerShdw>
                </a:effectLst>
              </a:rPr>
              <a:t>《</a:t>
            </a:r>
            <a:r>
              <a:rPr lang="zh-CN" altLang="en-US" sz="2000" b="1">
                <a:effectLst>
                  <a:outerShdw blurRad="38100" dist="38100" dir="2700000" algn="tl">
                    <a:srgbClr val="C0C0C0"/>
                  </a:outerShdw>
                </a:effectLst>
              </a:rPr>
              <a:t>数据结构</a:t>
            </a:r>
            <a:r>
              <a:rPr lang="en-US" altLang="zh-CN" sz="2000" b="1">
                <a:effectLst>
                  <a:outerShdw blurRad="38100" dist="38100" dir="2700000" algn="tl">
                    <a:srgbClr val="C0C0C0"/>
                  </a:outerShdw>
                </a:effectLst>
              </a:rPr>
              <a:t>》</a:t>
            </a:r>
            <a:r>
              <a:rPr lang="zh-CN" altLang="en-US" sz="2000" b="1">
                <a:effectLst>
                  <a:outerShdw blurRad="38100" dist="38100" dir="2700000" algn="tl">
                    <a:srgbClr val="C0C0C0"/>
                  </a:outerShdw>
                </a:effectLst>
              </a:rPr>
              <a:t>和</a:t>
            </a:r>
            <a:r>
              <a:rPr lang="en-US" altLang="zh-CN" sz="2000" b="1">
                <a:effectLst>
                  <a:outerShdw blurRad="38100" dist="38100" dir="2700000" algn="tl">
                    <a:srgbClr val="C0C0C0"/>
                  </a:outerShdw>
                </a:effectLst>
              </a:rPr>
              <a:t>《</a:t>
            </a:r>
            <a:r>
              <a:rPr lang="zh-CN" altLang="en-US" sz="2000" b="1">
                <a:effectLst>
                  <a:outerShdw blurRad="38100" dist="38100" dir="2700000" algn="tl">
                    <a:srgbClr val="C0C0C0"/>
                  </a:outerShdw>
                </a:effectLst>
              </a:rPr>
              <a:t>编译原理</a:t>
            </a:r>
            <a:r>
              <a:rPr lang="en-US" altLang="zh-CN" sz="2000" b="1">
                <a:effectLst>
                  <a:outerShdw blurRad="38100" dist="38100" dir="2700000" algn="tl">
                    <a:srgbClr val="C0C0C0"/>
                  </a:outerShdw>
                </a:effectLst>
              </a:rPr>
              <a:t>》</a:t>
            </a:r>
            <a:r>
              <a:rPr lang="zh-CN" altLang="en-US" sz="2000" b="1">
                <a:effectLst>
                  <a:outerShdw blurRad="38100" dist="38100" dir="2700000" algn="tl">
                    <a:srgbClr val="C0C0C0"/>
                  </a:outerShdw>
                </a:effectLst>
              </a:rPr>
              <a:t>等课程中进一步系统讨论。</a:t>
            </a:r>
          </a:p>
          <a:p>
            <a:pPr eaLnBrk="1" hangingPunct="1">
              <a:lnSpc>
                <a:spcPct val="120000"/>
              </a:lnSpc>
              <a:spcBef>
                <a:spcPct val="20000"/>
              </a:spcBef>
              <a:spcAft>
                <a:spcPct val="20000"/>
              </a:spcAft>
              <a:defRPr/>
            </a:pPr>
            <a:r>
              <a:rPr lang="zh-CN" altLang="en-US" sz="2000" b="1">
                <a:effectLst>
                  <a:outerShdw blurRad="38100" dist="38100" dir="2700000" algn="tl">
                    <a:srgbClr val="C0C0C0"/>
                  </a:outerShdw>
                </a:effectLst>
                <a:latin typeface="宋体" pitchFamily="2" charset="-122"/>
              </a:rPr>
              <a:t>    </a:t>
            </a:r>
            <a:r>
              <a:rPr lang="zh-CN" altLang="en-US" sz="2000" b="1">
                <a:effectLst>
                  <a:outerShdw blurRad="38100" dist="38100" dir="2700000" algn="tl">
                    <a:srgbClr val="C0C0C0"/>
                  </a:outerShdw>
                </a:effectLst>
              </a:rPr>
              <a:t>结构、联合和字段结构，在计算机程序设计中，都有着广泛的应用。掌握好这部分的知识，对提高程序设计能力和编程素养都极有好处，也是优秀程序员必备的基础。</a:t>
            </a:r>
            <a:r>
              <a:rPr lang="zh-CN" altLang="en-US" sz="2000"/>
              <a:t> </a:t>
            </a:r>
          </a:p>
        </p:txBody>
      </p:sp>
      <p:sp>
        <p:nvSpPr>
          <p:cNvPr id="126982" name="Rectangle 6">
            <a:extLst>
              <a:ext uri="{FF2B5EF4-FFF2-40B4-BE49-F238E27FC236}">
                <a16:creationId xmlns:a16="http://schemas.microsoft.com/office/drawing/2014/main" id="{927A7C30-0FC6-4D6B-8B7E-FBEA9B1DDF8B}"/>
              </a:ext>
            </a:extLst>
          </p:cNvPr>
          <p:cNvSpPr>
            <a:spLocks noChangeArrowheads="1"/>
          </p:cNvSpPr>
          <p:nvPr/>
        </p:nvSpPr>
        <p:spPr bwMode="auto">
          <a:xfrm>
            <a:off x="685800" y="692150"/>
            <a:ext cx="1293813" cy="519113"/>
          </a:xfrm>
          <a:prstGeom prst="rect">
            <a:avLst/>
          </a:prstGeom>
          <a:noFill/>
          <a:ln w="9525">
            <a:noFill/>
            <a:miter lim="800000"/>
            <a:headEnd/>
            <a:tailEnd/>
          </a:ln>
          <a:effectLst/>
        </p:spPr>
        <p:txBody>
          <a:bodyPr>
            <a:spAutoFit/>
          </a:bodyPr>
          <a:lstStyle/>
          <a:p>
            <a:pPr eaLnBrk="1" hangingPunct="1">
              <a:spcBef>
                <a:spcPct val="50000"/>
              </a:spcBef>
              <a:defRPr/>
            </a:pPr>
            <a:r>
              <a:rPr lang="zh-CN" altLang="en-US" sz="2800" b="1">
                <a:solidFill>
                  <a:srgbClr val="800000"/>
                </a:solidFill>
                <a:effectLst>
                  <a:outerShdw blurRad="38100" dist="38100" dir="2700000" algn="tl">
                    <a:srgbClr val="C0C0C0"/>
                  </a:outerShdw>
                </a:effectLst>
                <a:latin typeface="Times New Roman" pitchFamily="18" charset="0"/>
              </a:rPr>
              <a:t>小结</a:t>
            </a:r>
          </a:p>
        </p:txBody>
      </p:sp>
      <p:sp>
        <p:nvSpPr>
          <p:cNvPr id="67589" name="Text Box 7">
            <a:extLst>
              <a:ext uri="{FF2B5EF4-FFF2-40B4-BE49-F238E27FC236}">
                <a16:creationId xmlns:a16="http://schemas.microsoft.com/office/drawing/2014/main" id="{4433F178-3107-498A-8B29-FB9A71E77D94}"/>
              </a:ext>
            </a:extLst>
          </p:cNvPr>
          <p:cNvSpPr txBox="1">
            <a:spLocks noChangeArrowheads="1"/>
          </p:cNvSpPr>
          <p:nvPr/>
        </p:nvSpPr>
        <p:spPr bwMode="auto">
          <a:xfrm flipH="1">
            <a:off x="8480425" y="5999163"/>
            <a:ext cx="511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000" u="sng">
                <a:hlinkClick r:id="rId2" action="ppaction://hlinksldjump"/>
              </a:rPr>
              <a:t>目录</a:t>
            </a:r>
            <a:endParaRPr lang="zh-CN" altLang="en-US" sz="1000" u="sng"/>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1">
            <a:extLst>
              <a:ext uri="{FF2B5EF4-FFF2-40B4-BE49-F238E27FC236}">
                <a16:creationId xmlns:a16="http://schemas.microsoft.com/office/drawing/2014/main" id="{9AA4847F-C19C-40F0-A511-7A73046A330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2B03B60-EE6E-42D9-81BC-B3C2A92815AF}" type="slidenum">
              <a:rPr kumimoji="0" lang="en-US" altLang="zh-CN" sz="1800" smtClean="0">
                <a:solidFill>
                  <a:srgbClr val="009900"/>
                </a:solidFill>
              </a:rPr>
              <a:pPr>
                <a:spcBef>
                  <a:spcPct val="0"/>
                </a:spcBef>
                <a:buClrTx/>
                <a:buSzTx/>
                <a:buFontTx/>
                <a:buNone/>
              </a:pPr>
              <a:t>63</a:t>
            </a:fld>
            <a:endParaRPr kumimoji="0" lang="en-US" altLang="zh-CN" sz="1800">
              <a:solidFill>
                <a:srgbClr val="009900"/>
              </a:solidFill>
            </a:endParaRPr>
          </a:p>
        </p:txBody>
      </p:sp>
      <p:sp>
        <p:nvSpPr>
          <p:cNvPr id="128004" name="Text Box 4">
            <a:extLst>
              <a:ext uri="{FF2B5EF4-FFF2-40B4-BE49-F238E27FC236}">
                <a16:creationId xmlns:a16="http://schemas.microsoft.com/office/drawing/2014/main" id="{6256C798-798D-4603-A134-97F46548B42C}"/>
              </a:ext>
            </a:extLst>
          </p:cNvPr>
          <p:cNvSpPr txBox="1">
            <a:spLocks noChangeArrowheads="1"/>
          </p:cNvSpPr>
          <p:nvPr/>
        </p:nvSpPr>
        <p:spPr bwMode="auto">
          <a:xfrm>
            <a:off x="1835150" y="836613"/>
            <a:ext cx="5616575" cy="579437"/>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3200" b="1">
                <a:effectLst>
                  <a:outerShdw blurRad="38100" dist="38100" dir="2700000" algn="tl">
                    <a:srgbClr val="C0C0C0"/>
                  </a:outerShdw>
                </a:effectLst>
              </a:rPr>
              <a:t>作  业</a:t>
            </a:r>
          </a:p>
        </p:txBody>
      </p:sp>
      <p:sp>
        <p:nvSpPr>
          <p:cNvPr id="128005" name="Text Box 5">
            <a:extLst>
              <a:ext uri="{FF2B5EF4-FFF2-40B4-BE49-F238E27FC236}">
                <a16:creationId xmlns:a16="http://schemas.microsoft.com/office/drawing/2014/main" id="{AC6158E1-954D-4DB6-AB2F-464701D6C90C}"/>
              </a:ext>
            </a:extLst>
          </p:cNvPr>
          <p:cNvSpPr txBox="1">
            <a:spLocks noChangeArrowheads="1"/>
          </p:cNvSpPr>
          <p:nvPr/>
        </p:nvSpPr>
        <p:spPr bwMode="auto">
          <a:xfrm>
            <a:off x="827088" y="1557338"/>
            <a:ext cx="7445375" cy="2678112"/>
          </a:xfrm>
          <a:prstGeom prst="rect">
            <a:avLst/>
          </a:prstGeom>
          <a:noFill/>
          <a:ln w="9525">
            <a:noFill/>
            <a:miter lim="800000"/>
            <a:headEnd/>
            <a:tailEnd/>
          </a:ln>
          <a:effectLst/>
        </p:spPr>
        <p:txBody>
          <a:bodyPr>
            <a:spAutoFit/>
          </a:bodyPr>
          <a:lstStyle/>
          <a:p>
            <a:pPr eaLnBrk="1" hangingPunct="1">
              <a:spcBef>
                <a:spcPct val="50000"/>
              </a:spcBef>
              <a:defRPr/>
            </a:pPr>
            <a:r>
              <a:rPr lang="en-US" altLang="zh-CN" b="1" dirty="0">
                <a:effectLst>
                  <a:outerShdw blurRad="38100" dist="38100" dir="2700000" algn="tl">
                    <a:srgbClr val="C0C0C0"/>
                  </a:outerShdw>
                </a:effectLst>
                <a:latin typeface="Times New Roman" pitchFamily="18" charset="0"/>
                <a:cs typeface="Times New Roman" pitchFamily="18" charset="0"/>
              </a:rPr>
              <a:t>    </a:t>
            </a:r>
            <a:r>
              <a:rPr lang="zh-CN" altLang="en-US" b="1" dirty="0">
                <a:effectLst>
                  <a:outerShdw blurRad="38100" dist="38100" dir="2700000" algn="tl">
                    <a:srgbClr val="C0C0C0"/>
                  </a:outerShdw>
                </a:effectLst>
                <a:latin typeface="Times New Roman" pitchFamily="18" charset="0"/>
                <a:cs typeface="Times New Roman" pitchFamily="18" charset="0"/>
              </a:rPr>
              <a:t>习题九</a:t>
            </a:r>
          </a:p>
          <a:p>
            <a:pPr eaLnBrk="1" hangingPunct="1">
              <a:defRPr/>
            </a:pPr>
            <a:r>
              <a:rPr lang="zh-CN" altLang="en-US" b="1" dirty="0">
                <a:effectLst>
                  <a:outerShdw blurRad="38100" dist="38100" dir="2700000" algn="tl">
                    <a:srgbClr val="C0C0C0"/>
                  </a:outerShdw>
                </a:effectLst>
                <a:latin typeface="Times New Roman" pitchFamily="18" charset="0"/>
                <a:cs typeface="Times New Roman" pitchFamily="18" charset="0"/>
              </a:rPr>
              <a:t>              </a:t>
            </a:r>
            <a:r>
              <a:rPr lang="en-US" altLang="zh-CN" dirty="0">
                <a:latin typeface="Times New Roman" pitchFamily="18" charset="0"/>
                <a:cs typeface="Times New Roman" pitchFamily="18" charset="0"/>
              </a:rPr>
              <a:t>9.3</a:t>
            </a:r>
            <a:r>
              <a:rPr lang="zh-CN" altLang="zh-CN" dirty="0">
                <a:latin typeface="Times New Roman" pitchFamily="18" charset="0"/>
                <a:cs typeface="Times New Roman" pitchFamily="18" charset="0"/>
              </a:rPr>
              <a:t>，</a:t>
            </a:r>
            <a:r>
              <a:rPr lang="en-US" altLang="zh-CN" dirty="0">
                <a:latin typeface="Times New Roman" pitchFamily="18" charset="0"/>
                <a:cs typeface="Times New Roman" pitchFamily="18" charset="0"/>
              </a:rPr>
              <a:t>9.4</a:t>
            </a:r>
            <a:r>
              <a:rPr lang="zh-CN" altLang="zh-CN" dirty="0">
                <a:latin typeface="Times New Roman" pitchFamily="18" charset="0"/>
                <a:cs typeface="Times New Roman" pitchFamily="18" charset="0"/>
              </a:rPr>
              <a:t>，</a:t>
            </a:r>
            <a:r>
              <a:rPr lang="en-US" altLang="zh-CN" dirty="0">
                <a:latin typeface="Times New Roman" pitchFamily="18" charset="0"/>
                <a:cs typeface="Times New Roman" pitchFamily="18" charset="0"/>
              </a:rPr>
              <a:t>9.5</a:t>
            </a:r>
            <a:r>
              <a:rPr lang="zh-CN" altLang="zh-CN" dirty="0">
                <a:latin typeface="Times New Roman" pitchFamily="18" charset="0"/>
                <a:cs typeface="Times New Roman" pitchFamily="18" charset="0"/>
              </a:rPr>
              <a:t>，</a:t>
            </a:r>
            <a:r>
              <a:rPr lang="en-US" altLang="zh-CN" dirty="0">
                <a:latin typeface="Times New Roman" pitchFamily="18" charset="0"/>
                <a:cs typeface="Times New Roman" pitchFamily="18" charset="0"/>
              </a:rPr>
              <a:t>9.6</a:t>
            </a:r>
            <a:r>
              <a:rPr lang="zh-CN" altLang="zh-CN" dirty="0">
                <a:latin typeface="Times New Roman" pitchFamily="18" charset="0"/>
                <a:cs typeface="Times New Roman" pitchFamily="18" charset="0"/>
              </a:rPr>
              <a:t>，</a:t>
            </a:r>
            <a:r>
              <a:rPr lang="en-US" altLang="zh-CN" dirty="0">
                <a:latin typeface="Times New Roman" pitchFamily="18" charset="0"/>
                <a:cs typeface="Times New Roman" pitchFamily="18" charset="0"/>
              </a:rPr>
              <a:t>9.7</a:t>
            </a:r>
            <a:r>
              <a:rPr lang="zh-CN" altLang="zh-CN" dirty="0">
                <a:latin typeface="Times New Roman" pitchFamily="18" charset="0"/>
                <a:cs typeface="Times New Roman" pitchFamily="18" charset="0"/>
              </a:rPr>
              <a:t>，</a:t>
            </a:r>
            <a:r>
              <a:rPr lang="en-US" altLang="zh-CN" dirty="0">
                <a:latin typeface="Times New Roman" pitchFamily="18" charset="0"/>
                <a:cs typeface="Times New Roman" pitchFamily="18" charset="0"/>
              </a:rPr>
              <a:t>9.8</a:t>
            </a:r>
            <a:r>
              <a:rPr lang="zh-CN" altLang="zh-CN" dirty="0">
                <a:latin typeface="Times New Roman" pitchFamily="18" charset="0"/>
                <a:cs typeface="Times New Roman" pitchFamily="18" charset="0"/>
              </a:rPr>
              <a:t>，</a:t>
            </a:r>
            <a:r>
              <a:rPr lang="en-US" altLang="zh-CN" dirty="0">
                <a:latin typeface="Times New Roman" pitchFamily="18" charset="0"/>
                <a:cs typeface="Times New Roman" pitchFamily="18" charset="0"/>
              </a:rPr>
              <a:t>9.9</a:t>
            </a:r>
            <a:r>
              <a:rPr lang="zh-CN" altLang="zh-CN" dirty="0">
                <a:latin typeface="Times New Roman" pitchFamily="18" charset="0"/>
                <a:cs typeface="Times New Roman" pitchFamily="18" charset="0"/>
              </a:rPr>
              <a:t>，</a:t>
            </a:r>
            <a:r>
              <a:rPr lang="en-US" altLang="zh-CN" dirty="0">
                <a:latin typeface="Times New Roman" pitchFamily="18" charset="0"/>
                <a:cs typeface="Times New Roman" pitchFamily="18" charset="0"/>
              </a:rPr>
              <a:t>9.10</a:t>
            </a:r>
            <a:r>
              <a:rPr lang="zh-CN" altLang="zh-CN" dirty="0">
                <a:latin typeface="Times New Roman" pitchFamily="18" charset="0"/>
                <a:cs typeface="Times New Roman" pitchFamily="18" charset="0"/>
              </a:rPr>
              <a:t>，</a:t>
            </a:r>
          </a:p>
          <a:p>
            <a:pPr eaLnBrk="1" hangingPunct="1">
              <a:defRPr/>
            </a:pPr>
            <a:r>
              <a:rPr lang="en-US" altLang="zh-CN" dirty="0">
                <a:latin typeface="Times New Roman" pitchFamily="18" charset="0"/>
                <a:cs typeface="Times New Roman" pitchFamily="18" charset="0"/>
              </a:rPr>
              <a:t>9.11</a:t>
            </a:r>
            <a:r>
              <a:rPr lang="zh-CN" altLang="zh-CN" dirty="0">
                <a:latin typeface="Times New Roman" pitchFamily="18" charset="0"/>
                <a:cs typeface="Times New Roman" pitchFamily="18" charset="0"/>
              </a:rPr>
              <a:t>，</a:t>
            </a:r>
            <a:r>
              <a:rPr lang="en-US" altLang="zh-CN" dirty="0">
                <a:latin typeface="Times New Roman" pitchFamily="18" charset="0"/>
                <a:cs typeface="Times New Roman" pitchFamily="18" charset="0"/>
              </a:rPr>
              <a:t>9.12</a:t>
            </a:r>
          </a:p>
          <a:p>
            <a:pPr eaLnBrk="1" hangingPunct="1">
              <a:defRPr/>
            </a:pPr>
            <a:endParaRPr lang="zh-CN" altLang="zh-CN" dirty="0">
              <a:latin typeface="Times New Roman" pitchFamily="18" charset="0"/>
              <a:cs typeface="Times New Roman" pitchFamily="18" charset="0"/>
            </a:endParaRPr>
          </a:p>
          <a:p>
            <a:pPr eaLnBrk="1" hangingPunct="1">
              <a:defRPr/>
            </a:pPr>
            <a:r>
              <a:rPr lang="zh-CN" altLang="zh-CN" dirty="0">
                <a:latin typeface="Times New Roman" pitchFamily="18" charset="0"/>
                <a:cs typeface="Times New Roman" pitchFamily="18" charset="0"/>
              </a:rPr>
              <a:t>选作：</a:t>
            </a:r>
            <a:r>
              <a:rPr lang="en-US" altLang="zh-CN" dirty="0">
                <a:latin typeface="Times New Roman" pitchFamily="18" charset="0"/>
                <a:cs typeface="Times New Roman" pitchFamily="18" charset="0"/>
              </a:rPr>
              <a:t>9.14</a:t>
            </a:r>
            <a:r>
              <a:rPr lang="zh-CN" altLang="zh-CN" dirty="0">
                <a:latin typeface="Times New Roman" pitchFamily="18" charset="0"/>
                <a:cs typeface="Times New Roman" pitchFamily="18" charset="0"/>
              </a:rPr>
              <a:t>，</a:t>
            </a:r>
            <a:r>
              <a:rPr lang="en-US" altLang="zh-CN" dirty="0">
                <a:latin typeface="Times New Roman" pitchFamily="18" charset="0"/>
                <a:cs typeface="Times New Roman" pitchFamily="18" charset="0"/>
              </a:rPr>
              <a:t>9.1</a:t>
            </a:r>
          </a:p>
          <a:p>
            <a:pPr eaLnBrk="1" hangingPunct="1">
              <a:defRPr/>
            </a:pPr>
            <a:endParaRPr lang="en-US" altLang="zh-CN" dirty="0">
              <a:latin typeface="Times New Roman" pitchFamily="18" charset="0"/>
              <a:cs typeface="Times New Roman" pitchFamily="18" charset="0"/>
            </a:endParaRPr>
          </a:p>
          <a:p>
            <a:pPr eaLnBrk="1" hangingPunct="1">
              <a:defRPr/>
            </a:pPr>
            <a:r>
              <a:rPr lang="en-US" altLang="zh-CN" dirty="0"/>
              <a:t>14.2</a:t>
            </a:r>
            <a:r>
              <a:rPr lang="zh-CN" altLang="zh-CN" dirty="0"/>
              <a:t>，</a:t>
            </a:r>
            <a:r>
              <a:rPr lang="en-US" altLang="zh-CN" dirty="0"/>
              <a:t>14.4</a:t>
            </a:r>
            <a:r>
              <a:rPr lang="zh-CN" altLang="zh-CN" dirty="0"/>
              <a:t>，</a:t>
            </a:r>
            <a:r>
              <a:rPr lang="en-US" altLang="zh-CN" dirty="0"/>
              <a:t>14.6</a:t>
            </a:r>
            <a:r>
              <a:rPr lang="zh-CN" altLang="zh-CN" dirty="0"/>
              <a:t>，</a:t>
            </a:r>
            <a:r>
              <a:rPr lang="en-US" altLang="zh-CN" dirty="0"/>
              <a:t>14.7</a:t>
            </a:r>
            <a:endParaRPr lang="en-US" altLang="zh-CN" b="1" dirty="0">
              <a:effectLst>
                <a:outerShdw blurRad="38100" dist="38100" dir="2700000" algn="tl">
                  <a:srgbClr val="C0C0C0"/>
                </a:outerShdw>
              </a:effectLst>
              <a:latin typeface="Times New Roman" pitchFamily="18" charset="0"/>
              <a:cs typeface="Times New Roman" pitchFamily="18"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1">
            <a:extLst>
              <a:ext uri="{FF2B5EF4-FFF2-40B4-BE49-F238E27FC236}">
                <a16:creationId xmlns:a16="http://schemas.microsoft.com/office/drawing/2014/main" id="{48995D13-F5A0-4492-A6E3-4AC50DF9208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AB3E697-B69C-4A07-92EB-B2624E38B999}" type="slidenum">
              <a:rPr kumimoji="0" lang="en-US" altLang="zh-CN" sz="1800" smtClean="0">
                <a:solidFill>
                  <a:srgbClr val="009900"/>
                </a:solidFill>
              </a:rPr>
              <a:pPr>
                <a:spcBef>
                  <a:spcPct val="0"/>
                </a:spcBef>
                <a:buClrTx/>
                <a:buSzTx/>
                <a:buFontTx/>
                <a:buNone/>
              </a:pPr>
              <a:t>7</a:t>
            </a:fld>
            <a:endParaRPr kumimoji="0" lang="en-US" altLang="zh-CN" sz="1800">
              <a:solidFill>
                <a:srgbClr val="009900"/>
              </a:solidFill>
            </a:endParaRPr>
          </a:p>
        </p:txBody>
      </p:sp>
      <p:grpSp>
        <p:nvGrpSpPr>
          <p:cNvPr id="11267" name="Group 374">
            <a:extLst>
              <a:ext uri="{FF2B5EF4-FFF2-40B4-BE49-F238E27FC236}">
                <a16:creationId xmlns:a16="http://schemas.microsoft.com/office/drawing/2014/main" id="{0776649D-6281-4BD4-914E-DF572EC75752}"/>
              </a:ext>
            </a:extLst>
          </p:cNvPr>
          <p:cNvGrpSpPr>
            <a:grpSpLocks/>
          </p:cNvGrpSpPr>
          <p:nvPr/>
        </p:nvGrpSpPr>
        <p:grpSpPr bwMode="auto">
          <a:xfrm>
            <a:off x="684213" y="1628775"/>
            <a:ext cx="7958137" cy="2986088"/>
            <a:chOff x="431" y="1044"/>
            <a:chExt cx="5013" cy="1881"/>
          </a:xfrm>
        </p:grpSpPr>
        <p:sp>
          <p:nvSpPr>
            <p:cNvPr id="11278" name="Rectangle 369">
              <a:extLst>
                <a:ext uri="{FF2B5EF4-FFF2-40B4-BE49-F238E27FC236}">
                  <a16:creationId xmlns:a16="http://schemas.microsoft.com/office/drawing/2014/main" id="{6CA6A88B-0982-4F92-84C7-69E64C3DD1F1}"/>
                </a:ext>
              </a:extLst>
            </p:cNvPr>
            <p:cNvSpPr>
              <a:spLocks noChangeArrowheads="1"/>
            </p:cNvSpPr>
            <p:nvPr/>
          </p:nvSpPr>
          <p:spPr bwMode="auto">
            <a:xfrm>
              <a:off x="1610" y="1322"/>
              <a:ext cx="2404" cy="1176"/>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87408" name="Rectangle 368">
              <a:extLst>
                <a:ext uri="{FF2B5EF4-FFF2-40B4-BE49-F238E27FC236}">
                  <a16:creationId xmlns:a16="http://schemas.microsoft.com/office/drawing/2014/main" id="{41B7BE7E-9020-4EA2-B79C-BEA4CDC1C18E}"/>
                </a:ext>
              </a:extLst>
            </p:cNvPr>
            <p:cNvSpPr>
              <a:spLocks noChangeArrowheads="1"/>
            </p:cNvSpPr>
            <p:nvPr/>
          </p:nvSpPr>
          <p:spPr bwMode="auto">
            <a:xfrm>
              <a:off x="431" y="1044"/>
              <a:ext cx="5013" cy="1881"/>
            </a:xfrm>
            <a:prstGeom prst="rect">
              <a:avLst/>
            </a:prstGeom>
            <a:noFill/>
            <a:ln w="9525">
              <a:noFill/>
              <a:miter lim="800000"/>
              <a:headEnd/>
              <a:tailEnd/>
            </a:ln>
            <a:effectLst/>
          </p:spPr>
          <p:txBody>
            <a:bodyPr anchor="ctr">
              <a:spAutoFit/>
            </a:bodyPr>
            <a:lstStyle/>
            <a:p>
              <a:pPr eaLnBrk="1" hangingPunct="1">
                <a:lnSpc>
                  <a:spcPct val="110000"/>
                </a:lnSpc>
                <a:spcBef>
                  <a:spcPct val="10000"/>
                </a:spcBef>
                <a:defRPr/>
              </a:pPr>
              <a:r>
                <a:rPr lang="en-US" altLang="zh-CN" sz="2000" b="1">
                  <a:solidFill>
                    <a:srgbClr val="FF9900"/>
                  </a:solidFill>
                  <a:effectLst>
                    <a:outerShdw blurRad="38100" dist="38100" dir="2700000" algn="tl">
                      <a:srgbClr val="C0C0C0"/>
                    </a:outerShdw>
                  </a:effectLst>
                </a:rPr>
                <a:t>       </a:t>
              </a:r>
              <a:r>
                <a:rPr lang="zh-CN" altLang="en-US" sz="2000" b="1">
                  <a:effectLst>
                    <a:outerShdw blurRad="38100" dist="38100" dir="2700000" algn="tl">
                      <a:srgbClr val="C0C0C0"/>
                    </a:outerShdw>
                  </a:effectLst>
                </a:rPr>
                <a:t>结构类型声明的一般形式是：</a:t>
              </a:r>
            </a:p>
            <a:p>
              <a:pPr eaLnBrk="1" hangingPunct="1">
                <a:spcBef>
                  <a:spcPct val="20000"/>
                </a:spcBef>
                <a:defRPr/>
              </a:pPr>
              <a:r>
                <a:rPr lang="zh-CN" altLang="en-US" sz="2000" b="1">
                  <a:solidFill>
                    <a:srgbClr val="FF9900"/>
                  </a:solidFill>
                  <a:effectLst>
                    <a:outerShdw blurRad="38100" dist="38100" dir="2700000" algn="tl">
                      <a:srgbClr val="C0C0C0"/>
                    </a:outerShdw>
                  </a:effectLst>
                </a:rPr>
                <a:t>                              </a:t>
              </a:r>
              <a:r>
                <a:rPr lang="en-US" altLang="zh-CN" sz="2000" b="1">
                  <a:solidFill>
                    <a:srgbClr val="FF00FF"/>
                  </a:solidFill>
                  <a:effectLst>
                    <a:outerShdw blurRad="38100" dist="38100" dir="2700000" algn="tl">
                      <a:srgbClr val="C0C0C0"/>
                    </a:outerShdw>
                  </a:effectLst>
                </a:rPr>
                <a:t>struct </a:t>
              </a:r>
              <a:r>
                <a:rPr lang="zh-CN" altLang="en-US" sz="2000" b="1">
                  <a:solidFill>
                    <a:srgbClr val="FF00FF"/>
                  </a:solidFill>
                  <a:effectLst>
                    <a:outerShdw blurRad="38100" dist="38100" dir="2700000" algn="tl">
                      <a:srgbClr val="C0C0C0"/>
                    </a:outerShdw>
                  </a:effectLst>
                </a:rPr>
                <a:t>结构类型名</a:t>
              </a:r>
              <a:r>
                <a:rPr lang="en-US" altLang="zh-CN" sz="2000" b="1">
                  <a:solidFill>
                    <a:srgbClr val="FF00FF"/>
                  </a:solidFill>
                  <a:effectLst>
                    <a:outerShdw blurRad="38100" dist="38100" dir="2700000" algn="tl">
                      <a:srgbClr val="C0C0C0"/>
                    </a:outerShdw>
                  </a:effectLst>
                </a:rPr>
                <a:t>{</a:t>
              </a:r>
            </a:p>
            <a:p>
              <a:pPr eaLnBrk="1" hangingPunct="1">
                <a:defRPr/>
              </a:pPr>
              <a:r>
                <a:rPr lang="en-US" altLang="zh-CN" sz="2000" b="1">
                  <a:solidFill>
                    <a:srgbClr val="FF00FF"/>
                  </a:solidFill>
                  <a:effectLst>
                    <a:outerShdw blurRad="38100" dist="38100" dir="2700000" algn="tl">
                      <a:srgbClr val="C0C0C0"/>
                    </a:outerShdw>
                  </a:effectLst>
                </a:rPr>
                <a:t>	                        </a:t>
              </a:r>
              <a:r>
                <a:rPr lang="zh-CN" altLang="en-US" sz="2000" b="1">
                  <a:solidFill>
                    <a:srgbClr val="FF00FF"/>
                  </a:solidFill>
                  <a:effectLst>
                    <a:outerShdw blurRad="38100" dist="38100" dir="2700000" algn="tl">
                      <a:srgbClr val="C0C0C0"/>
                    </a:outerShdw>
                  </a:effectLst>
                </a:rPr>
                <a:t>数据类型</a:t>
              </a:r>
              <a:r>
                <a:rPr lang="en-US" altLang="zh-CN" sz="2000" b="1" baseline="-25000">
                  <a:solidFill>
                    <a:srgbClr val="FF00FF"/>
                  </a:solidFill>
                  <a:effectLst>
                    <a:outerShdw blurRad="38100" dist="38100" dir="2700000" algn="tl">
                      <a:srgbClr val="C0C0C0"/>
                    </a:outerShdw>
                  </a:effectLst>
                </a:rPr>
                <a:t>1</a:t>
              </a:r>
              <a:r>
                <a:rPr lang="en-US" altLang="zh-CN" sz="2000" b="1">
                  <a:solidFill>
                    <a:srgbClr val="FF00FF"/>
                  </a:solidFill>
                  <a:effectLst>
                    <a:outerShdw blurRad="38100" dist="38100" dir="2700000" algn="tl">
                      <a:srgbClr val="C0C0C0"/>
                    </a:outerShdw>
                  </a:effectLst>
                </a:rPr>
                <a:t>  </a:t>
              </a:r>
              <a:r>
                <a:rPr lang="zh-CN" altLang="en-US" sz="2000" b="1">
                  <a:solidFill>
                    <a:srgbClr val="FF00FF"/>
                  </a:solidFill>
                  <a:effectLst>
                    <a:outerShdw blurRad="38100" dist="38100" dir="2700000" algn="tl">
                      <a:srgbClr val="C0C0C0"/>
                    </a:outerShdw>
                  </a:effectLst>
                </a:rPr>
                <a:t>成员名</a:t>
              </a:r>
              <a:r>
                <a:rPr lang="en-US" altLang="zh-CN" sz="2000" b="1" baseline="-25000">
                  <a:solidFill>
                    <a:srgbClr val="FF00FF"/>
                  </a:solidFill>
                  <a:effectLst>
                    <a:outerShdw blurRad="38100" dist="38100" dir="2700000" algn="tl">
                      <a:srgbClr val="C0C0C0"/>
                    </a:outerShdw>
                  </a:effectLst>
                </a:rPr>
                <a:t>1</a:t>
              </a:r>
              <a:r>
                <a:rPr lang="en-US" altLang="zh-CN" sz="2000" b="1">
                  <a:solidFill>
                    <a:srgbClr val="FF00FF"/>
                  </a:solidFill>
                  <a:effectLst>
                    <a:outerShdw blurRad="38100" dist="38100" dir="2700000" algn="tl">
                      <a:srgbClr val="C0C0C0"/>
                    </a:outerShdw>
                  </a:effectLst>
                </a:rPr>
                <a:t>;</a:t>
              </a:r>
            </a:p>
            <a:p>
              <a:pPr eaLnBrk="1" hangingPunct="1">
                <a:defRPr/>
              </a:pPr>
              <a:r>
                <a:rPr lang="en-US" altLang="zh-CN" sz="2000" b="1">
                  <a:solidFill>
                    <a:srgbClr val="FF00FF"/>
                  </a:solidFill>
                  <a:effectLst>
                    <a:outerShdw blurRad="38100" dist="38100" dir="2700000" algn="tl">
                      <a:srgbClr val="C0C0C0"/>
                    </a:outerShdw>
                  </a:effectLst>
                </a:rPr>
                <a:t>                                    </a:t>
              </a:r>
              <a:r>
                <a:rPr lang="zh-CN" altLang="en-US" sz="2000" b="1">
                  <a:solidFill>
                    <a:srgbClr val="FF00FF"/>
                  </a:solidFill>
                  <a:effectLst>
                    <a:outerShdw blurRad="38100" dist="38100" dir="2700000" algn="tl">
                      <a:srgbClr val="C0C0C0"/>
                    </a:outerShdw>
                  </a:effectLst>
                </a:rPr>
                <a:t>数据类型</a:t>
              </a:r>
              <a:r>
                <a:rPr lang="en-US" altLang="zh-CN" sz="2000" b="1" baseline="-25000">
                  <a:solidFill>
                    <a:srgbClr val="FF00FF"/>
                  </a:solidFill>
                  <a:effectLst>
                    <a:outerShdw blurRad="38100" dist="38100" dir="2700000" algn="tl">
                      <a:srgbClr val="C0C0C0"/>
                    </a:outerShdw>
                  </a:effectLst>
                </a:rPr>
                <a:t>2</a:t>
              </a:r>
              <a:r>
                <a:rPr lang="en-US" altLang="zh-CN" sz="2000" b="1">
                  <a:solidFill>
                    <a:srgbClr val="FF00FF"/>
                  </a:solidFill>
                  <a:effectLst>
                    <a:outerShdw blurRad="38100" dist="38100" dir="2700000" algn="tl">
                      <a:srgbClr val="C0C0C0"/>
                    </a:outerShdw>
                  </a:effectLst>
                </a:rPr>
                <a:t>  </a:t>
              </a:r>
              <a:r>
                <a:rPr lang="zh-CN" altLang="en-US" sz="2000" b="1">
                  <a:solidFill>
                    <a:srgbClr val="FF00FF"/>
                  </a:solidFill>
                  <a:effectLst>
                    <a:outerShdw blurRad="38100" dist="38100" dir="2700000" algn="tl">
                      <a:srgbClr val="C0C0C0"/>
                    </a:outerShdw>
                  </a:effectLst>
                </a:rPr>
                <a:t>成员名</a:t>
              </a:r>
              <a:r>
                <a:rPr lang="en-US" altLang="zh-CN" sz="2000" b="1" baseline="-25000">
                  <a:solidFill>
                    <a:srgbClr val="FF00FF"/>
                  </a:solidFill>
                  <a:effectLst>
                    <a:outerShdw blurRad="38100" dist="38100" dir="2700000" algn="tl">
                      <a:srgbClr val="C0C0C0"/>
                    </a:outerShdw>
                  </a:effectLst>
                </a:rPr>
                <a:t>2</a:t>
              </a:r>
              <a:r>
                <a:rPr lang="en-US" altLang="zh-CN" sz="2000" b="1">
                  <a:solidFill>
                    <a:srgbClr val="FF00FF"/>
                  </a:solidFill>
                  <a:effectLst>
                    <a:outerShdw blurRad="38100" dist="38100" dir="2700000" algn="tl">
                      <a:srgbClr val="C0C0C0"/>
                    </a:outerShdw>
                  </a:effectLst>
                </a:rPr>
                <a:t>;</a:t>
              </a:r>
            </a:p>
            <a:p>
              <a:pPr eaLnBrk="1" hangingPunct="1">
                <a:defRPr/>
              </a:pPr>
              <a:r>
                <a:rPr lang="en-US" altLang="zh-CN" sz="2000" b="1">
                  <a:solidFill>
                    <a:srgbClr val="FF00FF"/>
                  </a:solidFill>
                  <a:effectLst>
                    <a:outerShdw blurRad="38100" dist="38100" dir="2700000" algn="tl">
                      <a:srgbClr val="C0C0C0"/>
                    </a:outerShdw>
                  </a:effectLst>
                </a:rPr>
                <a:t>	  	                         </a:t>
              </a:r>
              <a:r>
                <a:rPr lang="en-US" altLang="zh-CN" sz="2000" b="1">
                  <a:solidFill>
                    <a:srgbClr val="FF00FF"/>
                  </a:solidFill>
                  <a:effectLst>
                    <a:outerShdw blurRad="38100" dist="38100" dir="2700000" algn="tl">
                      <a:srgbClr val="C0C0C0"/>
                    </a:outerShdw>
                  </a:effectLst>
                  <a:latin typeface="Times New Roman"/>
                </a:rPr>
                <a:t>…</a:t>
              </a:r>
              <a:endParaRPr lang="en-US" altLang="zh-CN" sz="2000" b="1">
                <a:solidFill>
                  <a:srgbClr val="FF00FF"/>
                </a:solidFill>
                <a:effectLst>
                  <a:outerShdw blurRad="38100" dist="38100" dir="2700000" algn="tl">
                    <a:srgbClr val="C0C0C0"/>
                  </a:outerShdw>
                </a:effectLst>
              </a:endParaRPr>
            </a:p>
            <a:p>
              <a:pPr eaLnBrk="1" hangingPunct="1">
                <a:defRPr/>
              </a:pPr>
              <a:r>
                <a:rPr lang="en-US" altLang="zh-CN" sz="2000" b="1">
                  <a:solidFill>
                    <a:srgbClr val="FF00FF"/>
                  </a:solidFill>
                  <a:effectLst>
                    <a:outerShdw blurRad="38100" dist="38100" dir="2700000" algn="tl">
                      <a:srgbClr val="C0C0C0"/>
                    </a:outerShdw>
                  </a:effectLst>
                </a:rPr>
                <a:t>	                        </a:t>
              </a:r>
              <a:r>
                <a:rPr lang="zh-CN" altLang="en-US" sz="2000" b="1">
                  <a:solidFill>
                    <a:srgbClr val="FF00FF"/>
                  </a:solidFill>
                  <a:effectLst>
                    <a:outerShdw blurRad="38100" dist="38100" dir="2700000" algn="tl">
                      <a:srgbClr val="C0C0C0"/>
                    </a:outerShdw>
                  </a:effectLst>
                </a:rPr>
                <a:t>数据类型</a:t>
              </a:r>
              <a:r>
                <a:rPr lang="en-US" altLang="zh-CN" sz="2000" b="1" baseline="-25000">
                  <a:solidFill>
                    <a:srgbClr val="FF00FF"/>
                  </a:solidFill>
                  <a:effectLst>
                    <a:outerShdw blurRad="38100" dist="38100" dir="2700000" algn="tl">
                      <a:srgbClr val="C0C0C0"/>
                    </a:outerShdw>
                  </a:effectLst>
                </a:rPr>
                <a:t>n</a:t>
              </a:r>
              <a:r>
                <a:rPr lang="en-US" altLang="zh-CN" sz="2000" b="1">
                  <a:solidFill>
                    <a:srgbClr val="FF00FF"/>
                  </a:solidFill>
                  <a:effectLst>
                    <a:outerShdw blurRad="38100" dist="38100" dir="2700000" algn="tl">
                      <a:srgbClr val="C0C0C0"/>
                    </a:outerShdw>
                  </a:effectLst>
                </a:rPr>
                <a:t>  </a:t>
              </a:r>
              <a:r>
                <a:rPr lang="zh-CN" altLang="en-US" sz="2000" b="1">
                  <a:solidFill>
                    <a:srgbClr val="FF00FF"/>
                  </a:solidFill>
                  <a:effectLst>
                    <a:outerShdw blurRad="38100" dist="38100" dir="2700000" algn="tl">
                      <a:srgbClr val="C0C0C0"/>
                    </a:outerShdw>
                  </a:effectLst>
                </a:rPr>
                <a:t>成员名</a:t>
              </a:r>
              <a:r>
                <a:rPr lang="en-US" altLang="zh-CN" sz="2000" b="1" baseline="-25000">
                  <a:solidFill>
                    <a:srgbClr val="FF00FF"/>
                  </a:solidFill>
                  <a:effectLst>
                    <a:outerShdw blurRad="38100" dist="38100" dir="2700000" algn="tl">
                      <a:srgbClr val="C0C0C0"/>
                    </a:outerShdw>
                  </a:effectLst>
                </a:rPr>
                <a:t>n</a:t>
              </a:r>
              <a:r>
                <a:rPr lang="en-US" altLang="zh-CN" sz="2000" b="1">
                  <a:solidFill>
                    <a:srgbClr val="FF00FF"/>
                  </a:solidFill>
                  <a:effectLst>
                    <a:outerShdw blurRad="38100" dist="38100" dir="2700000" algn="tl">
                      <a:srgbClr val="C0C0C0"/>
                    </a:outerShdw>
                  </a:effectLst>
                </a:rPr>
                <a:t>;</a:t>
              </a:r>
            </a:p>
            <a:p>
              <a:pPr eaLnBrk="1" hangingPunct="1">
                <a:spcAft>
                  <a:spcPct val="20000"/>
                </a:spcAft>
                <a:defRPr/>
              </a:pPr>
              <a:r>
                <a:rPr lang="en-US" altLang="zh-CN" sz="2000" b="1">
                  <a:solidFill>
                    <a:srgbClr val="FF00FF"/>
                  </a:solidFill>
                  <a:effectLst>
                    <a:outerShdw blurRad="38100" dist="38100" dir="2700000" algn="tl">
                      <a:srgbClr val="C0C0C0"/>
                    </a:outerShdw>
                  </a:effectLst>
                </a:rPr>
                <a:t>	                   };</a:t>
              </a:r>
            </a:p>
            <a:p>
              <a:pPr eaLnBrk="1" hangingPunct="1">
                <a:defRPr/>
              </a:pPr>
              <a:r>
                <a:rPr lang="zh-CN" altLang="en-US" sz="2000" b="1">
                  <a:effectLst>
                    <a:outerShdw blurRad="38100" dist="38100" dir="2700000" algn="tl">
                      <a:srgbClr val="C0C0C0"/>
                    </a:outerShdw>
                  </a:effectLst>
                </a:rPr>
                <a:t>其中，</a:t>
              </a:r>
              <a:r>
                <a:rPr lang="zh-CN" altLang="en-US" sz="2000" b="1">
                  <a:solidFill>
                    <a:srgbClr val="FF00FF"/>
                  </a:solidFill>
                  <a:effectLst>
                    <a:outerShdw blurRad="38100" dist="38100" dir="2700000" algn="tl">
                      <a:srgbClr val="C0C0C0"/>
                    </a:outerShdw>
                  </a:effectLst>
                </a:rPr>
                <a:t>结构类型名</a:t>
              </a:r>
              <a:r>
                <a:rPr lang="zh-CN" altLang="en-US" sz="2000" b="1">
                  <a:effectLst>
                    <a:outerShdw blurRad="38100" dist="38100" dir="2700000" algn="tl">
                      <a:srgbClr val="C0C0C0"/>
                    </a:outerShdw>
                  </a:effectLst>
                </a:rPr>
                <a:t>为标识符；</a:t>
              </a:r>
              <a:r>
                <a:rPr lang="en-US" altLang="zh-CN" sz="2000" b="1">
                  <a:solidFill>
                    <a:srgbClr val="FF00FF"/>
                  </a:solidFill>
                  <a:effectLst>
                    <a:outerShdw blurRad="38100" dist="38100" dir="2700000" algn="tl">
                      <a:srgbClr val="C0C0C0"/>
                    </a:outerShdw>
                  </a:effectLst>
                </a:rPr>
                <a:t>n</a:t>
              </a:r>
              <a:r>
                <a:rPr lang="en-US" altLang="zh-CN" sz="2000" b="1">
                  <a:effectLst>
                    <a:outerShdw blurRad="38100" dist="38100" dir="2700000" algn="tl">
                      <a:srgbClr val="C0C0C0"/>
                    </a:outerShdw>
                  </a:effectLst>
                </a:rPr>
                <a:t>&gt;0</a:t>
              </a:r>
              <a:r>
                <a:rPr lang="zh-CN" altLang="en-US" sz="2000" b="1">
                  <a:effectLst>
                    <a:outerShdw blurRad="38100" dist="38100" dir="2700000" algn="tl">
                      <a:srgbClr val="C0C0C0"/>
                    </a:outerShdw>
                  </a:effectLst>
                </a:rPr>
                <a:t>；</a:t>
              </a:r>
              <a:r>
                <a:rPr lang="zh-CN" altLang="en-US" sz="2000" b="1">
                  <a:solidFill>
                    <a:srgbClr val="FF00FF"/>
                  </a:solidFill>
                  <a:effectLst>
                    <a:outerShdw blurRad="38100" dist="38100" dir="2700000" algn="tl">
                      <a:srgbClr val="C0C0C0"/>
                    </a:outerShdw>
                  </a:effectLst>
                </a:rPr>
                <a:t>数据类型</a:t>
              </a:r>
              <a:r>
                <a:rPr lang="en-US" altLang="zh-CN" sz="2000" b="1" baseline="-25000">
                  <a:solidFill>
                    <a:srgbClr val="FF00FF"/>
                  </a:solidFill>
                  <a:effectLst>
                    <a:outerShdw blurRad="38100" dist="38100" dir="2700000" algn="tl">
                      <a:srgbClr val="C0C0C0"/>
                    </a:outerShdw>
                  </a:effectLst>
                </a:rPr>
                <a:t>i</a:t>
              </a:r>
              <a:r>
                <a:rPr lang="zh-CN" altLang="en-US" sz="2000" b="1">
                  <a:effectLst>
                    <a:outerShdw blurRad="38100" dist="38100" dir="2700000" algn="tl">
                      <a:srgbClr val="C0C0C0"/>
                    </a:outerShdw>
                  </a:effectLst>
                </a:rPr>
                <a:t>为任意数据类型；</a:t>
              </a:r>
              <a:r>
                <a:rPr lang="zh-CN" altLang="en-US" sz="2000" b="1">
                  <a:solidFill>
                    <a:srgbClr val="FF00FF"/>
                  </a:solidFill>
                  <a:effectLst>
                    <a:outerShdw blurRad="38100" dist="38100" dir="2700000" algn="tl">
                      <a:srgbClr val="C0C0C0"/>
                    </a:outerShdw>
                  </a:effectLst>
                </a:rPr>
                <a:t>成员名</a:t>
              </a:r>
              <a:r>
                <a:rPr lang="en-US" altLang="zh-CN" sz="2000" b="1" baseline="-25000">
                  <a:solidFill>
                    <a:srgbClr val="FF00FF"/>
                  </a:solidFill>
                  <a:effectLst>
                    <a:outerShdw blurRad="38100" dist="38100" dir="2700000" algn="tl">
                      <a:srgbClr val="C0C0C0"/>
                    </a:outerShdw>
                  </a:effectLst>
                </a:rPr>
                <a:t>2</a:t>
              </a:r>
              <a:r>
                <a:rPr lang="zh-CN" altLang="en-US" sz="2000" b="1">
                  <a:effectLst>
                    <a:outerShdw blurRad="38100" dist="38100" dir="2700000" algn="tl">
                      <a:srgbClr val="C0C0C0"/>
                    </a:outerShdw>
                  </a:effectLst>
                </a:rPr>
                <a:t>为标识符</a:t>
              </a:r>
              <a:r>
                <a:rPr lang="zh-CN" altLang="en-US" sz="2000"/>
                <a:t> </a:t>
              </a:r>
              <a:r>
                <a:rPr lang="zh-CN" altLang="en-US" sz="2000" b="1">
                  <a:effectLst>
                    <a:outerShdw blurRad="38100" dist="38100" dir="2700000" algn="tl">
                      <a:srgbClr val="C0C0C0"/>
                    </a:outerShdw>
                  </a:effectLst>
                </a:rPr>
                <a:t>。</a:t>
              </a:r>
            </a:p>
          </p:txBody>
        </p:sp>
      </p:grpSp>
      <p:sp>
        <p:nvSpPr>
          <p:cNvPr id="11268" name="Rectangle 350">
            <a:extLst>
              <a:ext uri="{FF2B5EF4-FFF2-40B4-BE49-F238E27FC236}">
                <a16:creationId xmlns:a16="http://schemas.microsoft.com/office/drawing/2014/main" id="{609603B6-3C62-4762-8ED0-0D7A0785110B}"/>
              </a:ext>
            </a:extLst>
          </p:cNvPr>
          <p:cNvSpPr>
            <a:spLocks noChangeArrowheads="1"/>
          </p:cNvSpPr>
          <p:nvPr/>
        </p:nvSpPr>
        <p:spPr bwMode="auto">
          <a:xfrm>
            <a:off x="755650" y="765175"/>
            <a:ext cx="77358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rgbClr val="0000FF"/>
                </a:solidFill>
                <a:latin typeface="Times New Roman" panose="02020603050405020304" pitchFamily="18" charset="0"/>
                <a:ea typeface="黑体" panose="02010609060101010101" pitchFamily="49" charset="-122"/>
              </a:rPr>
              <a:t>9.2</a:t>
            </a:r>
            <a:r>
              <a:rPr lang="zh-CN" altLang="en-US" sz="2800" b="1">
                <a:solidFill>
                  <a:srgbClr val="0000FF"/>
                </a:solidFill>
                <a:latin typeface="Times New Roman" panose="02020603050405020304" pitchFamily="18" charset="0"/>
                <a:ea typeface="黑体" panose="02010609060101010101" pitchFamily="49" charset="-122"/>
              </a:rPr>
              <a:t>　</a:t>
            </a:r>
            <a:r>
              <a:rPr lang="zh-CN" altLang="en-US" sz="2800" b="1">
                <a:solidFill>
                  <a:srgbClr val="0000FF"/>
                </a:solidFill>
                <a:ea typeface="黑体" panose="02010609060101010101" pitchFamily="49" charset="-122"/>
              </a:rPr>
              <a:t>结构类型声明和结构变量声明及初始化</a:t>
            </a:r>
            <a:endParaRPr lang="zh-CN" altLang="en-US" sz="2800" b="1">
              <a:solidFill>
                <a:srgbClr val="0000FF"/>
              </a:solidFill>
              <a:latin typeface="Times New Roman" panose="02020603050405020304" pitchFamily="18" charset="0"/>
              <a:ea typeface="黑体" panose="02010609060101010101" pitchFamily="49" charset="-122"/>
            </a:endParaRPr>
          </a:p>
        </p:txBody>
      </p:sp>
      <p:grpSp>
        <p:nvGrpSpPr>
          <p:cNvPr id="3" name="Group 372">
            <a:extLst>
              <a:ext uri="{FF2B5EF4-FFF2-40B4-BE49-F238E27FC236}">
                <a16:creationId xmlns:a16="http://schemas.microsoft.com/office/drawing/2014/main" id="{7DD45845-622D-4AB4-9CB8-F91A7A21014F}"/>
              </a:ext>
            </a:extLst>
          </p:cNvPr>
          <p:cNvGrpSpPr>
            <a:grpSpLocks/>
          </p:cNvGrpSpPr>
          <p:nvPr/>
        </p:nvGrpSpPr>
        <p:grpSpPr bwMode="auto">
          <a:xfrm>
            <a:off x="684213" y="4662488"/>
            <a:ext cx="8135937" cy="773112"/>
            <a:chOff x="431" y="3155"/>
            <a:chExt cx="5125" cy="487"/>
          </a:xfrm>
        </p:grpSpPr>
        <p:sp>
          <p:nvSpPr>
            <p:cNvPr id="11276" name="Rectangle 371">
              <a:extLst>
                <a:ext uri="{FF2B5EF4-FFF2-40B4-BE49-F238E27FC236}">
                  <a16:creationId xmlns:a16="http://schemas.microsoft.com/office/drawing/2014/main" id="{3F24AD0D-6C9A-4416-B5E0-0561FB40C65F}"/>
                </a:ext>
              </a:extLst>
            </p:cNvPr>
            <p:cNvSpPr>
              <a:spLocks noChangeArrowheads="1"/>
            </p:cNvSpPr>
            <p:nvPr/>
          </p:nvSpPr>
          <p:spPr bwMode="auto">
            <a:xfrm>
              <a:off x="1703" y="3415"/>
              <a:ext cx="3039" cy="227"/>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87391" name="Text Box 351">
              <a:extLst>
                <a:ext uri="{FF2B5EF4-FFF2-40B4-BE49-F238E27FC236}">
                  <a16:creationId xmlns:a16="http://schemas.microsoft.com/office/drawing/2014/main" id="{4759BE7F-8C26-4C7B-A732-B7D6D5EFEAA7}"/>
                </a:ext>
              </a:extLst>
            </p:cNvPr>
            <p:cNvSpPr txBox="1">
              <a:spLocks noChangeArrowheads="1"/>
            </p:cNvSpPr>
            <p:nvPr/>
          </p:nvSpPr>
          <p:spPr bwMode="auto">
            <a:xfrm>
              <a:off x="431" y="3155"/>
              <a:ext cx="5125" cy="480"/>
            </a:xfrm>
            <a:prstGeom prst="rect">
              <a:avLst/>
            </a:prstGeom>
            <a:noFill/>
            <a:ln w="9525">
              <a:noFill/>
              <a:miter lim="800000"/>
              <a:headEnd/>
              <a:tailEnd/>
            </a:ln>
            <a:effectLst/>
          </p:spPr>
          <p:txBody>
            <a:bodyPr>
              <a:spAutoFit/>
            </a:bodyPr>
            <a:lstStyle/>
            <a:p>
              <a:pPr eaLnBrk="1" hangingPunct="1">
                <a:defRPr/>
              </a:pPr>
              <a:r>
                <a:rPr lang="en-US" altLang="zh-CN" sz="2000" b="1">
                  <a:latin typeface="Times New Roman" pitchFamily="18" charset="0"/>
                </a:rPr>
                <a:t>        </a:t>
              </a:r>
              <a:r>
                <a:rPr lang="zh-CN" altLang="en-US" sz="2000" b="1">
                  <a:latin typeface="Times New Roman" pitchFamily="18" charset="0"/>
                </a:rPr>
                <a:t>当</a:t>
              </a:r>
              <a:r>
                <a:rPr lang="zh-CN" altLang="en-US" sz="2000" b="1">
                  <a:solidFill>
                    <a:srgbClr val="FF00FF"/>
                  </a:solidFill>
                  <a:latin typeface="Times New Roman" pitchFamily="18" charset="0"/>
                </a:rPr>
                <a:t>数据类型</a:t>
              </a:r>
              <a:r>
                <a:rPr lang="en-US" altLang="zh-CN" sz="2000" b="1" baseline="-25000">
                  <a:solidFill>
                    <a:srgbClr val="FF00FF"/>
                  </a:solidFill>
                  <a:latin typeface="Times New Roman" pitchFamily="18" charset="0"/>
                </a:rPr>
                <a:t>i</a:t>
              </a:r>
              <a:r>
                <a:rPr lang="zh-CN" altLang="en-US" sz="2000" b="1">
                  <a:effectLst>
                    <a:outerShdw blurRad="38100" dist="38100" dir="2700000" algn="tl">
                      <a:srgbClr val="C0C0C0"/>
                    </a:outerShdw>
                  </a:effectLst>
                </a:rPr>
                <a:t>有相同者，这些成员声明可以简写如下：</a:t>
              </a:r>
            </a:p>
            <a:p>
              <a:pPr eaLnBrk="1" hangingPunct="1">
                <a:spcBef>
                  <a:spcPct val="20000"/>
                </a:spcBef>
                <a:spcAft>
                  <a:spcPct val="20000"/>
                </a:spcAft>
                <a:defRPr/>
              </a:pPr>
              <a:r>
                <a:rPr lang="zh-CN" altLang="en-US" sz="2000" b="1">
                  <a:effectLst>
                    <a:outerShdw blurRad="38100" dist="38100" dir="2700000" algn="tl">
                      <a:srgbClr val="C0C0C0"/>
                    </a:outerShdw>
                  </a:effectLst>
                </a:rPr>
                <a:t>                            </a:t>
              </a:r>
              <a:r>
                <a:rPr lang="zh-CN" altLang="en-US" sz="2000" b="1">
                  <a:solidFill>
                    <a:srgbClr val="FF00FF"/>
                  </a:solidFill>
                  <a:effectLst>
                    <a:outerShdw blurRad="38100" dist="38100" dir="2700000" algn="tl">
                      <a:srgbClr val="C0C0C0"/>
                    </a:outerShdw>
                  </a:effectLst>
                </a:rPr>
                <a:t>类型名  成员名</a:t>
              </a:r>
              <a:r>
                <a:rPr lang="en-US" altLang="zh-CN" sz="2000" b="1" baseline="-25000">
                  <a:solidFill>
                    <a:srgbClr val="FF00FF"/>
                  </a:solidFill>
                  <a:effectLst>
                    <a:outerShdw blurRad="38100" dist="38100" dir="2700000" algn="tl">
                      <a:srgbClr val="C0C0C0"/>
                    </a:outerShdw>
                  </a:effectLst>
                </a:rPr>
                <a:t>k1</a:t>
              </a:r>
              <a:r>
                <a:rPr lang="en-US" altLang="zh-CN" sz="2000" b="1">
                  <a:solidFill>
                    <a:srgbClr val="FF00FF"/>
                  </a:solidFill>
                  <a:effectLst>
                    <a:outerShdw blurRad="38100" dist="38100" dir="2700000" algn="tl">
                      <a:srgbClr val="C0C0C0"/>
                    </a:outerShdw>
                  </a:effectLst>
                </a:rPr>
                <a:t>,</a:t>
              </a:r>
              <a:r>
                <a:rPr lang="zh-CN" altLang="en-US" sz="2000" b="1">
                  <a:solidFill>
                    <a:srgbClr val="FF00FF"/>
                  </a:solidFill>
                  <a:effectLst>
                    <a:outerShdw blurRad="38100" dist="38100" dir="2700000" algn="tl">
                      <a:srgbClr val="C0C0C0"/>
                    </a:outerShdw>
                  </a:effectLst>
                </a:rPr>
                <a:t>成员名</a:t>
              </a:r>
              <a:r>
                <a:rPr lang="en-US" altLang="zh-CN" sz="2000" b="1" baseline="-25000">
                  <a:solidFill>
                    <a:srgbClr val="FF00FF"/>
                  </a:solidFill>
                  <a:effectLst>
                    <a:outerShdw blurRad="38100" dist="38100" dir="2700000" algn="tl">
                      <a:srgbClr val="C0C0C0"/>
                    </a:outerShdw>
                  </a:effectLst>
                </a:rPr>
                <a:t>k2</a:t>
              </a:r>
              <a:r>
                <a:rPr lang="en-US" altLang="zh-CN" sz="2000" b="1">
                  <a:solidFill>
                    <a:srgbClr val="FF00FF"/>
                  </a:solidFill>
                  <a:effectLst>
                    <a:outerShdw blurRad="38100" dist="38100" dir="2700000" algn="tl">
                      <a:srgbClr val="C0C0C0"/>
                    </a:outerShdw>
                  </a:effectLst>
                </a:rPr>
                <a:t>, </a:t>
              </a:r>
              <a:r>
                <a:rPr lang="en-US" altLang="zh-CN" sz="2000" b="1">
                  <a:solidFill>
                    <a:srgbClr val="FF00FF"/>
                  </a:solidFill>
                  <a:effectLst>
                    <a:outerShdw blurRad="38100" dist="38100" dir="2700000" algn="tl">
                      <a:srgbClr val="C0C0C0"/>
                    </a:outerShdw>
                  </a:effectLst>
                  <a:latin typeface="Times New Roman"/>
                </a:rPr>
                <a:t>…</a:t>
              </a:r>
              <a:r>
                <a:rPr lang="zh-CN" altLang="en-US" sz="2000" b="1">
                  <a:solidFill>
                    <a:srgbClr val="FF00FF"/>
                  </a:solidFill>
                  <a:effectLst>
                    <a:outerShdw blurRad="38100" dist="38100" dir="2700000" algn="tl">
                      <a:srgbClr val="C0C0C0"/>
                    </a:outerShdw>
                  </a:effectLst>
                </a:rPr>
                <a:t>成员名</a:t>
              </a:r>
              <a:r>
                <a:rPr lang="en-US" altLang="zh-CN" sz="2000" b="1" baseline="-25000">
                  <a:solidFill>
                    <a:srgbClr val="FF00FF"/>
                  </a:solidFill>
                  <a:effectLst>
                    <a:outerShdw blurRad="38100" dist="38100" dir="2700000" algn="tl">
                      <a:srgbClr val="C0C0C0"/>
                    </a:outerShdw>
                  </a:effectLst>
                </a:rPr>
                <a:t>km</a:t>
              </a:r>
              <a:r>
                <a:rPr lang="en-US" altLang="zh-CN" sz="2000" b="1">
                  <a:solidFill>
                    <a:srgbClr val="FF00FF"/>
                  </a:solidFill>
                  <a:effectLst>
                    <a:outerShdw blurRad="38100" dist="38100" dir="2700000" algn="tl">
                      <a:srgbClr val="C0C0C0"/>
                    </a:outerShdw>
                  </a:effectLst>
                </a:rPr>
                <a:t>;</a:t>
              </a:r>
            </a:p>
          </p:txBody>
        </p:sp>
      </p:grpSp>
      <p:sp>
        <p:nvSpPr>
          <p:cNvPr id="11270" name="Text Box 366">
            <a:extLst>
              <a:ext uri="{FF2B5EF4-FFF2-40B4-BE49-F238E27FC236}">
                <a16:creationId xmlns:a16="http://schemas.microsoft.com/office/drawing/2014/main" id="{4975A884-EAD8-49F8-BB72-C46741484553}"/>
              </a:ext>
            </a:extLst>
          </p:cNvPr>
          <p:cNvSpPr txBox="1">
            <a:spLocks noChangeArrowheads="1"/>
          </p:cNvSpPr>
          <p:nvPr/>
        </p:nvSpPr>
        <p:spPr bwMode="auto">
          <a:xfrm flipH="1">
            <a:off x="8480425" y="5999163"/>
            <a:ext cx="511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000" u="sng">
                <a:hlinkClick r:id="rId2" action="ppaction://hlinksldjump"/>
              </a:rPr>
              <a:t>目录</a:t>
            </a:r>
            <a:endParaRPr lang="zh-CN" altLang="en-US" sz="1000" u="sng"/>
          </a:p>
        </p:txBody>
      </p:sp>
      <p:sp>
        <p:nvSpPr>
          <p:cNvPr id="11271" name="Text Box 367">
            <a:extLst>
              <a:ext uri="{FF2B5EF4-FFF2-40B4-BE49-F238E27FC236}">
                <a16:creationId xmlns:a16="http://schemas.microsoft.com/office/drawing/2014/main" id="{FAC25EC2-817E-453A-BDB2-FFB34924AFAC}"/>
              </a:ext>
            </a:extLst>
          </p:cNvPr>
          <p:cNvSpPr txBox="1">
            <a:spLocks noChangeArrowheads="1"/>
          </p:cNvSpPr>
          <p:nvPr/>
        </p:nvSpPr>
        <p:spPr bwMode="auto">
          <a:xfrm>
            <a:off x="755650" y="1268413"/>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CC0099"/>
                </a:solidFill>
                <a:latin typeface="Times New Roman" panose="02020603050405020304" pitchFamily="18" charset="0"/>
                <a:ea typeface="黑体" panose="02010609060101010101" pitchFamily="49" charset="-122"/>
              </a:rPr>
              <a:t>9.2.1</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结构类型的声明 </a:t>
            </a:r>
          </a:p>
        </p:txBody>
      </p:sp>
      <p:sp>
        <p:nvSpPr>
          <p:cNvPr id="87413" name="Rectangle 373">
            <a:extLst>
              <a:ext uri="{FF2B5EF4-FFF2-40B4-BE49-F238E27FC236}">
                <a16:creationId xmlns:a16="http://schemas.microsoft.com/office/drawing/2014/main" id="{60ADF85E-455E-4D23-A9C0-B68C6C89286D}"/>
              </a:ext>
            </a:extLst>
          </p:cNvPr>
          <p:cNvSpPr>
            <a:spLocks noChangeArrowheads="1"/>
          </p:cNvSpPr>
          <p:nvPr/>
        </p:nvSpPr>
        <p:spPr bwMode="auto">
          <a:xfrm>
            <a:off x="2413000" y="5526088"/>
            <a:ext cx="5903913" cy="701675"/>
          </a:xfrm>
          <a:prstGeom prst="rect">
            <a:avLst/>
          </a:prstGeom>
          <a:noFill/>
          <a:ln w="9525">
            <a:noFill/>
            <a:miter lim="800000"/>
            <a:headEnd/>
            <a:tailEnd/>
          </a:ln>
          <a:effectLst/>
        </p:spPr>
        <p:txBody>
          <a:bodyPr anchor="ctr">
            <a:spAutoFit/>
          </a:bodyPr>
          <a:lstStyle/>
          <a:p>
            <a:pPr eaLnBrk="1" hangingPunct="1">
              <a:defRPr/>
            </a:pPr>
            <a:r>
              <a:rPr lang="zh-CN" altLang="en-US" sz="2000" b="1">
                <a:solidFill>
                  <a:srgbClr val="008000"/>
                </a:solidFill>
                <a:effectLst>
                  <a:outerShdw blurRad="38100" dist="38100" dir="2700000" algn="tl">
                    <a:srgbClr val="C0C0C0"/>
                  </a:outerShdw>
                </a:effectLst>
              </a:rPr>
              <a:t>注：⑴ 结构类型中成员的数据类型可以各不相同；</a:t>
            </a:r>
          </a:p>
          <a:p>
            <a:pPr eaLnBrk="1" hangingPunct="1">
              <a:defRPr/>
            </a:pPr>
            <a:r>
              <a:rPr lang="zh-CN" altLang="en-US" sz="2000" b="1">
                <a:solidFill>
                  <a:srgbClr val="008000"/>
                </a:solidFill>
                <a:effectLst>
                  <a:outerShdw blurRad="38100" dist="38100" dir="2700000" algn="tl">
                    <a:srgbClr val="C0C0C0"/>
                  </a:outerShdw>
                </a:effectLst>
              </a:rPr>
              <a:t>       ⑵ 结构成员以标识符命名，不是下标。 </a:t>
            </a:r>
          </a:p>
        </p:txBody>
      </p:sp>
      <p:grpSp>
        <p:nvGrpSpPr>
          <p:cNvPr id="4" name="Group 377">
            <a:extLst>
              <a:ext uri="{FF2B5EF4-FFF2-40B4-BE49-F238E27FC236}">
                <a16:creationId xmlns:a16="http://schemas.microsoft.com/office/drawing/2014/main" id="{F299B6C9-7345-4917-A0F5-AF469BF8FEB2}"/>
              </a:ext>
            </a:extLst>
          </p:cNvPr>
          <p:cNvGrpSpPr>
            <a:grpSpLocks/>
          </p:cNvGrpSpPr>
          <p:nvPr/>
        </p:nvGrpSpPr>
        <p:grpSpPr bwMode="auto">
          <a:xfrm>
            <a:off x="2916238" y="1628775"/>
            <a:ext cx="5543550" cy="2370138"/>
            <a:chOff x="1837" y="1026"/>
            <a:chExt cx="3492" cy="1493"/>
          </a:xfrm>
        </p:grpSpPr>
        <p:sp>
          <p:nvSpPr>
            <p:cNvPr id="11274" name="Freeform 375">
              <a:extLst>
                <a:ext uri="{FF2B5EF4-FFF2-40B4-BE49-F238E27FC236}">
                  <a16:creationId xmlns:a16="http://schemas.microsoft.com/office/drawing/2014/main" id="{0E03B2A8-69AE-4485-9659-12154C24EA80}"/>
                </a:ext>
              </a:extLst>
            </p:cNvPr>
            <p:cNvSpPr>
              <a:spLocks/>
            </p:cNvSpPr>
            <p:nvPr/>
          </p:nvSpPr>
          <p:spPr bwMode="auto">
            <a:xfrm>
              <a:off x="1837" y="1298"/>
              <a:ext cx="1926" cy="1221"/>
            </a:xfrm>
            <a:custGeom>
              <a:avLst/>
              <a:gdLst>
                <a:gd name="T0" fmla="*/ 1422 w 1926"/>
                <a:gd name="T1" fmla="*/ 0 h 1221"/>
                <a:gd name="T2" fmla="*/ 1404 w 1926"/>
                <a:gd name="T3" fmla="*/ 78 h 1221"/>
                <a:gd name="T4" fmla="*/ 1398 w 1926"/>
                <a:gd name="T5" fmla="*/ 186 h 1221"/>
                <a:gd name="T6" fmla="*/ 1320 w 1926"/>
                <a:gd name="T7" fmla="*/ 216 h 1221"/>
                <a:gd name="T8" fmla="*/ 1170 w 1926"/>
                <a:gd name="T9" fmla="*/ 222 h 1221"/>
                <a:gd name="T10" fmla="*/ 954 w 1926"/>
                <a:gd name="T11" fmla="*/ 210 h 1221"/>
                <a:gd name="T12" fmla="*/ 594 w 1926"/>
                <a:gd name="T13" fmla="*/ 216 h 1221"/>
                <a:gd name="T14" fmla="*/ 366 w 1926"/>
                <a:gd name="T15" fmla="*/ 222 h 1221"/>
                <a:gd name="T16" fmla="*/ 270 w 1926"/>
                <a:gd name="T17" fmla="*/ 282 h 1221"/>
                <a:gd name="T18" fmla="*/ 198 w 1926"/>
                <a:gd name="T19" fmla="*/ 342 h 1221"/>
                <a:gd name="T20" fmla="*/ 114 w 1926"/>
                <a:gd name="T21" fmla="*/ 456 h 1221"/>
                <a:gd name="T22" fmla="*/ 78 w 1926"/>
                <a:gd name="T23" fmla="*/ 534 h 1221"/>
                <a:gd name="T24" fmla="*/ 60 w 1926"/>
                <a:gd name="T25" fmla="*/ 600 h 1221"/>
                <a:gd name="T26" fmla="*/ 36 w 1926"/>
                <a:gd name="T27" fmla="*/ 660 h 1221"/>
                <a:gd name="T28" fmla="*/ 30 w 1926"/>
                <a:gd name="T29" fmla="*/ 678 h 1221"/>
                <a:gd name="T30" fmla="*/ 54 w 1926"/>
                <a:gd name="T31" fmla="*/ 1038 h 1221"/>
                <a:gd name="T32" fmla="*/ 108 w 1926"/>
                <a:gd name="T33" fmla="*/ 1158 h 1221"/>
                <a:gd name="T34" fmla="*/ 138 w 1926"/>
                <a:gd name="T35" fmla="*/ 1182 h 1221"/>
                <a:gd name="T36" fmla="*/ 186 w 1926"/>
                <a:gd name="T37" fmla="*/ 1218 h 1221"/>
                <a:gd name="T38" fmla="*/ 348 w 1926"/>
                <a:gd name="T39" fmla="*/ 1194 h 1221"/>
                <a:gd name="T40" fmla="*/ 372 w 1926"/>
                <a:gd name="T41" fmla="*/ 1140 h 1221"/>
                <a:gd name="T42" fmla="*/ 384 w 1926"/>
                <a:gd name="T43" fmla="*/ 1056 h 1221"/>
                <a:gd name="T44" fmla="*/ 420 w 1926"/>
                <a:gd name="T45" fmla="*/ 1032 h 1221"/>
                <a:gd name="T46" fmla="*/ 462 w 1926"/>
                <a:gd name="T47" fmla="*/ 996 h 1221"/>
                <a:gd name="T48" fmla="*/ 882 w 1926"/>
                <a:gd name="T49" fmla="*/ 1014 h 1221"/>
                <a:gd name="T50" fmla="*/ 1038 w 1926"/>
                <a:gd name="T51" fmla="*/ 1044 h 1221"/>
                <a:gd name="T52" fmla="*/ 1152 w 1926"/>
                <a:gd name="T53" fmla="*/ 1062 h 1221"/>
                <a:gd name="T54" fmla="*/ 1422 w 1926"/>
                <a:gd name="T55" fmla="*/ 1092 h 1221"/>
                <a:gd name="T56" fmla="*/ 1680 w 1926"/>
                <a:gd name="T57" fmla="*/ 1056 h 1221"/>
                <a:gd name="T58" fmla="*/ 1782 w 1926"/>
                <a:gd name="T59" fmla="*/ 1026 h 1221"/>
                <a:gd name="T60" fmla="*/ 1854 w 1926"/>
                <a:gd name="T61" fmla="*/ 990 h 1221"/>
                <a:gd name="T62" fmla="*/ 1866 w 1926"/>
                <a:gd name="T63" fmla="*/ 966 h 1221"/>
                <a:gd name="T64" fmla="*/ 1890 w 1926"/>
                <a:gd name="T65" fmla="*/ 930 h 1221"/>
                <a:gd name="T66" fmla="*/ 1908 w 1926"/>
                <a:gd name="T67" fmla="*/ 840 h 1221"/>
                <a:gd name="T68" fmla="*/ 1926 w 1926"/>
                <a:gd name="T69" fmla="*/ 714 h 1221"/>
                <a:gd name="T70" fmla="*/ 1902 w 1926"/>
                <a:gd name="T71" fmla="*/ 522 h 1221"/>
                <a:gd name="T72" fmla="*/ 1878 w 1926"/>
                <a:gd name="T73" fmla="*/ 480 h 1221"/>
                <a:gd name="T74" fmla="*/ 1854 w 1926"/>
                <a:gd name="T75" fmla="*/ 402 h 1221"/>
                <a:gd name="T76" fmla="*/ 1830 w 1926"/>
                <a:gd name="T77" fmla="*/ 234 h 1221"/>
                <a:gd name="T78" fmla="*/ 1812 w 1926"/>
                <a:gd name="T79" fmla="*/ 198 h 1221"/>
                <a:gd name="T80" fmla="*/ 1788 w 1926"/>
                <a:gd name="T81" fmla="*/ 186 h 1221"/>
                <a:gd name="T82" fmla="*/ 1710 w 1926"/>
                <a:gd name="T83" fmla="*/ 138 h 1221"/>
                <a:gd name="T84" fmla="*/ 1692 w 1926"/>
                <a:gd name="T85" fmla="*/ 126 h 1221"/>
                <a:gd name="T86" fmla="*/ 1668 w 1926"/>
                <a:gd name="T87" fmla="*/ 120 h 1221"/>
                <a:gd name="T88" fmla="*/ 1662 w 1926"/>
                <a:gd name="T89" fmla="*/ 102 h 1221"/>
                <a:gd name="T90" fmla="*/ 1644 w 1926"/>
                <a:gd name="T91" fmla="*/ 90 h 1221"/>
                <a:gd name="T92" fmla="*/ 1560 w 1926"/>
                <a:gd name="T93" fmla="*/ 18 h 1221"/>
                <a:gd name="T94" fmla="*/ 1500 w 1926"/>
                <a:gd name="T95" fmla="*/ 0 h 1221"/>
                <a:gd name="T96" fmla="*/ 1422 w 1926"/>
                <a:gd name="T97" fmla="*/ 0 h 122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26"/>
                <a:gd name="T148" fmla="*/ 0 h 1221"/>
                <a:gd name="T149" fmla="*/ 1926 w 1926"/>
                <a:gd name="T150" fmla="*/ 1221 h 122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26" h="1221">
                  <a:moveTo>
                    <a:pt x="1422" y="0"/>
                  </a:moveTo>
                  <a:cubicBezTo>
                    <a:pt x="1413" y="26"/>
                    <a:pt x="1413" y="52"/>
                    <a:pt x="1404" y="78"/>
                  </a:cubicBezTo>
                  <a:cubicBezTo>
                    <a:pt x="1402" y="114"/>
                    <a:pt x="1405" y="151"/>
                    <a:pt x="1398" y="186"/>
                  </a:cubicBezTo>
                  <a:cubicBezTo>
                    <a:pt x="1393" y="212"/>
                    <a:pt x="1334" y="215"/>
                    <a:pt x="1320" y="216"/>
                  </a:cubicBezTo>
                  <a:cubicBezTo>
                    <a:pt x="1270" y="219"/>
                    <a:pt x="1220" y="220"/>
                    <a:pt x="1170" y="222"/>
                  </a:cubicBezTo>
                  <a:cubicBezTo>
                    <a:pt x="1096" y="230"/>
                    <a:pt x="1027" y="218"/>
                    <a:pt x="954" y="210"/>
                  </a:cubicBezTo>
                  <a:cubicBezTo>
                    <a:pt x="834" y="212"/>
                    <a:pt x="714" y="214"/>
                    <a:pt x="594" y="216"/>
                  </a:cubicBezTo>
                  <a:cubicBezTo>
                    <a:pt x="518" y="218"/>
                    <a:pt x="442" y="218"/>
                    <a:pt x="366" y="222"/>
                  </a:cubicBezTo>
                  <a:cubicBezTo>
                    <a:pt x="324" y="224"/>
                    <a:pt x="298" y="254"/>
                    <a:pt x="270" y="282"/>
                  </a:cubicBezTo>
                  <a:cubicBezTo>
                    <a:pt x="248" y="304"/>
                    <a:pt x="218" y="318"/>
                    <a:pt x="198" y="342"/>
                  </a:cubicBezTo>
                  <a:cubicBezTo>
                    <a:pt x="167" y="379"/>
                    <a:pt x="148" y="422"/>
                    <a:pt x="114" y="456"/>
                  </a:cubicBezTo>
                  <a:cubicBezTo>
                    <a:pt x="104" y="486"/>
                    <a:pt x="90" y="505"/>
                    <a:pt x="78" y="534"/>
                  </a:cubicBezTo>
                  <a:cubicBezTo>
                    <a:pt x="36" y="639"/>
                    <a:pt x="90" y="510"/>
                    <a:pt x="60" y="600"/>
                  </a:cubicBezTo>
                  <a:cubicBezTo>
                    <a:pt x="53" y="620"/>
                    <a:pt x="43" y="640"/>
                    <a:pt x="36" y="660"/>
                  </a:cubicBezTo>
                  <a:cubicBezTo>
                    <a:pt x="34" y="666"/>
                    <a:pt x="30" y="678"/>
                    <a:pt x="30" y="678"/>
                  </a:cubicBezTo>
                  <a:cubicBezTo>
                    <a:pt x="18" y="794"/>
                    <a:pt x="0" y="931"/>
                    <a:pt x="54" y="1038"/>
                  </a:cubicBezTo>
                  <a:cubicBezTo>
                    <a:pt x="64" y="1117"/>
                    <a:pt x="60" y="1110"/>
                    <a:pt x="108" y="1158"/>
                  </a:cubicBezTo>
                  <a:cubicBezTo>
                    <a:pt x="135" y="1185"/>
                    <a:pt x="103" y="1170"/>
                    <a:pt x="138" y="1182"/>
                  </a:cubicBezTo>
                  <a:cubicBezTo>
                    <a:pt x="152" y="1204"/>
                    <a:pt x="165" y="1204"/>
                    <a:pt x="186" y="1218"/>
                  </a:cubicBezTo>
                  <a:cubicBezTo>
                    <a:pt x="232" y="1215"/>
                    <a:pt x="307" y="1221"/>
                    <a:pt x="348" y="1194"/>
                  </a:cubicBezTo>
                  <a:cubicBezTo>
                    <a:pt x="362" y="1151"/>
                    <a:pt x="353" y="1169"/>
                    <a:pt x="372" y="1140"/>
                  </a:cubicBezTo>
                  <a:cubicBezTo>
                    <a:pt x="378" y="1112"/>
                    <a:pt x="371" y="1081"/>
                    <a:pt x="384" y="1056"/>
                  </a:cubicBezTo>
                  <a:cubicBezTo>
                    <a:pt x="391" y="1043"/>
                    <a:pt x="420" y="1032"/>
                    <a:pt x="420" y="1032"/>
                  </a:cubicBezTo>
                  <a:cubicBezTo>
                    <a:pt x="428" y="1007"/>
                    <a:pt x="441" y="1010"/>
                    <a:pt x="462" y="996"/>
                  </a:cubicBezTo>
                  <a:cubicBezTo>
                    <a:pt x="606" y="1000"/>
                    <a:pt x="738" y="1010"/>
                    <a:pt x="882" y="1014"/>
                  </a:cubicBezTo>
                  <a:cubicBezTo>
                    <a:pt x="935" y="1023"/>
                    <a:pt x="985" y="1037"/>
                    <a:pt x="1038" y="1044"/>
                  </a:cubicBezTo>
                  <a:cubicBezTo>
                    <a:pt x="1078" y="1057"/>
                    <a:pt x="1107" y="1058"/>
                    <a:pt x="1152" y="1062"/>
                  </a:cubicBezTo>
                  <a:cubicBezTo>
                    <a:pt x="1242" y="1092"/>
                    <a:pt x="1325" y="1088"/>
                    <a:pt x="1422" y="1092"/>
                  </a:cubicBezTo>
                  <a:cubicBezTo>
                    <a:pt x="1505" y="1064"/>
                    <a:pt x="1595" y="1075"/>
                    <a:pt x="1680" y="1056"/>
                  </a:cubicBezTo>
                  <a:cubicBezTo>
                    <a:pt x="1714" y="1048"/>
                    <a:pt x="1749" y="1037"/>
                    <a:pt x="1782" y="1026"/>
                  </a:cubicBezTo>
                  <a:cubicBezTo>
                    <a:pt x="1807" y="1018"/>
                    <a:pt x="1828" y="999"/>
                    <a:pt x="1854" y="990"/>
                  </a:cubicBezTo>
                  <a:cubicBezTo>
                    <a:pt x="1858" y="982"/>
                    <a:pt x="1861" y="974"/>
                    <a:pt x="1866" y="966"/>
                  </a:cubicBezTo>
                  <a:cubicBezTo>
                    <a:pt x="1873" y="954"/>
                    <a:pt x="1890" y="930"/>
                    <a:pt x="1890" y="930"/>
                  </a:cubicBezTo>
                  <a:cubicBezTo>
                    <a:pt x="1895" y="900"/>
                    <a:pt x="1901" y="870"/>
                    <a:pt x="1908" y="840"/>
                  </a:cubicBezTo>
                  <a:cubicBezTo>
                    <a:pt x="1912" y="794"/>
                    <a:pt x="1920" y="759"/>
                    <a:pt x="1926" y="714"/>
                  </a:cubicBezTo>
                  <a:cubicBezTo>
                    <a:pt x="1905" y="652"/>
                    <a:pt x="1915" y="585"/>
                    <a:pt x="1902" y="522"/>
                  </a:cubicBezTo>
                  <a:cubicBezTo>
                    <a:pt x="1899" y="506"/>
                    <a:pt x="1884" y="495"/>
                    <a:pt x="1878" y="480"/>
                  </a:cubicBezTo>
                  <a:cubicBezTo>
                    <a:pt x="1868" y="454"/>
                    <a:pt x="1863" y="428"/>
                    <a:pt x="1854" y="402"/>
                  </a:cubicBezTo>
                  <a:cubicBezTo>
                    <a:pt x="1861" y="340"/>
                    <a:pt x="1850" y="293"/>
                    <a:pt x="1830" y="234"/>
                  </a:cubicBezTo>
                  <a:cubicBezTo>
                    <a:pt x="1826" y="222"/>
                    <a:pt x="1823" y="207"/>
                    <a:pt x="1812" y="198"/>
                  </a:cubicBezTo>
                  <a:cubicBezTo>
                    <a:pt x="1805" y="192"/>
                    <a:pt x="1795" y="191"/>
                    <a:pt x="1788" y="186"/>
                  </a:cubicBezTo>
                  <a:cubicBezTo>
                    <a:pt x="1760" y="166"/>
                    <a:pt x="1744" y="146"/>
                    <a:pt x="1710" y="138"/>
                  </a:cubicBezTo>
                  <a:cubicBezTo>
                    <a:pt x="1704" y="134"/>
                    <a:pt x="1699" y="129"/>
                    <a:pt x="1692" y="126"/>
                  </a:cubicBezTo>
                  <a:cubicBezTo>
                    <a:pt x="1684" y="123"/>
                    <a:pt x="1674" y="125"/>
                    <a:pt x="1668" y="120"/>
                  </a:cubicBezTo>
                  <a:cubicBezTo>
                    <a:pt x="1663" y="116"/>
                    <a:pt x="1666" y="107"/>
                    <a:pt x="1662" y="102"/>
                  </a:cubicBezTo>
                  <a:cubicBezTo>
                    <a:pt x="1657" y="96"/>
                    <a:pt x="1650" y="94"/>
                    <a:pt x="1644" y="90"/>
                  </a:cubicBezTo>
                  <a:cubicBezTo>
                    <a:pt x="1633" y="73"/>
                    <a:pt x="1582" y="29"/>
                    <a:pt x="1560" y="18"/>
                  </a:cubicBezTo>
                  <a:cubicBezTo>
                    <a:pt x="1542" y="9"/>
                    <a:pt x="1519" y="6"/>
                    <a:pt x="1500" y="0"/>
                  </a:cubicBezTo>
                  <a:cubicBezTo>
                    <a:pt x="1442" y="7"/>
                    <a:pt x="1468" y="9"/>
                    <a:pt x="1422" y="0"/>
                  </a:cubicBezTo>
                  <a:close/>
                </a:path>
              </a:pathLst>
            </a:custGeom>
            <a:noFill/>
            <a:ln w="28575" cap="flat" cmpd="sng">
              <a:solidFill>
                <a:srgbClr val="008080"/>
              </a:solidFill>
              <a:prstDash val="sysDot"/>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7416" name="AutoShape 376">
              <a:extLst>
                <a:ext uri="{FF2B5EF4-FFF2-40B4-BE49-F238E27FC236}">
                  <a16:creationId xmlns:a16="http://schemas.microsoft.com/office/drawing/2014/main" id="{774163D8-4160-4919-B807-C99D5642321C}"/>
                </a:ext>
              </a:extLst>
            </p:cNvPr>
            <p:cNvSpPr>
              <a:spLocks noChangeArrowheads="1"/>
            </p:cNvSpPr>
            <p:nvPr/>
          </p:nvSpPr>
          <p:spPr bwMode="auto">
            <a:xfrm>
              <a:off x="4014" y="1026"/>
              <a:ext cx="1315" cy="273"/>
            </a:xfrm>
            <a:prstGeom prst="wedgeRoundRectCallout">
              <a:avLst>
                <a:gd name="adj1" fmla="val -81329"/>
                <a:gd name="adj2" fmla="val 114468"/>
                <a:gd name="adj3" fmla="val 16667"/>
              </a:avLst>
            </a:prstGeom>
            <a:solidFill>
              <a:schemeClr val="accent1">
                <a:alpha val="10001"/>
              </a:schemeClr>
            </a:solidFill>
            <a:ln w="9525">
              <a:solidFill>
                <a:schemeClr val="tx1"/>
              </a:solidFill>
              <a:miter lim="800000"/>
              <a:headEnd/>
              <a:tailEnd/>
            </a:ln>
            <a:effectLst/>
          </p:spPr>
          <p:txBody>
            <a:bodyPr/>
            <a:lstStyle/>
            <a:p>
              <a:pPr algn="ctr" eaLnBrk="1" hangingPunct="1">
                <a:defRPr/>
              </a:pPr>
              <a:r>
                <a:rPr lang="zh-CN" altLang="en-US" sz="2000" b="1">
                  <a:solidFill>
                    <a:srgbClr val="FF9900"/>
                  </a:solidFill>
                  <a:effectLst>
                    <a:outerShdw blurRad="38100" dist="38100" dir="2700000" algn="tl">
                      <a:srgbClr val="000000"/>
                    </a:outerShdw>
                  </a:effectLst>
                </a:rPr>
                <a:t>结构体</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ppt_x</p:attrName>
                                        </p:attrNameLst>
                                      </p:cBhvr>
                                      <p:tavLst>
                                        <p:tav tm="0">
                                          <p:val>
                                            <p:strVal val="#ppt_x-.2"/>
                                          </p:val>
                                        </p:tav>
                                        <p:tav tm="100000">
                                          <p:val>
                                            <p:strVal val="#ppt_x"/>
                                          </p:val>
                                        </p:tav>
                                      </p:tavLst>
                                    </p:anim>
                                    <p:anim calcmode="lin" valueType="num">
                                      <p:cBhvr>
                                        <p:cTn id="13"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14" dur="1000"/>
                                        <p:tgtEl>
                                          <p:spTgt spid="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87413"/>
                                        </p:tgtEl>
                                        <p:attrNameLst>
                                          <p:attrName>style.visibility</p:attrName>
                                        </p:attrNameLst>
                                      </p:cBhvr>
                                      <p:to>
                                        <p:strVal val="visible"/>
                                      </p:to>
                                    </p:set>
                                    <p:anim calcmode="lin" valueType="num">
                                      <p:cBhvr>
                                        <p:cTn id="19" dur="1000" fill="hold"/>
                                        <p:tgtEl>
                                          <p:spTgt spid="87413"/>
                                        </p:tgtEl>
                                        <p:attrNameLst>
                                          <p:attrName>ppt_x</p:attrName>
                                        </p:attrNameLst>
                                      </p:cBhvr>
                                      <p:tavLst>
                                        <p:tav tm="0">
                                          <p:val>
                                            <p:strVal val="#ppt_x-.2"/>
                                          </p:val>
                                        </p:tav>
                                        <p:tav tm="100000">
                                          <p:val>
                                            <p:strVal val="#ppt_x"/>
                                          </p:val>
                                        </p:tav>
                                      </p:tavLst>
                                    </p:anim>
                                    <p:anim calcmode="lin" valueType="num">
                                      <p:cBhvr>
                                        <p:cTn id="20" dur="1000" fill="hold"/>
                                        <p:tgtEl>
                                          <p:spTgt spid="87413"/>
                                        </p:tgtEl>
                                        <p:attrNameLst>
                                          <p:attrName>ppt_y</p:attrName>
                                        </p:attrNameLst>
                                      </p:cBhvr>
                                      <p:tavLst>
                                        <p:tav tm="0">
                                          <p:val>
                                            <p:strVal val="#ppt_y"/>
                                          </p:val>
                                        </p:tav>
                                        <p:tav tm="100000">
                                          <p:val>
                                            <p:strVal val="#ppt_y"/>
                                          </p:val>
                                        </p:tav>
                                      </p:tavLst>
                                    </p:anim>
                                    <p:animEffect transition="in" filter="wipe(right)" prLst="gradientSize: 0.1">
                                      <p:cBhvr>
                                        <p:cTn id="21" dur="1000"/>
                                        <p:tgtEl>
                                          <p:spTgt spid="87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4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1">
            <a:extLst>
              <a:ext uri="{FF2B5EF4-FFF2-40B4-BE49-F238E27FC236}">
                <a16:creationId xmlns:a16="http://schemas.microsoft.com/office/drawing/2014/main" id="{28495988-1C31-49C9-A0E7-E5C269AF848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8659860-A934-4263-A6FD-D8DAEB2700C5}" type="slidenum">
              <a:rPr kumimoji="0" lang="en-US" altLang="zh-CN" sz="1800" smtClean="0">
                <a:solidFill>
                  <a:srgbClr val="009900"/>
                </a:solidFill>
              </a:rPr>
              <a:pPr>
                <a:spcBef>
                  <a:spcPct val="0"/>
                </a:spcBef>
                <a:buClrTx/>
                <a:buSzTx/>
                <a:buFontTx/>
                <a:buNone/>
              </a:pPr>
              <a:t>8</a:t>
            </a:fld>
            <a:endParaRPr kumimoji="0" lang="en-US" altLang="zh-CN" sz="1800">
              <a:solidFill>
                <a:srgbClr val="009900"/>
              </a:solidFill>
            </a:endParaRPr>
          </a:p>
        </p:txBody>
      </p:sp>
      <p:sp>
        <p:nvSpPr>
          <p:cNvPr id="130053" name="Rectangle 5">
            <a:extLst>
              <a:ext uri="{FF2B5EF4-FFF2-40B4-BE49-F238E27FC236}">
                <a16:creationId xmlns:a16="http://schemas.microsoft.com/office/drawing/2014/main" id="{0DB4FCB7-F00B-4FCB-95A3-40F7B6281242}"/>
              </a:ext>
            </a:extLst>
          </p:cNvPr>
          <p:cNvSpPr>
            <a:spLocks noChangeArrowheads="1"/>
          </p:cNvSpPr>
          <p:nvPr/>
        </p:nvSpPr>
        <p:spPr bwMode="auto">
          <a:xfrm>
            <a:off x="755650" y="765175"/>
            <a:ext cx="7920038" cy="701675"/>
          </a:xfrm>
          <a:prstGeom prst="rect">
            <a:avLst/>
          </a:prstGeom>
          <a:noFill/>
          <a:ln w="9525">
            <a:noFill/>
            <a:miter lim="800000"/>
            <a:headEnd/>
            <a:tailEnd/>
          </a:ln>
          <a:effectLst/>
        </p:spPr>
        <p:txBody>
          <a:bodyPr anchor="ctr">
            <a:spAutoFit/>
          </a:bodyPr>
          <a:lstStyle/>
          <a:p>
            <a:pPr eaLnBrk="1" hangingPunct="1">
              <a:defRPr/>
            </a:pPr>
            <a:r>
              <a:rPr lang="en-US" altLang="zh-CN" sz="2000" b="1">
                <a:latin typeface="宋体" pitchFamily="2" charset="-122"/>
              </a:rPr>
              <a:t>    </a:t>
            </a:r>
            <a:r>
              <a:rPr lang="zh-CN" altLang="en-US" sz="2000" b="1">
                <a:effectLst>
                  <a:outerShdw blurRad="38100" dist="38100" dir="2700000" algn="tl">
                    <a:srgbClr val="C0C0C0"/>
                  </a:outerShdw>
                </a:effectLst>
              </a:rPr>
              <a:t>以学生的各科成绩单描述为例，某个学生的成绩数据</a:t>
            </a:r>
            <a:r>
              <a:rPr lang="en-US" altLang="zh-CN" sz="2000" b="1">
                <a:effectLst>
                  <a:outerShdw blurRad="38100" dist="38100" dir="2700000" algn="tl">
                    <a:srgbClr val="C0C0C0"/>
                  </a:outerShdw>
                </a:effectLst>
                <a:latin typeface="宋体" pitchFamily="2" charset="-122"/>
              </a:rPr>
              <a:t>(</a:t>
            </a:r>
            <a:r>
              <a:rPr lang="zh-CN" altLang="en-US" sz="2000" b="1">
                <a:effectLst>
                  <a:outerShdw blurRad="38100" dist="38100" dir="2700000" algn="tl">
                    <a:srgbClr val="C0C0C0"/>
                  </a:outerShdw>
                </a:effectLst>
              </a:rPr>
              <a:t>记录</a:t>
            </a:r>
            <a:r>
              <a:rPr lang="en-US" altLang="zh-CN" sz="2000" b="1">
                <a:effectLst>
                  <a:outerShdw blurRad="38100" dist="38100" dir="2700000" algn="tl">
                    <a:srgbClr val="C0C0C0"/>
                  </a:outerShdw>
                </a:effectLst>
                <a:latin typeface="宋体" pitchFamily="2" charset="-122"/>
              </a:rPr>
              <a:t>)</a:t>
            </a:r>
            <a:r>
              <a:rPr lang="zh-CN" altLang="en-US" sz="2000" b="1">
                <a:effectLst>
                  <a:outerShdw blurRad="38100" dist="38100" dir="2700000" algn="tl">
                    <a:srgbClr val="C0C0C0"/>
                  </a:outerShdw>
                </a:effectLst>
              </a:rPr>
              <a:t>之结构类型的可以声明如下。 </a:t>
            </a:r>
          </a:p>
        </p:txBody>
      </p:sp>
      <p:grpSp>
        <p:nvGrpSpPr>
          <p:cNvPr id="12292" name="Group 127">
            <a:extLst>
              <a:ext uri="{FF2B5EF4-FFF2-40B4-BE49-F238E27FC236}">
                <a16:creationId xmlns:a16="http://schemas.microsoft.com/office/drawing/2014/main" id="{D94ABAE2-1B6E-48A0-ABF6-49B5EF0E78E9}"/>
              </a:ext>
            </a:extLst>
          </p:cNvPr>
          <p:cNvGrpSpPr>
            <a:grpSpLocks/>
          </p:cNvGrpSpPr>
          <p:nvPr/>
        </p:nvGrpSpPr>
        <p:grpSpPr bwMode="auto">
          <a:xfrm>
            <a:off x="850900" y="1654175"/>
            <a:ext cx="7681913" cy="2566988"/>
            <a:chOff x="672" y="1042"/>
            <a:chExt cx="4839" cy="1617"/>
          </a:xfrm>
        </p:grpSpPr>
        <p:sp>
          <p:nvSpPr>
            <p:cNvPr id="12320" name="Text Box 4">
              <a:extLst>
                <a:ext uri="{FF2B5EF4-FFF2-40B4-BE49-F238E27FC236}">
                  <a16:creationId xmlns:a16="http://schemas.microsoft.com/office/drawing/2014/main" id="{34B8E45E-7998-4C78-9F19-41D926A0BD99}"/>
                </a:ext>
              </a:extLst>
            </p:cNvPr>
            <p:cNvSpPr txBox="1">
              <a:spLocks noChangeArrowheads="1"/>
            </p:cNvSpPr>
            <p:nvPr/>
          </p:nvSpPr>
          <p:spPr bwMode="auto">
            <a:xfrm>
              <a:off x="672" y="1044"/>
              <a:ext cx="1854" cy="1615"/>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b="1">
                  <a:solidFill>
                    <a:srgbClr val="FF0000"/>
                  </a:solidFill>
                </a:rPr>
                <a:t>struct  scoretype</a:t>
              </a:r>
              <a:r>
                <a:rPr lang="en-US" altLang="zh-CN" sz="1800" b="1">
                  <a:solidFill>
                    <a:srgbClr val="0066CC"/>
                  </a:solidFill>
                </a:rPr>
                <a:t> </a:t>
              </a:r>
              <a:r>
                <a:rPr lang="en-US" altLang="zh-CN" sz="1800" b="1">
                  <a:solidFill>
                    <a:srgbClr val="FF00FF"/>
                  </a:solidFill>
                </a:rPr>
                <a:t>{</a:t>
              </a:r>
            </a:p>
            <a:p>
              <a:pPr eaLnBrk="1" hangingPunct="1">
                <a:spcBef>
                  <a:spcPct val="0"/>
                </a:spcBef>
                <a:buClrTx/>
                <a:buSzTx/>
                <a:buFontTx/>
                <a:buNone/>
              </a:pPr>
              <a:r>
                <a:rPr lang="en-US" altLang="zh-CN" sz="1800" b="1">
                  <a:solidFill>
                    <a:srgbClr val="FF00FF"/>
                  </a:solidFill>
                </a:rPr>
                <a:t>     char </a:t>
              </a:r>
              <a:r>
                <a:rPr lang="en-US" altLang="zh-CN" sz="1800" b="1">
                  <a:solidFill>
                    <a:srgbClr val="000066"/>
                  </a:solidFill>
                </a:rPr>
                <a:t>number</a:t>
              </a:r>
              <a:r>
                <a:rPr lang="en-US" altLang="zh-CN" sz="1800" b="1">
                  <a:solidFill>
                    <a:srgbClr val="FF00FF"/>
                  </a:solidFill>
                </a:rPr>
                <a:t>[7];</a:t>
              </a:r>
            </a:p>
            <a:p>
              <a:pPr eaLnBrk="1" hangingPunct="1">
                <a:spcBef>
                  <a:spcPct val="0"/>
                </a:spcBef>
                <a:buClrTx/>
                <a:buSzTx/>
                <a:buFontTx/>
                <a:buNone/>
              </a:pPr>
              <a:r>
                <a:rPr lang="en-US" altLang="zh-CN" sz="1800" b="1">
                  <a:solidFill>
                    <a:srgbClr val="FF00FF"/>
                  </a:solidFill>
                </a:rPr>
                <a:t>     char </a:t>
              </a:r>
              <a:r>
                <a:rPr lang="en-US" altLang="zh-CN" sz="1800" b="1">
                  <a:solidFill>
                    <a:srgbClr val="000066"/>
                  </a:solidFill>
                </a:rPr>
                <a:t>name</a:t>
              </a:r>
              <a:r>
                <a:rPr lang="en-US" altLang="zh-CN" sz="1800" b="1">
                  <a:solidFill>
                    <a:srgbClr val="FF00FF"/>
                  </a:solidFill>
                </a:rPr>
                <a:t>[9];</a:t>
              </a:r>
            </a:p>
            <a:p>
              <a:pPr eaLnBrk="1" hangingPunct="1">
                <a:spcBef>
                  <a:spcPct val="0"/>
                </a:spcBef>
                <a:buClrTx/>
                <a:buSzTx/>
                <a:buFontTx/>
                <a:buNone/>
              </a:pPr>
              <a:r>
                <a:rPr lang="en-US" altLang="zh-CN" sz="1800" b="1">
                  <a:solidFill>
                    <a:srgbClr val="FF00FF"/>
                  </a:solidFill>
                </a:rPr>
                <a:t>     int </a:t>
              </a:r>
              <a:r>
                <a:rPr lang="en-US" altLang="zh-CN" sz="1800" b="1">
                  <a:solidFill>
                    <a:srgbClr val="000066"/>
                  </a:solidFill>
                </a:rPr>
                <a:t>math</a:t>
              </a:r>
              <a:r>
                <a:rPr lang="en-US" altLang="zh-CN" sz="1800" b="1">
                  <a:solidFill>
                    <a:srgbClr val="FF00FF"/>
                  </a:solidFill>
                </a:rPr>
                <a:t>;</a:t>
              </a:r>
            </a:p>
            <a:p>
              <a:pPr eaLnBrk="1" hangingPunct="1">
                <a:spcBef>
                  <a:spcPct val="0"/>
                </a:spcBef>
                <a:buClrTx/>
                <a:buSzTx/>
                <a:buFontTx/>
                <a:buNone/>
              </a:pPr>
              <a:r>
                <a:rPr lang="en-US" altLang="zh-CN" sz="1800" b="1">
                  <a:solidFill>
                    <a:srgbClr val="FF00FF"/>
                  </a:solidFill>
                </a:rPr>
                <a:t>     int </a:t>
              </a:r>
              <a:r>
                <a:rPr lang="en-US" altLang="zh-CN" sz="1800" b="1">
                  <a:solidFill>
                    <a:srgbClr val="000066"/>
                  </a:solidFill>
                </a:rPr>
                <a:t>logicdesign</a:t>
              </a:r>
              <a:r>
                <a:rPr lang="en-US" altLang="zh-CN" sz="1800" b="1">
                  <a:solidFill>
                    <a:srgbClr val="FF00FF"/>
                  </a:solidFill>
                </a:rPr>
                <a:t>;</a:t>
              </a:r>
            </a:p>
            <a:p>
              <a:pPr eaLnBrk="1" hangingPunct="1">
                <a:spcBef>
                  <a:spcPct val="0"/>
                </a:spcBef>
                <a:buClrTx/>
                <a:buSzTx/>
                <a:buFontTx/>
                <a:buNone/>
              </a:pPr>
              <a:r>
                <a:rPr lang="en-US" altLang="zh-CN" sz="1800" b="1">
                  <a:solidFill>
                    <a:srgbClr val="FF00FF"/>
                  </a:solidFill>
                </a:rPr>
                <a:t>    </a:t>
              </a:r>
              <a:r>
                <a:rPr lang="en-US" altLang="zh-CN" sz="1800">
                  <a:solidFill>
                    <a:srgbClr val="FF00FF"/>
                  </a:solidFill>
                </a:rPr>
                <a:t> </a:t>
              </a:r>
              <a:r>
                <a:rPr lang="en-US" altLang="zh-CN" sz="1800" b="1">
                  <a:solidFill>
                    <a:srgbClr val="FF00FF"/>
                  </a:solidFill>
                </a:rPr>
                <a:t>int </a:t>
              </a:r>
              <a:r>
                <a:rPr lang="en-US" altLang="zh-CN" sz="1800" b="1">
                  <a:solidFill>
                    <a:srgbClr val="000066"/>
                  </a:solidFill>
                </a:rPr>
                <a:t>datastructure</a:t>
              </a:r>
              <a:r>
                <a:rPr lang="en-US" altLang="zh-CN" sz="1800" b="1">
                  <a:solidFill>
                    <a:srgbClr val="FF00FF"/>
                  </a:solidFill>
                </a:rPr>
                <a:t>;</a:t>
              </a:r>
            </a:p>
            <a:p>
              <a:pPr eaLnBrk="1" hangingPunct="1">
                <a:spcBef>
                  <a:spcPct val="0"/>
                </a:spcBef>
                <a:buClrTx/>
                <a:buSzTx/>
                <a:buFontTx/>
                <a:buNone/>
              </a:pPr>
              <a:r>
                <a:rPr lang="en-US" altLang="zh-CN" sz="1800" b="1">
                  <a:solidFill>
                    <a:srgbClr val="FF00FF"/>
                  </a:solidFill>
                </a:rPr>
                <a:t>     int </a:t>
              </a:r>
              <a:r>
                <a:rPr lang="en-US" altLang="zh-CN" sz="1800" b="1">
                  <a:solidFill>
                    <a:srgbClr val="000066"/>
                  </a:solidFill>
                </a:rPr>
                <a:t>operatingsystem</a:t>
              </a:r>
              <a:r>
                <a:rPr lang="en-US" altLang="zh-CN" sz="1800" b="1">
                  <a:solidFill>
                    <a:srgbClr val="FF00FF"/>
                  </a:solidFill>
                </a:rPr>
                <a:t>;</a:t>
              </a:r>
            </a:p>
            <a:p>
              <a:pPr eaLnBrk="1" hangingPunct="1">
                <a:spcBef>
                  <a:spcPct val="0"/>
                </a:spcBef>
                <a:buClrTx/>
                <a:buSzTx/>
                <a:buFontTx/>
                <a:buNone/>
              </a:pPr>
              <a:r>
                <a:rPr lang="en-US" altLang="zh-CN" sz="1800" b="1">
                  <a:solidFill>
                    <a:srgbClr val="FF00FF"/>
                  </a:solidFill>
                </a:rPr>
                <a:t>     int </a:t>
              </a:r>
              <a:r>
                <a:rPr lang="en-US" altLang="zh-CN" sz="1800" b="1">
                  <a:solidFill>
                    <a:srgbClr val="000066"/>
                  </a:solidFill>
                </a:rPr>
                <a:t>compiler</a:t>
              </a:r>
              <a:r>
                <a:rPr lang="en-US" altLang="zh-CN" sz="1800" b="1">
                  <a:solidFill>
                    <a:srgbClr val="FF00FF"/>
                  </a:solidFill>
                </a:rPr>
                <a:t>;</a:t>
              </a:r>
            </a:p>
            <a:p>
              <a:pPr eaLnBrk="1" hangingPunct="1">
                <a:spcBef>
                  <a:spcPct val="0"/>
                </a:spcBef>
                <a:buClrTx/>
                <a:buSzTx/>
                <a:buFontTx/>
                <a:buNone/>
              </a:pPr>
              <a:r>
                <a:rPr lang="en-US" altLang="zh-CN" sz="1800" b="1">
                  <a:solidFill>
                    <a:srgbClr val="FF00FF"/>
                  </a:solidFill>
                </a:rPr>
                <a:t>};</a:t>
              </a:r>
            </a:p>
          </p:txBody>
        </p:sp>
        <p:sp>
          <p:nvSpPr>
            <p:cNvPr id="12321" name="Text Box 6">
              <a:extLst>
                <a:ext uri="{FF2B5EF4-FFF2-40B4-BE49-F238E27FC236}">
                  <a16:creationId xmlns:a16="http://schemas.microsoft.com/office/drawing/2014/main" id="{A8620A8E-97E7-4DAF-B2D3-A0BDB283E218}"/>
                </a:ext>
              </a:extLst>
            </p:cNvPr>
            <p:cNvSpPr txBox="1">
              <a:spLocks noChangeArrowheads="1"/>
            </p:cNvSpPr>
            <p:nvPr/>
          </p:nvSpPr>
          <p:spPr bwMode="auto">
            <a:xfrm>
              <a:off x="2608" y="1042"/>
              <a:ext cx="2903" cy="923"/>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b="1">
                  <a:solidFill>
                    <a:srgbClr val="FF0000"/>
                  </a:solidFill>
                </a:rPr>
                <a:t>struct  scoretype</a:t>
              </a:r>
              <a:r>
                <a:rPr lang="en-US" altLang="zh-CN" sz="1800" b="1">
                  <a:solidFill>
                    <a:srgbClr val="0066CC"/>
                  </a:solidFill>
                </a:rPr>
                <a:t> </a:t>
              </a:r>
              <a:r>
                <a:rPr lang="en-US" altLang="zh-CN" sz="1800" b="1">
                  <a:solidFill>
                    <a:srgbClr val="FF00FF"/>
                  </a:solidFill>
                </a:rPr>
                <a:t>{</a:t>
              </a:r>
            </a:p>
            <a:p>
              <a:pPr eaLnBrk="1" hangingPunct="1">
                <a:spcBef>
                  <a:spcPct val="0"/>
                </a:spcBef>
                <a:buClrTx/>
                <a:buSzTx/>
                <a:buFontTx/>
                <a:buNone/>
              </a:pPr>
              <a:r>
                <a:rPr lang="en-US" altLang="zh-CN" sz="1800" b="1">
                  <a:solidFill>
                    <a:srgbClr val="FF00FF"/>
                  </a:solidFill>
                </a:rPr>
                <a:t>     char </a:t>
              </a:r>
              <a:r>
                <a:rPr lang="en-US" altLang="zh-CN" sz="1800" b="1">
                  <a:solidFill>
                    <a:srgbClr val="000066"/>
                  </a:solidFill>
                </a:rPr>
                <a:t>number</a:t>
              </a:r>
              <a:r>
                <a:rPr lang="en-US" altLang="zh-CN" sz="1800" b="1">
                  <a:solidFill>
                    <a:srgbClr val="FF00FF"/>
                  </a:solidFill>
                </a:rPr>
                <a:t>[7], </a:t>
              </a:r>
              <a:r>
                <a:rPr lang="en-US" altLang="zh-CN" sz="1800" b="1">
                  <a:solidFill>
                    <a:srgbClr val="000066"/>
                  </a:solidFill>
                </a:rPr>
                <a:t>name</a:t>
              </a:r>
              <a:r>
                <a:rPr lang="en-US" altLang="zh-CN" sz="1800" b="1">
                  <a:solidFill>
                    <a:srgbClr val="FF00FF"/>
                  </a:solidFill>
                </a:rPr>
                <a:t>[9];</a:t>
              </a:r>
            </a:p>
            <a:p>
              <a:pPr eaLnBrk="1" hangingPunct="1">
                <a:spcBef>
                  <a:spcPct val="0"/>
                </a:spcBef>
                <a:buClrTx/>
                <a:buSzTx/>
                <a:buFontTx/>
                <a:buNone/>
              </a:pPr>
              <a:r>
                <a:rPr lang="en-US" altLang="zh-CN" sz="1800" b="1">
                  <a:solidFill>
                    <a:srgbClr val="FF00FF"/>
                  </a:solidFill>
                </a:rPr>
                <a:t>     int </a:t>
              </a:r>
              <a:r>
                <a:rPr lang="en-US" altLang="zh-CN" sz="1800" b="1">
                  <a:solidFill>
                    <a:srgbClr val="000066"/>
                  </a:solidFill>
                </a:rPr>
                <a:t>math</a:t>
              </a:r>
              <a:r>
                <a:rPr lang="en-US" altLang="zh-CN" sz="1800" b="1">
                  <a:solidFill>
                    <a:srgbClr val="FF00FF"/>
                  </a:solidFill>
                </a:rPr>
                <a:t>,</a:t>
              </a:r>
              <a:r>
                <a:rPr lang="en-US" altLang="zh-CN" sz="1800" b="1">
                  <a:solidFill>
                    <a:srgbClr val="000066"/>
                  </a:solidFill>
                </a:rPr>
                <a:t>logicdesign</a:t>
              </a:r>
              <a:r>
                <a:rPr lang="en-US" altLang="zh-CN" sz="1800" b="1">
                  <a:solidFill>
                    <a:srgbClr val="FF00FF"/>
                  </a:solidFill>
                </a:rPr>
                <a:t>,</a:t>
              </a:r>
              <a:r>
                <a:rPr lang="en-US" altLang="zh-CN" sz="1800" b="1">
                  <a:solidFill>
                    <a:srgbClr val="000066"/>
                  </a:solidFill>
                </a:rPr>
                <a:t>datastructure</a:t>
              </a:r>
              <a:r>
                <a:rPr lang="en-US" altLang="zh-CN" sz="1800" b="1">
                  <a:solidFill>
                    <a:srgbClr val="FF00FF"/>
                  </a:solidFill>
                </a:rPr>
                <a:t>;</a:t>
              </a:r>
            </a:p>
            <a:p>
              <a:pPr eaLnBrk="1" hangingPunct="1">
                <a:spcBef>
                  <a:spcPct val="0"/>
                </a:spcBef>
                <a:buClrTx/>
                <a:buSzTx/>
                <a:buFontTx/>
                <a:buNone/>
              </a:pPr>
              <a:r>
                <a:rPr lang="en-US" altLang="zh-CN" sz="1800" b="1">
                  <a:solidFill>
                    <a:srgbClr val="FF00FF"/>
                  </a:solidFill>
                </a:rPr>
                <a:t>     int </a:t>
              </a:r>
              <a:r>
                <a:rPr lang="en-US" altLang="zh-CN" sz="1800" b="1">
                  <a:solidFill>
                    <a:srgbClr val="000066"/>
                  </a:solidFill>
                </a:rPr>
                <a:t>operatingsystem</a:t>
              </a:r>
              <a:r>
                <a:rPr lang="en-US" altLang="zh-CN" sz="1800" b="1">
                  <a:solidFill>
                    <a:srgbClr val="FF00FF"/>
                  </a:solidFill>
                </a:rPr>
                <a:t>, </a:t>
              </a:r>
              <a:r>
                <a:rPr lang="en-US" altLang="zh-CN" sz="1800" b="1">
                  <a:solidFill>
                    <a:srgbClr val="000066"/>
                  </a:solidFill>
                </a:rPr>
                <a:t>compiler</a:t>
              </a:r>
              <a:r>
                <a:rPr lang="en-US" altLang="zh-CN" sz="1800" b="1">
                  <a:solidFill>
                    <a:srgbClr val="FF00FF"/>
                  </a:solidFill>
                </a:rPr>
                <a:t>;</a:t>
              </a:r>
            </a:p>
            <a:p>
              <a:pPr eaLnBrk="1" hangingPunct="1">
                <a:spcBef>
                  <a:spcPct val="0"/>
                </a:spcBef>
                <a:buClrTx/>
                <a:buSzTx/>
                <a:buFontTx/>
                <a:buNone/>
              </a:pPr>
              <a:r>
                <a:rPr lang="en-US" altLang="zh-CN" sz="1800" b="1">
                  <a:solidFill>
                    <a:srgbClr val="FF00FF"/>
                  </a:solidFill>
                </a:rPr>
                <a:t>};</a:t>
              </a:r>
            </a:p>
          </p:txBody>
        </p:sp>
      </p:grpSp>
      <p:graphicFrame>
        <p:nvGraphicFramePr>
          <p:cNvPr id="130169" name="Group 121">
            <a:extLst>
              <a:ext uri="{FF2B5EF4-FFF2-40B4-BE49-F238E27FC236}">
                <a16:creationId xmlns:a16="http://schemas.microsoft.com/office/drawing/2014/main" id="{A3E57779-A6DE-4691-BFF5-13A87BBCF73A}"/>
              </a:ext>
            </a:extLst>
          </p:cNvPr>
          <p:cNvGraphicFramePr>
            <a:graphicFrameLocks noGrp="1"/>
          </p:cNvGraphicFramePr>
          <p:nvPr/>
        </p:nvGraphicFramePr>
        <p:xfrm>
          <a:off x="1312863" y="5384800"/>
          <a:ext cx="7089775" cy="304800"/>
        </p:xfrm>
        <a:graphic>
          <a:graphicData uri="http://schemas.openxmlformats.org/drawingml/2006/table">
            <a:tbl>
              <a:tblPr/>
              <a:tblGrid>
                <a:gridCol w="1012825">
                  <a:extLst>
                    <a:ext uri="{9D8B030D-6E8A-4147-A177-3AD203B41FA5}">
                      <a16:colId xmlns:a16="http://schemas.microsoft.com/office/drawing/2014/main" val="20000"/>
                    </a:ext>
                  </a:extLst>
                </a:gridCol>
                <a:gridCol w="1012825">
                  <a:extLst>
                    <a:ext uri="{9D8B030D-6E8A-4147-A177-3AD203B41FA5}">
                      <a16:colId xmlns:a16="http://schemas.microsoft.com/office/drawing/2014/main" val="20001"/>
                    </a:ext>
                  </a:extLst>
                </a:gridCol>
                <a:gridCol w="1012825">
                  <a:extLst>
                    <a:ext uri="{9D8B030D-6E8A-4147-A177-3AD203B41FA5}">
                      <a16:colId xmlns:a16="http://schemas.microsoft.com/office/drawing/2014/main" val="20002"/>
                    </a:ext>
                  </a:extLst>
                </a:gridCol>
                <a:gridCol w="1012825">
                  <a:extLst>
                    <a:ext uri="{9D8B030D-6E8A-4147-A177-3AD203B41FA5}">
                      <a16:colId xmlns:a16="http://schemas.microsoft.com/office/drawing/2014/main" val="20003"/>
                    </a:ext>
                  </a:extLst>
                </a:gridCol>
                <a:gridCol w="1012825">
                  <a:extLst>
                    <a:ext uri="{9D8B030D-6E8A-4147-A177-3AD203B41FA5}">
                      <a16:colId xmlns:a16="http://schemas.microsoft.com/office/drawing/2014/main" val="20004"/>
                    </a:ext>
                  </a:extLst>
                </a:gridCol>
                <a:gridCol w="1012825">
                  <a:extLst>
                    <a:ext uri="{9D8B030D-6E8A-4147-A177-3AD203B41FA5}">
                      <a16:colId xmlns:a16="http://schemas.microsoft.com/office/drawing/2014/main" val="20005"/>
                    </a:ext>
                  </a:extLst>
                </a:gridCol>
                <a:gridCol w="1012825">
                  <a:extLst>
                    <a:ext uri="{9D8B030D-6E8A-4147-A177-3AD203B41FA5}">
                      <a16:colId xmlns:a16="http://schemas.microsoft.com/office/drawing/2014/main" val="20006"/>
                    </a:ext>
                  </a:extLst>
                </a:gridCol>
              </a:tblGrid>
              <a:tr h="149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char[7]</a:t>
                      </a:r>
                    </a:p>
                  </a:txBody>
                  <a:tcPr horzOverflow="overflow">
                    <a:lnL w="28575"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chemeClr val="tx2"/>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char[9]</a:t>
                      </a:r>
                    </a:p>
                  </a:txBody>
                  <a:tcPr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chemeClr val="tx2"/>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int</a:t>
                      </a:r>
                    </a:p>
                  </a:txBody>
                  <a:tcPr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chemeClr val="tx2"/>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int</a:t>
                      </a:r>
                    </a:p>
                  </a:txBody>
                  <a:tcPr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chemeClr val="tx2"/>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int</a:t>
                      </a:r>
                    </a:p>
                  </a:txBody>
                  <a:tcPr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chemeClr val="tx2"/>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int</a:t>
                      </a:r>
                    </a:p>
                  </a:txBody>
                  <a:tcPr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28575" cap="flat" cmpd="sng" algn="ctr">
                      <a:solidFill>
                        <a:schemeClr val="tx2"/>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int</a:t>
                      </a:r>
                    </a:p>
                  </a:txBody>
                  <a:tcPr horzOverflow="overflow">
                    <a:lnL w="12700" cap="flat" cmpd="sng" algn="ctr">
                      <a:solidFill>
                        <a:srgbClr val="000066"/>
                      </a:solidFill>
                      <a:prstDash val="solid"/>
                      <a:miter lim="800000"/>
                      <a:headEnd type="none" w="med" len="med"/>
                      <a:tailEnd type="none" w="med" len="med"/>
                    </a:lnL>
                    <a:lnR w="28575" cap="flat" cmpd="sng" algn="ctr">
                      <a:solidFill>
                        <a:srgbClr val="000066"/>
                      </a:solidFill>
                      <a:prstDash val="solid"/>
                      <a:miter lim="800000"/>
                      <a:headEnd type="none" w="med" len="med"/>
                      <a:tailEnd type="none" w="med" len="med"/>
                    </a:lnR>
                    <a:lnT w="28575" cap="flat" cmpd="sng" algn="ctr">
                      <a:solidFill>
                        <a:schemeClr val="tx2"/>
                      </a:solidFill>
                      <a:prstDash val="solid"/>
                      <a:miter lim="800000"/>
                      <a:headEnd type="none" w="med" len="med"/>
                      <a:tailEnd type="none" w="med" len="med"/>
                    </a:lnT>
                    <a:lnB w="28575" cap="flat" cmpd="sng" algn="ctr">
                      <a:solidFill>
                        <a:srgbClr val="000066"/>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0174" name="Group 126">
            <a:extLst>
              <a:ext uri="{FF2B5EF4-FFF2-40B4-BE49-F238E27FC236}">
                <a16:creationId xmlns:a16="http://schemas.microsoft.com/office/drawing/2014/main" id="{3731F35D-1181-4950-83B8-54D1EFAB2F49}"/>
              </a:ext>
            </a:extLst>
          </p:cNvPr>
          <p:cNvGraphicFramePr>
            <a:graphicFrameLocks noGrp="1"/>
          </p:cNvGraphicFramePr>
          <p:nvPr/>
        </p:nvGraphicFramePr>
        <p:xfrm>
          <a:off x="1312863" y="4895850"/>
          <a:ext cx="7089775" cy="625475"/>
        </p:xfrm>
        <a:graphic>
          <a:graphicData uri="http://schemas.openxmlformats.org/drawingml/2006/table">
            <a:tbl>
              <a:tblPr/>
              <a:tblGrid>
                <a:gridCol w="1012825">
                  <a:extLst>
                    <a:ext uri="{9D8B030D-6E8A-4147-A177-3AD203B41FA5}">
                      <a16:colId xmlns:a16="http://schemas.microsoft.com/office/drawing/2014/main" val="20000"/>
                    </a:ext>
                  </a:extLst>
                </a:gridCol>
                <a:gridCol w="1012825">
                  <a:extLst>
                    <a:ext uri="{9D8B030D-6E8A-4147-A177-3AD203B41FA5}">
                      <a16:colId xmlns:a16="http://schemas.microsoft.com/office/drawing/2014/main" val="20001"/>
                    </a:ext>
                  </a:extLst>
                </a:gridCol>
                <a:gridCol w="1012825">
                  <a:extLst>
                    <a:ext uri="{9D8B030D-6E8A-4147-A177-3AD203B41FA5}">
                      <a16:colId xmlns:a16="http://schemas.microsoft.com/office/drawing/2014/main" val="20002"/>
                    </a:ext>
                  </a:extLst>
                </a:gridCol>
                <a:gridCol w="1012825">
                  <a:extLst>
                    <a:ext uri="{9D8B030D-6E8A-4147-A177-3AD203B41FA5}">
                      <a16:colId xmlns:a16="http://schemas.microsoft.com/office/drawing/2014/main" val="20003"/>
                    </a:ext>
                  </a:extLst>
                </a:gridCol>
                <a:gridCol w="1012825">
                  <a:extLst>
                    <a:ext uri="{9D8B030D-6E8A-4147-A177-3AD203B41FA5}">
                      <a16:colId xmlns:a16="http://schemas.microsoft.com/office/drawing/2014/main" val="20004"/>
                    </a:ext>
                  </a:extLst>
                </a:gridCol>
                <a:gridCol w="1012825">
                  <a:extLst>
                    <a:ext uri="{9D8B030D-6E8A-4147-A177-3AD203B41FA5}">
                      <a16:colId xmlns:a16="http://schemas.microsoft.com/office/drawing/2014/main" val="20005"/>
                    </a:ext>
                  </a:extLst>
                </a:gridCol>
                <a:gridCol w="1012825">
                  <a:extLst>
                    <a:ext uri="{9D8B030D-6E8A-4147-A177-3AD203B41FA5}">
                      <a16:colId xmlns:a16="http://schemas.microsoft.com/office/drawing/2014/main" val="20006"/>
                    </a:ext>
                  </a:extLst>
                </a:gridCol>
              </a:tblGrid>
              <a:tr h="625475">
                <a:tc>
                  <a:txBody>
                    <a:bodyPr/>
                    <a:lstStyle/>
                    <a:p>
                      <a:pPr marL="0" marR="0" lvl="0" indent="0" algn="ctr" defTabSz="914400" rtl="0" eaLnBrk="1" fontAlgn="base" latinLnBrk="0" hangingPunct="1">
                        <a:lnSpc>
                          <a:spcPct val="50000"/>
                        </a:lnSpc>
                        <a:spcBef>
                          <a:spcPct val="0"/>
                        </a:spcBef>
                        <a:spcAft>
                          <a:spcPct val="0"/>
                        </a:spcAft>
                        <a:buClr>
                          <a:schemeClr val="folHlink"/>
                        </a:buClr>
                        <a:buSzPct val="60000"/>
                        <a:buFont typeface="Wingdings" pitchFamily="2" charset="2"/>
                        <a:buNone/>
                        <a:tabLst/>
                      </a:pPr>
                      <a:endParaRPr kumimoji="1" lang="en-US" altLang="zh-CN" sz="1400" b="1" i="0" u="none" strike="noStrike" cap="none" normalizeH="0" baseline="0">
                        <a:ln>
                          <a:noFill/>
                        </a:ln>
                        <a:solidFill>
                          <a:srgbClr val="000066"/>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latin typeface="Tahoma" pitchFamily="34" charset="0"/>
                          <a:ea typeface="宋体" pitchFamily="2" charset="-122"/>
                        </a:rPr>
                        <a:t>number</a:t>
                      </a:r>
                    </a:p>
                  </a:txBody>
                  <a:tcPr marT="45766" marB="45766"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50000"/>
                        </a:lnSpc>
                        <a:spcBef>
                          <a:spcPct val="0"/>
                        </a:spcBef>
                        <a:spcAft>
                          <a:spcPct val="0"/>
                        </a:spcAft>
                        <a:buClr>
                          <a:schemeClr val="folHlink"/>
                        </a:buClr>
                        <a:buSzPct val="60000"/>
                        <a:buFont typeface="Wingdings" pitchFamily="2" charset="2"/>
                        <a:buNone/>
                        <a:tabLst/>
                      </a:pPr>
                      <a:endParaRPr kumimoji="1" lang="en-US" altLang="zh-CN" sz="1400" b="1" i="0" u="none" strike="noStrike" cap="none" normalizeH="0" baseline="0">
                        <a:ln>
                          <a:noFill/>
                        </a:ln>
                        <a:solidFill>
                          <a:srgbClr val="000066"/>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latin typeface="Tahoma" pitchFamily="34" charset="0"/>
                          <a:ea typeface="宋体" pitchFamily="2" charset="-122"/>
                        </a:rPr>
                        <a:t>name</a:t>
                      </a:r>
                    </a:p>
                  </a:txBody>
                  <a:tcPr marT="45766" marB="45766"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50000"/>
                        </a:lnSpc>
                        <a:spcBef>
                          <a:spcPct val="0"/>
                        </a:spcBef>
                        <a:spcAft>
                          <a:spcPct val="0"/>
                        </a:spcAft>
                        <a:buClr>
                          <a:schemeClr val="folHlink"/>
                        </a:buClr>
                        <a:buSzPct val="60000"/>
                        <a:buFont typeface="Wingdings" pitchFamily="2" charset="2"/>
                        <a:buNone/>
                        <a:tabLst/>
                      </a:pPr>
                      <a:endParaRPr kumimoji="1" lang="en-US" altLang="zh-CN" sz="1400" b="1" i="0" u="none" strike="noStrike" cap="none" normalizeH="0" baseline="0">
                        <a:ln>
                          <a:noFill/>
                        </a:ln>
                        <a:solidFill>
                          <a:srgbClr val="000066"/>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latin typeface="Tahoma" pitchFamily="34" charset="0"/>
                          <a:ea typeface="宋体" pitchFamily="2" charset="-122"/>
                        </a:rPr>
                        <a:t>math</a:t>
                      </a:r>
                    </a:p>
                  </a:txBody>
                  <a:tcPr marT="45766" marB="45766"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latin typeface="Tahoma" pitchFamily="34" charset="0"/>
                          <a:ea typeface="宋体" pitchFamily="2" charset="-122"/>
                        </a:rPr>
                        <a:t>logic</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latin typeface="Tahoma" pitchFamily="34" charset="0"/>
                          <a:ea typeface="宋体" pitchFamily="2" charset="-122"/>
                        </a:rPr>
                        <a:t>design</a:t>
                      </a:r>
                    </a:p>
                  </a:txBody>
                  <a:tcPr marT="45766" marB="45766"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latin typeface="Tahoma" pitchFamily="34" charset="0"/>
                          <a:ea typeface="宋体" pitchFamily="2" charset="-122"/>
                        </a:rPr>
                        <a:t>data</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latin typeface="Tahoma" pitchFamily="34" charset="0"/>
                          <a:ea typeface="宋体" pitchFamily="2" charset="-122"/>
                        </a:rPr>
                        <a:t>structure</a:t>
                      </a:r>
                    </a:p>
                  </a:txBody>
                  <a:tcPr marT="45766" marB="45766"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latin typeface="Tahoma" pitchFamily="34" charset="0"/>
                          <a:ea typeface="宋体" pitchFamily="2" charset="-122"/>
                        </a:rPr>
                        <a:t>operatig</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latin typeface="Tahoma" pitchFamily="34" charset="0"/>
                          <a:ea typeface="宋体" pitchFamily="2" charset="-122"/>
                        </a:rPr>
                        <a:t>system</a:t>
                      </a:r>
                    </a:p>
                  </a:txBody>
                  <a:tcPr marT="45766" marB="45766"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50000"/>
                        </a:lnSpc>
                        <a:spcBef>
                          <a:spcPct val="0"/>
                        </a:spcBef>
                        <a:spcAft>
                          <a:spcPct val="0"/>
                        </a:spcAft>
                        <a:buClr>
                          <a:schemeClr val="folHlink"/>
                        </a:buClr>
                        <a:buSzPct val="60000"/>
                        <a:buFont typeface="Wingdings" pitchFamily="2" charset="2"/>
                        <a:buNone/>
                        <a:tabLst/>
                      </a:pPr>
                      <a:endParaRPr kumimoji="1" lang="en-US" altLang="zh-CN" sz="1400" b="1" i="0" u="none" strike="noStrike" cap="none" normalizeH="0" baseline="0">
                        <a:ln>
                          <a:noFill/>
                        </a:ln>
                        <a:solidFill>
                          <a:srgbClr val="000066"/>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latin typeface="Tahoma" pitchFamily="34" charset="0"/>
                          <a:ea typeface="宋体" pitchFamily="2" charset="-122"/>
                        </a:rPr>
                        <a:t>compiler</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1" lang="en-US" altLang="zh-CN" sz="1400" b="1" i="0" u="none" strike="noStrike" cap="none" normalizeH="0" baseline="0">
                        <a:ln>
                          <a:noFill/>
                        </a:ln>
                        <a:solidFill>
                          <a:srgbClr val="000066"/>
                        </a:solidFill>
                        <a:effectLst/>
                        <a:latin typeface="Tahoma" pitchFamily="34" charset="0"/>
                        <a:ea typeface="宋体" pitchFamily="2" charset="-122"/>
                      </a:endParaRPr>
                    </a:p>
                  </a:txBody>
                  <a:tcPr marT="45766" marB="45766"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30171" name="Rectangle 123">
            <a:extLst>
              <a:ext uri="{FF2B5EF4-FFF2-40B4-BE49-F238E27FC236}">
                <a16:creationId xmlns:a16="http://schemas.microsoft.com/office/drawing/2014/main" id="{DC6D57BE-D29E-4A14-8F96-36C6C0C482A7}"/>
              </a:ext>
            </a:extLst>
          </p:cNvPr>
          <p:cNvSpPr>
            <a:spLocks noChangeArrowheads="1"/>
          </p:cNvSpPr>
          <p:nvPr/>
        </p:nvSpPr>
        <p:spPr bwMode="auto">
          <a:xfrm>
            <a:off x="755650" y="4498975"/>
            <a:ext cx="7920038" cy="396875"/>
          </a:xfrm>
          <a:prstGeom prst="rect">
            <a:avLst/>
          </a:prstGeom>
          <a:noFill/>
          <a:ln w="9525">
            <a:noFill/>
            <a:miter lim="800000"/>
            <a:headEnd/>
            <a:tailEnd/>
          </a:ln>
          <a:effectLst/>
        </p:spPr>
        <p:txBody>
          <a:bodyPr anchor="ctr">
            <a:spAutoFit/>
          </a:bodyPr>
          <a:lstStyle/>
          <a:p>
            <a:pPr eaLnBrk="1" hangingPunct="1">
              <a:defRPr/>
            </a:pPr>
            <a:r>
              <a:rPr lang="en-US" altLang="zh-CN" sz="2000" b="1">
                <a:latin typeface="宋体" pitchFamily="2" charset="-122"/>
              </a:rPr>
              <a:t>    </a:t>
            </a:r>
            <a:r>
              <a:rPr lang="zh-CN" altLang="en-US" sz="2000" b="1">
                <a:effectLst>
                  <a:outerShdw blurRad="38100" dist="38100" dir="2700000" algn="tl">
                    <a:srgbClr val="C0C0C0"/>
                  </a:outerShdw>
                </a:effectLst>
              </a:rPr>
              <a:t>结构类型</a:t>
            </a:r>
            <a:r>
              <a:rPr lang="en-US" altLang="zh-CN" sz="2000" b="1">
                <a:effectLst>
                  <a:outerShdw blurRad="38100" dist="38100" dir="2700000" algn="tl">
                    <a:srgbClr val="C0C0C0"/>
                  </a:outerShdw>
                </a:effectLst>
              </a:rPr>
              <a:t>struct scoretype</a:t>
            </a:r>
            <a:r>
              <a:rPr lang="zh-CN" altLang="en-US" sz="2000" b="1">
                <a:effectLst>
                  <a:outerShdw blurRad="38100" dist="38100" dir="2700000" algn="tl">
                    <a:srgbClr val="C0C0C0"/>
                  </a:outerShdw>
                </a:effectLst>
              </a:rPr>
              <a:t>表示的存储结构如下。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30169"/>
                                        </p:tgtEl>
                                        <p:attrNameLst>
                                          <p:attrName>style.visibility</p:attrName>
                                        </p:attrNameLst>
                                      </p:cBhvr>
                                      <p:to>
                                        <p:strVal val="visible"/>
                                      </p:to>
                                    </p:set>
                                    <p:anim calcmode="lin" valueType="num">
                                      <p:cBhvr>
                                        <p:cTn id="7" dur="1000" fill="hold"/>
                                        <p:tgtEl>
                                          <p:spTgt spid="130169"/>
                                        </p:tgtEl>
                                        <p:attrNameLst>
                                          <p:attrName>ppt_x</p:attrName>
                                        </p:attrNameLst>
                                      </p:cBhvr>
                                      <p:tavLst>
                                        <p:tav tm="0">
                                          <p:val>
                                            <p:strVal val="#ppt_x-.2"/>
                                          </p:val>
                                        </p:tav>
                                        <p:tav tm="100000">
                                          <p:val>
                                            <p:strVal val="#ppt_x"/>
                                          </p:val>
                                        </p:tav>
                                      </p:tavLst>
                                    </p:anim>
                                    <p:anim calcmode="lin" valueType="num">
                                      <p:cBhvr>
                                        <p:cTn id="8" dur="1000" fill="hold"/>
                                        <p:tgtEl>
                                          <p:spTgt spid="130169"/>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0169"/>
                                        </p:tgtEl>
                                      </p:cBhvr>
                                    </p:animEffect>
                                  </p:childTnLst>
                                </p:cTn>
                              </p:par>
                              <p:par>
                                <p:cTn id="10" presetID="29" presetClass="entr" presetSubtype="0" fill="hold" nodeType="withEffect">
                                  <p:stCondLst>
                                    <p:cond delay="0"/>
                                  </p:stCondLst>
                                  <p:childTnLst>
                                    <p:set>
                                      <p:cBhvr>
                                        <p:cTn id="11" dur="1" fill="hold">
                                          <p:stCondLst>
                                            <p:cond delay="0"/>
                                          </p:stCondLst>
                                        </p:cTn>
                                        <p:tgtEl>
                                          <p:spTgt spid="130174"/>
                                        </p:tgtEl>
                                        <p:attrNameLst>
                                          <p:attrName>style.visibility</p:attrName>
                                        </p:attrNameLst>
                                      </p:cBhvr>
                                      <p:to>
                                        <p:strVal val="visible"/>
                                      </p:to>
                                    </p:set>
                                    <p:anim calcmode="lin" valueType="num">
                                      <p:cBhvr>
                                        <p:cTn id="12" dur="1000" fill="hold"/>
                                        <p:tgtEl>
                                          <p:spTgt spid="130174"/>
                                        </p:tgtEl>
                                        <p:attrNameLst>
                                          <p:attrName>ppt_x</p:attrName>
                                        </p:attrNameLst>
                                      </p:cBhvr>
                                      <p:tavLst>
                                        <p:tav tm="0">
                                          <p:val>
                                            <p:strVal val="#ppt_x-.2"/>
                                          </p:val>
                                        </p:tav>
                                        <p:tav tm="100000">
                                          <p:val>
                                            <p:strVal val="#ppt_x"/>
                                          </p:val>
                                        </p:tav>
                                      </p:tavLst>
                                    </p:anim>
                                    <p:anim calcmode="lin" valueType="num">
                                      <p:cBhvr>
                                        <p:cTn id="13" dur="1000" fill="hold"/>
                                        <p:tgtEl>
                                          <p:spTgt spid="130174"/>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30174"/>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130171"/>
                                        </p:tgtEl>
                                        <p:attrNameLst>
                                          <p:attrName>style.visibility</p:attrName>
                                        </p:attrNameLst>
                                      </p:cBhvr>
                                      <p:to>
                                        <p:strVal val="visible"/>
                                      </p:to>
                                    </p:set>
                                    <p:anim calcmode="lin" valueType="num">
                                      <p:cBhvr>
                                        <p:cTn id="17" dur="1000" fill="hold"/>
                                        <p:tgtEl>
                                          <p:spTgt spid="130171"/>
                                        </p:tgtEl>
                                        <p:attrNameLst>
                                          <p:attrName>ppt_x</p:attrName>
                                        </p:attrNameLst>
                                      </p:cBhvr>
                                      <p:tavLst>
                                        <p:tav tm="0">
                                          <p:val>
                                            <p:strVal val="#ppt_x-.2"/>
                                          </p:val>
                                        </p:tav>
                                        <p:tav tm="100000">
                                          <p:val>
                                            <p:strVal val="#ppt_x"/>
                                          </p:val>
                                        </p:tav>
                                      </p:tavLst>
                                    </p:anim>
                                    <p:anim calcmode="lin" valueType="num">
                                      <p:cBhvr>
                                        <p:cTn id="18" dur="1000" fill="hold"/>
                                        <p:tgtEl>
                                          <p:spTgt spid="130171"/>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30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17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1">
            <a:extLst>
              <a:ext uri="{FF2B5EF4-FFF2-40B4-BE49-F238E27FC236}">
                <a16:creationId xmlns:a16="http://schemas.microsoft.com/office/drawing/2014/main" id="{388735F8-AED3-4C00-9FBA-7C8FFB2B26D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46CE5E6-0B93-404F-9BA5-FD85028F0561}" type="slidenum">
              <a:rPr kumimoji="0" lang="en-US" altLang="zh-CN" sz="1800" smtClean="0">
                <a:solidFill>
                  <a:srgbClr val="009900"/>
                </a:solidFill>
              </a:rPr>
              <a:pPr>
                <a:spcBef>
                  <a:spcPct val="0"/>
                </a:spcBef>
                <a:buClrTx/>
                <a:buSzTx/>
                <a:buFontTx/>
                <a:buNone/>
              </a:pPr>
              <a:t>9</a:t>
            </a:fld>
            <a:endParaRPr kumimoji="0" lang="en-US" altLang="zh-CN" sz="1800">
              <a:solidFill>
                <a:srgbClr val="009900"/>
              </a:solidFill>
            </a:endParaRPr>
          </a:p>
        </p:txBody>
      </p:sp>
      <p:sp>
        <p:nvSpPr>
          <p:cNvPr id="131076" name="Rectangle 4">
            <a:extLst>
              <a:ext uri="{FF2B5EF4-FFF2-40B4-BE49-F238E27FC236}">
                <a16:creationId xmlns:a16="http://schemas.microsoft.com/office/drawing/2014/main" id="{33D5ADD4-C336-4C66-B934-8D05DEC94093}"/>
              </a:ext>
            </a:extLst>
          </p:cNvPr>
          <p:cNvSpPr>
            <a:spLocks noChangeArrowheads="1"/>
          </p:cNvSpPr>
          <p:nvPr/>
        </p:nvSpPr>
        <p:spPr bwMode="auto">
          <a:xfrm>
            <a:off x="684213" y="693738"/>
            <a:ext cx="7907337" cy="1006475"/>
          </a:xfrm>
          <a:prstGeom prst="rect">
            <a:avLst/>
          </a:prstGeom>
          <a:noFill/>
          <a:ln w="9525">
            <a:noFill/>
            <a:miter lim="800000"/>
            <a:headEnd/>
            <a:tailEnd/>
          </a:ln>
          <a:effectLst/>
        </p:spPr>
        <p:txBody>
          <a:bodyPr anchor="ctr">
            <a:spAutoFit/>
          </a:bodyPr>
          <a:lstStyle/>
          <a:p>
            <a:pPr eaLnBrk="1" hangingPunct="1">
              <a:defRPr/>
            </a:pPr>
            <a:r>
              <a:rPr lang="en-US" altLang="zh-CN" sz="2000" b="1" dirty="0"/>
              <a:t>       </a:t>
            </a:r>
            <a:r>
              <a:rPr lang="zh-CN" altLang="en-US" sz="2000" b="1" dirty="0"/>
              <a:t>例</a:t>
            </a:r>
            <a:r>
              <a:rPr lang="en-US" altLang="zh-CN" sz="2000" b="1" dirty="0"/>
              <a:t>9.</a:t>
            </a:r>
            <a:r>
              <a:rPr lang="en-US" altLang="zh-CN" sz="2000" b="1" dirty="0">
                <a:effectLst>
                  <a:outerShdw blurRad="38100" dist="38100" dir="2700000" algn="tl">
                    <a:srgbClr val="C0C0C0"/>
                  </a:outerShdw>
                </a:effectLst>
              </a:rPr>
              <a:t>1  </a:t>
            </a:r>
            <a:r>
              <a:rPr lang="zh-CN" altLang="en-US" sz="2000" b="1" dirty="0">
                <a:effectLst>
                  <a:outerShdw blurRad="38100" dist="38100" dir="2700000" algn="tl">
                    <a:srgbClr val="C0C0C0"/>
                  </a:outerShdw>
                </a:effectLst>
              </a:rPr>
              <a:t>声明一个同学通讯录的结构类型</a:t>
            </a:r>
            <a:r>
              <a:rPr lang="zh-CN" altLang="en-US" sz="1000" b="1" dirty="0">
                <a:effectLst>
                  <a:outerShdw blurRad="38100" dist="38100" dir="2700000" algn="tl">
                    <a:srgbClr val="C0C0C0"/>
                  </a:outerShdw>
                </a:effectLst>
              </a:rPr>
              <a:t> </a:t>
            </a:r>
            <a:r>
              <a:rPr lang="en-US" altLang="zh-CN" sz="2000" b="1" dirty="0" err="1">
                <a:effectLst>
                  <a:outerShdw blurRad="38100" dist="38100" dir="2700000" algn="tl">
                    <a:srgbClr val="C0C0C0"/>
                  </a:outerShdw>
                </a:effectLst>
              </a:rPr>
              <a:t>address_book</a:t>
            </a:r>
            <a:r>
              <a:rPr lang="zh-CN" altLang="en-US" sz="2000" b="1" dirty="0">
                <a:effectLst>
                  <a:outerShdw blurRad="38100" dist="38100" dir="2700000" algn="tl">
                    <a:srgbClr val="C0C0C0"/>
                  </a:outerShdw>
                </a:effectLst>
              </a:rPr>
              <a:t>，要求包括姓名、年龄、工作部门、家庭住址、联系电话、手机号码、电子邮箱等信息。其结构类型声明如下：</a:t>
            </a:r>
            <a:r>
              <a:rPr lang="zh-CN" altLang="en-US" sz="2000" dirty="0"/>
              <a:t> </a:t>
            </a:r>
          </a:p>
        </p:txBody>
      </p:sp>
      <p:sp>
        <p:nvSpPr>
          <p:cNvPr id="131077" name="Rectangle 5">
            <a:extLst>
              <a:ext uri="{FF2B5EF4-FFF2-40B4-BE49-F238E27FC236}">
                <a16:creationId xmlns:a16="http://schemas.microsoft.com/office/drawing/2014/main" id="{7B7DD414-9554-4E77-B984-967FD85562BC}"/>
              </a:ext>
            </a:extLst>
          </p:cNvPr>
          <p:cNvSpPr>
            <a:spLocks noChangeArrowheads="1"/>
          </p:cNvSpPr>
          <p:nvPr/>
        </p:nvSpPr>
        <p:spPr bwMode="auto">
          <a:xfrm>
            <a:off x="1279525" y="1844675"/>
            <a:ext cx="3584575" cy="2835275"/>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1">
                <a:solidFill>
                  <a:srgbClr val="FF00FF"/>
                </a:solidFill>
              </a:rPr>
              <a:t>struct </a:t>
            </a:r>
            <a:r>
              <a:rPr lang="en-US" altLang="zh-CN" sz="2000" b="1">
                <a:solidFill>
                  <a:schemeClr val="tx2"/>
                </a:solidFill>
              </a:rPr>
              <a:t>address_book</a:t>
            </a:r>
            <a:r>
              <a:rPr lang="en-US" altLang="zh-CN" sz="2000">
                <a:solidFill>
                  <a:srgbClr val="FF00FF"/>
                </a:solidFill>
              </a:rPr>
              <a:t> {</a:t>
            </a:r>
          </a:p>
          <a:p>
            <a:pPr eaLnBrk="1" hangingPunct="1">
              <a:spcBef>
                <a:spcPct val="0"/>
              </a:spcBef>
              <a:buClrTx/>
              <a:buSzTx/>
              <a:buFontTx/>
              <a:buNone/>
            </a:pPr>
            <a:r>
              <a:rPr lang="en-US" altLang="zh-CN" sz="2000">
                <a:solidFill>
                  <a:srgbClr val="FF00FF"/>
                </a:solidFill>
              </a:rPr>
              <a:t>    char  </a:t>
            </a:r>
            <a:r>
              <a:rPr lang="en-US" altLang="zh-CN" sz="2000">
                <a:solidFill>
                  <a:schemeClr val="tx2"/>
                </a:solidFill>
              </a:rPr>
              <a:t>name</a:t>
            </a:r>
            <a:r>
              <a:rPr lang="en-US" altLang="zh-CN" sz="2000">
                <a:solidFill>
                  <a:srgbClr val="FF00FF"/>
                </a:solidFill>
              </a:rPr>
              <a:t>[9]; </a:t>
            </a:r>
          </a:p>
          <a:p>
            <a:pPr eaLnBrk="1" hangingPunct="1">
              <a:spcBef>
                <a:spcPct val="0"/>
              </a:spcBef>
              <a:buClrTx/>
              <a:buSzTx/>
              <a:buFontTx/>
              <a:buNone/>
            </a:pPr>
            <a:r>
              <a:rPr lang="en-US" altLang="zh-CN" sz="2000">
                <a:solidFill>
                  <a:srgbClr val="FF00FF"/>
                </a:solidFill>
              </a:rPr>
              <a:t>    int  </a:t>
            </a:r>
            <a:r>
              <a:rPr lang="en-US" altLang="zh-CN" sz="2000">
                <a:solidFill>
                  <a:schemeClr val="tx2"/>
                </a:solidFill>
              </a:rPr>
              <a:t>age</a:t>
            </a:r>
            <a:r>
              <a:rPr lang="en-US" altLang="zh-CN" sz="2000">
                <a:solidFill>
                  <a:srgbClr val="FF00FF"/>
                </a:solidFill>
              </a:rPr>
              <a:t>;</a:t>
            </a:r>
          </a:p>
          <a:p>
            <a:pPr eaLnBrk="1" hangingPunct="1">
              <a:spcBef>
                <a:spcPct val="0"/>
              </a:spcBef>
              <a:buClrTx/>
              <a:buSzTx/>
              <a:buFontTx/>
              <a:buNone/>
            </a:pPr>
            <a:r>
              <a:rPr lang="en-US" altLang="zh-CN" sz="2000">
                <a:solidFill>
                  <a:srgbClr val="FF00FF"/>
                </a:solidFill>
              </a:rPr>
              <a:t>    char  </a:t>
            </a:r>
            <a:r>
              <a:rPr lang="en-US" altLang="zh-CN" sz="2000">
                <a:solidFill>
                  <a:schemeClr val="tx2"/>
                </a:solidFill>
              </a:rPr>
              <a:t>department</a:t>
            </a:r>
            <a:r>
              <a:rPr lang="en-US" altLang="zh-CN" sz="2000">
                <a:solidFill>
                  <a:srgbClr val="FF00FF"/>
                </a:solidFill>
              </a:rPr>
              <a:t>[50];</a:t>
            </a:r>
          </a:p>
          <a:p>
            <a:pPr eaLnBrk="1" hangingPunct="1">
              <a:spcBef>
                <a:spcPct val="0"/>
              </a:spcBef>
              <a:buClrTx/>
              <a:buSzTx/>
              <a:buFontTx/>
              <a:buNone/>
            </a:pPr>
            <a:r>
              <a:rPr lang="en-US" altLang="zh-CN" sz="2000">
                <a:solidFill>
                  <a:srgbClr val="FF00FF"/>
                </a:solidFill>
              </a:rPr>
              <a:t>    char  </a:t>
            </a:r>
            <a:r>
              <a:rPr lang="en-US" altLang="zh-CN" sz="2000">
                <a:solidFill>
                  <a:schemeClr val="tx2"/>
                </a:solidFill>
              </a:rPr>
              <a:t>address</a:t>
            </a:r>
            <a:r>
              <a:rPr lang="en-US" altLang="zh-CN" sz="2000">
                <a:solidFill>
                  <a:srgbClr val="FF00FF"/>
                </a:solidFill>
              </a:rPr>
              <a:t>[80];</a:t>
            </a:r>
          </a:p>
          <a:p>
            <a:pPr eaLnBrk="1" hangingPunct="1">
              <a:spcBef>
                <a:spcPct val="0"/>
              </a:spcBef>
              <a:buClrTx/>
              <a:buSzTx/>
              <a:buFontTx/>
              <a:buNone/>
            </a:pPr>
            <a:r>
              <a:rPr lang="en-US" altLang="zh-CN" sz="2000">
                <a:solidFill>
                  <a:srgbClr val="FF00FF"/>
                </a:solidFill>
              </a:rPr>
              <a:t>    char  </a:t>
            </a:r>
            <a:r>
              <a:rPr lang="en-US" altLang="zh-CN" sz="2000">
                <a:solidFill>
                  <a:schemeClr val="tx2"/>
                </a:solidFill>
              </a:rPr>
              <a:t>phone_number</a:t>
            </a:r>
            <a:r>
              <a:rPr lang="en-US" altLang="zh-CN" sz="2000">
                <a:solidFill>
                  <a:srgbClr val="FF00FF"/>
                </a:solidFill>
              </a:rPr>
              <a:t>[16];   </a:t>
            </a:r>
          </a:p>
          <a:p>
            <a:pPr eaLnBrk="1" hangingPunct="1">
              <a:spcBef>
                <a:spcPct val="0"/>
              </a:spcBef>
              <a:buClrTx/>
              <a:buSzTx/>
              <a:buFontTx/>
              <a:buNone/>
            </a:pPr>
            <a:r>
              <a:rPr lang="en-US" altLang="zh-CN" sz="2000">
                <a:solidFill>
                  <a:srgbClr val="FF00FF"/>
                </a:solidFill>
              </a:rPr>
              <a:t>    char  </a:t>
            </a:r>
            <a:r>
              <a:rPr lang="en-US" altLang="zh-CN" sz="2000">
                <a:solidFill>
                  <a:schemeClr val="tx2"/>
                </a:solidFill>
              </a:rPr>
              <a:t>mobile</a:t>
            </a:r>
            <a:r>
              <a:rPr lang="en-US" altLang="zh-CN" sz="2000">
                <a:solidFill>
                  <a:srgbClr val="FF00FF"/>
                </a:solidFill>
              </a:rPr>
              <a:t>[12];</a:t>
            </a:r>
          </a:p>
          <a:p>
            <a:pPr eaLnBrk="1" hangingPunct="1">
              <a:spcBef>
                <a:spcPct val="0"/>
              </a:spcBef>
              <a:buClrTx/>
              <a:buSzTx/>
              <a:buFontTx/>
              <a:buNone/>
            </a:pPr>
            <a:r>
              <a:rPr lang="en-US" altLang="zh-CN" sz="2000">
                <a:solidFill>
                  <a:srgbClr val="FF00FF"/>
                </a:solidFill>
              </a:rPr>
              <a:t>    char  </a:t>
            </a:r>
            <a:r>
              <a:rPr lang="en-US" altLang="zh-CN" sz="2000">
                <a:solidFill>
                  <a:schemeClr val="tx2"/>
                </a:solidFill>
              </a:rPr>
              <a:t>email</a:t>
            </a:r>
            <a:r>
              <a:rPr lang="en-US" altLang="zh-CN" sz="2000">
                <a:solidFill>
                  <a:srgbClr val="FF00FF"/>
                </a:solidFill>
              </a:rPr>
              <a:t>[50];</a:t>
            </a:r>
          </a:p>
          <a:p>
            <a:pPr eaLnBrk="1" hangingPunct="1">
              <a:spcBef>
                <a:spcPct val="0"/>
              </a:spcBef>
              <a:buClrTx/>
              <a:buSzTx/>
              <a:buFontTx/>
              <a:buNone/>
            </a:pPr>
            <a:r>
              <a:rPr lang="en-US" altLang="zh-CN" sz="2000">
                <a:solidFill>
                  <a:srgbClr val="FF00FF"/>
                </a:solidFill>
              </a:rPr>
              <a:t>};</a:t>
            </a:r>
          </a:p>
        </p:txBody>
      </p:sp>
      <p:graphicFrame>
        <p:nvGraphicFramePr>
          <p:cNvPr id="131175" name="Group 103">
            <a:extLst>
              <a:ext uri="{FF2B5EF4-FFF2-40B4-BE49-F238E27FC236}">
                <a16:creationId xmlns:a16="http://schemas.microsoft.com/office/drawing/2014/main" id="{CC44BFB6-4686-4313-B622-AF6006EF0DF3}"/>
              </a:ext>
            </a:extLst>
          </p:cNvPr>
          <p:cNvGraphicFramePr>
            <a:graphicFrameLocks noGrp="1"/>
          </p:cNvGraphicFramePr>
          <p:nvPr/>
        </p:nvGraphicFramePr>
        <p:xfrm>
          <a:off x="4976813" y="2079625"/>
          <a:ext cx="3097212" cy="2560638"/>
        </p:xfrm>
        <a:graphic>
          <a:graphicData uri="http://schemas.openxmlformats.org/drawingml/2006/table">
            <a:tbl>
              <a:tblPr/>
              <a:tblGrid>
                <a:gridCol w="1889125">
                  <a:extLst>
                    <a:ext uri="{9D8B030D-6E8A-4147-A177-3AD203B41FA5}">
                      <a16:colId xmlns:a16="http://schemas.microsoft.com/office/drawing/2014/main" val="20000"/>
                    </a:ext>
                  </a:extLst>
                </a:gridCol>
                <a:gridCol w="1208087">
                  <a:extLst>
                    <a:ext uri="{9D8B030D-6E8A-4147-A177-3AD203B41FA5}">
                      <a16:colId xmlns:a16="http://schemas.microsoft.com/office/drawing/2014/main" val="20001"/>
                    </a:ext>
                  </a:extLst>
                </a:gridCol>
              </a:tblGrid>
              <a:tr h="365805">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2"/>
                          </a:solidFill>
                          <a:effectLst/>
                          <a:latin typeface="Tahoma" pitchFamily="34" charset="0"/>
                          <a:ea typeface="宋体" pitchFamily="2" charset="-122"/>
                        </a:rPr>
                        <a:t>name</a:t>
                      </a:r>
                    </a:p>
                  </a:txBody>
                  <a:tcPr marT="45726" marB="45726" horzOverflow="overflow">
                    <a:lnL cap="flat">
                      <a:noFill/>
                    </a:lnL>
                    <a:lnR w="28575" cap="flat" cmpd="sng" algn="ctr">
                      <a:solidFill>
                        <a:schemeClr val="tx1"/>
                      </a:solidFill>
                      <a:prstDash val="solid"/>
                      <a:miter lim="800000"/>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rgbClr val="FF00FF"/>
                          </a:solidFill>
                          <a:effectLst/>
                          <a:latin typeface="Tahoma" pitchFamily="34" charset="0"/>
                          <a:ea typeface="宋体" pitchFamily="2" charset="-122"/>
                        </a:rPr>
                        <a:t>char[9]</a:t>
                      </a:r>
                    </a:p>
                  </a:txBody>
                  <a:tcPr marT="45726" marB="4572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05">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2"/>
                          </a:solidFill>
                          <a:effectLst/>
                          <a:latin typeface="Tahoma" pitchFamily="34" charset="0"/>
                          <a:ea typeface="宋体" pitchFamily="2" charset="-122"/>
                        </a:rPr>
                        <a:t>age</a:t>
                      </a:r>
                    </a:p>
                  </a:txBody>
                  <a:tcPr marT="45726" marB="45726" horzOverflow="overflow">
                    <a:lnL cap="flat">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rgbClr val="FF00FF"/>
                          </a:solidFill>
                          <a:effectLst/>
                          <a:latin typeface="Tahoma" pitchFamily="34" charset="0"/>
                          <a:ea typeface="宋体" pitchFamily="2" charset="-122"/>
                        </a:rPr>
                        <a:t>int</a:t>
                      </a:r>
                    </a:p>
                  </a:txBody>
                  <a:tcPr marT="45726" marB="4572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05">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2"/>
                          </a:solidFill>
                          <a:effectLst/>
                          <a:latin typeface="Tahoma" pitchFamily="34" charset="0"/>
                          <a:ea typeface="宋体" pitchFamily="2" charset="-122"/>
                        </a:rPr>
                        <a:t>department</a:t>
                      </a:r>
                    </a:p>
                  </a:txBody>
                  <a:tcPr marT="45726" marB="45726" horzOverflow="overflow">
                    <a:lnL cap="flat">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rgbClr val="FF00FF"/>
                          </a:solidFill>
                          <a:effectLst/>
                          <a:latin typeface="Tahoma" pitchFamily="34" charset="0"/>
                          <a:ea typeface="宋体" pitchFamily="2" charset="-122"/>
                        </a:rPr>
                        <a:t>char[50]</a:t>
                      </a:r>
                    </a:p>
                  </a:txBody>
                  <a:tcPr marT="45726" marB="4572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05">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2"/>
                          </a:solidFill>
                          <a:effectLst/>
                          <a:latin typeface="Tahoma" pitchFamily="34" charset="0"/>
                          <a:ea typeface="宋体" pitchFamily="2" charset="-122"/>
                        </a:rPr>
                        <a:t>address</a:t>
                      </a:r>
                    </a:p>
                  </a:txBody>
                  <a:tcPr marT="45726" marB="45726" horzOverflow="overflow">
                    <a:lnL cap="flat">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rgbClr val="FF00FF"/>
                          </a:solidFill>
                          <a:effectLst/>
                          <a:latin typeface="Tahoma" pitchFamily="34" charset="0"/>
                          <a:ea typeface="宋体" pitchFamily="2" charset="-122"/>
                        </a:rPr>
                        <a:t>char[80]</a:t>
                      </a:r>
                    </a:p>
                  </a:txBody>
                  <a:tcPr marT="45726" marB="4572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05">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2"/>
                          </a:solidFill>
                          <a:effectLst/>
                          <a:latin typeface="Tahoma" pitchFamily="34" charset="0"/>
                          <a:ea typeface="宋体" pitchFamily="2" charset="-122"/>
                        </a:rPr>
                        <a:t>phone_number</a:t>
                      </a:r>
                    </a:p>
                  </a:txBody>
                  <a:tcPr marT="45726" marB="45726" horzOverflow="overflow">
                    <a:lnL cap="flat">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rgbClr val="FF00FF"/>
                          </a:solidFill>
                          <a:effectLst/>
                          <a:latin typeface="Tahoma" pitchFamily="34" charset="0"/>
                          <a:ea typeface="宋体" pitchFamily="2" charset="-122"/>
                        </a:rPr>
                        <a:t>char[16]</a:t>
                      </a:r>
                    </a:p>
                  </a:txBody>
                  <a:tcPr marT="45726" marB="4572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05">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2"/>
                          </a:solidFill>
                          <a:effectLst/>
                          <a:latin typeface="Tahoma" pitchFamily="34" charset="0"/>
                          <a:ea typeface="宋体" pitchFamily="2" charset="-122"/>
                        </a:rPr>
                        <a:t>mobile</a:t>
                      </a:r>
                    </a:p>
                  </a:txBody>
                  <a:tcPr marT="45726" marB="45726" horzOverflow="overflow">
                    <a:lnL cap="flat">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rgbClr val="FF00FF"/>
                          </a:solidFill>
                          <a:effectLst/>
                          <a:latin typeface="Tahoma" pitchFamily="34" charset="0"/>
                          <a:ea typeface="宋体" pitchFamily="2" charset="-122"/>
                        </a:rPr>
                        <a:t>char[12]</a:t>
                      </a:r>
                    </a:p>
                  </a:txBody>
                  <a:tcPr marT="45726" marB="4572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05">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2"/>
                          </a:solidFill>
                          <a:effectLst/>
                          <a:latin typeface="Tahoma" pitchFamily="34" charset="0"/>
                          <a:ea typeface="宋体" pitchFamily="2" charset="-122"/>
                        </a:rPr>
                        <a:t>email</a:t>
                      </a:r>
                    </a:p>
                  </a:txBody>
                  <a:tcPr marT="45726" marB="45726" horzOverflow="overflow">
                    <a:lnL cap="flat">
                      <a:noFill/>
                    </a:lnL>
                    <a:lnR w="28575"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rgbClr val="FF00FF"/>
                          </a:solidFill>
                          <a:effectLst/>
                          <a:latin typeface="Tahoma" pitchFamily="34" charset="0"/>
                          <a:ea typeface="宋体" pitchFamily="2" charset="-122"/>
                        </a:rPr>
                        <a:t>char[50]</a:t>
                      </a:r>
                    </a:p>
                  </a:txBody>
                  <a:tcPr marT="45726" marB="4572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31168" name="Rectangle 96">
            <a:extLst>
              <a:ext uri="{FF2B5EF4-FFF2-40B4-BE49-F238E27FC236}">
                <a16:creationId xmlns:a16="http://schemas.microsoft.com/office/drawing/2014/main" id="{CFED03F8-5BFF-4009-A912-BB0B8D3186A3}"/>
              </a:ext>
            </a:extLst>
          </p:cNvPr>
          <p:cNvSpPr>
            <a:spLocks noChangeArrowheads="1"/>
          </p:cNvSpPr>
          <p:nvPr/>
        </p:nvSpPr>
        <p:spPr bwMode="auto">
          <a:xfrm>
            <a:off x="4932363" y="1725613"/>
            <a:ext cx="2530475" cy="366712"/>
          </a:xfrm>
          <a:prstGeom prst="rect">
            <a:avLst/>
          </a:prstGeom>
          <a:noFill/>
          <a:ln w="9525">
            <a:noFill/>
            <a:miter lim="800000"/>
            <a:headEnd/>
            <a:tailEnd/>
          </a:ln>
          <a:effectLst/>
        </p:spPr>
        <p:txBody>
          <a:bodyPr wrap="none">
            <a:spAutoFit/>
          </a:bodyPr>
          <a:lstStyle/>
          <a:p>
            <a:pPr eaLnBrk="1" hangingPunct="1">
              <a:defRPr/>
            </a:pPr>
            <a:r>
              <a:rPr lang="en-US" altLang="zh-CN" sz="1800" b="1">
                <a:solidFill>
                  <a:srgbClr val="FF00FF"/>
                </a:solidFill>
                <a:effectLst>
                  <a:outerShdw blurRad="38100" dist="38100" dir="2700000" algn="tl">
                    <a:srgbClr val="C0C0C0"/>
                  </a:outerShdw>
                </a:effectLst>
              </a:rPr>
              <a:t>struct </a:t>
            </a:r>
            <a:r>
              <a:rPr lang="en-US" altLang="zh-CN" sz="1800" b="1">
                <a:solidFill>
                  <a:schemeClr val="tx2"/>
                </a:solidFill>
                <a:effectLst>
                  <a:outerShdw blurRad="38100" dist="38100" dir="2700000" algn="tl">
                    <a:srgbClr val="C0C0C0"/>
                  </a:outerShdw>
                </a:effectLst>
              </a:rPr>
              <a:t>address_book</a:t>
            </a:r>
          </a:p>
        </p:txBody>
      </p:sp>
      <p:sp>
        <p:nvSpPr>
          <p:cNvPr id="131176" name="Text Box 104">
            <a:extLst>
              <a:ext uri="{FF2B5EF4-FFF2-40B4-BE49-F238E27FC236}">
                <a16:creationId xmlns:a16="http://schemas.microsoft.com/office/drawing/2014/main" id="{F389763E-190D-46D4-922A-016088B52DCA}"/>
              </a:ext>
            </a:extLst>
          </p:cNvPr>
          <p:cNvSpPr txBox="1">
            <a:spLocks noChangeArrowheads="1"/>
          </p:cNvSpPr>
          <p:nvPr/>
        </p:nvSpPr>
        <p:spPr bwMode="auto">
          <a:xfrm>
            <a:off x="2330450" y="4797425"/>
            <a:ext cx="6119813" cy="1311275"/>
          </a:xfrm>
          <a:prstGeom prst="rect">
            <a:avLst/>
          </a:prstGeom>
          <a:noFill/>
          <a:ln w="9525">
            <a:noFill/>
            <a:miter lim="800000"/>
            <a:headEnd/>
            <a:tailEnd/>
          </a:ln>
          <a:effectLst/>
        </p:spPr>
        <p:txBody>
          <a:bodyPr>
            <a:spAutoFit/>
          </a:bodyPr>
          <a:lstStyle/>
          <a:p>
            <a:pPr eaLnBrk="1" hangingPunct="1">
              <a:defRPr/>
            </a:pPr>
            <a:r>
              <a:rPr lang="en-US" altLang="zh-CN" sz="2000" b="1">
                <a:solidFill>
                  <a:srgbClr val="008000"/>
                </a:solidFill>
                <a:effectLst>
                  <a:outerShdw blurRad="38100" dist="38100" dir="2700000" algn="tl">
                    <a:srgbClr val="C0C0C0"/>
                  </a:outerShdw>
                </a:effectLst>
              </a:rPr>
              <a:t>       </a:t>
            </a:r>
            <a:r>
              <a:rPr lang="zh-CN" altLang="en-US" sz="2000" b="1">
                <a:solidFill>
                  <a:srgbClr val="008000"/>
                </a:solidFill>
                <a:effectLst>
                  <a:outerShdw blurRad="38100" dist="38100" dir="2700000" algn="tl">
                    <a:srgbClr val="C0C0C0"/>
                  </a:outerShdw>
                </a:effectLst>
              </a:rPr>
              <a:t>结构体成员之数据类型，是依据具体应用问题而确定的。</a:t>
            </a:r>
          </a:p>
          <a:p>
            <a:pPr eaLnBrk="1" hangingPunct="1">
              <a:defRPr/>
            </a:pPr>
            <a:r>
              <a:rPr lang="zh-CN" altLang="en-US" sz="2000" b="1">
                <a:solidFill>
                  <a:srgbClr val="008000"/>
                </a:solidFill>
                <a:effectLst>
                  <a:outerShdw blurRad="38100" dist="38100" dir="2700000" algn="tl">
                    <a:srgbClr val="C0C0C0"/>
                  </a:outerShdw>
                </a:effectLst>
              </a:rPr>
              <a:t>       例如，</a:t>
            </a:r>
            <a:r>
              <a:rPr lang="en-US" altLang="zh-CN" sz="2000" b="1">
                <a:solidFill>
                  <a:srgbClr val="008000"/>
                </a:solidFill>
                <a:effectLst>
                  <a:outerShdw blurRad="38100" dist="38100" dir="2700000" algn="tl">
                    <a:srgbClr val="C0C0C0"/>
                  </a:outerShdw>
                </a:effectLst>
              </a:rPr>
              <a:t>name</a:t>
            </a:r>
            <a:r>
              <a:rPr lang="zh-CN" altLang="en-US" sz="2000" b="1">
                <a:solidFill>
                  <a:srgbClr val="008000"/>
                </a:solidFill>
                <a:effectLst>
                  <a:outerShdw blurRad="38100" dist="38100" dir="2700000" algn="tl">
                    <a:srgbClr val="C0C0C0"/>
                  </a:outerShdw>
                </a:effectLst>
              </a:rPr>
              <a:t>选定为</a:t>
            </a:r>
            <a:r>
              <a:rPr lang="en-US" altLang="zh-CN" sz="2000" b="1">
                <a:solidFill>
                  <a:srgbClr val="008000"/>
                </a:solidFill>
                <a:effectLst>
                  <a:outerShdw blurRad="38100" dist="38100" dir="2700000" algn="tl">
                    <a:srgbClr val="C0C0C0"/>
                  </a:outerShdw>
                </a:effectLst>
              </a:rPr>
              <a:t>char[9]</a:t>
            </a:r>
            <a:r>
              <a:rPr lang="zh-CN" altLang="en-US" sz="2000" b="1">
                <a:solidFill>
                  <a:srgbClr val="008000"/>
                </a:solidFill>
                <a:effectLst>
                  <a:outerShdw blurRad="38100" dist="38100" dir="2700000" algn="tl">
                    <a:srgbClr val="C0C0C0"/>
                  </a:outerShdw>
                </a:effectLst>
              </a:rPr>
              <a:t>，表示可以存储</a:t>
            </a:r>
            <a:r>
              <a:rPr lang="en-US" altLang="zh-CN" sz="2000" b="1">
                <a:solidFill>
                  <a:srgbClr val="008000"/>
                </a:solidFill>
                <a:effectLst>
                  <a:outerShdw blurRad="38100" dist="38100" dir="2700000" algn="tl">
                    <a:srgbClr val="C0C0C0"/>
                  </a:outerShdw>
                </a:effectLst>
              </a:rPr>
              <a:t>4</a:t>
            </a:r>
            <a:r>
              <a:rPr lang="zh-CN" altLang="en-US" sz="2000" b="1">
                <a:solidFill>
                  <a:srgbClr val="008000"/>
                </a:solidFill>
                <a:effectLst>
                  <a:outerShdw blurRad="38100" dist="38100" dir="2700000" algn="tl">
                    <a:srgbClr val="C0C0C0"/>
                  </a:outerShdw>
                </a:effectLst>
              </a:rPr>
              <a:t>个汉字的名字。</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31077"/>
                                        </p:tgtEl>
                                        <p:attrNameLst>
                                          <p:attrName>style.visibility</p:attrName>
                                        </p:attrNameLst>
                                      </p:cBhvr>
                                      <p:to>
                                        <p:strVal val="visible"/>
                                      </p:to>
                                    </p:set>
                                    <p:anim calcmode="lin" valueType="num">
                                      <p:cBhvr>
                                        <p:cTn id="7" dur="1000" fill="hold"/>
                                        <p:tgtEl>
                                          <p:spTgt spid="131077"/>
                                        </p:tgtEl>
                                        <p:attrNameLst>
                                          <p:attrName>ppt_x</p:attrName>
                                        </p:attrNameLst>
                                      </p:cBhvr>
                                      <p:tavLst>
                                        <p:tav tm="0">
                                          <p:val>
                                            <p:strVal val="#ppt_x-.2"/>
                                          </p:val>
                                        </p:tav>
                                        <p:tav tm="100000">
                                          <p:val>
                                            <p:strVal val="#ppt_x"/>
                                          </p:val>
                                        </p:tav>
                                      </p:tavLst>
                                    </p:anim>
                                    <p:anim calcmode="lin" valueType="num">
                                      <p:cBhvr>
                                        <p:cTn id="8" dur="1000" fill="hold"/>
                                        <p:tgtEl>
                                          <p:spTgt spid="131077"/>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1077"/>
                                        </p:tgtEl>
                                      </p:cBhvr>
                                    </p:animEffect>
                                  </p:childTnLst>
                                </p:cTn>
                              </p:par>
                              <p:par>
                                <p:cTn id="10" presetID="29" presetClass="entr" presetSubtype="0" fill="hold" nodeType="withEffect">
                                  <p:stCondLst>
                                    <p:cond delay="0"/>
                                  </p:stCondLst>
                                  <p:childTnLst>
                                    <p:set>
                                      <p:cBhvr>
                                        <p:cTn id="11" dur="1" fill="hold">
                                          <p:stCondLst>
                                            <p:cond delay="0"/>
                                          </p:stCondLst>
                                        </p:cTn>
                                        <p:tgtEl>
                                          <p:spTgt spid="131175"/>
                                        </p:tgtEl>
                                        <p:attrNameLst>
                                          <p:attrName>style.visibility</p:attrName>
                                        </p:attrNameLst>
                                      </p:cBhvr>
                                      <p:to>
                                        <p:strVal val="visible"/>
                                      </p:to>
                                    </p:set>
                                    <p:anim calcmode="lin" valueType="num">
                                      <p:cBhvr>
                                        <p:cTn id="12" dur="1000" fill="hold"/>
                                        <p:tgtEl>
                                          <p:spTgt spid="131175"/>
                                        </p:tgtEl>
                                        <p:attrNameLst>
                                          <p:attrName>ppt_x</p:attrName>
                                        </p:attrNameLst>
                                      </p:cBhvr>
                                      <p:tavLst>
                                        <p:tav tm="0">
                                          <p:val>
                                            <p:strVal val="#ppt_x-.2"/>
                                          </p:val>
                                        </p:tav>
                                        <p:tav tm="100000">
                                          <p:val>
                                            <p:strVal val="#ppt_x"/>
                                          </p:val>
                                        </p:tav>
                                      </p:tavLst>
                                    </p:anim>
                                    <p:anim calcmode="lin" valueType="num">
                                      <p:cBhvr>
                                        <p:cTn id="13" dur="1000" fill="hold"/>
                                        <p:tgtEl>
                                          <p:spTgt spid="131175"/>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31175"/>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131168"/>
                                        </p:tgtEl>
                                        <p:attrNameLst>
                                          <p:attrName>style.visibility</p:attrName>
                                        </p:attrNameLst>
                                      </p:cBhvr>
                                      <p:to>
                                        <p:strVal val="visible"/>
                                      </p:to>
                                    </p:set>
                                    <p:anim calcmode="lin" valueType="num">
                                      <p:cBhvr>
                                        <p:cTn id="17" dur="1000" fill="hold"/>
                                        <p:tgtEl>
                                          <p:spTgt spid="131168"/>
                                        </p:tgtEl>
                                        <p:attrNameLst>
                                          <p:attrName>ppt_x</p:attrName>
                                        </p:attrNameLst>
                                      </p:cBhvr>
                                      <p:tavLst>
                                        <p:tav tm="0">
                                          <p:val>
                                            <p:strVal val="#ppt_x-.2"/>
                                          </p:val>
                                        </p:tav>
                                        <p:tav tm="100000">
                                          <p:val>
                                            <p:strVal val="#ppt_x"/>
                                          </p:val>
                                        </p:tav>
                                      </p:tavLst>
                                    </p:anim>
                                    <p:anim calcmode="lin" valueType="num">
                                      <p:cBhvr>
                                        <p:cTn id="18" dur="1000" fill="hold"/>
                                        <p:tgtEl>
                                          <p:spTgt spid="131168"/>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3116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31176"/>
                                        </p:tgtEl>
                                        <p:attrNameLst>
                                          <p:attrName>style.visibility</p:attrName>
                                        </p:attrNameLst>
                                      </p:cBhvr>
                                      <p:to>
                                        <p:strVal val="visible"/>
                                      </p:to>
                                    </p:set>
                                    <p:animEffect transition="in" filter="blinds(horizontal)">
                                      <p:cBhvr>
                                        <p:cTn id="24" dur="500"/>
                                        <p:tgtEl>
                                          <p:spTgt spid="131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7" grpId="0" animBg="1"/>
      <p:bldP spid="131168" grpId="0"/>
      <p:bldP spid="131176" grpId="0"/>
    </p:bldLst>
  </p:timing>
</p:sld>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CC0066"/>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6548</TotalTime>
  <Words>9373</Words>
  <Application>Microsoft Office PowerPoint</Application>
  <PresentationFormat>全屏显示(4:3)</PresentationFormat>
  <Paragraphs>1764</Paragraphs>
  <Slides>63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63</vt:i4>
      </vt:variant>
    </vt:vector>
  </HeadingPairs>
  <TitlesOfParts>
    <vt:vector size="72" baseType="lpstr">
      <vt:lpstr>Tahoma</vt:lpstr>
      <vt:lpstr>宋体</vt:lpstr>
      <vt:lpstr>Arial</vt:lpstr>
      <vt:lpstr>Wingdings</vt:lpstr>
      <vt:lpstr>Times New Roman</vt:lpstr>
      <vt:lpstr>楷体_GB2312</vt:lpstr>
      <vt:lpstr>黑体</vt:lpstr>
      <vt:lpstr>方正舒体</vt:lpstr>
      <vt:lpstr>Blends</vt:lpstr>
      <vt:lpstr>第9章　结构与联合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胡 沁心</cp:lastModifiedBy>
  <cp:revision>1352</cp:revision>
  <dcterms:created xsi:type="dcterms:W3CDTF">2006-07-11T01:51:13Z</dcterms:created>
  <dcterms:modified xsi:type="dcterms:W3CDTF">2023-12-18T13:18:52Z</dcterms:modified>
</cp:coreProperties>
</file>