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1" r:id="rId4"/>
    <p:sldId id="295" r:id="rId5"/>
    <p:sldId id="296" r:id="rId6"/>
    <p:sldId id="297" r:id="rId7"/>
    <p:sldId id="291" r:id="rId8"/>
    <p:sldId id="290" r:id="rId9"/>
    <p:sldId id="29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79EDF2-0EFC-4C05-BD5F-BC9A10035565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7CE27-CA64-41F6-967D-CB58341F6808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65EEAB-D2AF-4B85-8FB3-7453DF69500F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26EA3B-462C-43A8-900B-AB17C0681827}" type="slidenum">
              <a:rPr lang="en-US" altLang="zh-CN" smtClean="0">
                <a:latin typeface="Calibri" panose="020F0502020204030204" pitchFamily="34" charset="0"/>
              </a:rPr>
              <a:pPr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18C14-2160-45E6-BC08-6110825BF8E6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/>
              <a:t>	case your of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   </a:t>
            </a:r>
            <a:r>
              <a:rPr lang="en-US" altLang="zh-CN" sz="3200" dirty="0"/>
              <a:t>0 =&gt; base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</a:t>
            </a:r>
            <a:r>
              <a:rPr lang="en-US" altLang="zh-CN" sz="3200" dirty="0"/>
              <a:t>| _ =&gt; "are belong to us" :: all(your - 1, base)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World!"</a:t>
            </a:r>
            <a:endParaRPr lang="zh-CN" altLang="en-US" sz="3200" dirty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函数和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分析下面菲波拉契函数的执行性能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/>
              <a:t>fun fib n = if n&lt;=2 then 1 else fib(n-1) + fib(n-2)</a:t>
            </a:r>
            <a:r>
              <a:rPr lang="en-US" altLang="zh-CN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let val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4. 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定义函数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，以使当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3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的倍数时，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，否则为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。注意：程序中不能使用取余函数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’mod’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REQUIRES: n&gt;=0		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if n is a multiple of 3 and to false otherwise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1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0331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为偶数判断函数，即当且仅当该数为偶数时返回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其代码描述如下：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REQUIRES: n &gt;= 0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iff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is even.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fun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(0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true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1 = false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=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(n - 2)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试编写奇数判断函数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oddP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，当且仅当该数为奇数时返回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。注意：代码不要调用函数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mod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5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6.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interleave: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，该函数能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实现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两个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的合并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且两个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中的元素在结果中交替出现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直至其中一个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数据结束，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另一个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数据中的剩余元素则直接附加至结果数据的尾部。如：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interleave([2],[4]) = [2,4]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interleave([2,3],[4,5]) = [2,4,3,5]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interleave([2,3],[4,5,6,7,8,9]) = [2,4,3,5,6,7,8,9]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 ]) = [2,3]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7. </a:t>
            </a:r>
            <a:r>
              <a:rPr lang="zh-CN" altLang="en-US" sz="3200" dirty="0">
                <a:ea typeface="黑体" panose="02010609060101010101" pitchFamily="49" charset="-122"/>
              </a:rPr>
              <a:t>编写函数</a:t>
            </a:r>
            <a:r>
              <a:rPr lang="en-US" altLang="zh-CN" sz="3200" dirty="0">
                <a:ea typeface="黑体" panose="02010609060101010101" pitchFamily="49" charset="-122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</a:rPr>
              <a:t>，要求：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函数类型均为：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list-&gt;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，功能均为实现输出表参数的逆序输出；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不能借助任何帮助函数；函数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可以借助帮助函数，时间复杂度为</a:t>
            </a:r>
            <a:r>
              <a:rPr lang="en-US" altLang="zh-CN" sz="3200" i="1" dirty="0">
                <a:ea typeface="黑体" panose="02010609060101010101" pitchFamily="49" charset="-122"/>
                <a:cs typeface="+mj-cs"/>
              </a:rPr>
              <a:t>O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(n)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982663" y="869950"/>
            <a:ext cx="100933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/>
              <a:t>8. </a:t>
            </a:r>
            <a:r>
              <a:rPr lang="zh-CN" altLang="en-US" sz="2800" dirty="0"/>
              <a:t>给定一个数组</a:t>
            </a:r>
            <a:r>
              <a:rPr lang="en-US" altLang="zh-CN" sz="2800" dirty="0"/>
              <a:t>A[1..n]</a:t>
            </a:r>
            <a:r>
              <a:rPr lang="zh-CN" altLang="en-US" sz="2800" dirty="0"/>
              <a:t>，前缀和数组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[1..n]</a:t>
            </a:r>
            <a:r>
              <a:rPr lang="zh-CN" altLang="en-US" sz="2800" dirty="0"/>
              <a:t>定义为：</a:t>
            </a:r>
            <a:r>
              <a:rPr lang="en-US" altLang="zh-CN" sz="2800" dirty="0"/>
              <a:t>	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A[0]+A[1]+...+A[i-1]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 ] = [ 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fastPrefixSum</a:t>
            </a:r>
            <a:r>
              <a:rPr lang="en-US" altLang="zh-CN" sz="2800" dirty="0"/>
              <a:t> [5,4,2] = [5, 9, 11]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fastPrefixSum</a:t>
            </a:r>
            <a:r>
              <a:rPr lang="en-US" altLang="zh-CN" sz="2800" dirty="0"/>
              <a:t> [5,6,7,8] = [5,11,18,26]</a:t>
            </a:r>
          </a:p>
          <a:p>
            <a:pPr>
              <a:defRPr/>
            </a:pPr>
            <a:endParaRPr lang="en-US" altLang="zh-CN" sz="2800" b="1" dirty="0"/>
          </a:p>
          <a:p>
            <a:pPr>
              <a:lnSpc>
                <a:spcPct val="114000"/>
              </a:lnSpc>
              <a:defRPr/>
            </a:pPr>
            <a:r>
              <a:rPr lang="zh-CN" altLang="en-US" sz="2800" dirty="0"/>
              <a:t>试编写：</a:t>
            </a:r>
            <a:endParaRPr lang="en-US" altLang="zh-CN" sz="2800" dirty="0"/>
          </a:p>
          <a:p>
            <a:pPr marL="514350" indent="-514350">
              <a:lnSpc>
                <a:spcPct val="114000"/>
              </a:lnSpc>
              <a:buFontTx/>
              <a:buAutoNum type="arabicParenBoth"/>
              <a:defRPr/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O(n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)</a:t>
            </a:r>
            <a:r>
              <a:rPr lang="zh-CN" altLang="en-US" sz="2800" dirty="0"/>
              <a:t>。</a:t>
            </a:r>
            <a:r>
              <a:rPr lang="en-US" altLang="zh-CN" sz="2800" dirty="0"/>
              <a:t>(n</a:t>
            </a:r>
            <a:r>
              <a:rPr lang="zh-CN" altLang="en-US" sz="2800" dirty="0"/>
              <a:t>为输入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的长度</a:t>
            </a:r>
            <a:r>
              <a:rPr lang="en-US" altLang="zh-CN" sz="2800" dirty="0"/>
              <a:t>)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(2) </a:t>
            </a:r>
            <a:r>
              <a:rPr lang="zh-CN" altLang="en-US" sz="2800" dirty="0"/>
              <a:t>函数</a:t>
            </a:r>
            <a:r>
              <a:rPr lang="en-US" altLang="zh-CN" sz="2800" dirty="0" err="1"/>
              <a:t>fastPrefixSum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fastPrefixSum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</a:t>
            </a:r>
            <a:r>
              <a:rPr lang="en-US" altLang="zh-CN" sz="2800" i="1" dirty="0"/>
              <a:t>O(n)</a:t>
            </a:r>
            <a:r>
              <a:rPr lang="en-US" altLang="zh-CN" sz="2800" dirty="0"/>
              <a:t>. 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	</a:t>
            </a:r>
            <a:r>
              <a:rPr lang="zh-CN" altLang="en-US" sz="2800" dirty="0"/>
              <a:t>（提示：可借助帮助函数</a:t>
            </a:r>
            <a:r>
              <a:rPr lang="en-US" altLang="zh-CN" sz="2800" dirty="0" err="1"/>
              <a:t>PrefixSumHelp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493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942</Words>
  <Application>Microsoft Office PowerPoint</Application>
  <PresentationFormat>宽屏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Calibri Light</vt:lpstr>
      <vt:lpstr>Office 主题</vt:lpstr>
      <vt:lpstr>泛函程序设计原理  实验二</vt:lpstr>
      <vt:lpstr>PowerPoint 演示文稿</vt:lpstr>
      <vt:lpstr>2. 用归纳法证明ins函数和isort函数的正确性</vt:lpstr>
      <vt:lpstr>3. 分析下面菲波拉契函数的执行性能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胡 沁心</cp:lastModifiedBy>
  <cp:revision>149</cp:revision>
  <dcterms:created xsi:type="dcterms:W3CDTF">2014-04-28T16:36:39Z</dcterms:created>
  <dcterms:modified xsi:type="dcterms:W3CDTF">2021-12-07T09:29:22Z</dcterms:modified>
</cp:coreProperties>
</file>