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F6EA-74A8-4458-88CF-FA3BAE040D8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28F0-46DF-492A-B3B1-EE7B2E49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9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7F4DB3-4131-4361-818D-8D7CC46010CC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2C01AF-3269-40F6-A27D-AC571AAA91AF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7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B0E4D-8B39-4DF8-BC82-28CC1C53640B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2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2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3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0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BAB3-095F-4FCD-8495-8BE8E03BD72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2A4A-B519-4230-97B5-FBA48EB49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实验三</a:t>
            </a:r>
          </a:p>
        </p:txBody>
      </p:sp>
    </p:spTree>
    <p:extLst>
      <p:ext uri="{BB962C8B-B14F-4D97-AF65-F5344CB8AC3E}">
        <p14:creationId xmlns:p14="http://schemas.microsoft.com/office/powerpoint/2010/main" val="33681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65163" y="506413"/>
            <a:ext cx="10828337" cy="132556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zh-CN" altLang="zh-CN" sz="3200" dirty="0">
                <a:ea typeface="黑体" panose="02010609060101010101" pitchFamily="49" charset="-122"/>
              </a:rPr>
            </a:br>
            <a:r>
              <a:rPr lang="en-US" altLang="zh-CN" sz="3200" dirty="0"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ea typeface="黑体" panose="02010609060101010101" pitchFamily="49" charset="-122"/>
              </a:rPr>
              <a:t>编写函数</a:t>
            </a:r>
            <a:r>
              <a:rPr lang="en-US" altLang="zh-CN" sz="3200" dirty="0" err="1">
                <a:latin typeface="+mn-lt"/>
                <a:ea typeface="黑体" panose="02010609060101010101" pitchFamily="49" charset="-122"/>
              </a:rPr>
              <a:t>listToTree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320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 list -&gt; tree</a:t>
            </a:r>
            <a:r>
              <a:rPr lang="zh-CN" altLang="en-US" sz="3200" dirty="0">
                <a:ea typeface="黑体" panose="02010609060101010101" pitchFamily="49" charset="-122"/>
              </a:rPr>
              <a:t>，将一个表转换成一棵平衡树。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20738" y="2160588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提示：可调用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split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split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函数定义如下：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如果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非空，则存在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L1, x, L2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，满足：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split L = (L1, x, L2) 	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L = L1 @ x :: L2 		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 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length(L1)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length(L2)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差值小于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99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1512888"/>
            <a:ext cx="10969625" cy="49355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2.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revT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 tree -&gt; tree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，对树进行反转，使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revT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t) = reverse(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t)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。（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trav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为树的中序遍历函数）。假设输入参数为一棵平衡二叉树，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验证程序的正确性，并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分析该函数的执行性能（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work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span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4283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binarySearch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: tree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。当输出参数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为有序树时，如果树中包含值为参数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的节点，则返回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；否则返回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。要求：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程序中请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使用函数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Int.compare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（系统提供），不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要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使用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&lt;, =, &gt;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err="1"/>
              <a:t>datatype</a:t>
            </a:r>
            <a:r>
              <a:rPr lang="en-US" altLang="zh-CN" dirty="0"/>
              <a:t> order = GREATER | EQUAL | LESS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case </a:t>
            </a:r>
            <a:r>
              <a:rPr lang="en-US" altLang="zh-CN" dirty="0" err="1"/>
              <a:t>Int.compare</a:t>
            </a:r>
            <a:r>
              <a:rPr lang="en-US" altLang="zh-CN" dirty="0"/>
              <a:t>(x1, x2) of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	GREATER =&gt; (* x1 &gt; x2 *)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  | EQUAL =&gt; (* x1 = x2 *)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  | LESS =&gt; (* x1 &lt; x2 *)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07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931" y="350260"/>
            <a:ext cx="11006137" cy="615747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400" dirty="0">
                <a:ea typeface="+mn-ea"/>
              </a:rPr>
              <a:t>4. </a:t>
            </a:r>
            <a:r>
              <a:rPr lang="zh-CN" altLang="en-US" sz="2400" dirty="0">
                <a:ea typeface="+mn-ea"/>
              </a:rPr>
              <a:t>一棵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zh-CN" altLang="en-US" sz="2400" dirty="0">
                <a:ea typeface="+mn-ea"/>
              </a:rPr>
              <a:t>树定义为：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	1. t is Empty;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	2. t is a Node(L, x, R), where R, L are </a:t>
            </a:r>
            <a:r>
              <a:rPr lang="en-US" altLang="zh-CN" sz="2400" dirty="0" err="1">
                <a:ea typeface="+mn-ea"/>
              </a:rPr>
              <a:t>minheaps</a:t>
            </a:r>
            <a:r>
              <a:rPr lang="en-US" altLang="zh-CN" sz="2400" dirty="0">
                <a:ea typeface="+mn-ea"/>
              </a:rPr>
              <a:t> and values(L), value(R) &gt;= x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		(value(T)</a:t>
            </a:r>
            <a:r>
              <a:rPr lang="zh-CN" altLang="en-US" sz="2400" dirty="0">
                <a:ea typeface="+mn-ea"/>
              </a:rPr>
              <a:t>函数用于获取树</a:t>
            </a:r>
            <a:r>
              <a:rPr lang="en-US" altLang="zh-CN" sz="2400" dirty="0">
                <a:ea typeface="+mn-ea"/>
              </a:rPr>
              <a:t>T</a:t>
            </a:r>
            <a:r>
              <a:rPr lang="zh-CN" altLang="en-US" sz="2400" dirty="0">
                <a:ea typeface="+mn-ea"/>
              </a:rPr>
              <a:t>的根节点的值）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 </a:t>
            </a:r>
            <a:br>
              <a:rPr lang="en-US" altLang="zh-CN" sz="2400" dirty="0">
                <a:ea typeface="+mn-ea"/>
              </a:rPr>
            </a:br>
            <a:r>
              <a:rPr lang="zh-CN" altLang="en-US" sz="2400" dirty="0">
                <a:ea typeface="+mn-ea"/>
              </a:rPr>
              <a:t>编写函数</a:t>
            </a:r>
            <a:r>
              <a:rPr lang="en-US" altLang="zh-CN" sz="2400" dirty="0" err="1">
                <a:ea typeface="+mn-ea"/>
              </a:rPr>
              <a:t>treecompare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 </a:t>
            </a:r>
            <a:r>
              <a:rPr lang="zh-CN" altLang="en-US" sz="2400" dirty="0">
                <a:ea typeface="+mn-ea"/>
              </a:rPr>
              <a:t>和</a:t>
            </a:r>
            <a:r>
              <a:rPr lang="en-US" altLang="zh-CN" sz="2400" dirty="0" err="1">
                <a:ea typeface="+mn-ea"/>
              </a:rPr>
              <a:t>heapify</a:t>
            </a:r>
            <a:r>
              <a:rPr lang="zh-CN" altLang="en-US" sz="2400" dirty="0">
                <a:ea typeface="+mn-ea"/>
              </a:rPr>
              <a:t>：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 err="1">
                <a:ea typeface="+mn-ea"/>
              </a:rPr>
              <a:t>treecompare</a:t>
            </a:r>
            <a:r>
              <a:rPr lang="en-US" altLang="zh-CN" sz="2400" dirty="0">
                <a:ea typeface="+mn-ea"/>
              </a:rPr>
              <a:t>: tree * tree -&gt; order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(* when given two trees, returns a value of type order, based on which tree has a larger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value at the root node *) </a:t>
            </a:r>
            <a:br>
              <a:rPr lang="en-US" altLang="zh-CN" sz="24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: tree -&gt; tree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(* REQUIRES the subtrees of t are both </a:t>
            </a:r>
            <a:r>
              <a:rPr lang="en-US" altLang="zh-CN" sz="2400" dirty="0" err="1">
                <a:ea typeface="+mn-ea"/>
              </a:rPr>
              <a:t>minheaps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* ENSURES 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(t) = if t is Empty or all of t’s immediate children are empty then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* just return t, otherwise returns a 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en-US" altLang="zh-CN" sz="2400" dirty="0">
                <a:ea typeface="+mn-ea"/>
              </a:rPr>
              <a:t> which contains exactly the elements in t. *) </a:t>
            </a:r>
            <a:br>
              <a:rPr lang="en-US" altLang="zh-CN" sz="24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en-US" altLang="zh-CN" sz="2400" dirty="0" err="1">
                <a:ea typeface="+mn-ea"/>
              </a:rPr>
              <a:t>heapify</a:t>
            </a:r>
            <a:r>
              <a:rPr lang="en-US" altLang="zh-CN" sz="2400" dirty="0">
                <a:ea typeface="+mn-ea"/>
              </a:rPr>
              <a:t> : tree -&gt; tree </a:t>
            </a:r>
            <a:br>
              <a:rPr lang="en-US" altLang="zh-CN" sz="2400" dirty="0">
                <a:ea typeface="+mn-ea"/>
              </a:rPr>
            </a:br>
            <a:r>
              <a:rPr lang="en-US" altLang="zh-CN" sz="2400" dirty="0">
                <a:ea typeface="+mn-ea"/>
              </a:rPr>
              <a:t>(</a:t>
            </a:r>
            <a:r>
              <a:rPr lang="zh-CN" altLang="en-US" sz="2400" dirty="0">
                <a:ea typeface="+mn-ea"/>
              </a:rPr>
              <a:t>* </a:t>
            </a:r>
            <a:r>
              <a:rPr lang="en-US" altLang="zh-CN" sz="2400" dirty="0">
                <a:ea typeface="+mn-ea"/>
              </a:rPr>
              <a:t>given an arbitrary tree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, evaluates to a </a:t>
            </a:r>
            <a:r>
              <a:rPr lang="en-US" altLang="zh-CN" sz="2400" dirty="0" err="1">
                <a:ea typeface="+mn-ea"/>
              </a:rPr>
              <a:t>minheap</a:t>
            </a:r>
            <a:r>
              <a:rPr lang="en-US" altLang="zh-CN" sz="2400" dirty="0">
                <a:ea typeface="+mn-ea"/>
              </a:rPr>
              <a:t> with exactly the elements of </a:t>
            </a:r>
            <a:r>
              <a:rPr lang="en-US" altLang="zh-CN" sz="2400" i="1" dirty="0">
                <a:ea typeface="+mn-ea"/>
              </a:rPr>
              <a:t>t</a:t>
            </a:r>
            <a:r>
              <a:rPr lang="en-US" altLang="zh-CN" sz="2400" dirty="0">
                <a:ea typeface="+mn-ea"/>
              </a:rPr>
              <a:t>.  </a:t>
            </a:r>
            <a:r>
              <a:rPr lang="zh-CN" altLang="en-US" sz="2400" dirty="0">
                <a:ea typeface="+mn-ea"/>
              </a:rPr>
              <a:t>*</a:t>
            </a:r>
            <a:r>
              <a:rPr lang="en-US" altLang="zh-CN" sz="2400" dirty="0">
                <a:ea typeface="+mn-ea"/>
              </a:rPr>
              <a:t>)</a:t>
            </a:r>
            <a:br>
              <a:rPr lang="en-US" altLang="zh-CN" sz="2800" dirty="0">
                <a:ea typeface="+mn-ea"/>
              </a:rPr>
            </a:br>
            <a:br>
              <a:rPr lang="en-US" altLang="zh-CN" sz="2400" dirty="0">
                <a:ea typeface="+mn-ea"/>
              </a:rPr>
            </a:br>
            <a:r>
              <a:rPr lang="zh-CN" altLang="en-US" sz="2400" dirty="0">
                <a:ea typeface="+mn-ea"/>
              </a:rPr>
              <a:t>分析</a:t>
            </a:r>
            <a:r>
              <a:rPr lang="en-US" altLang="zh-CN" sz="2400" dirty="0" err="1">
                <a:ea typeface="+mn-ea"/>
              </a:rPr>
              <a:t>SwapDown</a:t>
            </a:r>
            <a:r>
              <a:rPr lang="en-US" altLang="zh-CN" sz="2400" dirty="0">
                <a:ea typeface="+mn-ea"/>
              </a:rPr>
              <a:t> </a:t>
            </a:r>
            <a:r>
              <a:rPr lang="zh-CN" altLang="en-US" sz="2400" dirty="0">
                <a:ea typeface="+mn-ea"/>
              </a:rPr>
              <a:t>和</a:t>
            </a:r>
            <a:r>
              <a:rPr lang="en-US" altLang="zh-CN" sz="2400" dirty="0" err="1">
                <a:ea typeface="+mn-ea"/>
              </a:rPr>
              <a:t>heapify</a:t>
            </a:r>
            <a:r>
              <a:rPr lang="zh-CN" altLang="en-US" sz="2400" dirty="0">
                <a:ea typeface="+mn-ea"/>
              </a:rPr>
              <a:t>两个函数的</a:t>
            </a:r>
            <a:r>
              <a:rPr lang="en-US" altLang="zh-CN" sz="2400" dirty="0">
                <a:ea typeface="+mn-ea"/>
              </a:rPr>
              <a:t>work</a:t>
            </a:r>
            <a:r>
              <a:rPr lang="zh-CN" altLang="en-US" sz="2400" dirty="0">
                <a:ea typeface="+mn-ea"/>
              </a:rPr>
              <a:t>和</a:t>
            </a:r>
            <a:r>
              <a:rPr lang="en-US" altLang="zh-CN" sz="2400" dirty="0">
                <a:ea typeface="+mn-ea"/>
              </a:rPr>
              <a:t>span</a:t>
            </a:r>
            <a:r>
              <a:rPr lang="zh-CN" altLang="en-US" sz="2400" dirty="0">
                <a:ea typeface="+mn-ea"/>
              </a:rPr>
              <a:t>。</a:t>
            </a:r>
            <a:endParaRPr lang="zh-CN" altLang="en-US" sz="28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481</Words>
  <Application>Microsoft Office PowerPoint</Application>
  <PresentationFormat>宽屏</PresentationFormat>
  <Paragraphs>18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Arial</vt:lpstr>
      <vt:lpstr>Calibri</vt:lpstr>
      <vt:lpstr>Office 主题​​</vt:lpstr>
      <vt:lpstr>泛函程序设计原理  实验三</vt:lpstr>
      <vt:lpstr> 1.编写函数listToTree: int list -&gt; tree，将一个表转换成一棵平衡树。</vt:lpstr>
      <vt:lpstr>PowerPoint 演示文稿</vt:lpstr>
      <vt:lpstr>PowerPoint 演示文稿</vt:lpstr>
      <vt:lpstr>4. 一棵minheap树定义为：  1. t is Empty;  2. t is a Node(L, x, R), where R, L are minheaps and values(L), value(R) &gt;= x   (value(T)函数用于获取树T的根节点的值）   编写函数treecompare, SwapDown 和heapify： treecompare: tree * tree -&gt; order (* when given two trees, returns a value of type order, based on which tree has a larger value at the root node *)   SwapDown: tree -&gt; tree (* REQUIRES the subtrees of t are both minheaps * ENSURES swapDown(t) = if t is Empty or all of t’s immediate children are empty then * just return t, otherwise returns a minheap which contains exactly the elements in t. *)   heapify : tree -&gt; tree  (* given an arbitrary tree t, evaluates to a minheap with exactly the elements of t.  *)  分析SwapDown 和heapify两个函数的work和span。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Administrator</dc:creator>
  <cp:lastModifiedBy>胡 沁心</cp:lastModifiedBy>
  <cp:revision>6</cp:revision>
  <dcterms:created xsi:type="dcterms:W3CDTF">2021-04-12T15:53:06Z</dcterms:created>
  <dcterms:modified xsi:type="dcterms:W3CDTF">2021-12-14T12:21:56Z</dcterms:modified>
</cp:coreProperties>
</file>