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7" r:id="rId15"/>
    <p:sldId id="28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8" r:id="rId28"/>
    <p:sldId id="285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468831-5CB0-45A2-8422-1F331EAE2B84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7"/>
            <p14:sldId id="28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8"/>
          </p14:sldIdLst>
        </p14:section>
        <p14:section name="无标题节" id="{AAADC361-A5A5-4E67-83FE-7E434120B7F8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23630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327111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编写简单的程序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108161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从控制台读取输入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2889211"/>
            <a:ext cx="34732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标识符，变量，常量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3670261"/>
            <a:ext cx="378101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赋值语句和赋值表达式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基本程序设计</a:t>
            </a:r>
          </a:p>
        </p:txBody>
      </p:sp>
      <p:sp>
        <p:nvSpPr>
          <p:cNvPr id="11" name="Copyright Notice"/>
          <p:cNvSpPr/>
          <p:nvPr/>
        </p:nvSpPr>
        <p:spPr bwMode="auto">
          <a:xfrm>
            <a:off x="5633112" y="4451311"/>
            <a:ext cx="4337365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2.5 JAVA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01735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279840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57945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9" name="组合 10"/>
          <p:cNvGrpSpPr/>
          <p:nvPr/>
        </p:nvGrpSpPr>
        <p:grpSpPr bwMode="auto">
          <a:xfrm>
            <a:off x="4566285" y="4360506"/>
            <a:ext cx="729615" cy="652145"/>
            <a:chOff x="1469675" y="2728606"/>
            <a:chExt cx="2187070" cy="2162788"/>
          </a:xfrm>
        </p:grpSpPr>
        <p:grpSp>
          <p:nvGrpSpPr>
            <p:cNvPr id="6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4" name="等腰三角形 6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组合 10"/>
          <p:cNvGrpSpPr/>
          <p:nvPr/>
        </p:nvGrpSpPr>
        <p:grpSpPr bwMode="auto">
          <a:xfrm>
            <a:off x="4566285" y="5141556"/>
            <a:ext cx="729615" cy="652145"/>
            <a:chOff x="1469675" y="2728606"/>
            <a:chExt cx="2187070" cy="2162788"/>
          </a:xfrm>
        </p:grpSpPr>
        <p:grpSp>
          <p:nvGrpSpPr>
            <p:cNvPr id="6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Copyright Notice"/>
          <p:cNvSpPr/>
          <p:nvPr/>
        </p:nvSpPr>
        <p:spPr bwMode="auto">
          <a:xfrm>
            <a:off x="5635652" y="5232361"/>
            <a:ext cx="46516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编程风格和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常见错误类型</a:t>
            </a:r>
            <a:endParaRPr 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19"/>
    </mc:Choice>
    <mc:Fallback xmlns="">
      <p:transition spd="slow" advTm="47219"/>
    </mc:Fallback>
  </mc:AlternateContent>
  <p:extLst>
    <p:ext uri="{3A86A75C-4F4B-4683-9AE1-C65F6400EC91}">
      <p14:laserTraceLst xmlns:p14="http://schemas.microsoft.com/office/powerpoint/2010/main">
        <p14:tracePtLst>
          <p14:tracePt t="11607" x="6235700" y="1778000"/>
          <p14:tracePt t="11677" x="6324600" y="1784350"/>
          <p14:tracePt t="11684" x="6381750" y="1784350"/>
          <p14:tracePt t="11699" x="6451600" y="1784350"/>
          <p14:tracePt t="11716" x="6731000" y="1784350"/>
          <p14:tracePt t="11732" x="6940550" y="1784350"/>
          <p14:tracePt t="11749" x="7150100" y="1784350"/>
          <p14:tracePt t="11766" x="7296150" y="1784350"/>
          <p14:tracePt t="11782" x="7391400" y="1784350"/>
          <p14:tracePt t="11799" x="7448550" y="1784350"/>
          <p14:tracePt t="11816" x="7486650" y="1784350"/>
          <p14:tracePt t="11832" x="7524750" y="1784350"/>
          <p14:tracePt t="11849" x="7556500" y="1784350"/>
          <p14:tracePt t="11866" x="7588250" y="1784350"/>
          <p14:tracePt t="11882" x="7620000" y="1784350"/>
          <p14:tracePt t="11899" x="7651750" y="1784350"/>
          <p14:tracePt t="11916" x="7715250" y="1784350"/>
          <p14:tracePt t="11932" x="7766050" y="1784350"/>
          <p14:tracePt t="11949" x="7816850" y="1784350"/>
          <p14:tracePt t="11966" x="7867650" y="1784350"/>
          <p14:tracePt t="11982" x="7905750" y="1784350"/>
          <p14:tracePt t="11999" x="7924800" y="1784350"/>
          <p14:tracePt t="12046" x="7931150" y="1784350"/>
          <p14:tracePt t="12055" x="7937500" y="1784350"/>
          <p14:tracePt t="12066" x="7956550" y="1790700"/>
          <p14:tracePt t="12082" x="7981950" y="1797050"/>
          <p14:tracePt t="12099" x="8026400" y="1809750"/>
          <p14:tracePt t="12102" x="8051800" y="1816100"/>
          <p14:tracePt t="12116" x="8070850" y="1816100"/>
          <p14:tracePt t="12132" x="8089900" y="1822450"/>
          <p14:tracePt t="12149" x="8096250" y="1822450"/>
          <p14:tracePt t="12373" x="0" y="0"/>
        </p14:tracePtLst>
        <p14:tracePtLst>
          <p14:tracePt t="13119" x="6337300" y="1797050"/>
          <p14:tracePt t="13175" x="6343650" y="1797050"/>
          <p14:tracePt t="13192" x="6400800" y="1797050"/>
          <p14:tracePt t="13209" x="6483350" y="1797050"/>
          <p14:tracePt t="13213" x="6546850" y="1797050"/>
          <p14:tracePt t="13223" x="6616700" y="1797050"/>
          <p14:tracePt t="13233" x="6686550" y="1797050"/>
          <p14:tracePt t="13249" x="6858000" y="1797050"/>
          <p14:tracePt t="13252" x="6940550" y="1797050"/>
          <p14:tracePt t="13266" x="7023100" y="1797050"/>
          <p14:tracePt t="13282" x="7194550" y="1797050"/>
          <p14:tracePt t="13285" x="7270750" y="1797050"/>
          <p14:tracePt t="13299" x="7334250" y="1797050"/>
          <p14:tracePt t="13316" x="7473950" y="1797050"/>
          <p14:tracePt t="13332" x="7524750" y="1797050"/>
          <p14:tracePt t="13348" x="7575550" y="1797050"/>
          <p14:tracePt t="13365" x="7620000" y="1797050"/>
          <p14:tracePt t="13382" x="7677150" y="1797050"/>
          <p14:tracePt t="13398" x="7734300" y="1797050"/>
          <p14:tracePt t="13415" x="7791450" y="1797050"/>
          <p14:tracePt t="13432" x="7835900" y="1797050"/>
          <p14:tracePt t="13448" x="7880350" y="1797050"/>
          <p14:tracePt t="13465" x="7912100" y="1797050"/>
          <p14:tracePt t="13482" x="7950200" y="1797050"/>
          <p14:tracePt t="13499" x="7988300" y="1797050"/>
          <p14:tracePt t="13502" x="7994650" y="1797050"/>
          <p14:tracePt t="13516" x="8013700" y="1797050"/>
          <p14:tracePt t="13532" x="8020050" y="1797050"/>
          <p14:tracePt t="13548" x="8026400" y="1797050"/>
          <p14:tracePt t="13565" x="8045450" y="1797050"/>
          <p14:tracePt t="13582" x="8064500" y="1797050"/>
          <p14:tracePt t="13598" x="8083550" y="1797050"/>
          <p14:tracePt t="13615" x="8102600" y="1797050"/>
          <p14:tracePt t="13632" x="8115300" y="1797050"/>
          <p14:tracePt t="13648" x="8128000" y="1797050"/>
          <p14:tracePt t="13682" x="8134350" y="1797050"/>
          <p14:tracePt t="13990" x="8140700" y="1797050"/>
          <p14:tracePt t="14005" x="8153400" y="1797050"/>
          <p14:tracePt t="14021" x="8172450" y="1797050"/>
          <p14:tracePt t="14032" x="8191500" y="1797050"/>
          <p14:tracePt t="14049" x="8223250" y="1797050"/>
          <p14:tracePt t="14065" x="8261350" y="1797050"/>
          <p14:tracePt t="14069" x="8267700" y="1797050"/>
          <p14:tracePt t="14082" x="8274050" y="1797050"/>
          <p14:tracePt t="14098" x="8280400" y="1797050"/>
          <p14:tracePt t="14333" x="0" y="0"/>
        </p14:tracePtLst>
        <p14:tracePtLst>
          <p14:tracePt t="16152" x="6178550" y="2546350"/>
          <p14:tracePt t="16281" x="6184900" y="2546350"/>
          <p14:tracePt t="16302" x="6235700" y="2546350"/>
          <p14:tracePt t="16314" x="6261100" y="2546350"/>
          <p14:tracePt t="16332" x="6388100" y="2546350"/>
          <p14:tracePt t="16348" x="6508750" y="2546350"/>
          <p14:tracePt t="16365" x="6635750" y="2546350"/>
          <p14:tracePt t="16381" x="6762750" y="2546350"/>
          <p14:tracePt t="16398" x="6908800" y="2546350"/>
          <p14:tracePt t="16414" x="7048500" y="2546350"/>
          <p14:tracePt t="16431" x="7181850" y="2546350"/>
          <p14:tracePt t="16448" x="7289800" y="2546350"/>
          <p14:tracePt t="16464" x="7366000" y="2546350"/>
          <p14:tracePt t="16481" x="7416800" y="2546350"/>
          <p14:tracePt t="16498" x="7448550" y="2546350"/>
          <p14:tracePt t="16500" x="7467600" y="2546350"/>
          <p14:tracePt t="16515" x="7480300" y="2546350"/>
          <p14:tracePt t="16531" x="7531100" y="2546350"/>
          <p14:tracePt t="16534" x="7556500" y="2546350"/>
          <p14:tracePt t="16548" x="7620000" y="2546350"/>
          <p14:tracePt t="16564" x="7702550" y="2546350"/>
          <p14:tracePt t="16581" x="7791450" y="2546350"/>
          <p14:tracePt t="16597" x="7867650" y="2546350"/>
          <p14:tracePt t="16614" x="7950200" y="2546350"/>
          <p14:tracePt t="16631" x="8020050" y="2546350"/>
          <p14:tracePt t="16647" x="8077200" y="2546350"/>
          <p14:tracePt t="16664" x="8121650" y="2546350"/>
          <p14:tracePt t="16681" x="8153400" y="2546350"/>
          <p14:tracePt t="16697" x="8191500" y="2546350"/>
          <p14:tracePt t="16714" x="8223250" y="2546350"/>
          <p14:tracePt t="16730" x="8248650" y="2546350"/>
          <p14:tracePt t="16747" x="8280400" y="2546350"/>
          <p14:tracePt t="16748" x="8293100" y="2546350"/>
          <p14:tracePt t="16764" x="8331200" y="2546350"/>
          <p14:tracePt t="16781" x="8362950" y="2546350"/>
          <p14:tracePt t="16798" x="8394700" y="2546350"/>
          <p14:tracePt t="16814" x="8426450" y="2546350"/>
          <p14:tracePt t="16831" x="8439150" y="2546350"/>
          <p14:tracePt t="16847" x="8445500" y="2546350"/>
          <p14:tracePt t="16864" x="8458200" y="2546350"/>
          <p14:tracePt t="16880" x="8470900" y="2546350"/>
          <p14:tracePt t="16897" x="8477250" y="2546350"/>
          <p14:tracePt t="16930" x="8489950" y="2546350"/>
          <p14:tracePt t="16947" x="8502650" y="2546350"/>
          <p14:tracePt t="16964" x="8528050" y="2546350"/>
          <p14:tracePt t="16980" x="8547100" y="2546350"/>
          <p14:tracePt t="16997" x="8566150" y="2546350"/>
          <p14:tracePt t="17014" x="8585200" y="2546350"/>
          <p14:tracePt t="17031" x="8597900" y="2546350"/>
          <p14:tracePt t="17048" x="8604250" y="2546350"/>
          <p14:tracePt t="17064" x="8610600" y="2546350"/>
          <p14:tracePt t="17094" x="8616950" y="2546350"/>
          <p14:tracePt t="17524" x="0" y="0"/>
        </p14:tracePtLst>
        <p14:tracePtLst>
          <p14:tracePt t="18398" x="6273800" y="2565400"/>
          <p14:tracePt t="18462" x="6280150" y="2565400"/>
          <p14:tracePt t="18477" x="6299200" y="2565400"/>
          <p14:tracePt t="18493" x="6337300" y="2565400"/>
          <p14:tracePt t="18501" x="6362700" y="2565400"/>
          <p14:tracePt t="18514" x="6394450" y="2565400"/>
          <p14:tracePt t="18531" x="6489700" y="2565400"/>
          <p14:tracePt t="18534" x="6546850" y="2565400"/>
          <p14:tracePt t="18547" x="6610350" y="2565400"/>
          <p14:tracePt t="18564" x="6769100" y="2565400"/>
          <p14:tracePt t="18581" x="7073900" y="2565400"/>
          <p14:tracePt t="18597" x="7302500" y="2565400"/>
          <p14:tracePt t="18613" x="7524750" y="2565400"/>
          <p14:tracePt t="18630" x="7708900" y="2565400"/>
          <p14:tracePt t="18647" x="7867650" y="2565400"/>
          <p14:tracePt t="18663" x="7994650" y="2565400"/>
          <p14:tracePt t="18680" x="8096250" y="2565400"/>
          <p14:tracePt t="18697" x="8166100" y="2565400"/>
          <p14:tracePt t="18713" x="8235950" y="2565400"/>
          <p14:tracePt t="18730" x="8274050" y="2565400"/>
          <p14:tracePt t="18733" x="8293100" y="2565400"/>
          <p14:tracePt t="18747" x="8312150" y="2565400"/>
          <p14:tracePt t="18763" x="8337550" y="2565400"/>
          <p14:tracePt t="18765" x="8343900" y="2565400"/>
          <p14:tracePt t="18780" x="8375650" y="2565400"/>
          <p14:tracePt t="18797" x="8407400" y="2565400"/>
          <p14:tracePt t="18814" x="8458200" y="2565400"/>
          <p14:tracePt t="18830" x="8496300" y="2565400"/>
          <p14:tracePt t="18847" x="8521700" y="2565400"/>
          <p14:tracePt t="18863" x="8534400" y="2565400"/>
          <p14:tracePt t="18880" x="8547100" y="2565400"/>
          <p14:tracePt t="18897" x="8553450" y="2565400"/>
          <p14:tracePt t="18991" x="8559800" y="2565400"/>
          <p14:tracePt t="19006" x="8566150" y="2565400"/>
          <p14:tracePt t="20053" x="0" y="0"/>
        </p14:tracePtLst>
        <p14:tracePtLst>
          <p14:tracePt t="21753" x="6197600" y="3327400"/>
          <p14:tracePt t="21896" x="6203950" y="3327400"/>
          <p14:tracePt t="21916" x="6223000" y="3327400"/>
          <p14:tracePt t="21929" x="6248400" y="3327400"/>
          <p14:tracePt t="21946" x="6286500" y="3327400"/>
          <p14:tracePt t="21949" x="6305550" y="3327400"/>
          <p14:tracePt t="21962" x="6330950" y="3327400"/>
          <p14:tracePt t="21979" x="6369050" y="3327400"/>
          <p14:tracePt t="21996" x="6407150" y="3327400"/>
          <p14:tracePt t="22012" x="6426200" y="3327400"/>
          <p14:tracePt t="22029" x="6432550" y="3327400"/>
          <p14:tracePt t="22046" x="6438900" y="3327400"/>
          <p14:tracePt t="22063" x="6457950" y="3327400"/>
          <p14:tracePt t="22079" x="6470650" y="3327400"/>
          <p14:tracePt t="22096" x="6477000" y="3327400"/>
          <p14:tracePt t="22112" x="6483350" y="3327400"/>
          <p14:tracePt t="22129" x="6489700" y="3327400"/>
          <p14:tracePt t="22145" x="6496050" y="3327400"/>
          <p14:tracePt t="22162" x="6508750" y="3327400"/>
          <p14:tracePt t="22179" x="6527800" y="3327400"/>
          <p14:tracePt t="22195" x="6546850" y="3327400"/>
          <p14:tracePt t="22197" x="6565900" y="3327400"/>
          <p14:tracePt t="22212" x="6591300" y="3327400"/>
          <p14:tracePt t="22229" x="6623050" y="3327400"/>
          <p14:tracePt t="22245" x="6648450" y="3327400"/>
          <p14:tracePt t="22262" x="6680200" y="3327400"/>
          <p14:tracePt t="22279" x="6711950" y="3327400"/>
          <p14:tracePt t="22296" x="6737350" y="3327400"/>
          <p14:tracePt t="22312" x="6769100" y="3327400"/>
          <p14:tracePt t="22329" x="6794500" y="3327400"/>
          <p14:tracePt t="22345" x="6819900" y="3327400"/>
          <p14:tracePt t="22362" x="6845300" y="3327400"/>
          <p14:tracePt t="22365" x="6864350" y="3327400"/>
          <p14:tracePt t="22379" x="6877050" y="3327400"/>
          <p14:tracePt t="22395" x="6902450" y="3327400"/>
          <p14:tracePt t="22397" x="6915150" y="3327400"/>
          <p14:tracePt t="22412" x="6934200" y="3327400"/>
          <p14:tracePt t="22429" x="6946900" y="3327400"/>
          <p14:tracePt t="22445" x="6959600" y="3327400"/>
          <p14:tracePt t="22462" x="6978650" y="3327400"/>
          <p14:tracePt t="22479" x="6985000" y="3327400"/>
          <p14:tracePt t="22495" x="6997700" y="3327400"/>
          <p14:tracePt t="22512" x="7010400" y="3327400"/>
          <p14:tracePt t="22529" x="7023100" y="3327400"/>
          <p14:tracePt t="22546" x="7035800" y="3327400"/>
          <p14:tracePt t="22549" x="7042150" y="3327400"/>
          <p14:tracePt t="22562" x="7048500" y="3327400"/>
          <p14:tracePt t="22596" x="7054850" y="3327400"/>
          <p14:tracePt t="22613" x="7061200" y="3327400"/>
          <p14:tracePt t="22672" x="7067550" y="3327400"/>
          <p14:tracePt t="22703" x="7073900" y="3327400"/>
          <p14:tracePt t="22749" x="7080250" y="3327400"/>
          <p14:tracePt t="23117" x="0" y="0"/>
        </p14:tracePtLst>
        <p14:tracePtLst>
          <p14:tracePt t="23849" x="7435850" y="3308350"/>
          <p14:tracePt t="23919" x="7442200" y="3308350"/>
          <p14:tracePt t="23939" x="7493000" y="3308350"/>
          <p14:tracePt t="23958" x="7651750" y="3308350"/>
          <p14:tracePt t="23971" x="7715250" y="3308350"/>
          <p14:tracePt t="23981" x="7823200" y="3308350"/>
          <p14:tracePt t="23995" x="7854950" y="3308350"/>
          <p14:tracePt t="24012" x="7924800" y="3308350"/>
          <p14:tracePt t="24028" x="7937500" y="3308350"/>
          <p14:tracePt t="24045" x="7943850" y="3308350"/>
          <p14:tracePt t="24062" x="7956550" y="3308350"/>
          <p14:tracePt t="24196" x="0" y="0"/>
        </p14:tracePtLst>
        <p14:tracePtLst>
          <p14:tracePt t="24896" x="8337550" y="3352800"/>
          <p14:tracePt t="24951" x="8337550" y="3346450"/>
          <p14:tracePt t="24969" x="8343900" y="3346450"/>
          <p14:tracePt t="24985" x="8382000" y="3346450"/>
          <p14:tracePt t="24997" x="8458200" y="3346450"/>
          <p14:tracePt t="25011" x="8515350" y="3346450"/>
          <p14:tracePt t="25030" x="8712200" y="3346450"/>
          <p14:tracePt t="25045" x="8851900" y="3346450"/>
          <p14:tracePt t="25062" x="8972550" y="3346450"/>
          <p14:tracePt t="25078" x="9023350" y="3346450"/>
          <p14:tracePt t="25095" x="9042400" y="3346450"/>
          <p14:tracePt t="25365" x="0" y="0"/>
        </p14:tracePtLst>
        <p14:tracePtLst>
          <p14:tracePt t="28559" x="6261100" y="4095750"/>
          <p14:tracePt t="28719" x="6267450" y="4095750"/>
          <p14:tracePt t="28735" x="6292850" y="4095750"/>
          <p14:tracePt t="28755" x="6330950" y="4095750"/>
          <p14:tracePt t="28757" x="6356350" y="4095750"/>
          <p14:tracePt t="28768" x="6388100" y="4095750"/>
          <p14:tracePt t="28777" x="6419850" y="4095750"/>
          <p14:tracePt t="28793" x="6477000" y="4095750"/>
          <p14:tracePt t="28810" x="6508750" y="4095750"/>
          <p14:tracePt t="28813" x="6527800" y="4095750"/>
          <p14:tracePt t="28827" x="6540500" y="4095750"/>
          <p14:tracePt t="28844" x="6578600" y="4095750"/>
          <p14:tracePt t="28860" x="6616700" y="4095750"/>
          <p14:tracePt t="28877" x="6661150" y="4095750"/>
          <p14:tracePt t="28893" x="6731000" y="4095750"/>
          <p14:tracePt t="28910" x="6794500" y="4095750"/>
          <p14:tracePt t="28926" x="6851650" y="4095750"/>
          <p14:tracePt t="28943" x="6883400" y="4095750"/>
          <p14:tracePt t="28960" x="6896100" y="4095750"/>
          <p14:tracePt t="28976" x="6915150" y="4095750"/>
          <p14:tracePt t="28993" x="6927850" y="4095750"/>
          <p14:tracePt t="29010" x="6946900" y="4095750"/>
          <p14:tracePt t="29027" x="6972300" y="4095750"/>
          <p14:tracePt t="29043" x="7010400" y="4095750"/>
          <p14:tracePt t="29044" x="7023100" y="4095750"/>
          <p14:tracePt t="29060" x="7054850" y="4095750"/>
          <p14:tracePt t="29077" x="7080250" y="4095750"/>
          <p14:tracePt t="29093" x="7099300" y="4095750"/>
          <p14:tracePt t="29110" x="7124700" y="4095750"/>
          <p14:tracePt t="29127" x="7150100" y="4095750"/>
          <p14:tracePt t="29143" x="7162800" y="4095750"/>
          <p14:tracePt t="29160" x="7169150" y="4095750"/>
          <p14:tracePt t="29193" x="7181850" y="4095750"/>
          <p14:tracePt t="29210" x="7188200" y="4095750"/>
          <p14:tracePt t="29226" x="7200900" y="4095750"/>
          <p14:tracePt t="29243" x="7207250" y="4095750"/>
          <p14:tracePt t="29260" x="7219950" y="4095750"/>
          <p14:tracePt t="29276" x="7226300" y="4095750"/>
          <p14:tracePt t="29293" x="7232650" y="4095750"/>
          <p14:tracePt t="29310" x="7251700" y="4095750"/>
          <p14:tracePt t="29327" x="7270750" y="4095750"/>
          <p14:tracePt t="29343" x="7283450" y="4095750"/>
          <p14:tracePt t="29360" x="7289800" y="4095750"/>
          <p14:tracePt t="29377" x="7296150" y="4095750"/>
          <p14:tracePt t="29393" x="7302500" y="4095750"/>
          <p14:tracePt t="29410" x="7308850" y="4095750"/>
          <p14:tracePt t="29426" x="7327900" y="4095750"/>
          <p14:tracePt t="29443" x="7353300" y="4095750"/>
          <p14:tracePt t="29460" x="7366000" y="4095750"/>
          <p14:tracePt t="29542" x="7372350" y="4095750"/>
          <p14:tracePt t="29765" x="0" y="0"/>
        </p14:tracePtLst>
        <p14:tracePtLst>
          <p14:tracePt t="31456" x="7734300" y="4095750"/>
          <p14:tracePt t="31503" x="7740650" y="4095750"/>
          <p14:tracePt t="31527" x="7747000" y="4095750"/>
          <p14:tracePt t="31543" x="7766050" y="4095750"/>
          <p14:tracePt t="31560" x="7797800" y="4095750"/>
          <p14:tracePt t="31565" x="7823200" y="4095750"/>
          <p14:tracePt t="31578" x="7854950" y="4095750"/>
          <p14:tracePt t="31593" x="7924800" y="4095750"/>
          <p14:tracePt t="31610" x="8007350" y="4095750"/>
          <p14:tracePt t="31626" x="8115300" y="4095750"/>
          <p14:tracePt t="31629" x="8166100" y="4095750"/>
          <p14:tracePt t="31643" x="8229600" y="4095750"/>
          <p14:tracePt t="31660" x="8401050" y="4095750"/>
          <p14:tracePt t="31676" x="8509000" y="4095750"/>
          <p14:tracePt t="31692" x="8585200" y="4095750"/>
          <p14:tracePt t="31709" x="8642350" y="4095750"/>
          <p14:tracePt t="31726" x="8674100" y="4095750"/>
          <p14:tracePt t="31742" x="8699500" y="4095750"/>
          <p14:tracePt t="31759" x="8724900" y="4095750"/>
          <p14:tracePt t="31776" x="8750300" y="4095750"/>
          <p14:tracePt t="31792" x="8782050" y="4095750"/>
          <p14:tracePt t="31809" x="8820150" y="4095750"/>
          <p14:tracePt t="31826" x="8851900" y="4095750"/>
          <p14:tracePt t="31829" x="8870950" y="4095750"/>
          <p14:tracePt t="31842" x="8883650" y="4095750"/>
          <p14:tracePt t="31859" x="8934450" y="4095750"/>
          <p14:tracePt t="31861" x="8953500" y="4095750"/>
          <p14:tracePt t="31875" x="8978900" y="4095750"/>
          <p14:tracePt t="31892" x="9036050" y="4095750"/>
          <p14:tracePt t="31909" x="9067800" y="4095750"/>
          <p14:tracePt t="31926" x="9080500" y="4095750"/>
          <p14:tracePt t="31942" x="9086850" y="4095750"/>
          <p14:tracePt t="31959" x="9093200" y="4095750"/>
          <p14:tracePt t="31975" x="9099550" y="4095750"/>
          <p14:tracePt t="31992" x="9118600" y="4095750"/>
          <p14:tracePt t="32009" x="9124950" y="4095750"/>
          <p14:tracePt t="32026" x="9131300" y="4095750"/>
          <p14:tracePt t="32042" x="9144000" y="4095750"/>
          <p14:tracePt t="32059" x="9150350" y="4095750"/>
          <p14:tracePt t="32477" x="0" y="0"/>
        </p14:tracePtLst>
        <p14:tracePtLst>
          <p14:tracePt t="35534" x="6280150" y="4851400"/>
          <p14:tracePt t="35652" x="6286500" y="4851400"/>
          <p14:tracePt t="35661" x="6299200" y="4851400"/>
          <p14:tracePt t="35669" x="6311900" y="4851400"/>
          <p14:tracePt t="35677" x="6337300" y="4851400"/>
          <p14:tracePt t="35691" x="6362700" y="4851400"/>
          <p14:tracePt t="35708" x="6496050" y="4851400"/>
          <p14:tracePt t="35724" x="6635750" y="4851400"/>
          <p14:tracePt t="35741" x="6781800" y="4851400"/>
          <p14:tracePt t="35758" x="6940550" y="4851400"/>
          <p14:tracePt t="35774" x="7112000" y="4851400"/>
          <p14:tracePt t="35791" x="7258050" y="4851400"/>
          <p14:tracePt t="35808" x="7410450" y="4851400"/>
          <p14:tracePt t="35824" x="7543800" y="4851400"/>
          <p14:tracePt t="35841" x="7670800" y="4851400"/>
          <p14:tracePt t="35858" x="7778750" y="4851400"/>
          <p14:tracePt t="35874" x="7874000" y="4851400"/>
          <p14:tracePt t="35891" x="7962900" y="4851400"/>
          <p14:tracePt t="35908" x="8039100" y="4851400"/>
          <p14:tracePt t="35924" x="8083550" y="4851400"/>
          <p14:tracePt t="35941" x="8115300" y="4851400"/>
          <p14:tracePt t="35957" x="8134350" y="4851400"/>
          <p14:tracePt t="35974" x="8172450" y="4851400"/>
          <p14:tracePt t="35991" x="8204200" y="4851400"/>
          <p14:tracePt t="36007" x="8248650" y="4851400"/>
          <p14:tracePt t="36024" x="8293100" y="4851400"/>
          <p14:tracePt t="36041" x="8318500" y="4845050"/>
          <p14:tracePt t="36057" x="8343900" y="4838700"/>
          <p14:tracePt t="36074" x="8369300" y="4832350"/>
          <p14:tracePt t="36076" x="8375650" y="4832350"/>
          <p14:tracePt t="36091" x="8388350" y="4826000"/>
          <p14:tracePt t="36108" x="8401050" y="4826000"/>
          <p14:tracePt t="36109" x="8413750" y="4819650"/>
          <p14:tracePt t="36125" x="8426450" y="4813300"/>
          <p14:tracePt t="36141" x="8432800" y="4806950"/>
          <p14:tracePt t="36157" x="8445500" y="4800600"/>
          <p14:tracePt t="36174" x="8458200" y="4787900"/>
          <p14:tracePt t="36191" x="8464550" y="4775200"/>
          <p14:tracePt t="36207" x="8477250" y="4768850"/>
          <p14:tracePt t="36224" x="8483600" y="4749800"/>
          <p14:tracePt t="36241" x="8489950" y="4737100"/>
          <p14:tracePt t="36257" x="8496300" y="4730750"/>
          <p14:tracePt t="36274" x="8496300" y="4718050"/>
          <p14:tracePt t="36276" x="8502650" y="4705350"/>
          <p14:tracePt t="36307" x="8502650" y="4692650"/>
          <p14:tracePt t="36324" x="8502650" y="4679950"/>
          <p14:tracePt t="36340" x="8502650" y="4667250"/>
          <p14:tracePt t="36357" x="8502650" y="4654550"/>
          <p14:tracePt t="36374" x="8502650" y="4629150"/>
          <p14:tracePt t="36391" x="8489950" y="4616450"/>
          <p14:tracePt t="36408" x="8470900" y="4591050"/>
          <p14:tracePt t="36424" x="8445500" y="4572000"/>
          <p14:tracePt t="36440" x="8407400" y="4540250"/>
          <p14:tracePt t="36457" x="8356600" y="4508500"/>
          <p14:tracePt t="36474" x="8293100" y="4476750"/>
          <p14:tracePt t="36490" x="8210550" y="4438650"/>
          <p14:tracePt t="36507" x="8102600" y="4406900"/>
          <p14:tracePt t="36524" x="7880350" y="4362450"/>
          <p14:tracePt t="36541" x="7727950" y="4337050"/>
          <p14:tracePt t="36557" x="7613650" y="4311650"/>
          <p14:tracePt t="36574" x="7531100" y="4298950"/>
          <p14:tracePt t="36591" x="7486650" y="4298950"/>
          <p14:tracePt t="36608" x="7416800" y="4298950"/>
          <p14:tracePt t="36624" x="7334250" y="4298950"/>
          <p14:tracePt t="36641" x="7226300" y="4298950"/>
          <p14:tracePt t="36657" x="7099300" y="4298950"/>
          <p14:tracePt t="36674" x="6959600" y="4298950"/>
          <p14:tracePt t="36676" x="6896100" y="4298950"/>
          <p14:tracePt t="36690" x="6832600" y="4298950"/>
          <p14:tracePt t="36707" x="6737350" y="4298950"/>
          <p14:tracePt t="36708" x="6705600" y="4298950"/>
          <p14:tracePt t="36724" x="6648450" y="4298950"/>
          <p14:tracePt t="36740" x="6591300" y="4305300"/>
          <p14:tracePt t="36757" x="6540500" y="4311650"/>
          <p14:tracePt t="36774" x="6496050" y="4324350"/>
          <p14:tracePt t="36790" x="6445250" y="4343400"/>
          <p14:tracePt t="36807" x="6394450" y="4362450"/>
          <p14:tracePt t="36824" x="6356350" y="4381500"/>
          <p14:tracePt t="36840" x="6324600" y="4394200"/>
          <p14:tracePt t="36857" x="6286500" y="4413250"/>
          <p14:tracePt t="36874" x="6242050" y="4425950"/>
          <p14:tracePt t="36891" x="6210300" y="4445000"/>
          <p14:tracePt t="36907" x="6172200" y="4464050"/>
          <p14:tracePt t="36909" x="6165850" y="4476750"/>
          <p14:tracePt t="36924" x="6140450" y="4489450"/>
          <p14:tracePt t="36940" x="6134100" y="4502150"/>
          <p14:tracePt t="36957" x="6127750" y="4508500"/>
          <p14:tracePt t="36974" x="6121400" y="4527550"/>
          <p14:tracePt t="36990" x="6121400" y="4533900"/>
          <p14:tracePt t="37007" x="6121400" y="4546600"/>
          <p14:tracePt t="37024" x="6121400" y="4559300"/>
          <p14:tracePt t="37040" x="6121400" y="4565650"/>
          <p14:tracePt t="37057" x="6121400" y="4584700"/>
          <p14:tracePt t="37074" x="6121400" y="4591050"/>
          <p14:tracePt t="37090" x="6121400" y="4597400"/>
          <p14:tracePt t="37126" x="6127750" y="4610100"/>
          <p14:tracePt t="37206" x="6127750" y="4616450"/>
          <p14:tracePt t="37254" x="6127750" y="4622800"/>
          <p14:tracePt t="37268" x="6127750" y="4629150"/>
          <p14:tracePt t="37286" x="6134100" y="4648200"/>
          <p14:tracePt t="37304" x="6140450" y="4660900"/>
          <p14:tracePt t="37315" x="6146800" y="4673600"/>
          <p14:tracePt t="37326" x="6159500" y="4692650"/>
          <p14:tracePt t="37340" x="6172200" y="4724400"/>
          <p14:tracePt t="37358" x="6197600" y="4762500"/>
          <p14:tracePt t="37374" x="6229350" y="4794250"/>
          <p14:tracePt t="37391" x="6273800" y="4826000"/>
          <p14:tracePt t="37407" x="6318250" y="4851400"/>
          <p14:tracePt t="37424" x="6369050" y="4883150"/>
          <p14:tracePt t="37440" x="6438900" y="4914900"/>
          <p14:tracePt t="37457" x="6534150" y="4933950"/>
          <p14:tracePt t="37473" x="6642100" y="4959350"/>
          <p14:tracePt t="37490" x="6762750" y="4984750"/>
          <p14:tracePt t="37507" x="6870700" y="4984750"/>
          <p14:tracePt t="37523" x="6965950" y="4984750"/>
          <p14:tracePt t="37524" x="7010400" y="4984750"/>
          <p14:tracePt t="37540" x="7086600" y="4984750"/>
          <p14:tracePt t="37557" x="7162800" y="4984750"/>
          <p14:tracePt t="37573" x="7258050" y="4984750"/>
          <p14:tracePt t="37590" x="7372350" y="4984750"/>
          <p14:tracePt t="37607" x="7499350" y="4984750"/>
          <p14:tracePt t="37624" x="7620000" y="4984750"/>
          <p14:tracePt t="37640" x="7715250" y="4965700"/>
          <p14:tracePt t="37657" x="7785100" y="4953000"/>
          <p14:tracePt t="37674" x="7848600" y="4940300"/>
          <p14:tracePt t="37676" x="7867650" y="4933950"/>
          <p14:tracePt t="37690" x="7893050" y="4927600"/>
          <p14:tracePt t="37707" x="7956550" y="4914900"/>
          <p14:tracePt t="37708" x="7988300" y="4908550"/>
          <p14:tracePt t="37723" x="8032750" y="4902200"/>
          <p14:tracePt t="37740" x="8166100" y="4864100"/>
          <p14:tracePt t="37757" x="8229600" y="4838700"/>
          <p14:tracePt t="37773" x="8267700" y="4813300"/>
          <p14:tracePt t="37790" x="8293100" y="4787900"/>
          <p14:tracePt t="37807" x="8318500" y="4768850"/>
          <p14:tracePt t="37823" x="8350250" y="4743450"/>
          <p14:tracePt t="37840" x="8362950" y="4724400"/>
          <p14:tracePt t="37857" x="8382000" y="4692650"/>
          <p14:tracePt t="37873" x="8394700" y="4673600"/>
          <p14:tracePt t="37890" x="8394700" y="4654550"/>
          <p14:tracePt t="37907" x="8401050" y="4641850"/>
          <p14:tracePt t="37923" x="8407400" y="4629150"/>
          <p14:tracePt t="37940" x="8407400" y="4610100"/>
          <p14:tracePt t="37957" x="8407400" y="4591050"/>
          <p14:tracePt t="37973" x="8407400" y="4565650"/>
          <p14:tracePt t="37990" x="8394700" y="4546600"/>
          <p14:tracePt t="38007" x="8388350" y="4521200"/>
          <p14:tracePt t="38023" x="8369300" y="4502150"/>
          <p14:tracePt t="38040" x="8331200" y="4470400"/>
          <p14:tracePt t="38057" x="8248650" y="4425950"/>
          <p14:tracePt t="38073" x="8108950" y="4381500"/>
          <p14:tracePt t="38090" x="7924800" y="4349750"/>
          <p14:tracePt t="38107" x="7753350" y="4324350"/>
          <p14:tracePt t="38124" x="7626350" y="4324350"/>
          <p14:tracePt t="38125" x="7562850" y="4324350"/>
          <p14:tracePt t="38140" x="7454900" y="4324350"/>
          <p14:tracePt t="38157" x="7372350" y="4324350"/>
          <p14:tracePt t="38174" x="7270750" y="4324350"/>
          <p14:tracePt t="38190" x="7181850" y="4337050"/>
          <p14:tracePt t="38207" x="7092950" y="4349750"/>
          <p14:tracePt t="38223" x="7004050" y="4375150"/>
          <p14:tracePt t="38240" x="6934200" y="4394200"/>
          <p14:tracePt t="38257" x="6870700" y="4413250"/>
          <p14:tracePt t="38273" x="6819900" y="4432300"/>
          <p14:tracePt t="38290" x="6769100" y="4464050"/>
          <p14:tracePt t="38307" x="6699250" y="4483100"/>
          <p14:tracePt t="38323" x="6629400" y="4508500"/>
          <p14:tracePt t="38325" x="6578600" y="4527550"/>
          <p14:tracePt t="38340" x="6496050" y="4565650"/>
          <p14:tracePt t="38357" x="6426200" y="4591050"/>
          <p14:tracePt t="38373" x="6375400" y="4610100"/>
          <p14:tracePt t="38390" x="6350000" y="4622800"/>
          <p14:tracePt t="38406" x="6337300" y="4629150"/>
          <p14:tracePt t="38423" x="6330950" y="4641850"/>
          <p14:tracePt t="38440" x="6318250" y="4648200"/>
          <p14:tracePt t="38456" x="6311900" y="4660900"/>
          <p14:tracePt t="38473" x="6305550" y="4673600"/>
          <p14:tracePt t="38490" x="6305550" y="4686300"/>
          <p14:tracePt t="38506" x="6299200" y="4711700"/>
          <p14:tracePt t="38523" x="6299200" y="4724400"/>
          <p14:tracePt t="38540" x="6299200" y="4756150"/>
          <p14:tracePt t="38556" x="6305550" y="4781550"/>
          <p14:tracePt t="38573" x="6318250" y="4800600"/>
          <p14:tracePt t="38590" x="6324600" y="4819650"/>
          <p14:tracePt t="38606" x="6343650" y="4832350"/>
          <p14:tracePt t="38623" x="6369050" y="4851400"/>
          <p14:tracePt t="38640" x="6419850" y="4870450"/>
          <p14:tracePt t="38657" x="6489700" y="4883150"/>
          <p14:tracePt t="38674" x="6597650" y="4908550"/>
          <p14:tracePt t="38690" x="6724650" y="4914900"/>
          <p14:tracePt t="38707" x="6883400" y="4914900"/>
          <p14:tracePt t="38723" x="7067550" y="4914900"/>
          <p14:tracePt t="38724" x="7156450" y="4914900"/>
          <p14:tracePt t="38740" x="7340600" y="4914900"/>
          <p14:tracePt t="38756" x="7486650" y="4914900"/>
          <p14:tracePt t="38773" x="7613650" y="4914900"/>
          <p14:tracePt t="38790" x="7740650" y="4914900"/>
          <p14:tracePt t="38806" x="7861300" y="4914900"/>
          <p14:tracePt t="38823" x="7988300" y="4914900"/>
          <p14:tracePt t="38840" x="8077200" y="4895850"/>
          <p14:tracePt t="38856" x="8153400" y="4883150"/>
          <p14:tracePt t="38873" x="8223250" y="4870450"/>
          <p14:tracePt t="38890" x="8274050" y="4857750"/>
          <p14:tracePt t="38907" x="8312150" y="4845050"/>
          <p14:tracePt t="38909" x="8324850" y="4838700"/>
          <p14:tracePt t="38923" x="8337550" y="4832350"/>
          <p14:tracePt t="38940" x="8362950" y="4819650"/>
          <p14:tracePt t="38956" x="8382000" y="4800600"/>
          <p14:tracePt t="38973" x="8401050" y="4787900"/>
          <p14:tracePt t="38990" x="8413750" y="4768850"/>
          <p14:tracePt t="39006" x="8413750" y="4743450"/>
          <p14:tracePt t="39023" x="8420100" y="4718050"/>
          <p14:tracePt t="39040" x="8420100" y="4699000"/>
          <p14:tracePt t="39057" x="8413750" y="4667250"/>
          <p14:tracePt t="39073" x="8401050" y="4629150"/>
          <p14:tracePt t="39076" x="8388350" y="4616450"/>
          <p14:tracePt t="39090" x="8375650" y="4603750"/>
          <p14:tracePt t="39107" x="8343900" y="4572000"/>
          <p14:tracePt t="39109" x="8324850" y="4552950"/>
          <p14:tracePt t="39124" x="8299450" y="4533900"/>
          <p14:tracePt t="39141" x="8191500" y="4470400"/>
          <p14:tracePt t="39157" x="8070850" y="4438650"/>
          <p14:tracePt t="39174" x="7918450" y="4406900"/>
          <p14:tracePt t="39190" x="7747000" y="4375150"/>
          <p14:tracePt t="39207" x="7562850" y="4349750"/>
          <p14:tracePt t="39223" x="7442200" y="4337050"/>
          <p14:tracePt t="39240" x="7340600" y="4337050"/>
          <p14:tracePt t="39256" x="7239000" y="4337050"/>
          <p14:tracePt t="39273" x="7137400" y="4337050"/>
          <p14:tracePt t="39290" x="7004050" y="4337050"/>
          <p14:tracePt t="39293" x="6953250" y="4337050"/>
          <p14:tracePt t="39306" x="6902450" y="4337050"/>
          <p14:tracePt t="39323" x="6781800" y="4349750"/>
          <p14:tracePt t="39325" x="6724650" y="4356100"/>
          <p14:tracePt t="39340" x="6623050" y="4381500"/>
          <p14:tracePt t="39356" x="6546850" y="4394200"/>
          <p14:tracePt t="39373" x="6483350" y="4413250"/>
          <p14:tracePt t="39390" x="6445250" y="4432300"/>
          <p14:tracePt t="39407" x="6407150" y="4451350"/>
          <p14:tracePt t="39423" x="6381750" y="4464050"/>
          <p14:tracePt t="39440" x="6356350" y="4483100"/>
          <p14:tracePt t="39457" x="6343650" y="4502150"/>
          <p14:tracePt t="39473" x="6330950" y="4533900"/>
          <p14:tracePt t="39490" x="6318250" y="4559300"/>
          <p14:tracePt t="39493" x="6311900" y="4572000"/>
          <p14:tracePt t="39506" x="6305550" y="4591050"/>
          <p14:tracePt t="39523" x="6292850" y="4616450"/>
          <p14:tracePt t="39525" x="6292850" y="4629150"/>
          <p14:tracePt t="39540" x="6286500" y="4648200"/>
          <p14:tracePt t="39556" x="6280150" y="4673600"/>
          <p14:tracePt t="39573" x="6280150" y="4692650"/>
          <p14:tracePt t="39590" x="6280150" y="4711700"/>
          <p14:tracePt t="39606" x="6286500" y="4737100"/>
          <p14:tracePt t="39623" x="6299200" y="4762500"/>
          <p14:tracePt t="39640" x="6330950" y="4781550"/>
          <p14:tracePt t="39656" x="6375400" y="4800600"/>
          <p14:tracePt t="39673" x="6419850" y="4813300"/>
          <p14:tracePt t="39690" x="6508750" y="4832350"/>
          <p14:tracePt t="39693" x="6565900" y="4838700"/>
          <p14:tracePt t="39706" x="6623050" y="4851400"/>
          <p14:tracePt t="39723" x="6743700" y="4876800"/>
          <p14:tracePt t="39725" x="6807200" y="4883150"/>
          <p14:tracePt t="39740" x="6946900" y="4883150"/>
          <p14:tracePt t="39756" x="7092950" y="4883150"/>
          <p14:tracePt t="39773" x="7239000" y="4883150"/>
          <p14:tracePt t="39789" x="7366000" y="4883150"/>
          <p14:tracePt t="39806" x="7473950" y="4883150"/>
          <p14:tracePt t="39823" x="7581900" y="4883150"/>
          <p14:tracePt t="39839" x="7696200" y="4883150"/>
          <p14:tracePt t="39856" x="7823200" y="4883150"/>
          <p14:tracePt t="39873" x="7943850" y="4883150"/>
          <p14:tracePt t="39890" x="8051800" y="4876800"/>
          <p14:tracePt t="39893" x="8083550" y="4870450"/>
          <p14:tracePt t="39906" x="8128000" y="4864100"/>
          <p14:tracePt t="39923" x="8191500" y="4851400"/>
          <p14:tracePt t="39925" x="8216900" y="4845050"/>
          <p14:tracePt t="39939" x="8229600" y="4838700"/>
          <p14:tracePt t="39956" x="8255000" y="4826000"/>
          <p14:tracePt t="39973" x="8261350" y="4806950"/>
          <p14:tracePt t="39989" x="8274050" y="4787900"/>
          <p14:tracePt t="40006" x="8286750" y="4762500"/>
          <p14:tracePt t="40023" x="8305800" y="4743450"/>
          <p14:tracePt t="40039" x="8318500" y="4724400"/>
          <p14:tracePt t="40056" x="8324850" y="4705350"/>
          <p14:tracePt t="40073" x="8324850" y="4686300"/>
          <p14:tracePt t="40089" x="8331200" y="4654550"/>
          <p14:tracePt t="40106" x="8331200" y="4629150"/>
          <p14:tracePt t="40123" x="8331200" y="4616450"/>
          <p14:tracePt t="40125" x="8324850" y="4597400"/>
          <p14:tracePt t="40140" x="8324850" y="4591050"/>
          <p14:tracePt t="40157" x="8318500" y="4578350"/>
          <p14:tracePt t="40173" x="8312150" y="4572000"/>
          <p14:tracePt t="40189" x="8305800" y="4559300"/>
          <p14:tracePt t="40206" x="8299450" y="4546600"/>
          <p14:tracePt t="40223" x="8286750" y="4533900"/>
          <p14:tracePt t="40239" x="8274050" y="4527550"/>
          <p14:tracePt t="40256" x="8267700" y="4521200"/>
          <p14:tracePt t="40272" x="8261350" y="4514850"/>
          <p14:tracePt t="40289" x="8255000" y="4514850"/>
          <p14:tracePt t="40306" x="8248650" y="4514850"/>
          <p14:tracePt t="40339" x="8242300" y="4514850"/>
          <p14:tracePt t="40340" x="0" y="0"/>
        </p14:tracePtLst>
        <p14:tracePtLst>
          <p14:tracePt t="42024" x="6096000" y="5657850"/>
          <p14:tracePt t="42112" x="6102350" y="5657850"/>
          <p14:tracePt t="42128" x="6140450" y="5657850"/>
          <p14:tracePt t="42140" x="6210300" y="5657850"/>
          <p14:tracePt t="42157" x="6305550" y="5657850"/>
          <p14:tracePt t="42172" x="6419850" y="5657850"/>
          <p14:tracePt t="42189" x="6546850" y="5657850"/>
          <p14:tracePt t="42206" x="6673850" y="5657850"/>
          <p14:tracePt t="42222" x="6794500" y="5657850"/>
          <p14:tracePt t="42239" x="6870700" y="5657850"/>
          <p14:tracePt t="42255" x="6908800" y="5657850"/>
          <p14:tracePt t="42272" x="6940550" y="5657850"/>
          <p14:tracePt t="42289" x="6972300" y="5657850"/>
          <p14:tracePt t="42305" x="6991350" y="5657850"/>
          <p14:tracePt t="42322" x="7016750" y="5657850"/>
          <p14:tracePt t="42339" x="7048500" y="5657850"/>
          <p14:tracePt t="42341" x="7067550" y="5657850"/>
          <p14:tracePt t="42355" x="7086600" y="5657850"/>
          <p14:tracePt t="42372" x="7150100" y="5657850"/>
          <p14:tracePt t="42388" x="7181850" y="5657850"/>
          <p14:tracePt t="42405" x="7219950" y="5657850"/>
          <p14:tracePt t="42422" x="7239000" y="5657850"/>
          <p14:tracePt t="42439" x="7258050" y="5651500"/>
          <p14:tracePt t="42455" x="7270750" y="5651500"/>
          <p14:tracePt t="42472" x="7277100" y="5651500"/>
          <p14:tracePt t="42489" x="7283450" y="5651500"/>
          <p14:tracePt t="42505" x="7289800" y="5651500"/>
          <p14:tracePt t="42522" x="7296150" y="5651500"/>
          <p14:tracePt t="42538" x="7308850" y="5651500"/>
          <p14:tracePt t="42540" x="7315200" y="5651500"/>
          <p14:tracePt t="42555" x="7321550" y="5651500"/>
          <p14:tracePt t="42572" x="7340600" y="5651500"/>
          <p14:tracePt t="42588" x="7346950" y="5651500"/>
          <p14:tracePt t="42605" x="7353300" y="5651500"/>
          <p14:tracePt t="42622" x="7359650" y="5651500"/>
          <p14:tracePt t="42638" x="7366000" y="5651500"/>
          <p14:tracePt t="42655" x="7372350" y="5651500"/>
          <p14:tracePt t="43525" x="0" y="0"/>
        </p14:tracePtLst>
        <p14:tracePtLst>
          <p14:tracePt t="44631" x="7683500" y="5638800"/>
          <p14:tracePt t="44758" x="7689850" y="5638800"/>
          <p14:tracePt t="44774" x="7715250" y="5638800"/>
          <p14:tracePt t="44791" x="7747000" y="5638800"/>
          <p14:tracePt t="44809" x="7797800" y="5638800"/>
          <p14:tracePt t="44821" x="7861300" y="5638800"/>
          <p14:tracePt t="44838" x="7937500" y="5638800"/>
          <p14:tracePt t="44855" x="8026400" y="5638800"/>
          <p14:tracePt t="44871" x="8108950" y="5638800"/>
          <p14:tracePt t="44888" x="8197850" y="5638800"/>
          <p14:tracePt t="44905" x="8280400" y="5638800"/>
          <p14:tracePt t="44922" x="8350250" y="5638800"/>
          <p14:tracePt t="44925" x="8382000" y="5638800"/>
          <p14:tracePt t="44938" x="8413750" y="5638800"/>
          <p14:tracePt t="44955" x="8458200" y="5638800"/>
          <p14:tracePt t="44971" x="8509000" y="5638800"/>
          <p14:tracePt t="44973" x="8534400" y="5638800"/>
          <p14:tracePt t="44988" x="8566150" y="5638800"/>
          <p14:tracePt t="45005" x="8597900" y="5638800"/>
          <p14:tracePt t="45021" x="8636000" y="5638800"/>
          <p14:tracePt t="45038" x="8674100" y="5638800"/>
          <p14:tracePt t="45054" x="8712200" y="5638800"/>
          <p14:tracePt t="45071" x="8756650" y="5638800"/>
          <p14:tracePt t="45088" x="8801100" y="5638800"/>
          <p14:tracePt t="45104" x="8851900" y="5638800"/>
          <p14:tracePt t="45121" x="8902700" y="5638800"/>
          <p14:tracePt t="45125" x="8928100" y="5638800"/>
          <p14:tracePt t="45138" x="8959850" y="5638800"/>
          <p14:tracePt t="45155" x="9029700" y="5638800"/>
          <p14:tracePt t="45158" x="9061450" y="5638800"/>
          <p14:tracePt t="45171" x="9093200" y="5638800"/>
          <p14:tracePt t="45188" x="9188450" y="5638800"/>
          <p14:tracePt t="45204" x="9258300" y="5638800"/>
          <p14:tracePt t="45221" x="9321800" y="5638800"/>
          <p14:tracePt t="45238" x="9385300" y="5638800"/>
          <p14:tracePt t="45254" x="9461500" y="5638800"/>
          <p14:tracePt t="45271" x="9537700" y="5638800"/>
          <p14:tracePt t="45288" x="9613900" y="5638800"/>
          <p14:tracePt t="45304" x="9677400" y="5638800"/>
          <p14:tracePt t="45321" x="9747250" y="5638800"/>
          <p14:tracePt t="45338" x="9810750" y="5638800"/>
          <p14:tracePt t="45341" x="9842500" y="5638800"/>
          <p14:tracePt t="45354" x="9867900" y="5638800"/>
          <p14:tracePt t="45371" x="9925050" y="5638800"/>
          <p14:tracePt t="45373" x="9944100" y="5638800"/>
          <p14:tracePt t="45389" x="10001250" y="5638800"/>
          <p14:tracePt t="45405" x="10052050" y="5638800"/>
          <p14:tracePt t="45421" x="10090150" y="5638800"/>
          <p14:tracePt t="45438" x="10121900" y="5638800"/>
          <p14:tracePt t="45455" x="10153650" y="5638800"/>
          <p14:tracePt t="45471" x="10179050" y="5638800"/>
          <p14:tracePt t="45488" x="10204450" y="5638800"/>
          <p14:tracePt t="45504" x="10217150" y="5638800"/>
          <p14:tracePt t="45521" x="10236200" y="5638800"/>
          <p14:tracePt t="45538" x="10248900" y="5638800"/>
          <p14:tracePt t="45542" x="10255250" y="5638800"/>
          <p14:tracePt t="46309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571" y="1846433"/>
            <a:ext cx="104443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variable = expression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是包含字面量（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literal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）、变量、方法调用和操作符的表达式。赋值语句的结果是将表达式的值赋值给左边的变量。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1;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5 * (3 / 2) + 3 * 2;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y + 1;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area = radius * radius * 3.14159;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 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右边表达式是方法调用组成的表达式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208"/>
    </mc:Choice>
    <mc:Fallback xmlns="">
      <p:transition spd="slow" advTm="144208"/>
    </mc:Fallback>
  </mc:AlternateContent>
  <p:extLst>
    <p:ext uri="{3A86A75C-4F4B-4683-9AE1-C65F6400EC91}">
      <p14:laserTraceLst xmlns:p14="http://schemas.microsoft.com/office/powerpoint/2010/main">
        <p14:tracePtLst>
          <p14:tracePt t="2303" x="1885950" y="812800"/>
          <p14:tracePt t="2408" x="1892300" y="812800"/>
          <p14:tracePt t="2417" x="1917700" y="812800"/>
          <p14:tracePt t="2431" x="1936750" y="812800"/>
          <p14:tracePt t="2447" x="2095500" y="812800"/>
          <p14:tracePt t="2463" x="2266950" y="812800"/>
          <p14:tracePt t="2480" x="2444750" y="812800"/>
          <p14:tracePt t="2496" x="2609850" y="812800"/>
          <p14:tracePt t="2513" x="2749550" y="812800"/>
          <p14:tracePt t="2530" x="2857500" y="812800"/>
          <p14:tracePt t="2539" x="2901950" y="812800"/>
          <p14:tracePt t="2548" x="2933700" y="812800"/>
          <p14:tracePt t="2562" x="2978150" y="812800"/>
          <p14:tracePt t="2579" x="3016250" y="812800"/>
          <p14:tracePt t="2596" x="3060700" y="812800"/>
          <p14:tracePt t="2612" x="3117850" y="812800"/>
          <p14:tracePt t="2614" x="3149600" y="812800"/>
          <p14:tracePt t="2629" x="3194050" y="812800"/>
          <p14:tracePt t="2647" x="3321050" y="812800"/>
          <p14:tracePt t="2663" x="3397250" y="812800"/>
          <p14:tracePt t="2680" x="3448050" y="812800"/>
          <p14:tracePt t="2696" x="3486150" y="812800"/>
          <p14:tracePt t="2713" x="3517900" y="812800"/>
          <p14:tracePt t="2729" x="3543300" y="812800"/>
          <p14:tracePt t="2746" x="3562350" y="812800"/>
          <p14:tracePt t="2762" x="3575050" y="812800"/>
          <p14:tracePt t="2779" x="3587750" y="812800"/>
          <p14:tracePt t="2796" x="3594100" y="812800"/>
          <p14:tracePt t="2812" x="3600450" y="812800"/>
          <p14:tracePt t="2829" x="3606800" y="812800"/>
          <p14:tracePt t="2846" x="3613150" y="806450"/>
          <p14:tracePt t="2931" x="3619500" y="806450"/>
          <p14:tracePt t="2953" x="3625850" y="806450"/>
          <p14:tracePt t="2962" x="3632200" y="806450"/>
          <p14:tracePt t="2994" x="3638550" y="806450"/>
          <p14:tracePt t="3010" x="3644900" y="806450"/>
          <p14:tracePt t="3049" x="3651250" y="806450"/>
          <p14:tracePt t="3064" x="3657600" y="806450"/>
          <p14:tracePt t="3092" x="3663950" y="806450"/>
          <p14:tracePt t="3294" x="3670300" y="806450"/>
          <p14:tracePt t="3310" x="3676650" y="806450"/>
          <p14:tracePt t="3334" x="3683000" y="806450"/>
          <p14:tracePt t="3342" x="3689350" y="800100"/>
          <p14:tracePt t="3358" x="3695700" y="800100"/>
          <p14:tracePt t="3374" x="3702050" y="800100"/>
          <p14:tracePt t="3382" x="3708400" y="800100"/>
          <p14:tracePt t="3395" x="3714750" y="800100"/>
          <p14:tracePt t="3412" x="3746500" y="800100"/>
          <p14:tracePt t="3428" x="3778250" y="800100"/>
          <p14:tracePt t="3446" x="3810000" y="800100"/>
          <p14:tracePt t="3447" x="3835400" y="806450"/>
          <p14:tracePt t="3464" x="3854450" y="806450"/>
          <p14:tracePt t="3478" x="3879850" y="806450"/>
          <p14:tracePt t="3495" x="3905250" y="806450"/>
          <p14:tracePt t="3512" x="3917950" y="806450"/>
          <p14:tracePt t="3529" x="3924300" y="806450"/>
          <p14:tracePt t="3545" x="3930650" y="806450"/>
          <p14:tracePt t="3569" x="3937000" y="806450"/>
          <p14:tracePt t="3584" x="3943350" y="806450"/>
          <p14:tracePt t="3607" x="3949700" y="806450"/>
          <p14:tracePt t="3623" x="3956050" y="806450"/>
          <p14:tracePt t="3639" x="3962400" y="806450"/>
          <p14:tracePt t="3648" x="3968750" y="806450"/>
          <p14:tracePt t="3663" x="3987800" y="806450"/>
          <p14:tracePt t="3679" x="4000500" y="806450"/>
          <p14:tracePt t="3695" x="4019550" y="806450"/>
          <p14:tracePt t="3712" x="4044950" y="806450"/>
          <p14:tracePt t="3729" x="4070350" y="806450"/>
          <p14:tracePt t="3745" x="4102100" y="806450"/>
          <p14:tracePt t="3762" x="4140200" y="806450"/>
          <p14:tracePt t="3778" x="4184650" y="806450"/>
          <p14:tracePt t="3795" x="4241800" y="806450"/>
          <p14:tracePt t="3812" x="4305300" y="806450"/>
          <p14:tracePt t="3828" x="4394200" y="806450"/>
          <p14:tracePt t="3845" x="4476750" y="806450"/>
          <p14:tracePt t="3846" x="4533900" y="806450"/>
          <p14:tracePt t="3862" x="4648200" y="819150"/>
          <p14:tracePt t="3878" x="4768850" y="838200"/>
          <p14:tracePt t="3895" x="4902200" y="850900"/>
          <p14:tracePt t="3912" x="4997450" y="850900"/>
          <p14:tracePt t="3928" x="5111750" y="850900"/>
          <p14:tracePt t="3945" x="5200650" y="850900"/>
          <p14:tracePt t="3961" x="5295900" y="850900"/>
          <p14:tracePt t="3978" x="5391150" y="850900"/>
          <p14:tracePt t="3995" x="5480050" y="850900"/>
          <p14:tracePt t="4012" x="5588000" y="863600"/>
          <p14:tracePt t="4028" x="5683250" y="876300"/>
          <p14:tracePt t="4030" x="5727700" y="882650"/>
          <p14:tracePt t="4045" x="5772150" y="889000"/>
          <p14:tracePt t="4062" x="5905500" y="901700"/>
          <p14:tracePt t="4078" x="5981700" y="901700"/>
          <p14:tracePt t="4095" x="6045200" y="901700"/>
          <p14:tracePt t="4111" x="6102350" y="901700"/>
          <p14:tracePt t="4128" x="6140450" y="901700"/>
          <p14:tracePt t="4146" x="6178550" y="901700"/>
          <p14:tracePt t="4162" x="6216650" y="901700"/>
          <p14:tracePt t="4178" x="6254750" y="901700"/>
          <p14:tracePt t="4195" x="6286500" y="901700"/>
          <p14:tracePt t="4212" x="6324600" y="901700"/>
          <p14:tracePt t="4229" x="6369050" y="901700"/>
          <p14:tracePt t="4231" x="6381750" y="901700"/>
          <p14:tracePt t="4245" x="6400800" y="901700"/>
          <p14:tracePt t="4262" x="6438900" y="901700"/>
          <p14:tracePt t="4278" x="6457950" y="908050"/>
          <p14:tracePt t="4295" x="6496050" y="914400"/>
          <p14:tracePt t="4311" x="6534150" y="920750"/>
          <p14:tracePt t="4328" x="6565900" y="927100"/>
          <p14:tracePt t="4345" x="6584950" y="927100"/>
          <p14:tracePt t="4361" x="6591300" y="933450"/>
          <p14:tracePt t="4378" x="6597650" y="933450"/>
          <p14:tracePt t="4577" x="6604000" y="933450"/>
          <p14:tracePt t="4657" x="6610350" y="933450"/>
          <p14:tracePt t="5719" x="0" y="0"/>
        </p14:tracePtLst>
        <p14:tracePtLst>
          <p14:tracePt t="8305" x="806450" y="1377950"/>
          <p14:tracePt t="8393" x="806450" y="1390650"/>
          <p14:tracePt t="8400" x="806450" y="1403350"/>
          <p14:tracePt t="8410" x="806450" y="1409700"/>
          <p14:tracePt t="8428" x="806450" y="1454150"/>
          <p14:tracePt t="8445" x="812800" y="1479550"/>
          <p14:tracePt t="8448" x="825500" y="1498600"/>
          <p14:tracePt t="8461" x="838200" y="1511300"/>
          <p14:tracePt t="8479" x="882650" y="1555750"/>
          <p14:tracePt t="8495" x="939800" y="1581150"/>
          <p14:tracePt t="8511" x="990600" y="1619250"/>
          <p14:tracePt t="8527" x="1066800" y="1644650"/>
          <p14:tracePt t="8544" x="1155700" y="1682750"/>
          <p14:tracePt t="8561" x="1270000" y="1714500"/>
          <p14:tracePt t="8577" x="1397000" y="1739900"/>
          <p14:tracePt t="8594" x="1517650" y="1746250"/>
          <p14:tracePt t="8598" x="1568450" y="1746250"/>
          <p14:tracePt t="8611" x="1612900" y="1746250"/>
          <p14:tracePt t="8627" x="1670050" y="1746250"/>
          <p14:tracePt t="8630" x="1701800" y="1746250"/>
          <p14:tracePt t="8643" x="1727200" y="1739900"/>
          <p14:tracePt t="8660" x="1758950" y="1733550"/>
          <p14:tracePt t="8663" x="1778000" y="1720850"/>
          <p14:tracePt t="8677" x="1797050" y="1708150"/>
          <p14:tracePt t="8695" x="1860550" y="1670050"/>
          <p14:tracePt t="8710" x="1892300" y="1651000"/>
          <p14:tracePt t="8727" x="1917700" y="1631950"/>
          <p14:tracePt t="8743" x="1936750" y="1606550"/>
          <p14:tracePt t="8760" x="1955800" y="1587500"/>
          <p14:tracePt t="8777" x="1968500" y="1555750"/>
          <p14:tracePt t="8794" x="1974850" y="1536700"/>
          <p14:tracePt t="8810" x="1987550" y="1511300"/>
          <p14:tracePt t="8827" x="1993900" y="1498600"/>
          <p14:tracePt t="8843" x="2000250" y="1479550"/>
          <p14:tracePt t="8860" x="2000250" y="1466850"/>
          <p14:tracePt t="8863" x="2000250" y="1460500"/>
          <p14:tracePt t="8877" x="2000250" y="1447800"/>
          <p14:tracePt t="8894" x="1993900" y="1416050"/>
          <p14:tracePt t="8911" x="1987550" y="1403350"/>
          <p14:tracePt t="8927" x="1955800" y="1384300"/>
          <p14:tracePt t="8944" x="1911350" y="1358900"/>
          <p14:tracePt t="8961" x="1828800" y="1327150"/>
          <p14:tracePt t="8977" x="1701800" y="1289050"/>
          <p14:tracePt t="8994" x="1555750" y="1250950"/>
          <p14:tracePt t="9011" x="1428750" y="1238250"/>
          <p14:tracePt t="9027" x="1327150" y="1225550"/>
          <p14:tracePt t="9043" x="1244600" y="1225550"/>
          <p14:tracePt t="9060" x="1181100" y="1225550"/>
          <p14:tracePt t="9077" x="1117600" y="1238250"/>
          <p14:tracePt t="9079" x="1092200" y="1238250"/>
          <p14:tracePt t="9094" x="1047750" y="1250950"/>
          <p14:tracePt t="9110" x="1009650" y="1270000"/>
          <p14:tracePt t="9127" x="984250" y="1289050"/>
          <p14:tracePt t="9143" x="965200" y="1301750"/>
          <p14:tracePt t="9160" x="952500" y="1327150"/>
          <p14:tracePt t="9177" x="946150" y="1346200"/>
          <p14:tracePt t="9194" x="939800" y="1365250"/>
          <p14:tracePt t="9210" x="933450" y="1384300"/>
          <p14:tracePt t="9227" x="933450" y="1403350"/>
          <p14:tracePt t="9244" x="933450" y="1428750"/>
          <p14:tracePt t="9260" x="933450" y="1447800"/>
          <p14:tracePt t="9263" x="933450" y="1460500"/>
          <p14:tracePt t="9277" x="933450" y="1479550"/>
          <p14:tracePt t="9294" x="952500" y="1511300"/>
          <p14:tracePt t="9310" x="971550" y="1530350"/>
          <p14:tracePt t="9327" x="996950" y="1555750"/>
          <p14:tracePt t="9343" x="1028700" y="1581150"/>
          <p14:tracePt t="9360" x="1092200" y="1606550"/>
          <p14:tracePt t="9377" x="1174750" y="1638300"/>
          <p14:tracePt t="9393" x="1270000" y="1657350"/>
          <p14:tracePt t="9410" x="1390650" y="1682750"/>
          <p14:tracePt t="9427" x="1524000" y="1708150"/>
          <p14:tracePt t="9444" x="1619250" y="1714500"/>
          <p14:tracePt t="9447" x="1676400" y="1714500"/>
          <p14:tracePt t="9460" x="1727200" y="1714500"/>
          <p14:tracePt t="9477" x="1835150" y="1714500"/>
          <p14:tracePt t="9494" x="1987550" y="1714500"/>
          <p14:tracePt t="9511" x="2070100" y="1714500"/>
          <p14:tracePt t="9527" x="2114550" y="1708150"/>
          <p14:tracePt t="9543" x="2146300" y="1695450"/>
          <p14:tracePt t="9560" x="2171700" y="1682750"/>
          <p14:tracePt t="9576" x="2184400" y="1657350"/>
          <p14:tracePt t="9593" x="2190750" y="1638300"/>
          <p14:tracePt t="9610" x="2197100" y="1612900"/>
          <p14:tracePt t="9627" x="2197100" y="1593850"/>
          <p14:tracePt t="9643" x="2197100" y="1555750"/>
          <p14:tracePt t="9660" x="2184400" y="1517650"/>
          <p14:tracePt t="9677" x="2165350" y="1479550"/>
          <p14:tracePt t="9680" x="2146300" y="1460500"/>
          <p14:tracePt t="9694" x="2089150" y="1422400"/>
          <p14:tracePt t="9711" x="2012950" y="1365250"/>
          <p14:tracePt t="9727" x="1924050" y="1327150"/>
          <p14:tracePt t="9744" x="1828800" y="1295400"/>
          <p14:tracePt t="9760" x="1739900" y="1276350"/>
          <p14:tracePt t="9777" x="1651000" y="1250950"/>
          <p14:tracePt t="9793" x="1549400" y="1238250"/>
          <p14:tracePt t="9810" x="1466850" y="1238250"/>
          <p14:tracePt t="9826" x="1377950" y="1238250"/>
          <p14:tracePt t="9843" x="1289050" y="1238250"/>
          <p14:tracePt t="9860" x="1231900" y="1244600"/>
          <p14:tracePt t="9876" x="1168400" y="1257300"/>
          <p14:tracePt t="9879" x="1143000" y="1270000"/>
          <p14:tracePt t="9893" x="1117600" y="1276350"/>
          <p14:tracePt t="9910" x="1054100" y="1301750"/>
          <p14:tracePt t="9926" x="1028700" y="1314450"/>
          <p14:tracePt t="9943" x="1009650" y="1333500"/>
          <p14:tracePt t="9960" x="996950" y="1358900"/>
          <p14:tracePt t="9976" x="984250" y="1377950"/>
          <p14:tracePt t="9993" x="971550" y="1403350"/>
          <p14:tracePt t="10010" x="965200" y="1422400"/>
          <p14:tracePt t="10026" x="965200" y="1441450"/>
          <p14:tracePt t="10043" x="965200" y="1460500"/>
          <p14:tracePt t="10059" x="965200" y="1479550"/>
          <p14:tracePt t="10076" x="971550" y="1504950"/>
          <p14:tracePt t="10094" x="984250" y="1530350"/>
          <p14:tracePt t="10111" x="996950" y="1549400"/>
          <p14:tracePt t="10127" x="1022350" y="1568450"/>
          <p14:tracePt t="10143" x="1060450" y="1587500"/>
          <p14:tracePt t="10160" x="1143000" y="1619250"/>
          <p14:tracePt t="10177" x="1263650" y="1638300"/>
          <p14:tracePt t="10194" x="1390650" y="1657350"/>
          <p14:tracePt t="10210" x="1511300" y="1657350"/>
          <p14:tracePt t="10227" x="1600200" y="1657350"/>
          <p14:tracePt t="10244" x="1638300" y="1651000"/>
          <p14:tracePt t="10246" x="1657350" y="1644650"/>
          <p14:tracePt t="10260" x="1670050" y="1638300"/>
          <p14:tracePt t="10276" x="1689100" y="1625600"/>
          <p14:tracePt t="10293" x="1708150" y="1612900"/>
          <p14:tracePt t="10297" x="1708150" y="1606550"/>
          <p14:tracePt t="10310" x="1714500" y="1600200"/>
          <p14:tracePt t="10328" x="1714500" y="1593850"/>
          <p14:tracePt t="10407" x="0" y="0"/>
        </p14:tracePtLst>
        <p14:tracePtLst>
          <p14:tracePt t="12145" x="1225550" y="2609850"/>
          <p14:tracePt t="12218" x="1238250" y="2609850"/>
          <p14:tracePt t="12225" x="1244600" y="2609850"/>
          <p14:tracePt t="12233" x="1289050" y="2616200"/>
          <p14:tracePt t="12242" x="1333500" y="2622550"/>
          <p14:tracePt t="12259" x="1460500" y="2622550"/>
          <p14:tracePt t="12275" x="1651000" y="2622550"/>
          <p14:tracePt t="12292" x="1892300" y="2622550"/>
          <p14:tracePt t="12309" x="2152650" y="2622550"/>
          <p14:tracePt t="12310" x="2286000" y="2622550"/>
          <p14:tracePt t="12325" x="2400300" y="2622550"/>
          <p14:tracePt t="12342" x="2724150" y="2622550"/>
          <p14:tracePt t="12359" x="2908300" y="2622550"/>
          <p14:tracePt t="12376" x="3067050" y="2622550"/>
          <p14:tracePt t="12392" x="3213100" y="2622550"/>
          <p14:tracePt t="12409" x="3359150" y="2622550"/>
          <p14:tracePt t="12426" x="3505200" y="2622550"/>
          <p14:tracePt t="12443" x="3625850" y="2622550"/>
          <p14:tracePt t="12459" x="3708400" y="2622550"/>
          <p14:tracePt t="12476" x="3759200" y="2622550"/>
          <p14:tracePt t="12493" x="3784600" y="2622550"/>
          <p14:tracePt t="12496" x="3797300" y="2622550"/>
          <p14:tracePt t="12509" x="3803650" y="2622550"/>
          <p14:tracePt t="12527" x="3841750" y="2622550"/>
          <p14:tracePt t="12543" x="3879850" y="2622550"/>
          <p14:tracePt t="12559" x="3898900" y="2622550"/>
          <p14:tracePt t="12575" x="3924300" y="2622550"/>
          <p14:tracePt t="12592" x="3949700" y="2622550"/>
          <p14:tracePt t="12609" x="3994150" y="2622550"/>
          <p14:tracePt t="12625" x="4038600" y="2622550"/>
          <p14:tracePt t="12642" x="4089400" y="2622550"/>
          <p14:tracePt t="12659" x="4133850" y="2622550"/>
          <p14:tracePt t="12675" x="4184650" y="2622550"/>
          <p14:tracePt t="12692" x="4229100" y="2622550"/>
          <p14:tracePt t="12694" x="4254500" y="2622550"/>
          <p14:tracePt t="12709" x="4286250" y="2622550"/>
          <p14:tracePt t="12725" x="4349750" y="2622550"/>
          <p14:tracePt t="12742" x="4438650" y="2622550"/>
          <p14:tracePt t="12758" x="4489450" y="2622550"/>
          <p14:tracePt t="12775" x="4514850" y="2622550"/>
          <p14:tracePt t="12792" x="4527550" y="2622550"/>
          <p14:tracePt t="12808" x="4533900" y="2622550"/>
          <p14:tracePt t="13007" x="0" y="0"/>
        </p14:tracePtLst>
        <p14:tracePtLst>
          <p14:tracePt t="13966" x="1651000" y="2387600"/>
          <p14:tracePt t="13982" x="1644650" y="2387600"/>
          <p14:tracePt t="13998" x="1638300" y="2400300"/>
          <p14:tracePt t="14006" x="1631950" y="2400300"/>
          <p14:tracePt t="14014" x="1631950" y="2406650"/>
          <p14:tracePt t="14024" x="1631950" y="2425700"/>
          <p14:tracePt t="14041" x="1631950" y="2438400"/>
          <p14:tracePt t="14058" x="1631950" y="2457450"/>
          <p14:tracePt t="14075" x="1631950" y="2482850"/>
          <p14:tracePt t="14091" x="1638300" y="2514600"/>
          <p14:tracePt t="14108" x="1663700" y="2540000"/>
          <p14:tracePt t="14124" x="1708150" y="2565400"/>
          <p14:tracePt t="14141" x="1778000" y="2603500"/>
          <p14:tracePt t="14142" x="1822450" y="2616200"/>
          <p14:tracePt t="14158" x="1924050" y="2641600"/>
          <p14:tracePt t="14174" x="2044700" y="2641600"/>
          <p14:tracePt t="14191" x="2139950" y="2641600"/>
          <p14:tracePt t="14208" x="2184400" y="2641600"/>
          <p14:tracePt t="14225" x="2222500" y="2635250"/>
          <p14:tracePt t="14241" x="2228850" y="2628900"/>
          <p14:tracePt t="14258" x="2228850" y="2609850"/>
          <p14:tracePt t="14275" x="2228850" y="2590800"/>
          <p14:tracePt t="14291" x="2228850" y="2565400"/>
          <p14:tracePt t="14308" x="2228850" y="2520950"/>
          <p14:tracePt t="14324" x="2209800" y="2489200"/>
          <p14:tracePt t="14341" x="2178050" y="2463800"/>
          <p14:tracePt t="14342" x="2159000" y="2451100"/>
          <p14:tracePt t="14358" x="2108200" y="2425700"/>
          <p14:tracePt t="14374" x="2057400" y="2406650"/>
          <p14:tracePt t="14391" x="2006600" y="2400300"/>
          <p14:tracePt t="14408" x="1962150" y="2400300"/>
          <p14:tracePt t="14424" x="1911350" y="2400300"/>
          <p14:tracePt t="14441" x="1885950" y="2413000"/>
          <p14:tracePt t="14458" x="1860550" y="2425700"/>
          <p14:tracePt t="14474" x="1847850" y="2444750"/>
          <p14:tracePt t="14491" x="1835150" y="2463800"/>
          <p14:tracePt t="14508" x="1822450" y="2482850"/>
          <p14:tracePt t="14525" x="1822450" y="2495550"/>
          <p14:tracePt t="14526" x="1822450" y="2508250"/>
          <p14:tracePt t="14541" x="1822450" y="2514600"/>
          <p14:tracePt t="14558" x="1822450" y="2552700"/>
          <p14:tracePt t="14574" x="1835150" y="2578100"/>
          <p14:tracePt t="14591" x="1873250" y="2590800"/>
          <p14:tracePt t="14608" x="1917700" y="2609850"/>
          <p14:tracePt t="14625" x="1981200" y="2616200"/>
          <p14:tracePt t="14641" x="2044700" y="2616200"/>
          <p14:tracePt t="14658" x="2089150" y="2616200"/>
          <p14:tracePt t="14675" x="2127250" y="2616200"/>
          <p14:tracePt t="14691" x="2133600" y="2603500"/>
          <p14:tracePt t="14709" x="2146300" y="2584450"/>
          <p14:tracePt t="14712" x="2146300" y="2578100"/>
          <p14:tracePt t="14725" x="2146300" y="2571750"/>
          <p14:tracePt t="14742" x="2146300" y="2546350"/>
          <p14:tracePt t="14759" x="2146300" y="2533650"/>
          <p14:tracePt t="14886" x="0" y="0"/>
        </p14:tracePtLst>
        <p14:tracePtLst>
          <p14:tracePt t="15963" x="2787650" y="2635250"/>
          <p14:tracePt t="16335" x="2800350" y="2635250"/>
          <p14:tracePt t="16343" x="2825750" y="2635250"/>
          <p14:tracePt t="16353" x="2857500" y="2635250"/>
          <p14:tracePt t="16359" x="2908300" y="2635250"/>
          <p14:tracePt t="16374" x="3048000" y="2635250"/>
          <p14:tracePt t="16391" x="3225800" y="2635250"/>
          <p14:tracePt t="16407" x="3403600" y="2635250"/>
          <p14:tracePt t="16424" x="3530600" y="2635250"/>
          <p14:tracePt t="16441" x="3619500" y="2635250"/>
          <p14:tracePt t="16457" x="3676650" y="2635250"/>
          <p14:tracePt t="16474" x="3733800" y="2635250"/>
          <p14:tracePt t="16491" x="3778250" y="2635250"/>
          <p14:tracePt t="16508" x="3829050" y="2635250"/>
          <p14:tracePt t="16525" x="3860800" y="2635250"/>
          <p14:tracePt t="16528" x="3879850" y="2635250"/>
          <p14:tracePt t="16542" x="3892550" y="2635250"/>
          <p14:tracePt t="16559" x="3917950" y="2635250"/>
          <p14:tracePt t="16575" x="3930650" y="2635250"/>
          <p14:tracePt t="16592" x="3943350" y="2635250"/>
          <p14:tracePt t="16608" x="3962400" y="2635250"/>
          <p14:tracePt t="16624" x="3994150" y="2635250"/>
          <p14:tracePt t="16641" x="4032250" y="2635250"/>
          <p14:tracePt t="16658" x="4070350" y="2635250"/>
          <p14:tracePt t="16674" x="4102100" y="2635250"/>
          <p14:tracePt t="16691" x="4133850" y="2635250"/>
          <p14:tracePt t="16695" x="4146550" y="2628900"/>
          <p14:tracePt t="16708" x="4152900" y="2628900"/>
          <p14:tracePt t="16725" x="4171950" y="2616200"/>
          <p14:tracePt t="16729" x="4178300" y="2616200"/>
          <p14:tracePt t="16743" x="4203700" y="2603500"/>
          <p14:tracePt t="16759" x="4222750" y="2597150"/>
          <p14:tracePt t="16775" x="4229100" y="2584450"/>
          <p14:tracePt t="16792" x="4235450" y="2584450"/>
          <p14:tracePt t="16808" x="4235450" y="2571750"/>
          <p14:tracePt t="16824" x="4235450" y="2552700"/>
          <p14:tracePt t="16841" x="4235450" y="2533650"/>
          <p14:tracePt t="16858" x="4235450" y="2508250"/>
          <p14:tracePt t="16874" x="4235450" y="2470150"/>
          <p14:tracePt t="16891" x="4222750" y="2444750"/>
          <p14:tracePt t="16907" x="4203700" y="2419350"/>
          <p14:tracePt t="16911" x="4197350" y="2413000"/>
          <p14:tracePt t="16924" x="4191000" y="2400300"/>
          <p14:tracePt t="16941" x="4165600" y="2381250"/>
          <p14:tracePt t="16958" x="4146550" y="2374900"/>
          <p14:tracePt t="16961" x="4127500" y="2362200"/>
          <p14:tracePt t="16975" x="4076700" y="2349500"/>
          <p14:tracePt t="16992" x="4019550" y="2336800"/>
          <p14:tracePt t="17008" x="3917950" y="2311400"/>
          <p14:tracePt t="17025" x="3797300" y="2286000"/>
          <p14:tracePt t="17042" x="3702050" y="2279650"/>
          <p14:tracePt t="17058" x="3606800" y="2279650"/>
          <p14:tracePt t="17074" x="3530600" y="2279650"/>
          <p14:tracePt t="17091" x="3473450" y="2279650"/>
          <p14:tracePt t="17108" x="3416300" y="2286000"/>
          <p14:tracePt t="17111" x="3397250" y="2286000"/>
          <p14:tracePt t="17124" x="3365500" y="2292350"/>
          <p14:tracePt t="17141" x="3321050" y="2311400"/>
          <p14:tracePt t="17158" x="3270250" y="2336800"/>
          <p14:tracePt t="17175" x="3238500" y="2349500"/>
          <p14:tracePt t="17191" x="3213100" y="2374900"/>
          <p14:tracePt t="17207" x="3181350" y="2393950"/>
          <p14:tracePt t="17225" x="3181350" y="2406650"/>
          <p14:tracePt t="17242" x="3175000" y="2419350"/>
          <p14:tracePt t="17258" x="3168650" y="2432050"/>
          <p14:tracePt t="17274" x="3162300" y="2451100"/>
          <p14:tracePt t="17292" x="3162300" y="2463800"/>
          <p14:tracePt t="17294" x="3162300" y="2470150"/>
          <p14:tracePt t="17307" x="3162300" y="2482850"/>
          <p14:tracePt t="17325" x="3162300" y="2501900"/>
          <p14:tracePt t="17341" x="3168650" y="2514600"/>
          <p14:tracePt t="17343" x="3168650" y="2520950"/>
          <p14:tracePt t="17357" x="3175000" y="2540000"/>
          <p14:tracePt t="17374" x="3200400" y="2559050"/>
          <p14:tracePt t="17390" x="3225800" y="2578100"/>
          <p14:tracePt t="17407" x="3270250" y="2603500"/>
          <p14:tracePt t="17424" x="3340100" y="2635250"/>
          <p14:tracePt t="17440" x="3416300" y="2647950"/>
          <p14:tracePt t="17457" x="3530600" y="2673350"/>
          <p14:tracePt t="17474" x="3625850" y="2679700"/>
          <p14:tracePt t="17491" x="3721100" y="2679700"/>
          <p14:tracePt t="17508" x="3790950" y="2679700"/>
          <p14:tracePt t="17511" x="3816350" y="2679700"/>
          <p14:tracePt t="17524" x="3835400" y="2679700"/>
          <p14:tracePt t="17542" x="3879850" y="2673350"/>
          <p14:tracePt t="17558" x="3911600" y="2654300"/>
          <p14:tracePt t="17574" x="3937000" y="2628900"/>
          <p14:tracePt t="17591" x="3943350" y="2603500"/>
          <p14:tracePt t="17607" x="3956050" y="2571750"/>
          <p14:tracePt t="17624" x="3962400" y="2546350"/>
          <p14:tracePt t="17641" x="3962400" y="2520950"/>
          <p14:tracePt t="17657" x="3962400" y="2495550"/>
          <p14:tracePt t="17674" x="3962400" y="2470150"/>
          <p14:tracePt t="17691" x="3962400" y="2451100"/>
          <p14:tracePt t="17708" x="3962400" y="2432050"/>
          <p14:tracePt t="17724" x="3956050" y="2413000"/>
          <p14:tracePt t="17728" x="3943350" y="2400300"/>
          <p14:tracePt t="17741" x="3930650" y="2400300"/>
          <p14:tracePt t="17758" x="3848100" y="2374900"/>
          <p14:tracePt t="17775" x="3740150" y="2355850"/>
          <p14:tracePt t="17791" x="3638550" y="2349500"/>
          <p14:tracePt t="17808" x="3543300" y="2349500"/>
          <p14:tracePt t="17824" x="3467100" y="2349500"/>
          <p14:tracePt t="17840" x="3403600" y="2349500"/>
          <p14:tracePt t="17857" x="3352800" y="2355850"/>
          <p14:tracePt t="17874" x="3314700" y="2368550"/>
          <p14:tracePt t="17891" x="3282950" y="2381250"/>
          <p14:tracePt t="17907" x="3251200" y="2393950"/>
          <p14:tracePt t="17924" x="3238500" y="2419350"/>
          <p14:tracePt t="17927" x="3232150" y="2432050"/>
          <p14:tracePt t="17941" x="3225800" y="2438400"/>
          <p14:tracePt t="17957" x="3213100" y="2463800"/>
          <p14:tracePt t="17975" x="3213100" y="2489200"/>
          <p14:tracePt t="17991" x="3213100" y="2508250"/>
          <p14:tracePt t="18007" x="3213100" y="2533650"/>
          <p14:tracePt t="18024" x="3219450" y="2546350"/>
          <p14:tracePt t="18041" x="3238500" y="2571750"/>
          <p14:tracePt t="18057" x="3270250" y="2590800"/>
          <p14:tracePt t="18074" x="3314700" y="2609850"/>
          <p14:tracePt t="18092" x="3365500" y="2628900"/>
          <p14:tracePt t="18096" x="3403600" y="2647950"/>
          <p14:tracePt t="18107" x="3435350" y="2654300"/>
          <p14:tracePt t="18124" x="3524250" y="2667000"/>
          <p14:tracePt t="18140" x="3594100" y="2679700"/>
          <p14:tracePt t="18143" x="3619500" y="2679700"/>
          <p14:tracePt t="18157" x="3651250" y="2679700"/>
          <p14:tracePt t="18174" x="3740150" y="2679700"/>
          <p14:tracePt t="18191" x="3784600" y="2667000"/>
          <p14:tracePt t="18207" x="3822700" y="2647950"/>
          <p14:tracePt t="18224" x="3848100" y="2622550"/>
          <p14:tracePt t="18241" x="3867150" y="2590800"/>
          <p14:tracePt t="18258" x="3879850" y="2565400"/>
          <p14:tracePt t="18274" x="3892550" y="2533650"/>
          <p14:tracePt t="18290" x="3898900" y="2514600"/>
          <p14:tracePt t="18308" x="3898900" y="2501900"/>
          <p14:tracePt t="18324" x="3898900" y="2482850"/>
          <p14:tracePt t="18327" x="3898900" y="2470150"/>
          <p14:tracePt t="18340" x="3898900" y="2463800"/>
          <p14:tracePt t="18357" x="3892550" y="2432050"/>
          <p14:tracePt t="18373" x="3873500" y="2413000"/>
          <p14:tracePt t="18374" x="3860800" y="2400300"/>
          <p14:tracePt t="18390" x="3822700" y="2374900"/>
          <p14:tracePt t="18406" x="3746500" y="2349500"/>
          <p14:tracePt t="18423" x="3657600" y="2317750"/>
          <p14:tracePt t="18440" x="3568700" y="2298700"/>
          <p14:tracePt t="18457" x="3517900" y="2292350"/>
          <p14:tracePt t="18474" x="3467100" y="2292350"/>
          <p14:tracePt t="18490" x="3422650" y="2292350"/>
          <p14:tracePt t="18507" x="3378200" y="2305050"/>
          <p14:tracePt t="18524" x="3340100" y="2324100"/>
          <p14:tracePt t="18529" x="3327400" y="2336800"/>
          <p14:tracePt t="18541" x="3308350" y="2343150"/>
          <p14:tracePt t="18558" x="3282950" y="2362200"/>
          <p14:tracePt t="18574" x="3270250" y="2393950"/>
          <p14:tracePt t="18591" x="3263900" y="2419350"/>
          <p14:tracePt t="18607" x="3257550" y="2438400"/>
          <p14:tracePt t="18623" x="3257550" y="2463800"/>
          <p14:tracePt t="18640" x="3263900" y="2508250"/>
          <p14:tracePt t="18657" x="3282950" y="2533650"/>
          <p14:tracePt t="18673" x="3308350" y="2559050"/>
          <p14:tracePt t="18690" x="3340100" y="2584450"/>
          <p14:tracePt t="18707" x="3378200" y="2597150"/>
          <p14:tracePt t="18724" x="3448050" y="2616200"/>
          <p14:tracePt t="18741" x="3530600" y="2622550"/>
          <p14:tracePt t="18757" x="3600450" y="2622550"/>
          <p14:tracePt t="18760" x="3638550" y="2622550"/>
          <p14:tracePt t="18774" x="3695700" y="2616200"/>
          <p14:tracePt t="18791" x="3721100" y="2597150"/>
          <p14:tracePt t="18807" x="3740150" y="2565400"/>
          <p14:tracePt t="18824" x="3752850" y="2533650"/>
          <p14:tracePt t="18840" x="3765550" y="2514600"/>
          <p14:tracePt t="18857" x="3765550" y="2501900"/>
          <p14:tracePt t="18873" x="3765550" y="2482850"/>
          <p14:tracePt t="18890" x="3765550" y="2470150"/>
          <p14:tracePt t="18907" x="3765550" y="2457450"/>
          <p14:tracePt t="18923" x="3765550" y="2438400"/>
          <p14:tracePt t="19231" x="0" y="0"/>
        </p14:tracePtLst>
        <p14:tracePtLst>
          <p14:tracePt t="20260" x="1549400" y="2349500"/>
          <p14:tracePt t="20281" x="1543050" y="2349500"/>
          <p14:tracePt t="20290" x="1536700" y="2349500"/>
          <p14:tracePt t="20306" x="1530350" y="2349500"/>
          <p14:tracePt t="20315" x="1524000" y="2349500"/>
          <p14:tracePt t="20329" x="1511300" y="2355850"/>
          <p14:tracePt t="20340" x="1504950" y="2362200"/>
          <p14:tracePt t="20357" x="1492250" y="2374900"/>
          <p14:tracePt t="20374" x="1485900" y="2406650"/>
          <p14:tracePt t="20393" x="1485900" y="2419350"/>
          <p14:tracePt t="20407" x="1485900" y="2438400"/>
          <p14:tracePt t="20422" x="1485900" y="2463800"/>
          <p14:tracePt t="20439" x="1485900" y="2501900"/>
          <p14:tracePt t="20456" x="1504950" y="2533650"/>
          <p14:tracePt t="20473" x="1530350" y="2571750"/>
          <p14:tracePt t="20490" x="1568450" y="2603500"/>
          <p14:tracePt t="20506" x="1619250" y="2635250"/>
          <p14:tracePt t="20523" x="1695450" y="2667000"/>
          <p14:tracePt t="20527" x="1739900" y="2679700"/>
          <p14:tracePt t="20539" x="1784350" y="2705100"/>
          <p14:tracePt t="20556" x="1885950" y="2724150"/>
          <p14:tracePt t="20559" x="1943100" y="2736850"/>
          <p14:tracePt t="20573" x="1993900" y="2743200"/>
          <p14:tracePt t="20589" x="2070100" y="2743200"/>
          <p14:tracePt t="20592" x="2101850" y="2743200"/>
          <p14:tracePt t="20607" x="2159000" y="2736850"/>
          <p14:tracePt t="20623" x="2184400" y="2711450"/>
          <p14:tracePt t="20639" x="2209800" y="2692400"/>
          <p14:tracePt t="20656" x="2216150" y="2667000"/>
          <p14:tracePt t="20673" x="2228850" y="2647950"/>
          <p14:tracePt t="20689" x="2228850" y="2616200"/>
          <p14:tracePt t="20706" x="2228850" y="2584450"/>
          <p14:tracePt t="20723" x="2228850" y="2546350"/>
          <p14:tracePt t="20740" x="2216150" y="2514600"/>
          <p14:tracePt t="20757" x="2203450" y="2482850"/>
          <p14:tracePt t="20760" x="2184400" y="2463800"/>
          <p14:tracePt t="20774" x="2146300" y="2432050"/>
          <p14:tracePt t="20791" x="2101850" y="2406650"/>
          <p14:tracePt t="20806" x="2070100" y="2393950"/>
          <p14:tracePt t="20823" x="2044700" y="2387600"/>
          <p14:tracePt t="20840" x="2032000" y="2387600"/>
          <p14:tracePt t="20856" x="2012950" y="2387600"/>
          <p14:tracePt t="20873" x="1993900" y="2387600"/>
          <p14:tracePt t="20890" x="1968500" y="2387600"/>
          <p14:tracePt t="20906" x="1930400" y="2387600"/>
          <p14:tracePt t="20923" x="1905000" y="2400300"/>
          <p14:tracePt t="20940" x="1879600" y="2413000"/>
          <p14:tracePt t="20944" x="1866900" y="2419350"/>
          <p14:tracePt t="20956" x="1860550" y="2425700"/>
          <p14:tracePt t="20973" x="1835150" y="2432050"/>
          <p14:tracePt t="20990" x="1809750" y="2457450"/>
          <p14:tracePt t="21007" x="1797050" y="2476500"/>
          <p14:tracePt t="21023" x="1790700" y="2489200"/>
          <p14:tracePt t="21040" x="1784350" y="2501900"/>
          <p14:tracePt t="21056" x="1778000" y="2508250"/>
          <p14:tracePt t="21073" x="1778000" y="2527300"/>
          <p14:tracePt t="21089" x="1778000" y="2546350"/>
          <p14:tracePt t="21106" x="1778000" y="2552700"/>
          <p14:tracePt t="21123" x="1784350" y="2571750"/>
          <p14:tracePt t="21139" x="1797050" y="2590800"/>
          <p14:tracePt t="21156" x="1816100" y="2616200"/>
          <p14:tracePt t="21172" x="1841500" y="2628900"/>
          <p14:tracePt t="21174" x="1847850" y="2635250"/>
          <p14:tracePt t="21189" x="1860550" y="2635250"/>
          <p14:tracePt t="21206" x="1892300" y="2635250"/>
          <p14:tracePt t="21222" x="1911350" y="2635250"/>
          <p14:tracePt t="21240" x="1943100" y="2635250"/>
          <p14:tracePt t="21256" x="1968500" y="2616200"/>
          <p14:tracePt t="21273" x="1993900" y="2590800"/>
          <p14:tracePt t="21290" x="2006600" y="2565400"/>
          <p14:tracePt t="21306" x="2019300" y="2527300"/>
          <p14:tracePt t="21323" x="2025650" y="2501900"/>
          <p14:tracePt t="21339" x="2025650" y="2489200"/>
          <p14:tracePt t="21356" x="2025650" y="2451100"/>
          <p14:tracePt t="21373" x="2006600" y="2413000"/>
          <p14:tracePt t="21389" x="1962150" y="2374900"/>
          <p14:tracePt t="21391" x="1936750" y="2362200"/>
          <p14:tracePt t="21406" x="1866900" y="2330450"/>
          <p14:tracePt t="21422" x="1803400" y="2317750"/>
          <p14:tracePt t="21439" x="1765300" y="2311400"/>
          <p14:tracePt t="21456" x="1708150" y="2311400"/>
          <p14:tracePt t="21472" x="1670050" y="2324100"/>
          <p14:tracePt t="21489" x="1638300" y="2343150"/>
          <p14:tracePt t="21506" x="1600200" y="2368550"/>
          <p14:tracePt t="21523" x="1574800" y="2387600"/>
          <p14:tracePt t="21527" x="1562100" y="2400300"/>
          <p14:tracePt t="21540" x="1549400" y="2413000"/>
          <p14:tracePt t="21556" x="1530350" y="2438400"/>
          <p14:tracePt t="21572" x="1530350" y="2457450"/>
          <p14:tracePt t="21591" x="1530350" y="2489200"/>
          <p14:tracePt t="21606" x="1530350" y="2527300"/>
          <p14:tracePt t="21622" x="1530350" y="2559050"/>
          <p14:tracePt t="21639" x="1555750" y="2590800"/>
          <p14:tracePt t="21656" x="1587500" y="2628900"/>
          <p14:tracePt t="21672" x="1631950" y="2660650"/>
          <p14:tracePt t="21689" x="1695450" y="2686050"/>
          <p14:tracePt t="21706" x="1784350" y="2698750"/>
          <p14:tracePt t="21722" x="1879600" y="2705100"/>
          <p14:tracePt t="21740" x="1987550" y="2705100"/>
          <p14:tracePt t="21756" x="2082800" y="2705100"/>
          <p14:tracePt t="21759" x="2120900" y="2698750"/>
          <p14:tracePt t="21773" x="2139950" y="2692400"/>
          <p14:tracePt t="21790" x="2184400" y="2673350"/>
          <p14:tracePt t="21807" x="2190750" y="2641600"/>
          <p14:tracePt t="21823" x="2197100" y="2616200"/>
          <p14:tracePt t="21839" x="2197100" y="2571750"/>
          <p14:tracePt t="21856" x="2190750" y="2533650"/>
          <p14:tracePt t="21872" x="2171700" y="2501900"/>
          <p14:tracePt t="21889" x="2146300" y="2476500"/>
          <p14:tracePt t="21906" x="2120900" y="2451100"/>
          <p14:tracePt t="21922" x="2089150" y="2438400"/>
          <p14:tracePt t="21939" x="2057400" y="2425700"/>
          <p14:tracePt t="21956" x="2038350" y="2425700"/>
          <p14:tracePt t="21972" x="2006600" y="2425700"/>
          <p14:tracePt t="21976" x="2000250" y="2425700"/>
          <p14:tracePt t="21990" x="1968500" y="2425700"/>
          <p14:tracePt t="22007" x="1936750" y="2425700"/>
          <p14:tracePt t="22023" x="1917700" y="2438400"/>
          <p14:tracePt t="22040" x="1892300" y="2451100"/>
          <p14:tracePt t="22056" x="1885950" y="2463800"/>
          <p14:tracePt t="22073" x="1873250" y="2482850"/>
          <p14:tracePt t="22091" x="1860550" y="2508250"/>
          <p14:tracePt t="22106" x="1860550" y="2527300"/>
          <p14:tracePt t="22122" x="1860550" y="2552700"/>
          <p14:tracePt t="22139" x="1866900" y="2584450"/>
          <p14:tracePt t="22155" x="1879600" y="2597150"/>
          <p14:tracePt t="22172" x="1898650" y="2609850"/>
          <p14:tracePt t="22174" x="1911350" y="2616200"/>
          <p14:tracePt t="22189" x="1917700" y="2616200"/>
          <p14:tracePt t="22206" x="1949450" y="2616200"/>
          <p14:tracePt t="22222" x="1993900" y="2616200"/>
          <p14:tracePt t="22239" x="2025650" y="2597150"/>
          <p14:tracePt t="22256" x="2057400" y="2565400"/>
          <p14:tracePt t="22272" x="2070100" y="2533650"/>
          <p14:tracePt t="22289" x="2076450" y="2501900"/>
          <p14:tracePt t="22305" x="2076450" y="2476500"/>
          <p14:tracePt t="22322" x="2076450" y="2444750"/>
          <p14:tracePt t="22338" x="2063750" y="2419350"/>
          <p14:tracePt t="22356" x="2044700" y="2406650"/>
          <p14:tracePt t="22372" x="2025650" y="2400300"/>
          <p14:tracePt t="22406" x="2019300" y="2400300"/>
          <p14:tracePt t="22791" x="0" y="0"/>
        </p14:tracePtLst>
        <p14:tracePtLst>
          <p14:tracePt t="26881" x="1212850" y="2628900"/>
          <p14:tracePt t="26897" x="1212850" y="2635250"/>
          <p14:tracePt t="26913" x="1212850" y="2641600"/>
          <p14:tracePt t="26928" x="1225550" y="2647950"/>
          <p14:tracePt t="26936" x="1231900" y="2654300"/>
          <p14:tracePt t="26944" x="1238250" y="2654300"/>
          <p14:tracePt t="26954" x="1270000" y="2660650"/>
          <p14:tracePt t="26971" x="1314450" y="2667000"/>
          <p14:tracePt t="26987" x="1409700" y="2667000"/>
          <p14:tracePt t="26993" x="1460500" y="2667000"/>
          <p14:tracePt t="27005" x="1536700" y="2667000"/>
          <p14:tracePt t="27021" x="1708150" y="2667000"/>
          <p14:tracePt t="27025" x="1797050" y="2667000"/>
          <p14:tracePt t="27039" x="2006600" y="2667000"/>
          <p14:tracePt t="27054" x="2222500" y="2667000"/>
          <p14:tracePt t="27071" x="2432050" y="2667000"/>
          <p14:tracePt t="27088" x="2616200" y="2667000"/>
          <p14:tracePt t="27105" x="2800350" y="2667000"/>
          <p14:tracePt t="27121" x="2965450" y="2667000"/>
          <p14:tracePt t="27138" x="3143250" y="2667000"/>
          <p14:tracePt t="27154" x="3314700" y="2667000"/>
          <p14:tracePt t="27171" x="3460750" y="2667000"/>
          <p14:tracePt t="27188" x="3587750" y="2667000"/>
          <p14:tracePt t="27192" x="3644900" y="2667000"/>
          <p14:tracePt t="27204" x="3695700" y="2667000"/>
          <p14:tracePt t="27221" x="3784600" y="2667000"/>
          <p14:tracePt t="27239" x="3898900" y="2667000"/>
          <p14:tracePt t="27255" x="3987800" y="2667000"/>
          <p14:tracePt t="27272" x="4076700" y="2667000"/>
          <p14:tracePt t="27288" x="4184650" y="2679700"/>
          <p14:tracePt t="27305" x="4260850" y="2692400"/>
          <p14:tracePt t="27321" x="4311650" y="2692400"/>
          <p14:tracePt t="27338" x="4349750" y="2692400"/>
          <p14:tracePt t="27355" x="4381500" y="2692400"/>
          <p14:tracePt t="27359" x="4394200" y="2692400"/>
          <p14:tracePt t="27371" x="4406900" y="2692400"/>
          <p14:tracePt t="27388" x="4419600" y="2692400"/>
          <p14:tracePt t="27392" x="4425950" y="2692400"/>
          <p14:tracePt t="27404" x="4432300" y="2692400"/>
          <p14:tracePt t="27421" x="4445000" y="2692400"/>
          <p14:tracePt t="27437" x="4457700" y="2692400"/>
          <p14:tracePt t="27454" x="4464050" y="2692400"/>
          <p14:tracePt t="28167" x="0" y="0"/>
        </p14:tracePtLst>
        <p14:tracePtLst>
          <p14:tracePt t="30682" x="3022600" y="2279650"/>
          <p14:tracePt t="30688" x="3016250" y="2292350"/>
          <p14:tracePt t="30703" x="3016250" y="2324100"/>
          <p14:tracePt t="30720" x="3016250" y="2368550"/>
          <p14:tracePt t="30736" x="3016250" y="2419350"/>
          <p14:tracePt t="30753" x="3016250" y="2457450"/>
          <p14:tracePt t="30769" x="3028950" y="2495550"/>
          <p14:tracePt t="30787" x="3054350" y="2514600"/>
          <p14:tracePt t="30803" x="3079750" y="2540000"/>
          <p14:tracePt t="30820" x="3143250" y="2565400"/>
          <p14:tracePt t="30823" x="3187700" y="2584450"/>
          <p14:tracePt t="30837" x="3232150" y="2597150"/>
          <p14:tracePt t="30854" x="3409950" y="2622550"/>
          <p14:tracePt t="30870" x="3511550" y="2622550"/>
          <p14:tracePt t="30887" x="3613150" y="2622550"/>
          <p14:tracePt t="30903" x="3689350" y="2616200"/>
          <p14:tracePt t="30919" x="3740150" y="2590800"/>
          <p14:tracePt t="30936" x="3784600" y="2571750"/>
          <p14:tracePt t="30953" x="3816350" y="2546350"/>
          <p14:tracePt t="30970" x="3829050" y="2514600"/>
          <p14:tracePt t="30986" x="3835400" y="2489200"/>
          <p14:tracePt t="31003" x="3835400" y="2463800"/>
          <p14:tracePt t="31019" x="3835400" y="2438400"/>
          <p14:tracePt t="31023" x="3835400" y="2425700"/>
          <p14:tracePt t="31036" x="3835400" y="2406650"/>
          <p14:tracePt t="31041" x="3829050" y="2400300"/>
          <p14:tracePt t="31053" x="3829050" y="2387600"/>
          <p14:tracePt t="31070" x="3803650" y="2368550"/>
          <p14:tracePt t="31086" x="3771900" y="2355850"/>
          <p14:tracePt t="31104" x="3740150" y="2343150"/>
          <p14:tracePt t="31120" x="3702050" y="2330450"/>
          <p14:tracePt t="31136" x="3670300" y="2330450"/>
          <p14:tracePt t="31153" x="3625850" y="2330450"/>
          <p14:tracePt t="31170" x="3594100" y="2330450"/>
          <p14:tracePt t="31186" x="3562350" y="2336800"/>
          <p14:tracePt t="31203" x="3536950" y="2349500"/>
          <p14:tracePt t="31219" x="3524250" y="2374900"/>
          <p14:tracePt t="31236" x="3517900" y="2413000"/>
          <p14:tracePt t="31239" x="3517900" y="2419350"/>
          <p14:tracePt t="31253" x="3517900" y="2438400"/>
          <p14:tracePt t="31270" x="3517900" y="2470150"/>
          <p14:tracePt t="31287" x="3517900" y="2501900"/>
          <p14:tracePt t="31303" x="3549650" y="2527300"/>
          <p14:tracePt t="31320" x="3600450" y="2552700"/>
          <p14:tracePt t="31337" x="3683000" y="2584450"/>
          <p14:tracePt t="31353" x="3778250" y="2590800"/>
          <p14:tracePt t="31369" x="3873500" y="2590800"/>
          <p14:tracePt t="31386" x="3924300" y="2590800"/>
          <p14:tracePt t="31402" x="3949700" y="2590800"/>
          <p14:tracePt t="31419" x="3962400" y="2584450"/>
          <p14:tracePt t="31436" x="3962400" y="2571750"/>
          <p14:tracePt t="31453" x="3962400" y="2546350"/>
          <p14:tracePt t="31456" x="3962400" y="2520950"/>
          <p14:tracePt t="31469" x="3949700" y="2508250"/>
          <p14:tracePt t="31486" x="3886200" y="2457450"/>
          <p14:tracePt t="31502" x="3835400" y="2438400"/>
          <p14:tracePt t="31519" x="3803650" y="2438400"/>
          <p14:tracePt t="31536" x="3759200" y="2438400"/>
          <p14:tracePt t="31552" x="3733800" y="2451100"/>
          <p14:tracePt t="31569" x="3702050" y="2476500"/>
          <p14:tracePt t="31587" x="3695700" y="2501900"/>
          <p14:tracePt t="31603" x="3683000" y="2527300"/>
          <p14:tracePt t="31607" x="3683000" y="2533650"/>
          <p14:tracePt t="31619" x="3683000" y="2546350"/>
          <p14:tracePt t="31636" x="3683000" y="2552700"/>
          <p14:tracePt t="31687" x="3683000" y="2559050"/>
          <p14:tracePt t="31703" x="3702050" y="2552700"/>
          <p14:tracePt t="31712" x="3708400" y="2540000"/>
          <p14:tracePt t="31719" x="3721100" y="2533650"/>
          <p14:tracePt t="31736" x="3740150" y="2508250"/>
          <p14:tracePt t="31752" x="3746500" y="2495550"/>
          <p14:tracePt t="31769" x="3746500" y="2482850"/>
          <p14:tracePt t="31786" x="3746500" y="2470150"/>
          <p14:tracePt t="31803" x="3746500" y="2463800"/>
          <p14:tracePt t="31863" x="3740150" y="2463800"/>
          <p14:tracePt t="31914" x="3740150" y="2470150"/>
          <p14:tracePt t="31930" x="3740150" y="2476500"/>
          <p14:tracePt t="31953" x="3746500" y="2476500"/>
          <p14:tracePt t="31969" x="3752850" y="2476500"/>
          <p14:tracePt t="31978" x="3765550" y="2476500"/>
          <p14:tracePt t="31994" x="3771900" y="2476500"/>
          <p14:tracePt t="32094" x="0" y="0"/>
        </p14:tracePtLst>
        <p14:tracePtLst>
          <p14:tracePt t="32728" x="2597150" y="2794000"/>
          <p14:tracePt t="32734" x="2603500" y="2800350"/>
          <p14:tracePt t="32744" x="2616200" y="2813050"/>
          <p14:tracePt t="32752" x="2628900" y="2832100"/>
          <p14:tracePt t="32768" x="2667000" y="2857500"/>
          <p14:tracePt t="32785" x="2743200" y="2882900"/>
          <p14:tracePt t="32802" x="2832100" y="2901950"/>
          <p14:tracePt t="32819" x="2908300" y="2901950"/>
          <p14:tracePt t="32836" x="2959100" y="2901950"/>
          <p14:tracePt t="32852" x="3009900" y="2895600"/>
          <p14:tracePt t="32855" x="3028950" y="2889250"/>
          <p14:tracePt t="32869" x="3041650" y="2882900"/>
          <p14:tracePt t="32886" x="3060700" y="2838450"/>
          <p14:tracePt t="32902" x="3067050" y="2794000"/>
          <p14:tracePt t="32919" x="3067050" y="2768600"/>
          <p14:tracePt t="32935" x="3067050" y="2730500"/>
          <p14:tracePt t="32952" x="3067050" y="2711450"/>
          <p14:tracePt t="32969" x="3060700" y="2698750"/>
          <p14:tracePt t="32985" x="3054350" y="2698750"/>
          <p14:tracePt t="33019" x="3048000" y="2692400"/>
          <p14:tracePt t="33174" x="0" y="0"/>
        </p14:tracePtLst>
        <p14:tracePtLst>
          <p14:tracePt t="34241" x="2508250" y="2743200"/>
          <p14:tracePt t="34296" x="2508250" y="2749550"/>
          <p14:tracePt t="34306" x="2508250" y="2762250"/>
          <p14:tracePt t="34312" x="2508250" y="2768600"/>
          <p14:tracePt t="34321" x="2508250" y="2781300"/>
          <p14:tracePt t="34335" x="2508250" y="2813050"/>
          <p14:tracePt t="34352" x="2520950" y="2844800"/>
          <p14:tracePt t="34368" x="2546350" y="2876550"/>
          <p14:tracePt t="34385" x="2590800" y="2914650"/>
          <p14:tracePt t="34402" x="2647950" y="2952750"/>
          <p14:tracePt t="34418" x="2705100" y="2978150"/>
          <p14:tracePt t="34435" x="2749550" y="2990850"/>
          <p14:tracePt t="34451" x="2768600" y="2990850"/>
          <p14:tracePt t="34468" x="2787650" y="2990850"/>
          <p14:tracePt t="34471" x="2806700" y="2990850"/>
          <p14:tracePt t="34485" x="2825750" y="2978150"/>
          <p14:tracePt t="34502" x="2863850" y="2933700"/>
          <p14:tracePt t="34518" x="2870200" y="2895600"/>
          <p14:tracePt t="34535" x="2870200" y="2863850"/>
          <p14:tracePt t="34551" x="2870200" y="2813050"/>
          <p14:tracePt t="34568" x="2870200" y="2774950"/>
          <p14:tracePt t="34585" x="2870200" y="2768600"/>
          <p14:tracePt t="34602" x="2870200" y="2762250"/>
          <p14:tracePt t="34742" x="0" y="0"/>
        </p14:tracePtLst>
        <p14:tracePtLst>
          <p14:tracePt t="35968" x="4311650" y="3054350"/>
          <p14:tracePt t="35975" x="4318000" y="3054350"/>
          <p14:tracePt t="35984" x="4324350" y="3054350"/>
          <p14:tracePt t="36001" x="4343400" y="3054350"/>
          <p14:tracePt t="36017" x="4368800" y="3054350"/>
          <p14:tracePt t="36034" x="4413250" y="3054350"/>
          <p14:tracePt t="36051" x="4489450" y="3054350"/>
          <p14:tracePt t="36068" x="4584700" y="3054350"/>
          <p14:tracePt t="36085" x="4718050" y="3054350"/>
          <p14:tracePt t="36101" x="4851400" y="3054350"/>
          <p14:tracePt t="36103" x="4933950" y="3054350"/>
          <p14:tracePt t="36118" x="5105400" y="3054350"/>
          <p14:tracePt t="36134" x="5276850" y="3054350"/>
          <p14:tracePt t="36151" x="5422900" y="3054350"/>
          <p14:tracePt t="36167" x="5562600" y="3054350"/>
          <p14:tracePt t="36184" x="5676900" y="3067050"/>
          <p14:tracePt t="36201" x="5765800" y="3079750"/>
          <p14:tracePt t="36217" x="5835650" y="3092450"/>
          <p14:tracePt t="36234" x="5918200" y="3105150"/>
          <p14:tracePt t="36251" x="5969000" y="3105150"/>
          <p14:tracePt t="36268" x="6038850" y="3105150"/>
          <p14:tracePt t="36284" x="6083300" y="3105150"/>
          <p14:tracePt t="36287" x="6108700" y="3105150"/>
          <p14:tracePt t="36301" x="6134100" y="3105150"/>
          <p14:tracePt t="36318" x="6184900" y="3105150"/>
          <p14:tracePt t="36334" x="6203950" y="3105150"/>
          <p14:tracePt t="36351" x="6210300" y="3105150"/>
          <p14:tracePt t="36368" x="6216650" y="3105150"/>
          <p14:tracePt t="36385" x="6223000" y="3105150"/>
          <p14:tracePt t="36687" x="0" y="0"/>
        </p14:tracePtLst>
        <p14:tracePtLst>
          <p14:tracePt t="37242" x="7029450" y="3028950"/>
          <p14:tracePt t="37321" x="7035800" y="3035300"/>
          <p14:tracePt t="37329" x="7054850" y="3035300"/>
          <p14:tracePt t="37337" x="7092950" y="3035300"/>
          <p14:tracePt t="37352" x="7200900" y="3035300"/>
          <p14:tracePt t="37368" x="7327900" y="3035300"/>
          <p14:tracePt t="37385" x="7442200" y="3035300"/>
          <p14:tracePt t="37402" x="7531100" y="3035300"/>
          <p14:tracePt t="37418" x="7569200" y="3035300"/>
          <p14:tracePt t="37434" x="7581900" y="3035300"/>
          <p14:tracePt t="37574" x="0" y="0"/>
        </p14:tracePtLst>
        <p14:tracePtLst>
          <p14:tracePt t="38135" x="8032750" y="3035300"/>
          <p14:tracePt t="38210" x="8058150" y="3035300"/>
          <p14:tracePt t="38217" x="8089900" y="3035300"/>
          <p14:tracePt t="38225" x="8134350" y="3035300"/>
          <p14:tracePt t="38234" x="8197850" y="3035300"/>
          <p14:tracePt t="38250" x="8331200" y="3035300"/>
          <p14:tracePt t="38267" x="8502650" y="3035300"/>
          <p14:tracePt t="38273" x="8585200" y="3035300"/>
          <p14:tracePt t="38284" x="8667750" y="3035300"/>
          <p14:tracePt t="38300" x="8839200" y="3035300"/>
          <p14:tracePt t="38318" x="9010650" y="3035300"/>
          <p14:tracePt t="38334" x="9061450" y="3035300"/>
          <p14:tracePt t="38351" x="9074150" y="3035300"/>
          <p14:tracePt t="38551" x="0" y="0"/>
        </p14:tracePtLst>
        <p14:tracePtLst>
          <p14:tracePt t="40234" x="9226550" y="3035300"/>
          <p14:tracePt t="40370" x="9232900" y="3035300"/>
          <p14:tracePt t="40377" x="9239250" y="3035300"/>
          <p14:tracePt t="40384" x="9258300" y="3035300"/>
          <p14:tracePt t="40400" x="9296400" y="3035300"/>
          <p14:tracePt t="40417" x="9347200" y="3035300"/>
          <p14:tracePt t="40434" x="9410700" y="3035300"/>
          <p14:tracePt t="40450" x="9474200" y="3035300"/>
          <p14:tracePt t="40467" x="9550400" y="3035300"/>
          <p14:tracePt t="40483" x="9613900" y="3035300"/>
          <p14:tracePt t="40488" x="9658350" y="3035300"/>
          <p14:tracePt t="40500" x="9690100" y="3035300"/>
          <p14:tracePt t="40517" x="9779000" y="3035300"/>
          <p14:tracePt t="40533" x="9855200" y="3035300"/>
          <p14:tracePt t="40537" x="9886950" y="3035300"/>
          <p14:tracePt t="40551" x="9944100" y="3035300"/>
          <p14:tracePt t="40567" x="9988550" y="3035300"/>
          <p14:tracePt t="40585" x="10020300" y="3035300"/>
          <p14:tracePt t="40600" x="10045700" y="3035300"/>
          <p14:tracePt t="40617" x="10071100" y="3035300"/>
          <p14:tracePt t="40633" x="10090150" y="3035300"/>
          <p14:tracePt t="40650" x="10102850" y="3035300"/>
          <p14:tracePt t="40762" x="10109200" y="3035300"/>
          <p14:tracePt t="41551" x="0" y="0"/>
        </p14:tracePtLst>
        <p14:tracePtLst>
          <p14:tracePt t="42464" x="1295400" y="3371850"/>
          <p14:tracePt t="42544" x="1308100" y="3371850"/>
          <p14:tracePt t="42553" x="1327150" y="3371850"/>
          <p14:tracePt t="42567" x="1397000" y="3371850"/>
          <p14:tracePt t="42582" x="1498600" y="3371850"/>
          <p14:tracePt t="42600" x="1606550" y="3371850"/>
          <p14:tracePt t="42615" x="1695450" y="3371850"/>
          <p14:tracePt t="42632" x="1733550" y="3371850"/>
          <p14:tracePt t="42648" x="1746250" y="3371850"/>
          <p14:tracePt t="42665" x="1758950" y="3371850"/>
          <p14:tracePt t="42878" x="0" y="0"/>
        </p14:tracePtLst>
        <p14:tracePtLst>
          <p14:tracePt t="43937" x="1409700" y="2374900"/>
          <p14:tracePt t="43945" x="1403350" y="2374900"/>
          <p14:tracePt t="43977" x="1403350" y="2381250"/>
          <p14:tracePt t="43985" x="1403350" y="2393950"/>
          <p14:tracePt t="43999" x="1403350" y="2419350"/>
          <p14:tracePt t="44015" x="1403350" y="2451100"/>
          <p14:tracePt t="44032" x="1403350" y="2482850"/>
          <p14:tracePt t="44049" x="1409700" y="2508250"/>
          <p14:tracePt t="44065" x="1422400" y="2520950"/>
          <p14:tracePt t="44082" x="1435100" y="2540000"/>
          <p14:tracePt t="44100" x="1460500" y="2546350"/>
          <p14:tracePt t="44103" x="1473200" y="2552700"/>
          <p14:tracePt t="44116" x="1498600" y="2559050"/>
          <p14:tracePt t="44132" x="1581150" y="2578100"/>
          <p14:tracePt t="44150" x="1701800" y="2597150"/>
          <p14:tracePt t="44153" x="1784350" y="2609850"/>
          <p14:tracePt t="44167" x="1974850" y="2609850"/>
          <p14:tracePt t="44183" x="2203450" y="2609850"/>
          <p14:tracePt t="44199" x="2432050" y="2609850"/>
          <p14:tracePt t="44215" x="2622550" y="2609850"/>
          <p14:tracePt t="44233" x="2781300" y="2609850"/>
          <p14:tracePt t="44248" x="2908300" y="2609850"/>
          <p14:tracePt t="44265" x="3016250" y="2609850"/>
          <p14:tracePt t="44282" x="3124200" y="2609850"/>
          <p14:tracePt t="44298" x="3232150" y="2609850"/>
          <p14:tracePt t="44315" x="3346450" y="2609850"/>
          <p14:tracePt t="44319" x="3409950" y="2609850"/>
          <p14:tracePt t="44331" x="3467100" y="2609850"/>
          <p14:tracePt t="44348" x="3568700" y="2609850"/>
          <p14:tracePt t="44366" x="3670300" y="2609850"/>
          <p14:tracePt t="44383" x="3702050" y="2603500"/>
          <p14:tracePt t="44399" x="3733800" y="2597150"/>
          <p14:tracePt t="44415" x="3765550" y="2584450"/>
          <p14:tracePt t="44432" x="3790950" y="2571750"/>
          <p14:tracePt t="44449" x="3803650" y="2565400"/>
          <p14:tracePt t="44465" x="3816350" y="2559050"/>
          <p14:tracePt t="44481" x="3816350" y="2552700"/>
          <p14:tracePt t="44515" x="3822700" y="2552700"/>
          <p14:tracePt t="44560" x="3822700" y="2546350"/>
          <p14:tracePt t="44575" x="3822700" y="2540000"/>
          <p14:tracePt t="44790" x="0" y="0"/>
        </p14:tracePtLst>
        <p14:tracePtLst>
          <p14:tracePt t="46434" x="3333750" y="2374900"/>
          <p14:tracePt t="46440" x="3333750" y="2381250"/>
          <p14:tracePt t="46450" x="3333750" y="2387600"/>
          <p14:tracePt t="46465" x="3333750" y="2400300"/>
          <p14:tracePt t="46481" x="3333750" y="2419350"/>
          <p14:tracePt t="46498" x="3340100" y="2425700"/>
          <p14:tracePt t="46514" x="3352800" y="2444750"/>
          <p14:tracePt t="46531" x="3365500" y="2463800"/>
          <p14:tracePt t="46536" x="3378200" y="2476500"/>
          <p14:tracePt t="46548" x="3390900" y="2489200"/>
          <p14:tracePt t="46564" x="3435350" y="2520950"/>
          <p14:tracePt t="46581" x="3517900" y="2559050"/>
          <p14:tracePt t="46584" x="3562350" y="2571750"/>
          <p14:tracePt t="46599" x="3663950" y="2590800"/>
          <p14:tracePt t="46615" x="3771900" y="2609850"/>
          <p14:tracePt t="46631" x="3841750" y="2622550"/>
          <p14:tracePt t="46648" x="3886200" y="2622550"/>
          <p14:tracePt t="46665" x="3911600" y="2622550"/>
          <p14:tracePt t="46681" x="3949700" y="2616200"/>
          <p14:tracePt t="46698" x="3968750" y="2603500"/>
          <p14:tracePt t="46714" x="3994150" y="2578100"/>
          <p14:tracePt t="46731" x="4006850" y="2559050"/>
          <p14:tracePt t="46735" x="4006850" y="2546350"/>
          <p14:tracePt t="46747" x="4013200" y="2527300"/>
          <p14:tracePt t="46764" x="4013200" y="2495550"/>
          <p14:tracePt t="46767" x="4013200" y="2482850"/>
          <p14:tracePt t="46780" x="4013200" y="2463800"/>
          <p14:tracePt t="46797" x="4013200" y="2432050"/>
          <p14:tracePt t="46814" x="4006850" y="2381250"/>
          <p14:tracePt t="46830" x="3994150" y="2362200"/>
          <p14:tracePt t="46847" x="3975100" y="2336800"/>
          <p14:tracePt t="46864" x="3949700" y="2330450"/>
          <p14:tracePt t="46881" x="3930650" y="2324100"/>
          <p14:tracePt t="46897" x="3911600" y="2324100"/>
          <p14:tracePt t="46914" x="3873500" y="2324100"/>
          <p14:tracePt t="46931" x="3841750" y="2343150"/>
          <p14:tracePt t="46947" x="3797300" y="2362200"/>
          <p14:tracePt t="46963" x="3759200" y="2393950"/>
          <p14:tracePt t="46980" x="3727450" y="2419350"/>
          <p14:tracePt t="46997" x="3702050" y="2444750"/>
          <p14:tracePt t="46999" x="3695700" y="2457450"/>
          <p14:tracePt t="47014" x="3683000" y="2482850"/>
          <p14:tracePt t="47030" x="3683000" y="2495550"/>
          <p14:tracePt t="47047" x="3683000" y="2514600"/>
          <p14:tracePt t="47064" x="3683000" y="2527300"/>
          <p14:tracePt t="47081" x="3689350" y="2540000"/>
          <p14:tracePt t="47097" x="3702050" y="2546350"/>
          <p14:tracePt t="47115" x="3733800" y="2565400"/>
          <p14:tracePt t="47131" x="3771900" y="2578100"/>
          <p14:tracePt t="47148" x="3841750" y="2590800"/>
          <p14:tracePt t="47151" x="3867150" y="2590800"/>
          <p14:tracePt t="47164" x="3898900" y="2590800"/>
          <p14:tracePt t="47181" x="3937000" y="2590800"/>
          <p14:tracePt t="47198" x="3956050" y="2590800"/>
          <p14:tracePt t="47214" x="3968750" y="2590800"/>
          <p14:tracePt t="47232" x="3975100" y="2590800"/>
          <p14:tracePt t="47600" x="0" y="0"/>
        </p14:tracePtLst>
        <p14:tracePtLst>
          <p14:tracePt t="49250" x="1733550" y="2368550"/>
          <p14:tracePt t="49274" x="1733550" y="2374900"/>
          <p14:tracePt t="49280" x="1733550" y="2381250"/>
          <p14:tracePt t="49296" x="1733550" y="2387600"/>
          <p14:tracePt t="49305" x="1733550" y="2393950"/>
          <p14:tracePt t="49313" x="1733550" y="2400300"/>
          <p14:tracePt t="49330" x="1733550" y="2406650"/>
          <p14:tracePt t="49347" x="1733550" y="2425700"/>
          <p14:tracePt t="49363" x="1733550" y="2438400"/>
          <p14:tracePt t="49380" x="1746250" y="2457450"/>
          <p14:tracePt t="49383" x="1746250" y="2470150"/>
          <p14:tracePt t="49400" x="1752600" y="2489200"/>
          <p14:tracePt t="49413" x="1758950" y="2495550"/>
          <p14:tracePt t="49430" x="1803400" y="2533650"/>
          <p14:tracePt t="49446" x="1835150" y="2546350"/>
          <p14:tracePt t="49463" x="1854200" y="2552700"/>
          <p14:tracePt t="49480" x="1873250" y="2559050"/>
          <p14:tracePt t="49496" x="1892300" y="2565400"/>
          <p14:tracePt t="49513" x="1905000" y="2565400"/>
          <p14:tracePt t="49530" x="1924050" y="2565400"/>
          <p14:tracePt t="49546" x="1962150" y="2559050"/>
          <p14:tracePt t="49563" x="1987550" y="2546350"/>
          <p14:tracePt t="49580" x="2000250" y="2540000"/>
          <p14:tracePt t="49596" x="2012950" y="2533650"/>
          <p14:tracePt t="49613" x="2019300" y="2527300"/>
          <p14:tracePt t="49711" x="0" y="0"/>
        </p14:tracePtLst>
        <p14:tracePtLst>
          <p14:tracePt t="50457" x="6711950" y="3429000"/>
          <p14:tracePt t="50496" x="6731000" y="3429000"/>
          <p14:tracePt t="50504" x="6769100" y="3429000"/>
          <p14:tracePt t="50513" x="6845300" y="3429000"/>
          <p14:tracePt t="50529" x="7054850" y="3429000"/>
          <p14:tracePt t="50535" x="7181850" y="3429000"/>
          <p14:tracePt t="50546" x="7334250" y="3429000"/>
          <p14:tracePt t="50563" x="7620000" y="3429000"/>
          <p14:tracePt t="50568" x="7721600" y="3429000"/>
          <p14:tracePt t="50580" x="7804150" y="3429000"/>
          <p14:tracePt t="50596" x="7893050" y="3429000"/>
          <p14:tracePt t="50601" x="7918450" y="3429000"/>
          <p14:tracePt t="50613" x="7931150" y="3429000"/>
          <p14:tracePt t="50631" x="7950200" y="3429000"/>
          <p14:tracePt t="50727" x="0" y="0"/>
        </p14:tracePtLst>
        <p14:tracePtLst>
          <p14:tracePt t="51506" x="3441700" y="2368550"/>
          <p14:tracePt t="51553" x="3441700" y="2374900"/>
          <p14:tracePt t="51561" x="3441700" y="2393950"/>
          <p14:tracePt t="51570" x="3435350" y="2419350"/>
          <p14:tracePt t="51579" x="3429000" y="2444750"/>
          <p14:tracePt t="51595" x="3422650" y="2482850"/>
          <p14:tracePt t="51612" x="3422650" y="2533650"/>
          <p14:tracePt t="51614" x="3429000" y="2552700"/>
          <p14:tracePt t="51629" x="3435350" y="2565400"/>
          <p14:tracePt t="51646" x="3473450" y="2609850"/>
          <p14:tracePt t="51663" x="3517900" y="2628900"/>
          <p14:tracePt t="51679" x="3594100" y="2641600"/>
          <p14:tracePt t="51696" x="3702050" y="2641600"/>
          <p14:tracePt t="51713" x="3848100" y="2641600"/>
          <p14:tracePt t="51729" x="4006850" y="2641600"/>
          <p14:tracePt t="51746" x="4108450" y="2616200"/>
          <p14:tracePt t="51762" x="4152900" y="2590800"/>
          <p14:tracePt t="51779" x="4171950" y="2571750"/>
          <p14:tracePt t="51796" x="4178300" y="2546350"/>
          <p14:tracePt t="51812" x="4178300" y="2527300"/>
          <p14:tracePt t="51815" x="4178300" y="2514600"/>
          <p14:tracePt t="51831" x="4178300" y="2501900"/>
          <p14:tracePt t="51871" x="4171950" y="2495550"/>
          <p14:tracePt t="51898" x="4165600" y="2495550"/>
          <p14:tracePt t="51905" x="4165600" y="2489200"/>
          <p14:tracePt t="51912" x="4159250" y="2482850"/>
          <p14:tracePt t="51929" x="4140200" y="2470150"/>
          <p14:tracePt t="51946" x="4095750" y="2444750"/>
          <p14:tracePt t="51963" x="4019550" y="2400300"/>
          <p14:tracePt t="51979" x="3937000" y="2368550"/>
          <p14:tracePt t="51983" x="3886200" y="2355850"/>
          <p14:tracePt t="51996" x="3829050" y="2336800"/>
          <p14:tracePt t="52012" x="3740150" y="2324100"/>
          <p14:tracePt t="52015" x="3721100" y="2324100"/>
          <p14:tracePt t="52029" x="3695700" y="2324100"/>
          <p14:tracePt t="52046" x="3632200" y="2324100"/>
          <p14:tracePt t="52063" x="3600450" y="2336800"/>
          <p14:tracePt t="52079" x="3562350" y="2343150"/>
          <p14:tracePt t="52095" x="3530600" y="2368550"/>
          <p14:tracePt t="52112" x="3505200" y="2393950"/>
          <p14:tracePt t="52129" x="3479800" y="2413000"/>
          <p14:tracePt t="52146" x="3467100" y="2451100"/>
          <p14:tracePt t="52163" x="3460750" y="2476500"/>
          <p14:tracePt t="52179" x="3460750" y="2495550"/>
          <p14:tracePt t="52196" x="3467100" y="2533650"/>
          <p14:tracePt t="52213" x="3473450" y="2552700"/>
          <p14:tracePt t="52215" x="3486150" y="2565400"/>
          <p14:tracePt t="52230" x="3517900" y="2590800"/>
          <p14:tracePt t="52245" x="3530600" y="2603500"/>
          <p14:tracePt t="52262" x="3644900" y="2628900"/>
          <p14:tracePt t="52278" x="3759200" y="2641600"/>
          <p14:tracePt t="52295" x="3860800" y="2641600"/>
          <p14:tracePt t="52312" x="3943350" y="2641600"/>
          <p14:tracePt t="52328" x="3981450" y="2628900"/>
          <p14:tracePt t="52345" x="4000500" y="2616200"/>
          <p14:tracePt t="52362" x="4013200" y="2578100"/>
          <p14:tracePt t="52379" x="4013200" y="2540000"/>
          <p14:tracePt t="52396" x="4013200" y="2495550"/>
          <p14:tracePt t="52412" x="4000500" y="2463800"/>
          <p14:tracePt t="52414" x="3987800" y="2444750"/>
          <p14:tracePt t="52429" x="3968750" y="2425700"/>
          <p14:tracePt t="52446" x="3854450" y="2362200"/>
          <p14:tracePt t="52463" x="3733800" y="2336800"/>
          <p14:tracePt t="52479" x="3606800" y="2317750"/>
          <p14:tracePt t="52495" x="3524250" y="2317750"/>
          <p14:tracePt t="52512" x="3460750" y="2324100"/>
          <p14:tracePt t="52528" x="3441700" y="2343150"/>
          <p14:tracePt t="52545" x="3422650" y="2374900"/>
          <p14:tracePt t="52562" x="3416300" y="2400300"/>
          <p14:tracePt t="52579" x="3416300" y="2432050"/>
          <p14:tracePt t="52595" x="3422650" y="2476500"/>
          <p14:tracePt t="52598" x="3435350" y="2495550"/>
          <p14:tracePt t="52612" x="3454400" y="2514600"/>
          <p14:tracePt t="52629" x="3517900" y="2552700"/>
          <p14:tracePt t="52631" x="3556000" y="2571750"/>
          <p14:tracePt t="52646" x="3613150" y="2590800"/>
          <p14:tracePt t="52662" x="3816350" y="2616200"/>
          <p14:tracePt t="52679" x="3949700" y="2616200"/>
          <p14:tracePt t="52695" x="4064000" y="2590800"/>
          <p14:tracePt t="52712" x="4102100" y="2565400"/>
          <p14:tracePt t="52729" x="4114800" y="2552700"/>
          <p14:tracePt t="52745" x="4114800" y="2540000"/>
          <p14:tracePt t="52762" x="4114800" y="2508250"/>
          <p14:tracePt t="52778" x="4089400" y="2476500"/>
          <p14:tracePt t="52795" x="4044950" y="2438400"/>
          <p14:tracePt t="52812" x="3968750" y="2393950"/>
          <p14:tracePt t="52829" x="3886200" y="2362200"/>
          <p14:tracePt t="52832" x="3860800" y="2355850"/>
          <p14:tracePt t="52845" x="3848100" y="2355850"/>
          <p14:tracePt t="52863" x="3816350" y="2355850"/>
          <p14:tracePt t="52878" x="3790950" y="2355850"/>
          <p14:tracePt t="52895" x="3784600" y="2368550"/>
          <p14:tracePt t="52912" x="3778250" y="2387600"/>
          <p14:tracePt t="52929" x="3778250" y="2406650"/>
          <p14:tracePt t="52945" x="3778250" y="2419350"/>
          <p14:tracePt t="52962" x="3784600" y="2432050"/>
          <p14:tracePt t="52979" x="3803650" y="2451100"/>
          <p14:tracePt t="52995" x="3810000" y="2451100"/>
          <p14:tracePt t="53012" x="3822700" y="2451100"/>
          <p14:tracePt t="53029" x="3829050" y="2451100"/>
          <p14:tracePt t="53030" x="3835400" y="2451100"/>
          <p14:tracePt t="53045" x="3848100" y="2451100"/>
          <p14:tracePt t="53062" x="3854450" y="2444750"/>
          <p14:tracePt t="53078" x="3860800" y="2432050"/>
          <p14:tracePt t="53112" x="3860800" y="2419350"/>
          <p14:tracePt t="53128" x="3854450" y="2413000"/>
          <p14:tracePt t="53146" x="3854450" y="2406650"/>
          <p14:tracePt t="53162" x="3841750" y="2406650"/>
          <p14:tracePt t="53178" x="3835400" y="2406650"/>
          <p14:tracePt t="53195" x="3810000" y="2419350"/>
          <p14:tracePt t="53212" x="3797300" y="2451100"/>
          <p14:tracePt t="53215" x="3790950" y="2476500"/>
          <p14:tracePt t="53229" x="3784600" y="2501900"/>
          <p14:tracePt t="53245" x="3778250" y="2527300"/>
          <p14:tracePt t="53262" x="3778250" y="2546350"/>
          <p14:tracePt t="53279" x="3778250" y="2552700"/>
          <p14:tracePt t="53328" x="3790950" y="2552700"/>
          <p14:tracePt t="53335" x="3797300" y="2546350"/>
          <p14:tracePt t="53345" x="3797300" y="2527300"/>
          <p14:tracePt t="53362" x="3797300" y="2501900"/>
          <p14:tracePt t="53378" x="3797300" y="2476500"/>
          <p14:tracePt t="53395" x="3797300" y="2457450"/>
          <p14:tracePt t="53411" x="3784600" y="2444750"/>
          <p14:tracePt t="53429" x="3778250" y="2444750"/>
          <p14:tracePt t="53445" x="3752850" y="2444750"/>
          <p14:tracePt t="53462" x="3721100" y="2495550"/>
          <p14:tracePt t="53478" x="3714750" y="2508250"/>
          <p14:tracePt t="53495" x="3714750" y="2520950"/>
          <p14:tracePt t="53511" x="3721100" y="2533650"/>
          <p14:tracePt t="53528" x="3740150" y="2540000"/>
          <p14:tracePt t="53545" x="3771900" y="2540000"/>
          <p14:tracePt t="53561" x="3829050" y="2540000"/>
          <p14:tracePt t="53578" x="3867150" y="2527300"/>
          <p14:tracePt t="53595" x="3879850" y="2501900"/>
          <p14:tracePt t="53611" x="3886200" y="2489200"/>
          <p14:tracePt t="53628" x="3886200" y="2470150"/>
          <p14:tracePt t="53645" x="3886200" y="2451100"/>
          <p14:tracePt t="53648" x="3873500" y="2444750"/>
          <p14:tracePt t="53663" x="3867150" y="2444750"/>
          <p14:tracePt t="53679" x="3854450" y="2444750"/>
          <p14:tracePt t="53695" x="3829050" y="2457450"/>
          <p14:tracePt t="53711" x="3810000" y="2482850"/>
          <p14:tracePt t="53728" x="3797300" y="2501900"/>
          <p14:tracePt t="53745" x="3797300" y="2508250"/>
          <p14:tracePt t="53783" x="3797300" y="2514600"/>
          <p14:tracePt t="53799" x="3803650" y="2514600"/>
          <p14:tracePt t="53811" x="3816350" y="2514600"/>
          <p14:tracePt t="53828" x="3841750" y="2501900"/>
          <p14:tracePt t="53845" x="3860800" y="2476500"/>
          <p14:tracePt t="53847" x="3867150" y="2470150"/>
          <p14:tracePt t="54073" x="3860800" y="2470150"/>
          <p14:tracePt t="54079" x="3841750" y="2470150"/>
          <p14:tracePt t="54079" x="0" y="0"/>
        </p14:tracePtLst>
        <p14:tracePtLst>
          <p14:tracePt t="54487" x="1606550" y="2286000"/>
          <p14:tracePt t="54496" x="1606550" y="2298700"/>
          <p14:tracePt t="54505" x="1606550" y="2305050"/>
          <p14:tracePt t="54512" x="1606550" y="2311400"/>
          <p14:tracePt t="54528" x="1606550" y="2336800"/>
          <p14:tracePt t="54545" x="1606550" y="2381250"/>
          <p14:tracePt t="54561" x="1625600" y="2425700"/>
          <p14:tracePt t="54578" x="1651000" y="2470150"/>
          <p14:tracePt t="54595" x="1689100" y="2501900"/>
          <p14:tracePt t="54599" x="1708150" y="2520950"/>
          <p14:tracePt t="54611" x="1733550" y="2540000"/>
          <p14:tracePt t="54628" x="1797050" y="2578100"/>
          <p14:tracePt t="54631" x="1841500" y="2590800"/>
          <p14:tracePt t="54645" x="1879600" y="2597150"/>
          <p14:tracePt t="54662" x="1987550" y="2616200"/>
          <p14:tracePt t="54679" x="2070100" y="2616200"/>
          <p14:tracePt t="54695" x="2139950" y="2584450"/>
          <p14:tracePt t="54712" x="2184400" y="2552700"/>
          <p14:tracePt t="54728" x="2197100" y="2520950"/>
          <p14:tracePt t="54745" x="2203450" y="2482850"/>
          <p14:tracePt t="54761" x="2203450" y="2444750"/>
          <p14:tracePt t="54778" x="2184400" y="2413000"/>
          <p14:tracePt t="54794" x="2159000" y="2393950"/>
          <p14:tracePt t="54811" x="2120900" y="2381250"/>
          <p14:tracePt t="54828" x="2070100" y="2368550"/>
          <p14:tracePt t="54844" x="2032000" y="2368550"/>
          <p14:tracePt t="54861" x="1987550" y="2368550"/>
          <p14:tracePt t="54863" x="1968500" y="2368550"/>
          <p14:tracePt t="54878" x="1930400" y="2387600"/>
          <p14:tracePt t="54894" x="1905000" y="2406650"/>
          <p14:tracePt t="54911" x="1892300" y="2438400"/>
          <p14:tracePt t="54928" x="1885950" y="2451100"/>
          <p14:tracePt t="54944" x="1885950" y="2470150"/>
          <p14:tracePt t="54961" x="1885950" y="2482850"/>
          <p14:tracePt t="54978" x="1885950" y="2501900"/>
          <p14:tracePt t="54994" x="1898650" y="2514600"/>
          <p14:tracePt t="55011" x="1930400" y="2533650"/>
          <p14:tracePt t="55028" x="1955800" y="2540000"/>
          <p14:tracePt t="55031" x="1974850" y="2540000"/>
          <p14:tracePt t="55044" x="1981200" y="2540000"/>
          <p14:tracePt t="55061" x="2012950" y="2540000"/>
          <p14:tracePt t="55063" x="2012950" y="2533650"/>
          <p14:tracePt t="55078" x="2012950" y="2520950"/>
          <p14:tracePt t="55094" x="2012950" y="2501900"/>
          <p14:tracePt t="55111" x="2012950" y="2470150"/>
          <p14:tracePt t="55128" x="2000250" y="2463800"/>
          <p14:tracePt t="55144" x="1993900" y="2463800"/>
          <p14:tracePt t="55161" x="1968500" y="2463800"/>
          <p14:tracePt t="55178" x="1955800" y="2463800"/>
          <p14:tracePt t="55194" x="1930400" y="2470150"/>
          <p14:tracePt t="55212" x="1905000" y="2489200"/>
          <p14:tracePt t="55229" x="1898650" y="2501900"/>
          <p14:tracePt t="55232" x="1892300" y="2508250"/>
          <p14:tracePt t="55245" x="1892300" y="2514600"/>
          <p14:tracePt t="55261" x="1892300" y="2527300"/>
          <p14:tracePt t="55279" x="1898650" y="2546350"/>
          <p14:tracePt t="55294" x="1905000" y="2552700"/>
          <p14:tracePt t="55311" x="1924050" y="2552700"/>
          <p14:tracePt t="55328" x="1943100" y="2552700"/>
          <p14:tracePt t="55344" x="1974850" y="2540000"/>
          <p14:tracePt t="55361" x="1993900" y="2520950"/>
          <p14:tracePt t="55378" x="2006600" y="2495550"/>
          <p14:tracePt t="55394" x="2012950" y="2495550"/>
          <p14:tracePt t="55654" x="0" y="0"/>
        </p14:tracePtLst>
        <p14:tracePtLst>
          <p14:tracePt t="56193" x="1873250" y="2400300"/>
          <p14:tracePt t="56201" x="1866900" y="2400300"/>
          <p14:tracePt t="56212" x="1860550" y="2400300"/>
          <p14:tracePt t="56228" x="1854200" y="2413000"/>
          <p14:tracePt t="56244" x="1854200" y="2419350"/>
          <p14:tracePt t="56261" x="1854200" y="2444750"/>
          <p14:tracePt t="56279" x="1854200" y="2495550"/>
          <p14:tracePt t="56295" x="1860550" y="2533650"/>
          <p14:tracePt t="56311" x="1892300" y="2578100"/>
          <p14:tracePt t="56328" x="1930400" y="2609850"/>
          <p14:tracePt t="56344" x="1974850" y="2635250"/>
          <p14:tracePt t="56361" x="2012950" y="2641600"/>
          <p14:tracePt t="56378" x="2051050" y="2641600"/>
          <p14:tracePt t="56394" x="2101850" y="2641600"/>
          <p14:tracePt t="56412" x="2139950" y="2616200"/>
          <p14:tracePt t="56415" x="2152650" y="2597150"/>
          <p14:tracePt t="56429" x="2165350" y="2578100"/>
          <p14:tracePt t="56445" x="2178050" y="2546350"/>
          <p14:tracePt t="56461" x="2178050" y="2514600"/>
          <p14:tracePt t="56464" x="2178050" y="2495550"/>
          <p14:tracePt t="56480" x="2165350" y="2463800"/>
          <p14:tracePt t="56495" x="2146300" y="2444750"/>
          <p14:tracePt t="56511" x="2133600" y="2432050"/>
          <p14:tracePt t="56528" x="2120900" y="2425700"/>
          <p14:tracePt t="56545" x="2108200" y="2425700"/>
          <p14:tracePt t="56560" x="2101850" y="2425700"/>
          <p14:tracePt t="56584" x="2095500" y="2425700"/>
          <p14:tracePt t="56600" x="2089150" y="2425700"/>
          <p14:tracePt t="56615" x="2082800" y="2425700"/>
          <p14:tracePt t="56627" x="2076450" y="2425700"/>
          <p14:tracePt t="56678" x="0" y="0"/>
        </p14:tracePtLst>
        <p14:tracePtLst>
          <p14:tracePt t="59240" x="1149350" y="3981450"/>
          <p14:tracePt t="59296" x="1149350" y="3987800"/>
          <p14:tracePt t="59328" x="1168400" y="3994150"/>
          <p14:tracePt t="59336" x="1193800" y="4000500"/>
          <p14:tracePt t="59345" x="1231900" y="4006850"/>
          <p14:tracePt t="59360" x="1308100" y="4019550"/>
          <p14:tracePt t="59377" x="1447800" y="4044950"/>
          <p14:tracePt t="59393" x="1631950" y="4070350"/>
          <p14:tracePt t="59410" x="1778000" y="4070350"/>
          <p14:tracePt t="59427" x="1873250" y="4070350"/>
          <p14:tracePt t="59444" x="1905000" y="4070350"/>
          <p14:tracePt t="59461" x="1911350" y="4070350"/>
          <p14:tracePt t="60487" x="0" y="0"/>
        </p14:tracePtLst>
        <p14:tracePtLst>
          <p14:tracePt t="61211" x="1695450" y="3727450"/>
          <p14:tracePt t="61225" x="1689100" y="3733800"/>
          <p14:tracePt t="61241" x="1682750" y="3746500"/>
          <p14:tracePt t="61249" x="1682750" y="3752850"/>
          <p14:tracePt t="61259" x="1682750" y="3759200"/>
          <p14:tracePt t="61276" x="1682750" y="3778250"/>
          <p14:tracePt t="61294" x="1682750" y="3803650"/>
          <p14:tracePt t="61313" x="1682750" y="3816350"/>
          <p14:tracePt t="61327" x="1682750" y="3835400"/>
          <p14:tracePt t="61343" x="1682750" y="3854450"/>
          <p14:tracePt t="61359" x="1689100" y="3886200"/>
          <p14:tracePt t="61376" x="1708150" y="3905250"/>
          <p14:tracePt t="61392" x="1727200" y="3930650"/>
          <p14:tracePt t="61409" x="1752600" y="3949700"/>
          <p14:tracePt t="61426" x="1771650" y="3968750"/>
          <p14:tracePt t="61443" x="1797050" y="3981450"/>
          <p14:tracePt t="61459" x="1809750" y="3981450"/>
          <p14:tracePt t="61476" x="1822450" y="3981450"/>
          <p14:tracePt t="61492" x="1828800" y="3981450"/>
          <p14:tracePt t="61510" x="1835150" y="3981450"/>
          <p14:tracePt t="61526" x="1854200" y="3981450"/>
          <p14:tracePt t="61544" x="1860550" y="3968750"/>
          <p14:tracePt t="61559" x="1866900" y="3962400"/>
          <p14:tracePt t="61575" x="1873250" y="3943350"/>
          <p14:tracePt t="61593" x="1873250" y="3930650"/>
          <p14:tracePt t="61609" x="1879600" y="3905250"/>
          <p14:tracePt t="61626" x="1879600" y="3886200"/>
          <p14:tracePt t="61642" x="1879600" y="3867150"/>
          <p14:tracePt t="61659" x="1879600" y="3848100"/>
          <p14:tracePt t="61675" x="1873250" y="3829050"/>
          <p14:tracePt t="61693" x="1866900" y="3816350"/>
          <p14:tracePt t="61695" x="1860550" y="3810000"/>
          <p14:tracePt t="61710" x="1847850" y="3797300"/>
          <p14:tracePt t="61726" x="1828800" y="3778250"/>
          <p14:tracePt t="61743" x="1790700" y="3759200"/>
          <p14:tracePt t="61759" x="1758950" y="3746500"/>
          <p14:tracePt t="61776" x="1720850" y="3733800"/>
          <p14:tracePt t="61792" x="1708150" y="3727450"/>
          <p14:tracePt t="61809" x="1701800" y="3727450"/>
          <p14:tracePt t="61842" x="1695450" y="3727450"/>
          <p14:tracePt t="61859" x="1689100" y="3727450"/>
          <p14:tracePt t="61875" x="1682750" y="3727450"/>
          <p14:tracePt t="61892" x="1670050" y="3727450"/>
          <p14:tracePt t="61909" x="1663700" y="3733800"/>
          <p14:tracePt t="61926" x="1651000" y="3746500"/>
          <p14:tracePt t="61942" x="1651000" y="3759200"/>
          <p14:tracePt t="61959" x="1644650" y="3778250"/>
          <p14:tracePt t="61976" x="1644650" y="3790950"/>
          <p14:tracePt t="61992" x="1644650" y="3810000"/>
          <p14:tracePt t="62009" x="1644650" y="3829050"/>
          <p14:tracePt t="62025" x="1657350" y="3848100"/>
          <p14:tracePt t="62042" x="1657350" y="3854450"/>
          <p14:tracePt t="62059" x="1663700" y="3860800"/>
          <p14:tracePt t="62075" x="1663700" y="3873500"/>
          <p14:tracePt t="62092" x="1676400" y="3886200"/>
          <p14:tracePt t="62109" x="1682750" y="3892550"/>
          <p14:tracePt t="62125" x="1689100" y="3898900"/>
          <p14:tracePt t="62142" x="1695450" y="3905250"/>
          <p14:tracePt t="62158" x="1701800" y="3917950"/>
          <p14:tracePt t="62175" x="1714500" y="3924300"/>
          <p14:tracePt t="62192" x="1733550" y="3937000"/>
          <p14:tracePt t="62209" x="1746250" y="3943350"/>
          <p14:tracePt t="62226" x="1758950" y="3956050"/>
          <p14:tracePt t="62242" x="1765300" y="3956050"/>
          <p14:tracePt t="62258" x="1778000" y="3956050"/>
          <p14:tracePt t="62275" x="1784350" y="3956050"/>
          <p14:tracePt t="62291" x="1790700" y="3956050"/>
          <p14:tracePt t="62308" x="1809750" y="3956050"/>
          <p14:tracePt t="62325" x="1822450" y="3943350"/>
          <p14:tracePt t="62342" x="1835150" y="3924300"/>
          <p14:tracePt t="62358" x="1847850" y="3911600"/>
          <p14:tracePt t="62375" x="1847850" y="3898900"/>
          <p14:tracePt t="62392" x="1847850" y="3886200"/>
          <p14:tracePt t="62408" x="1847850" y="3867150"/>
          <p14:tracePt t="62425" x="1847850" y="3854450"/>
          <p14:tracePt t="62441" x="1847850" y="3848100"/>
          <p14:tracePt t="62458" x="1847850" y="3835400"/>
          <p14:tracePt t="62475" x="1847850" y="3829050"/>
          <p14:tracePt t="62492" x="1841500" y="3816350"/>
          <p14:tracePt t="62508" x="1835150" y="3810000"/>
          <p14:tracePt t="62758" x="0" y="0"/>
        </p14:tracePtLst>
        <p14:tracePtLst>
          <p14:tracePt t="63627" x="3905250" y="3917950"/>
          <p14:tracePt t="63635" x="3905250" y="3924300"/>
          <p14:tracePt t="63656" x="3911600" y="3924300"/>
          <p14:tracePt t="63665" x="3917950" y="3924300"/>
          <p14:tracePt t="63675" x="3924300" y="3924300"/>
          <p14:tracePt t="63692" x="3943350" y="3924300"/>
          <p14:tracePt t="63708" x="3981450" y="3924300"/>
          <p14:tracePt t="63710" x="4000500" y="3924300"/>
          <p14:tracePt t="63725" x="4044950" y="3930650"/>
          <p14:tracePt t="63742" x="4203700" y="3937000"/>
          <p14:tracePt t="63758" x="4343400" y="3937000"/>
          <p14:tracePt t="63775" x="4483100" y="3937000"/>
          <p14:tracePt t="63791" x="4610100" y="3937000"/>
          <p14:tracePt t="63808" x="4705350" y="3937000"/>
          <p14:tracePt t="63825" x="4762500" y="3937000"/>
          <p14:tracePt t="63841" x="4800600" y="3937000"/>
          <p14:tracePt t="63858" x="4832350" y="3937000"/>
          <p14:tracePt t="63875" x="4864100" y="3937000"/>
          <p14:tracePt t="63892" x="4883150" y="3937000"/>
          <p14:tracePt t="63908" x="4889500" y="3937000"/>
          <p14:tracePt t="63925" x="4902200" y="3937000"/>
          <p14:tracePt t="63961" x="4908550" y="3937000"/>
          <p14:tracePt t="63975" x="4914900" y="3937000"/>
          <p14:tracePt t="63992" x="4921250" y="3937000"/>
          <p14:tracePt t="64008" x="4933950" y="3937000"/>
          <p14:tracePt t="64025" x="4940300" y="3937000"/>
          <p14:tracePt t="64047" x="4946650" y="3937000"/>
          <p14:tracePt t="64064" x="4953000" y="3937000"/>
          <p14:tracePt t="64080" x="4959350" y="3937000"/>
          <p14:tracePt t="64096" x="4965700" y="3937000"/>
          <p14:tracePt t="64108" x="4972050" y="3937000"/>
          <p14:tracePt t="64125" x="4978400" y="3937000"/>
          <p14:tracePt t="64141" x="4984750" y="3937000"/>
          <p14:tracePt t="64158" x="4997450" y="3937000"/>
          <p14:tracePt t="64175" x="5003800" y="3937000"/>
          <p14:tracePt t="64209" x="5010150" y="3937000"/>
          <p14:tracePt t="64241" x="5016500" y="3937000"/>
          <p14:tracePt t="64487" x="0" y="0"/>
        </p14:tracePtLst>
        <p14:tracePtLst>
          <p14:tracePt t="66361" x="3956050" y="3937000"/>
          <p14:tracePt t="66416" x="3962400" y="3937000"/>
          <p14:tracePt t="66425" x="3968750" y="3937000"/>
          <p14:tracePt t="66432" x="3981450" y="3937000"/>
          <p14:tracePt t="66441" x="4006850" y="3937000"/>
          <p14:tracePt t="66458" x="4083050" y="3937000"/>
          <p14:tracePt t="66475" x="4216400" y="3937000"/>
          <p14:tracePt t="66491" x="4406900" y="3937000"/>
          <p14:tracePt t="66495" x="4502150" y="3937000"/>
          <p14:tracePt t="66508" x="4597400" y="3937000"/>
          <p14:tracePt t="66524" x="4762500" y="3937000"/>
          <p14:tracePt t="66531" x="4832350" y="3937000"/>
          <p14:tracePt t="66543" x="4914900" y="3937000"/>
          <p14:tracePt t="66558" x="4953000" y="3937000"/>
          <p14:tracePt t="66575" x="4965700" y="3937000"/>
          <p14:tracePt t="66591" x="4972050" y="3937000"/>
          <p14:tracePt t="66934" x="0" y="0"/>
        </p14:tracePtLst>
        <p14:tracePtLst>
          <p14:tracePt t="70121" x="1714500" y="4070350"/>
          <p14:tracePt t="70128" x="1708150" y="4070350"/>
          <p14:tracePt t="70140" x="1701800" y="4070350"/>
          <p14:tracePt t="70156" x="1701800" y="4076700"/>
          <p14:tracePt t="70173" x="1695450" y="4089400"/>
          <p14:tracePt t="70191" x="1695450" y="4114800"/>
          <p14:tracePt t="70207" x="1695450" y="4146550"/>
          <p14:tracePt t="70224" x="1701800" y="4165600"/>
          <p14:tracePt t="70240" x="1733550" y="4203700"/>
          <p14:tracePt t="70257" x="1809750" y="4235450"/>
          <p14:tracePt t="70274" x="1911350" y="4267200"/>
          <p14:tracePt t="70290" x="2032000" y="4298950"/>
          <p14:tracePt t="70307" x="2184400" y="4337050"/>
          <p14:tracePt t="70324" x="2330450" y="4362450"/>
          <p14:tracePt t="70328" x="2400300" y="4368800"/>
          <p14:tracePt t="70340" x="2463800" y="4368800"/>
          <p14:tracePt t="70356" x="2622550" y="4368800"/>
          <p14:tracePt t="70372" x="2787650" y="4368800"/>
          <p14:tracePt t="70375" x="2870200" y="4368800"/>
          <p14:tracePt t="70389" x="2946400" y="4368800"/>
          <p14:tracePt t="70406" x="3187700" y="4368800"/>
          <p14:tracePt t="70423" x="3340100" y="4368800"/>
          <p14:tracePt t="70439" x="3454400" y="4368800"/>
          <p14:tracePt t="70456" x="3543300" y="4368800"/>
          <p14:tracePt t="70473" x="3600450" y="4368800"/>
          <p14:tracePt t="70490" x="3632200" y="4362450"/>
          <p14:tracePt t="70506" x="3651250" y="4356100"/>
          <p14:tracePt t="70523" x="3663950" y="4349750"/>
          <p14:tracePt t="70529" x="3670300" y="4349750"/>
          <p14:tracePt t="70540" x="3676650" y="4349750"/>
          <p14:tracePt t="70557" x="3683000" y="4343400"/>
          <p14:tracePt t="70573" x="3708400" y="4343400"/>
          <p14:tracePt t="70591" x="3733800" y="4330700"/>
          <p14:tracePt t="70606" x="3759200" y="4318000"/>
          <p14:tracePt t="70623" x="3784600" y="4305300"/>
          <p14:tracePt t="70639" x="3803650" y="4298950"/>
          <p14:tracePt t="70656" x="3810000" y="4292600"/>
          <p14:tracePt t="70673" x="3822700" y="4286250"/>
          <p14:tracePt t="70689" x="3829050" y="4279900"/>
          <p14:tracePt t="70706" x="3841750" y="4267200"/>
          <p14:tracePt t="70723" x="3848100" y="4254500"/>
          <p14:tracePt t="70740" x="3854450" y="4241800"/>
          <p14:tracePt t="70757" x="3854450" y="4229100"/>
          <p14:tracePt t="70773" x="3854450" y="4222750"/>
          <p14:tracePt t="70790" x="3854450" y="4203700"/>
          <p14:tracePt t="70807" x="3854450" y="4197350"/>
          <p14:tracePt t="70823" x="3854450" y="4191000"/>
          <p14:tracePt t="70856" x="3854450" y="4171950"/>
          <p14:tracePt t="70872" x="3841750" y="4165600"/>
          <p14:tracePt t="70889" x="3829050" y="4152900"/>
          <p14:tracePt t="70906" x="3784600" y="4127500"/>
          <p14:tracePt t="70923" x="3702050" y="4095750"/>
          <p14:tracePt t="70939" x="3613150" y="4076700"/>
          <p14:tracePt t="70956" x="3536950" y="4057650"/>
          <p14:tracePt t="70973" x="3467100" y="4044950"/>
          <p14:tracePt t="70975" x="3441700" y="4038600"/>
          <p14:tracePt t="70990" x="3384550" y="4025900"/>
          <p14:tracePt t="71007" x="3314700" y="4019550"/>
          <p14:tracePt t="71023" x="3232150" y="4019550"/>
          <p14:tracePt t="71040" x="3130550" y="4019550"/>
          <p14:tracePt t="71056" x="3028950" y="4019550"/>
          <p14:tracePt t="71073" x="2908300" y="4019550"/>
          <p14:tracePt t="71090" x="2781300" y="4019550"/>
          <p14:tracePt t="71106" x="2641600" y="4019550"/>
          <p14:tracePt t="71123" x="2514600" y="4019550"/>
          <p14:tracePt t="71140" x="2400300" y="4019550"/>
          <p14:tracePt t="71156" x="2305050" y="4019550"/>
          <p14:tracePt t="71159" x="2260600" y="4019550"/>
          <p14:tracePt t="71172" x="2228850" y="4019550"/>
          <p14:tracePt t="71189" x="2171700" y="4019550"/>
          <p14:tracePt t="71206" x="2095500" y="4019550"/>
          <p14:tracePt t="71223" x="2063750" y="4025900"/>
          <p14:tracePt t="71240" x="2019300" y="4038600"/>
          <p14:tracePt t="71256" x="1987550" y="4044950"/>
          <p14:tracePt t="71273" x="1943100" y="4057650"/>
          <p14:tracePt t="71289" x="1911350" y="4064000"/>
          <p14:tracePt t="71306" x="1892300" y="4070350"/>
          <p14:tracePt t="71322" x="1873250" y="4083050"/>
          <p14:tracePt t="71339" x="1866900" y="4089400"/>
          <p14:tracePt t="71356" x="1860550" y="4089400"/>
          <p14:tracePt t="71372" x="1854200" y="4095750"/>
          <p14:tracePt t="71389" x="1847850" y="4102100"/>
          <p14:tracePt t="71406" x="1835150" y="4114800"/>
          <p14:tracePt t="71422" x="1835150" y="4121150"/>
          <p14:tracePt t="71439" x="1835150" y="4133850"/>
          <p14:tracePt t="71455" x="1835150" y="4140200"/>
          <p14:tracePt t="71472" x="1835150" y="4159250"/>
          <p14:tracePt t="71489" x="1841500" y="4159250"/>
          <p14:tracePt t="71538" x="1847850" y="4159250"/>
          <p14:tracePt t="71546" x="1854200" y="4165600"/>
          <p14:tracePt t="71561" x="1873250" y="4171950"/>
          <p14:tracePt t="71573" x="1879600" y="4171950"/>
          <p14:tracePt t="71590" x="1930400" y="4184650"/>
          <p14:tracePt t="71608" x="2032000" y="4203700"/>
          <p14:tracePt t="71622" x="2133600" y="4210050"/>
          <p14:tracePt t="71639" x="2247900" y="4222750"/>
          <p14:tracePt t="71656" x="2413000" y="4235450"/>
          <p14:tracePt t="71672" x="2540000" y="4235450"/>
          <p14:tracePt t="71689" x="2654300" y="4235450"/>
          <p14:tracePt t="71705" x="2762250" y="4235450"/>
          <p14:tracePt t="71722" x="2857500" y="4235450"/>
          <p14:tracePt t="71739" x="2946400" y="4235450"/>
          <p14:tracePt t="71756" x="3028950" y="4235450"/>
          <p14:tracePt t="71759" x="3060700" y="4235450"/>
          <p14:tracePt t="71773" x="3086100" y="4235450"/>
          <p14:tracePt t="71789" x="3117850" y="4235450"/>
          <p14:tracePt t="71806" x="3149600" y="4235450"/>
          <p14:tracePt t="71823" x="3168650" y="4235450"/>
          <p14:tracePt t="71839" x="3181350" y="4235450"/>
          <p14:tracePt t="71855" x="3200400" y="4235450"/>
          <p14:tracePt t="71872" x="3225800" y="4235450"/>
          <p14:tracePt t="71889" x="3244850" y="4235450"/>
          <p14:tracePt t="71905" x="3276600" y="4235450"/>
          <p14:tracePt t="71922" x="3282950" y="4235450"/>
          <p14:tracePt t="71939" x="3295650" y="4235450"/>
          <p14:tracePt t="72726" x="0" y="0"/>
        </p14:tracePtLst>
        <p14:tracePtLst>
          <p14:tracePt t="79385" x="1955800" y="4070350"/>
          <p14:tracePt t="79400" x="1949450" y="4070350"/>
          <p14:tracePt t="79407" x="1943100" y="4070350"/>
          <p14:tracePt t="79420" x="1936750" y="4070350"/>
          <p14:tracePt t="79436" x="1924050" y="4076700"/>
          <p14:tracePt t="79453" x="1917700" y="4089400"/>
          <p14:tracePt t="79457" x="1917700" y="4095750"/>
          <p14:tracePt t="79470" x="1917700" y="4114800"/>
          <p14:tracePt t="79487" x="1917700" y="4140200"/>
          <p14:tracePt t="79503" x="1924050" y="4178300"/>
          <p14:tracePt t="79520" x="1943100" y="4197350"/>
          <p14:tracePt t="79537" x="1981200" y="4216400"/>
          <p14:tracePt t="79554" x="2019300" y="4229100"/>
          <p14:tracePt t="79570" x="2038350" y="4229100"/>
          <p14:tracePt t="79575" x="2051050" y="4229100"/>
          <p14:tracePt t="79586" x="2057400" y="4229100"/>
          <p14:tracePt t="79604" x="2063750" y="4229100"/>
          <p14:tracePt t="79637" x="2070100" y="4222750"/>
          <p14:tracePt t="79653" x="2076450" y="4203700"/>
          <p14:tracePt t="79671" x="2076450" y="4178300"/>
          <p14:tracePt t="79687" x="2076450" y="4165600"/>
          <p14:tracePt t="79862" x="0" y="0"/>
        </p14:tracePtLst>
        <p14:tracePtLst>
          <p14:tracePt t="80954" x="8470900" y="4267200"/>
          <p14:tracePt t="80968" x="8477250" y="4267200"/>
          <p14:tracePt t="80976" x="8483600" y="4267200"/>
          <p14:tracePt t="80986" x="8489950" y="4267200"/>
          <p14:tracePt t="81003" x="8502650" y="4267200"/>
          <p14:tracePt t="81019" x="8521700" y="4267200"/>
          <p14:tracePt t="81037" x="8553450" y="4267200"/>
          <p14:tracePt t="81041" x="8578850" y="4267200"/>
          <p14:tracePt t="81053" x="8610600" y="4267200"/>
          <p14:tracePt t="81071" x="8763000" y="4267200"/>
          <p14:tracePt t="81089" x="8890000" y="4267200"/>
          <p14:tracePt t="81103" x="9036050" y="4267200"/>
          <p14:tracePt t="81120" x="9182100" y="4267200"/>
          <p14:tracePt t="81136" x="9309100" y="4267200"/>
          <p14:tracePt t="81153" x="9410700" y="4267200"/>
          <p14:tracePt t="81169" x="9486900" y="4267200"/>
          <p14:tracePt t="81186" x="9531350" y="4267200"/>
          <p14:tracePt t="81202" x="9550400" y="4267200"/>
          <p14:tracePt t="81219" x="9563100" y="4267200"/>
          <p14:tracePt t="81264" x="9569450" y="4267200"/>
          <p14:tracePt t="81282" x="9575800" y="4267200"/>
          <p14:tracePt t="81306" x="9582150" y="4267200"/>
          <p14:tracePt t="81312" x="9588500" y="4267200"/>
          <p14:tracePt t="81322" x="9594850" y="4267200"/>
          <p14:tracePt t="81337" x="9601200" y="4267200"/>
          <p14:tracePt t="81353" x="9613900" y="4267200"/>
          <p14:tracePt t="81369" x="9626600" y="4267200"/>
          <p14:tracePt t="81450" x="9639300" y="4260850"/>
          <p14:tracePt t="81528" x="9639300" y="4254500"/>
          <p14:tracePt t="81538" x="9639300" y="4248150"/>
          <p14:tracePt t="81544" x="9639300" y="4241800"/>
          <p14:tracePt t="81560" x="9639300" y="4235450"/>
          <p14:tracePt t="81570" x="9639300" y="4229100"/>
          <p14:tracePt t="81588" x="9632950" y="4210050"/>
          <p14:tracePt t="81604" x="9620250" y="4197350"/>
          <p14:tracePt t="81607" x="9607550" y="4191000"/>
          <p14:tracePt t="81619" x="9601200" y="4184650"/>
          <p14:tracePt t="81636" x="9569450" y="4171950"/>
          <p14:tracePt t="81652" x="9544050" y="4159250"/>
          <p14:tracePt t="81655" x="9537700" y="4159250"/>
          <p14:tracePt t="81669" x="9518650" y="4152900"/>
          <p14:tracePt t="81686" x="9486900" y="4146550"/>
          <p14:tracePt t="81687" x="9480550" y="4146550"/>
          <p14:tracePt t="81702" x="9455150" y="4146550"/>
          <p14:tracePt t="81719" x="9423400" y="4146550"/>
          <p14:tracePt t="81735" x="9410700" y="4146550"/>
          <p14:tracePt t="81752" x="9404350" y="4146550"/>
          <p14:tracePt t="82071" x="0" y="0"/>
        </p14:tracePtLst>
        <p14:tracePtLst>
          <p14:tracePt t="84122" x="1206500" y="4584700"/>
          <p14:tracePt t="84129" x="1200150" y="4591050"/>
          <p14:tracePt t="84144" x="1206500" y="4597400"/>
          <p14:tracePt t="84160" x="1212850" y="4597400"/>
          <p14:tracePt t="84169" x="1238250" y="4603750"/>
          <p14:tracePt t="84185" x="1289050" y="4603750"/>
          <p14:tracePt t="84202" x="1384300" y="4603750"/>
          <p14:tracePt t="84218" x="1530350" y="4603750"/>
          <p14:tracePt t="84235" x="1708150" y="4603750"/>
          <p14:tracePt t="84252" x="1879600" y="4603750"/>
          <p14:tracePt t="84255" x="1943100" y="4603750"/>
          <p14:tracePt t="84268" x="1993900" y="4603750"/>
          <p14:tracePt t="84285" x="2051050" y="4603750"/>
          <p14:tracePt t="84302" x="2101850" y="4603750"/>
          <p14:tracePt t="84319" x="2133600" y="4603750"/>
          <p14:tracePt t="84335" x="2152650" y="4603750"/>
          <p14:tracePt t="84351" x="2159000" y="4603750"/>
          <p14:tracePt t="84911" x="0" y="0"/>
        </p14:tracePtLst>
        <p14:tracePtLst>
          <p14:tracePt t="85545" x="1790700" y="4356100"/>
          <p14:tracePt t="85586" x="1784350" y="4356100"/>
          <p14:tracePt t="85601" x="1778000" y="4356100"/>
          <p14:tracePt t="85608" x="1771650" y="4368800"/>
          <p14:tracePt t="85617" x="1771650" y="4375150"/>
          <p14:tracePt t="85635" x="1758950" y="4394200"/>
          <p14:tracePt t="85651" x="1752600" y="4413250"/>
          <p14:tracePt t="85668" x="1752600" y="4425950"/>
          <p14:tracePt t="85685" x="1746250" y="4445000"/>
          <p14:tracePt t="85687" x="1746250" y="4451350"/>
          <p14:tracePt t="85701" x="1746250" y="4457700"/>
          <p14:tracePt t="85719" x="1746250" y="4483100"/>
          <p14:tracePt t="85734" x="1746250" y="4502150"/>
          <p14:tracePt t="85751" x="1746250" y="4540250"/>
          <p14:tracePt t="85767" x="1758950" y="4565650"/>
          <p14:tracePt t="85784" x="1784350" y="4591050"/>
          <p14:tracePt t="85800" x="1809750" y="4610100"/>
          <p14:tracePt t="85817" x="1847850" y="4635500"/>
          <p14:tracePt t="85834" x="1885950" y="4654550"/>
          <p14:tracePt t="85851" x="1930400" y="4667250"/>
          <p14:tracePt t="85867" x="1993900" y="4679950"/>
          <p14:tracePt t="85884" x="2051050" y="4686300"/>
          <p14:tracePt t="85901" x="2120900" y="4686300"/>
          <p14:tracePt t="85904" x="2152650" y="4686300"/>
          <p14:tracePt t="85917" x="2190750" y="4686300"/>
          <p14:tracePt t="85934" x="2260600" y="4686300"/>
          <p14:tracePt t="85951" x="2286000" y="4667250"/>
          <p14:tracePt t="85968" x="2311400" y="4641850"/>
          <p14:tracePt t="85984" x="2330450" y="4603750"/>
          <p14:tracePt t="86001" x="2343150" y="4572000"/>
          <p14:tracePt t="86017" x="2349500" y="4540250"/>
          <p14:tracePt t="86034" x="2349500" y="4508500"/>
          <p14:tracePt t="86051" x="2343150" y="4476750"/>
          <p14:tracePt t="86068" x="2317750" y="4432300"/>
          <p14:tracePt t="86071" x="2305050" y="4413250"/>
          <p14:tracePt t="86085" x="2292350" y="4394200"/>
          <p14:tracePt t="86101" x="2247900" y="4356100"/>
          <p14:tracePt t="86119" x="2139950" y="4311650"/>
          <p14:tracePt t="86135" x="2070100" y="4298950"/>
          <p14:tracePt t="86151" x="2025650" y="4298950"/>
          <p14:tracePt t="86168" x="1981200" y="4298950"/>
          <p14:tracePt t="86184" x="1943100" y="4305300"/>
          <p14:tracePt t="86201" x="1892300" y="4330700"/>
          <p14:tracePt t="86217" x="1847850" y="4356100"/>
          <p14:tracePt t="86234" x="1803400" y="4394200"/>
          <p14:tracePt t="86251" x="1771650" y="4432300"/>
          <p14:tracePt t="86267" x="1752600" y="4457700"/>
          <p14:tracePt t="86284" x="1752600" y="4470400"/>
          <p14:tracePt t="86288" x="1752600" y="4483100"/>
          <p14:tracePt t="86301" x="1752600" y="4502150"/>
          <p14:tracePt t="86319" x="1765300" y="4540250"/>
          <p14:tracePt t="86335" x="1784350" y="4559300"/>
          <p14:tracePt t="86351" x="1809750" y="4572000"/>
          <p14:tracePt t="86368" x="1841500" y="4584700"/>
          <p14:tracePt t="86384" x="1892300" y="4584700"/>
          <p14:tracePt t="86401" x="1974850" y="4584700"/>
          <p14:tracePt t="86417" x="2076450" y="4565650"/>
          <p14:tracePt t="86434" x="2159000" y="4540250"/>
          <p14:tracePt t="86451" x="2209800" y="4514850"/>
          <p14:tracePt t="86467" x="2235200" y="4495800"/>
          <p14:tracePt t="86484" x="2241550" y="4489450"/>
          <p14:tracePt t="86500" x="2247900" y="4483100"/>
          <p14:tracePt t="86502" x="2247900" y="4476750"/>
          <p14:tracePt t="86517" x="2247900" y="4470400"/>
          <p14:tracePt t="87014" x="0" y="0"/>
        </p14:tracePtLst>
        <p14:tracePtLst>
          <p14:tracePt t="88777" x="2209800" y="4381500"/>
          <p14:tracePt t="88857" x="2209800" y="4387850"/>
          <p14:tracePt t="88873" x="2209800" y="4394200"/>
          <p14:tracePt t="88882" x="2209800" y="4400550"/>
          <p14:tracePt t="88889" x="2209800" y="4413250"/>
          <p14:tracePt t="88901" x="2209800" y="4419600"/>
          <p14:tracePt t="88918" x="2209800" y="4432300"/>
          <p14:tracePt t="88934" x="2209800" y="4451350"/>
          <p14:tracePt t="88951" x="2222500" y="4483100"/>
          <p14:tracePt t="88966" x="2235200" y="4508500"/>
          <p14:tracePt t="88983" x="2254250" y="4521200"/>
          <p14:tracePt t="88999" x="2273300" y="4540250"/>
          <p14:tracePt t="89016" x="2298700" y="4552950"/>
          <p14:tracePt t="89033" x="2317750" y="4559300"/>
          <p14:tracePt t="89049" x="2330450" y="4565650"/>
          <p14:tracePt t="89066" x="2343150" y="4572000"/>
          <p14:tracePt t="89084" x="2349500" y="4572000"/>
          <p14:tracePt t="89100" x="2355850" y="4572000"/>
          <p14:tracePt t="89116" x="2362200" y="4572000"/>
          <p14:tracePt t="89133" x="2374900" y="4552950"/>
          <p14:tracePt t="89151" x="2374900" y="4533900"/>
          <p14:tracePt t="89167" x="2374900" y="4514850"/>
          <p14:tracePt t="89183" x="2374900" y="4502150"/>
          <p14:tracePt t="89200" x="2368550" y="4476750"/>
          <p14:tracePt t="89217" x="2362200" y="4457700"/>
          <p14:tracePt t="89233" x="2349500" y="4451350"/>
          <p14:tracePt t="89250" x="2330450" y="4438650"/>
          <p14:tracePt t="89266" x="2311400" y="4432300"/>
          <p14:tracePt t="89283" x="2292350" y="4425950"/>
          <p14:tracePt t="89300" x="2273300" y="4419600"/>
          <p14:tracePt t="89303" x="2260600" y="4419600"/>
          <p14:tracePt t="89321" x="2247900" y="4419600"/>
          <p14:tracePt t="89336" x="2235200" y="4419600"/>
          <p14:tracePt t="89350" x="2222500" y="4419600"/>
          <p14:tracePt t="89367" x="2203450" y="4425950"/>
          <p14:tracePt t="89384" x="2184400" y="4445000"/>
          <p14:tracePt t="89400" x="2178050" y="4451350"/>
          <p14:tracePt t="89417" x="2171700" y="4464050"/>
          <p14:tracePt t="89433" x="2165350" y="4470400"/>
          <p14:tracePt t="89450" x="2165350" y="4489450"/>
          <p14:tracePt t="89466" x="2165350" y="4495800"/>
          <p14:tracePt t="89483" x="2165350" y="4508500"/>
          <p14:tracePt t="89516" x="2165350" y="4521200"/>
          <p14:tracePt t="89533" x="2178050" y="4527550"/>
          <p14:tracePt t="89550" x="2197100" y="4527550"/>
          <p14:tracePt t="89567" x="2222500" y="4527550"/>
          <p14:tracePt t="89585" x="2254250" y="4527550"/>
          <p14:tracePt t="89600" x="2279650" y="4508500"/>
          <p14:tracePt t="89617" x="2292350" y="4489450"/>
          <p14:tracePt t="89634" x="2292350" y="4476750"/>
          <p14:tracePt t="89650" x="2292350" y="4451350"/>
          <p14:tracePt t="89667" x="2286000" y="4425950"/>
          <p14:tracePt t="89683" x="2266950" y="4413250"/>
          <p14:tracePt t="89728" x="2260600" y="4413250"/>
          <p14:tracePt t="89854" x="0" y="0"/>
        </p14:tracePtLst>
        <p14:tracePtLst>
          <p14:tracePt t="90801" x="4362450" y="4572000"/>
          <p14:tracePt t="90890" x="4362450" y="4578350"/>
          <p14:tracePt t="90898" x="4362450" y="4584700"/>
          <p14:tracePt t="90905" x="4368800" y="4584700"/>
          <p14:tracePt t="90916" x="4394200" y="4591050"/>
          <p14:tracePt t="90933" x="4470400" y="4591050"/>
          <p14:tracePt t="90950" x="4616450" y="4591050"/>
          <p14:tracePt t="90953" x="4699000" y="4591050"/>
          <p14:tracePt t="90967" x="4876800" y="4591050"/>
          <p14:tracePt t="90983" x="5035550" y="4591050"/>
          <p14:tracePt t="90999" x="5137150" y="4591050"/>
          <p14:tracePt t="91016" x="5181600" y="4591050"/>
          <p14:tracePt t="91033" x="5207000" y="4591050"/>
          <p14:tracePt t="91049" x="5219700" y="4591050"/>
          <p14:tracePt t="91084" x="5226050" y="4591050"/>
          <p14:tracePt t="91112" x="5232400" y="4591050"/>
          <p14:tracePt t="91215" x="5238750" y="4591050"/>
          <p14:tracePt t="91335" x="0" y="0"/>
        </p14:tracePtLst>
        <p14:tracePtLst>
          <p14:tracePt t="92097" x="1644650" y="4387850"/>
          <p14:tracePt t="92112" x="1644650" y="4394200"/>
          <p14:tracePt t="92121" x="1638300" y="4400550"/>
          <p14:tracePt t="92144" x="1631950" y="4413250"/>
          <p14:tracePt t="92160" x="1631950" y="4425950"/>
          <p14:tracePt t="92169" x="1631950" y="4432300"/>
          <p14:tracePt t="92183" x="1631950" y="4451350"/>
          <p14:tracePt t="92199" x="1631950" y="4470400"/>
          <p14:tracePt t="92215" x="1644650" y="4508500"/>
          <p14:tracePt t="92232" x="1663700" y="4533900"/>
          <p14:tracePt t="92248" x="1689100" y="4552950"/>
          <p14:tracePt t="92265" x="1714500" y="4565650"/>
          <p14:tracePt t="92281" x="1752600" y="4572000"/>
          <p14:tracePt t="92298" x="1778000" y="4578350"/>
          <p14:tracePt t="92315" x="1816100" y="4578350"/>
          <p14:tracePt t="92332" x="1847850" y="4578350"/>
          <p14:tracePt t="92348" x="1866900" y="4578350"/>
          <p14:tracePt t="92365" x="1879600" y="4552950"/>
          <p14:tracePt t="92368" x="1885950" y="4533900"/>
          <p14:tracePt t="92382" x="1885950" y="4508500"/>
          <p14:tracePt t="92398" x="1892300" y="4476750"/>
          <p14:tracePt t="92415" x="1892300" y="4445000"/>
          <p14:tracePt t="92432" x="1892300" y="4438650"/>
          <p14:tracePt t="92465" x="1885950" y="4432300"/>
          <p14:tracePt t="92512" x="1879600" y="4425950"/>
          <p14:tracePt t="92554" x="1873250" y="4425950"/>
          <p14:tracePt t="92576" x="1866900" y="4425950"/>
          <p14:tracePt t="92814" x="0" y="0"/>
        </p14:tracePtLst>
        <p14:tracePtLst>
          <p14:tracePt t="93625" x="6343650" y="4394200"/>
          <p14:tracePt t="93682" x="6343650" y="4400550"/>
          <p14:tracePt t="93712" x="6343650" y="4406900"/>
          <p14:tracePt t="93719" x="6343650" y="4419600"/>
          <p14:tracePt t="93731" x="6343650" y="4432300"/>
          <p14:tracePt t="93748" x="6362700" y="4470400"/>
          <p14:tracePt t="93764" x="6394450" y="4514850"/>
          <p14:tracePt t="93767" x="6419850" y="4533900"/>
          <p14:tracePt t="93781" x="6457950" y="4546600"/>
          <p14:tracePt t="93798" x="6610350" y="4597400"/>
          <p14:tracePt t="93814" x="6711950" y="4603750"/>
          <p14:tracePt t="93831" x="6807200" y="4603750"/>
          <p14:tracePt t="93848" x="6883400" y="4603750"/>
          <p14:tracePt t="93865" x="6927850" y="4597400"/>
          <p14:tracePt t="93882" x="6946900" y="4578350"/>
          <p14:tracePt t="93898" x="6959600" y="4559300"/>
          <p14:tracePt t="93915" x="6972300" y="4540250"/>
          <p14:tracePt t="93931" x="6978650" y="4514850"/>
          <p14:tracePt t="93949" x="6978650" y="4502150"/>
          <p14:tracePt t="93951" x="6985000" y="4489450"/>
          <p14:tracePt t="93965" x="6991350" y="4483100"/>
          <p14:tracePt t="93984" x="6997700" y="4470400"/>
          <p14:tracePt t="94015" x="6997700" y="4464050"/>
          <p14:tracePt t="94214" x="0" y="0"/>
        </p14:tracePtLst>
        <p14:tracePtLst>
          <p14:tracePt t="95161" x="1758950" y="4400550"/>
          <p14:tracePt t="95200" x="1752600" y="4400550"/>
          <p14:tracePt t="95226" x="1752600" y="4413250"/>
          <p14:tracePt t="95242" x="1752600" y="4425950"/>
          <p14:tracePt t="95248" x="1752600" y="4438650"/>
          <p14:tracePt t="95258" x="1752600" y="4445000"/>
          <p14:tracePt t="95264" x="1752600" y="4457700"/>
          <p14:tracePt t="95281" x="1758950" y="4483100"/>
          <p14:tracePt t="95298" x="1771650" y="4508500"/>
          <p14:tracePt t="95314" x="1797050" y="4533900"/>
          <p14:tracePt t="95331" x="1828800" y="4565650"/>
          <p14:tracePt t="95347" x="1892300" y="4591050"/>
          <p14:tracePt t="95365" x="1993900" y="4622800"/>
          <p14:tracePt t="95367" x="2057400" y="4635500"/>
          <p14:tracePt t="95382" x="2203450" y="4654550"/>
          <p14:tracePt t="95398" x="2317750" y="4667250"/>
          <p14:tracePt t="95415" x="2413000" y="4667250"/>
          <p14:tracePt t="95431" x="2470150" y="4667250"/>
          <p14:tracePt t="95448" x="2508250" y="4667250"/>
          <p14:tracePt t="95465" x="2533650" y="4667250"/>
          <p14:tracePt t="95481" x="2546350" y="4660900"/>
          <p14:tracePt t="95497" x="2565400" y="4654550"/>
          <p14:tracePt t="95514" x="2578100" y="4635500"/>
          <p14:tracePt t="95531" x="2597150" y="4616450"/>
          <p14:tracePt t="95535" x="2603500" y="4610100"/>
          <p14:tracePt t="95547" x="2603500" y="4603750"/>
          <p14:tracePt t="95564" x="2609850" y="4591050"/>
          <p14:tracePt t="95581" x="2616200" y="4572000"/>
          <p14:tracePt t="95597" x="2616200" y="4552950"/>
          <p14:tracePt t="95614" x="2616200" y="4514850"/>
          <p14:tracePt t="95631" x="2616200" y="4495800"/>
          <p14:tracePt t="95647" x="2616200" y="4483100"/>
          <p14:tracePt t="95665" x="2616200" y="4470400"/>
          <p14:tracePt t="95681" x="2609850" y="4451350"/>
          <p14:tracePt t="95698" x="2609850" y="4445000"/>
          <p14:tracePt t="95714" x="2603500" y="4438650"/>
          <p14:tracePt t="95731" x="2603500" y="4432300"/>
          <p14:tracePt t="95747" x="2597150" y="4425950"/>
          <p14:tracePt t="95764" x="2584450" y="4419600"/>
          <p14:tracePt t="95780" x="2571750" y="4413250"/>
          <p14:tracePt t="95798" x="2514600" y="4400550"/>
          <p14:tracePt t="95814" x="2476500" y="4394200"/>
          <p14:tracePt t="95831" x="2406650" y="4381500"/>
          <p14:tracePt t="95847" x="2336800" y="4362450"/>
          <p14:tracePt t="95864" x="2286000" y="4356100"/>
          <p14:tracePt t="95881" x="2235200" y="4349750"/>
          <p14:tracePt t="95897" x="2190750" y="4349750"/>
          <p14:tracePt t="95914" x="2146300" y="4349750"/>
          <p14:tracePt t="95931" x="2082800" y="4356100"/>
          <p14:tracePt t="95947" x="2012950" y="4375150"/>
          <p14:tracePt t="95964" x="1949450" y="4387850"/>
          <p14:tracePt t="95981" x="1892300" y="4400550"/>
          <p14:tracePt t="95998" x="1828800" y="4413250"/>
          <p14:tracePt t="96014" x="1778000" y="4425950"/>
          <p14:tracePt t="96031" x="1752600" y="4425950"/>
          <p14:tracePt t="96047" x="1714500" y="4438650"/>
          <p14:tracePt t="96064" x="1695450" y="4451350"/>
          <p14:tracePt t="96081" x="1682750" y="4457700"/>
          <p14:tracePt t="96097" x="1670050" y="4464050"/>
          <p14:tracePt t="96115" x="1670050" y="4470400"/>
          <p14:tracePt t="96131" x="1670050" y="4483100"/>
          <p14:tracePt t="96135" x="1670050" y="4489450"/>
          <p14:tracePt t="96148" x="1670050" y="4495800"/>
          <p14:tracePt t="96165" x="1670050" y="4502150"/>
          <p14:tracePt t="96182" x="1670050" y="4508500"/>
          <p14:tracePt t="96197" x="1670050" y="4521200"/>
          <p14:tracePt t="96670" x="0" y="0"/>
        </p14:tracePtLst>
        <p14:tracePtLst>
          <p14:tracePt t="99032" x="2260600" y="4838700"/>
          <p14:tracePt t="99040" x="2266950" y="4838700"/>
          <p14:tracePt t="99048" x="2273300" y="4838700"/>
          <p14:tracePt t="99063" x="2298700" y="4838700"/>
          <p14:tracePt t="99079" x="2343150" y="4838700"/>
          <p14:tracePt t="99096" x="2406650" y="4838700"/>
          <p14:tracePt t="99113" x="2501900" y="4838700"/>
          <p14:tracePt t="99130" x="2628900" y="4838700"/>
          <p14:tracePt t="99147" x="2774950" y="4838700"/>
          <p14:tracePt t="99163" x="2901950" y="4838700"/>
          <p14:tracePt t="99180" x="2978150" y="4838700"/>
          <p14:tracePt t="99182" x="2997200" y="4838700"/>
          <p14:tracePt t="99196" x="3009900" y="4838700"/>
          <p14:tracePt t="99213" x="3022600" y="4838700"/>
          <p14:tracePt t="99328" x="3028950" y="4838700"/>
          <p14:tracePt t="99354" x="3035300" y="4838700"/>
          <p14:tracePt t="99360" x="3048000" y="4838700"/>
          <p14:tracePt t="99369" x="3060700" y="4838700"/>
          <p14:tracePt t="99380" x="3086100" y="4838700"/>
          <p14:tracePt t="99397" x="3149600" y="4838700"/>
          <p14:tracePt t="99413" x="3213100" y="4838700"/>
          <p14:tracePt t="99415" x="3251200" y="4838700"/>
          <p14:tracePt t="99430" x="3295650" y="4838700"/>
          <p14:tracePt t="99447" x="3321050" y="4838700"/>
          <p14:tracePt t="99463" x="3333750" y="4838700"/>
          <p14:tracePt t="99496" x="3340100" y="4838700"/>
          <p14:tracePt t="99519" x="3346450" y="4838700"/>
          <p14:tracePt t="99529" x="3352800" y="4838700"/>
          <p14:tracePt t="99546" x="3359150" y="4838700"/>
          <p14:tracePt t="99563" x="3365500" y="4838700"/>
          <p14:tracePt t="99656" x="3371850" y="4838700"/>
          <p14:tracePt t="99680" x="3378200" y="4838700"/>
          <p14:tracePt t="99697" x="3384550" y="4838700"/>
          <p14:tracePt t="99720" x="3390900" y="4838700"/>
          <p14:tracePt t="99728" x="3397250" y="4838700"/>
          <p14:tracePt t="99736" x="3403600" y="4838700"/>
          <p14:tracePt t="99747" x="3422650" y="4838700"/>
          <p14:tracePt t="99763" x="3479800" y="4838700"/>
          <p14:tracePt t="99780" x="3556000" y="4838700"/>
          <p14:tracePt t="99783" x="3594100" y="4838700"/>
          <p14:tracePt t="99796" x="3632200" y="4838700"/>
          <p14:tracePt t="99813" x="3676650" y="4838700"/>
          <p14:tracePt t="99831" x="3695700" y="4838700"/>
          <p14:tracePt t="100078" x="0" y="0"/>
        </p14:tracePtLst>
        <p14:tracePtLst>
          <p14:tracePt t="100626" x="4178300" y="4826000"/>
          <p14:tracePt t="100698" x="4191000" y="4826000"/>
          <p14:tracePt t="100706" x="4210050" y="4826000"/>
          <p14:tracePt t="100713" x="4241800" y="4826000"/>
          <p14:tracePt t="100730" x="4318000" y="4826000"/>
          <p14:tracePt t="100746" x="4406900" y="4826000"/>
          <p14:tracePt t="100762" x="4489450" y="4826000"/>
          <p14:tracePt t="100780" x="4578350" y="4826000"/>
          <p14:tracePt t="100796" x="4635500" y="4826000"/>
          <p14:tracePt t="100801" x="4654550" y="4826000"/>
          <p14:tracePt t="100812" x="4667250" y="4826000"/>
          <p14:tracePt t="100829" x="4686300" y="4826000"/>
          <p14:tracePt t="100846" x="4699000" y="4826000"/>
          <p14:tracePt t="100863" x="4705350" y="4826000"/>
          <p14:tracePt t="100879" x="4711700" y="4826000"/>
          <p14:tracePt t="100946" x="4718050" y="4826000"/>
          <p14:tracePt t="100953" x="4724400" y="4826000"/>
          <p14:tracePt t="100962" x="4730750" y="4826000"/>
          <p14:tracePt t="100979" x="4743450" y="4826000"/>
          <p14:tracePt t="100997" x="4762500" y="4826000"/>
          <p14:tracePt t="101013" x="4781550" y="4826000"/>
          <p14:tracePt t="101018" x="4794250" y="4826000"/>
          <p14:tracePt t="101029" x="4800600" y="4826000"/>
          <p14:tracePt t="101046" x="4819650" y="4826000"/>
          <p14:tracePt t="101062" x="4838700" y="4826000"/>
          <p14:tracePt t="101079" x="4845050" y="4826000"/>
          <p14:tracePt t="101096" x="4851400" y="4826000"/>
          <p14:tracePt t="101311" x="0" y="0"/>
        </p14:tracePtLst>
        <p14:tracePtLst>
          <p14:tracePt t="102571" x="5772150" y="4870450"/>
          <p14:tracePt t="102578" x="5791200" y="4876800"/>
          <p14:tracePt t="102588" x="5803900" y="4876800"/>
          <p14:tracePt t="102595" x="5835650" y="4883150"/>
          <p14:tracePt t="102612" x="5899150" y="4883150"/>
          <p14:tracePt t="102628" x="6013450" y="4883150"/>
          <p14:tracePt t="102630" x="6076950" y="4883150"/>
          <p14:tracePt t="102646" x="6153150" y="4883150"/>
          <p14:tracePt t="102662" x="6375400" y="4883150"/>
          <p14:tracePt t="102679" x="6496050" y="4883150"/>
          <p14:tracePt t="102695" x="6559550" y="4883150"/>
          <p14:tracePt t="102712" x="6604000" y="4870450"/>
          <p14:tracePt t="102728" x="6623050" y="4857750"/>
          <p14:tracePt t="102745" x="6654800" y="4845050"/>
          <p14:tracePt t="102762" x="6680200" y="4838700"/>
          <p14:tracePt t="102778" x="6699250" y="4826000"/>
          <p14:tracePt t="102795" x="6718300" y="4813300"/>
          <p14:tracePt t="102811" x="6718300" y="4806950"/>
          <p14:tracePt t="102828" x="6718300" y="4781550"/>
          <p14:tracePt t="102831" x="6711950" y="4768850"/>
          <p14:tracePt t="102845" x="6705600" y="4756150"/>
          <p14:tracePt t="102862" x="6680200" y="4730750"/>
          <p14:tracePt t="102878" x="6667500" y="4718050"/>
          <p14:tracePt t="102895" x="6642100" y="4705350"/>
          <p14:tracePt t="102912" x="6610350" y="4692650"/>
          <p14:tracePt t="102929" x="6578600" y="4692650"/>
          <p14:tracePt t="102945" x="6540500" y="4692650"/>
          <p14:tracePt t="102962" x="6515100" y="4692650"/>
          <p14:tracePt t="102979" x="6483350" y="4699000"/>
          <p14:tracePt t="102995" x="6464300" y="4711700"/>
          <p14:tracePt t="103011" x="6451600" y="4737100"/>
          <p14:tracePt t="103028" x="6438900" y="4756150"/>
          <p14:tracePt t="103031" x="6438900" y="4762500"/>
          <p14:tracePt t="103045" x="6438900" y="4768850"/>
          <p14:tracePt t="103062" x="6445250" y="4794250"/>
          <p14:tracePt t="103078" x="6451600" y="4806950"/>
          <p14:tracePt t="103095" x="6457950" y="4806950"/>
          <p14:tracePt t="103111" x="6470650" y="4813300"/>
          <p14:tracePt t="103128" x="6483350" y="4813300"/>
          <p14:tracePt t="103162" x="6489700" y="4813300"/>
          <p14:tracePt t="103239" x="0" y="0"/>
        </p14:tracePtLst>
        <p14:tracePtLst>
          <p14:tracePt t="103768" x="3105150" y="4743450"/>
          <p14:tracePt t="103801" x="3105150" y="4756150"/>
          <p14:tracePt t="103808" x="3105150" y="4768850"/>
          <p14:tracePt t="103816" x="3105150" y="4775200"/>
          <p14:tracePt t="103828" x="3105150" y="4794250"/>
          <p14:tracePt t="103845" x="3111500" y="4819650"/>
          <p14:tracePt t="103862" x="3187700" y="4870450"/>
          <p14:tracePt t="103879" x="3308350" y="4908550"/>
          <p14:tracePt t="103895" x="3435350" y="4914900"/>
          <p14:tracePt t="103912" x="3556000" y="4914900"/>
          <p14:tracePt t="103928" x="3613150" y="4889500"/>
          <p14:tracePt t="103945" x="3644900" y="4870450"/>
          <p14:tracePt t="103962" x="3657600" y="4832350"/>
          <p14:tracePt t="103979" x="3663950" y="4806950"/>
          <p14:tracePt t="103983" x="3663950" y="4781550"/>
          <p14:tracePt t="103995" x="3663950" y="4756150"/>
          <p14:tracePt t="104011" x="3651250" y="4724400"/>
          <p14:tracePt t="104015" x="3638550" y="4711700"/>
          <p14:tracePt t="104028" x="3625850" y="4699000"/>
          <p14:tracePt t="104045" x="3606800" y="4686300"/>
          <p14:tracePt t="104061" x="3581400" y="4673600"/>
          <p14:tracePt t="104078" x="3575050" y="4673600"/>
          <p14:tracePt t="104199" x="0" y="0"/>
        </p14:tracePtLst>
        <p14:tracePtLst>
          <p14:tracePt t="104617" x="3892550" y="4648200"/>
          <p14:tracePt t="104623" x="3886200" y="4648200"/>
          <p14:tracePt t="104632" x="3879850" y="4648200"/>
          <p14:tracePt t="104644" x="3873500" y="4654550"/>
          <p14:tracePt t="104662" x="3873500" y="4679950"/>
          <p14:tracePt t="104678" x="3873500" y="4692650"/>
          <p14:tracePt t="104695" x="3873500" y="4718050"/>
          <p14:tracePt t="104711" x="3886200" y="4730750"/>
          <p14:tracePt t="104728" x="3892550" y="4749800"/>
          <p14:tracePt t="104744" x="3911600" y="4762500"/>
          <p14:tracePt t="104761" x="3943350" y="4768850"/>
          <p14:tracePt t="104777" x="3975100" y="4781550"/>
          <p14:tracePt t="104794" x="4006850" y="4781550"/>
          <p14:tracePt t="104811" x="4025900" y="4781550"/>
          <p14:tracePt t="104827" x="4032250" y="4781550"/>
          <p14:tracePt t="104844" x="4044950" y="4781550"/>
          <p14:tracePt t="104879" x="4044950" y="4768850"/>
          <p14:tracePt t="104895" x="4044950" y="4756150"/>
          <p14:tracePt t="104912" x="4044950" y="4749800"/>
          <p14:tracePt t="104928" x="4038600" y="4749800"/>
          <p14:tracePt t="104945" x="4032250" y="4743450"/>
          <p14:tracePt t="105159" x="0" y="0"/>
        </p14:tracePtLst>
        <p14:tracePtLst>
          <p14:tracePt t="105567" x="4286250" y="4692650"/>
          <p14:tracePt t="105591" x="4279900" y="4692650"/>
          <p14:tracePt t="105607" x="4279900" y="4705350"/>
          <p14:tracePt t="105614" x="4279900" y="4711700"/>
          <p14:tracePt t="105627" x="4279900" y="4724400"/>
          <p14:tracePt t="105644" x="4286250" y="4749800"/>
          <p14:tracePt t="105660" x="4305300" y="4787900"/>
          <p14:tracePt t="105677" x="4349750" y="4813300"/>
          <p14:tracePt t="105678" x="4381500" y="4826000"/>
          <p14:tracePt t="105694" x="4483100" y="4857750"/>
          <p14:tracePt t="105710" x="4616450" y="4870450"/>
          <p14:tracePt t="105727" x="4749800" y="4870450"/>
          <p14:tracePt t="105744" x="4889500" y="4864100"/>
          <p14:tracePt t="105761" x="4953000" y="4838700"/>
          <p14:tracePt t="105777" x="4972050" y="4813300"/>
          <p14:tracePt t="105794" x="4972050" y="4794250"/>
          <p14:tracePt t="105811" x="4953000" y="4762500"/>
          <p14:tracePt t="105827" x="4908550" y="4730750"/>
          <p14:tracePt t="105844" x="4857750" y="4705350"/>
          <p14:tracePt t="105861" x="4806950" y="4692650"/>
          <p14:tracePt t="105877" x="4781550" y="4692650"/>
          <p14:tracePt t="105879" x="4775200" y="4692650"/>
          <p14:tracePt t="105894" x="4756150" y="4692650"/>
          <p14:tracePt t="105910" x="4730750" y="4692650"/>
          <p14:tracePt t="105927" x="4718050" y="4705350"/>
          <p14:tracePt t="105944" x="4699000" y="4718050"/>
          <p14:tracePt t="105961" x="4699000" y="4730750"/>
          <p14:tracePt t="105977" x="4699000" y="4737100"/>
          <p14:tracePt t="105994" x="4699000" y="4749800"/>
          <p14:tracePt t="106010" x="4699000" y="4768850"/>
          <p14:tracePt t="106027" x="4718050" y="4781550"/>
          <p14:tracePt t="106044" x="4749800" y="4794250"/>
          <p14:tracePt t="106060" x="4762500" y="4794250"/>
          <p14:tracePt t="106077" x="4768850" y="4794250"/>
          <p14:tracePt t="106096" x="4775200" y="4794250"/>
          <p14:tracePt t="106112" x="4775200" y="4787900"/>
          <p14:tracePt t="106127" x="4775200" y="4756150"/>
          <p14:tracePt t="106144" x="4749800" y="4743450"/>
          <p14:tracePt t="106161" x="4711700" y="4730750"/>
          <p14:tracePt t="106178" x="4692650" y="4724400"/>
          <p14:tracePt t="106194" x="4673600" y="4724400"/>
          <p14:tracePt t="106211" x="4660900" y="4724400"/>
          <p14:tracePt t="106343" x="0" y="0"/>
        </p14:tracePtLst>
        <p14:tracePtLst>
          <p14:tracePt t="108216" x="4368800" y="4660900"/>
          <p14:tracePt t="108290" x="4368800" y="4667250"/>
          <p14:tracePt t="108298" x="4368800" y="4686300"/>
          <p14:tracePt t="108310" x="4368800" y="4711700"/>
          <p14:tracePt t="108327" x="4368800" y="4756150"/>
          <p14:tracePt t="108344" x="4381500" y="4794250"/>
          <p14:tracePt t="108360" x="4406900" y="4826000"/>
          <p14:tracePt t="108376" x="4445000" y="4838700"/>
          <p14:tracePt t="108393" x="4483100" y="4851400"/>
          <p14:tracePt t="108410" x="4521200" y="4851400"/>
          <p14:tracePt t="108427" x="4578350" y="4851400"/>
          <p14:tracePt t="108443" x="4635500" y="4851400"/>
          <p14:tracePt t="108447" x="4654550" y="4845050"/>
          <p14:tracePt t="108460" x="4667250" y="4838700"/>
          <p14:tracePt t="108477" x="4673600" y="4813300"/>
          <p14:tracePt t="108480" x="4673600" y="4806950"/>
          <p14:tracePt t="108494" x="4673600" y="4781550"/>
          <p14:tracePt t="108511" x="4673600" y="4756150"/>
          <p14:tracePt t="108526" x="4641850" y="4724400"/>
          <p14:tracePt t="108543" x="4591050" y="4711700"/>
          <p14:tracePt t="108560" x="4565650" y="4705350"/>
          <p14:tracePt t="108576" x="4540250" y="4705350"/>
          <p14:tracePt t="108593" x="4514850" y="4705350"/>
          <p14:tracePt t="108610" x="4508500" y="4724400"/>
          <p14:tracePt t="108626" x="4502150" y="4743450"/>
          <p14:tracePt t="108643" x="4502150" y="4762500"/>
          <p14:tracePt t="108660" x="4514850" y="4794250"/>
          <p14:tracePt t="108677" x="4540250" y="4800600"/>
          <p14:tracePt t="108679" x="4546600" y="4800600"/>
          <p14:tracePt t="108694" x="4578350" y="4800600"/>
          <p14:tracePt t="108710" x="4603750" y="4800600"/>
          <p14:tracePt t="108727" x="4635500" y="4800600"/>
          <p14:tracePt t="108743" x="4641850" y="4787900"/>
          <p14:tracePt t="108760" x="4648200" y="4781550"/>
          <p14:tracePt t="108905" x="4648200" y="4775200"/>
          <p14:tracePt t="108914" x="4654550" y="4768850"/>
          <p14:tracePt t="108929" x="4660900" y="4768850"/>
          <p14:tracePt t="108945" x="4660900" y="4762500"/>
          <p14:tracePt t="108961" x="4660900" y="4749800"/>
          <p14:tracePt t="108977" x="4654550" y="4737100"/>
          <p14:tracePt t="108994" x="4654550" y="4730750"/>
          <p14:tracePt t="109010" x="4641850" y="4730750"/>
          <p14:tracePt t="109026" x="4635500" y="4730750"/>
          <p14:tracePt t="109044" x="4616450" y="4730750"/>
          <p14:tracePt t="109060" x="4610100" y="4743450"/>
          <p14:tracePt t="109076" x="4610100" y="4756150"/>
          <p14:tracePt t="109095" x="4610100" y="4794250"/>
          <p14:tracePt t="109111" x="4635500" y="4806950"/>
          <p14:tracePt t="109127" x="4679950" y="4819650"/>
          <p14:tracePt t="109143" x="4718050" y="4826000"/>
          <p14:tracePt t="109160" x="4749800" y="4826000"/>
          <p14:tracePt t="109176" x="4768850" y="4826000"/>
          <p14:tracePt t="109193" x="4768850" y="4813300"/>
          <p14:tracePt t="109211" x="4768850" y="4787900"/>
          <p14:tracePt t="109227" x="4743450" y="4762500"/>
          <p14:tracePt t="109232" x="4730750" y="4756150"/>
          <p14:tracePt t="109243" x="4711700" y="4749800"/>
          <p14:tracePt t="109260" x="4686300" y="4743450"/>
          <p14:tracePt t="109276" x="4660900" y="4743450"/>
          <p14:tracePt t="109280" x="4654550" y="4743450"/>
          <p14:tracePt t="109293" x="4648200" y="4749800"/>
          <p14:tracePt t="109311" x="4641850" y="4762500"/>
          <p14:tracePt t="109327" x="4641850" y="4775200"/>
          <p14:tracePt t="109343" x="4654550" y="4787900"/>
          <p14:tracePt t="109360" x="4679950" y="4800600"/>
          <p14:tracePt t="109376" x="4699000" y="4800600"/>
          <p14:tracePt t="109393" x="4718050" y="4800600"/>
          <p14:tracePt t="109409" x="4724400" y="4800600"/>
          <p14:tracePt t="109426" x="4724400" y="4794250"/>
          <p14:tracePt t="109443" x="4711700" y="4762500"/>
          <p14:tracePt t="109460" x="4692650" y="4749800"/>
          <p14:tracePt t="109476" x="4679950" y="4749800"/>
          <p14:tracePt t="109479" x="4667250" y="4749800"/>
          <p14:tracePt t="109493" x="4660900" y="4749800"/>
          <p14:tracePt t="109510" x="4654550" y="4762500"/>
          <p14:tracePt t="109526" x="4654550" y="4781550"/>
          <p14:tracePt t="109543" x="4654550" y="4794250"/>
          <p14:tracePt t="109559" x="4673600" y="4806950"/>
          <p14:tracePt t="109576" x="4686300" y="4813300"/>
          <p14:tracePt t="109593" x="4699000" y="4813300"/>
          <p14:tracePt t="109609" x="4705350" y="4813300"/>
          <p14:tracePt t="109626" x="4705350" y="4794250"/>
          <p14:tracePt t="109643" x="4705350" y="4756150"/>
          <p14:tracePt t="109659" x="4699000" y="4743450"/>
          <p14:tracePt t="109676" x="4667250" y="4730750"/>
          <p14:tracePt t="109693" x="4641850" y="4724400"/>
          <p14:tracePt t="109696" x="4629150" y="4724400"/>
          <p14:tracePt t="109710" x="4610100" y="4730750"/>
          <p14:tracePt t="109726" x="4603750" y="4743450"/>
          <p14:tracePt t="109743" x="4603750" y="4762500"/>
          <p14:tracePt t="109760" x="4603750" y="4775200"/>
          <p14:tracePt t="109776" x="4622800" y="4775200"/>
          <p14:tracePt t="109793" x="4654550" y="4775200"/>
          <p14:tracePt t="109809" x="4686300" y="4775200"/>
          <p14:tracePt t="109826" x="4705350" y="4775200"/>
          <p14:tracePt t="109842" x="4705350" y="4762500"/>
          <p14:tracePt t="109859" x="4705350" y="4756150"/>
          <p14:tracePt t="109876" x="4705350" y="4743450"/>
          <p14:tracePt t="109892" x="4699000" y="4743450"/>
          <p14:tracePt t="109894" x="4692650" y="4743450"/>
          <p14:tracePt t="109926" x="4679950" y="4756150"/>
          <p14:tracePt t="109943" x="4679950" y="4787900"/>
          <p14:tracePt t="109960" x="4699000" y="4794250"/>
          <p14:tracePt t="109976" x="4724400" y="4800600"/>
          <p14:tracePt t="109993" x="4743450" y="4800600"/>
          <p14:tracePt t="110010" x="4756150" y="4800600"/>
          <p14:tracePt t="110027" x="4756150" y="4794250"/>
          <p14:tracePt t="110031" x="4749800" y="4781550"/>
          <p14:tracePt t="110043" x="4737100" y="4768850"/>
          <p14:tracePt t="110059" x="4692650" y="4737100"/>
          <p14:tracePt t="110076" x="4622800" y="4724400"/>
          <p14:tracePt t="110092" x="4578350" y="4724400"/>
          <p14:tracePt t="110095" x="4559300" y="4724400"/>
          <p14:tracePt t="110109" x="4540250" y="4724400"/>
          <p14:tracePt t="110126" x="4527550" y="4756150"/>
          <p14:tracePt t="110143" x="4527550" y="4794250"/>
          <p14:tracePt t="110159" x="4546600" y="4813300"/>
          <p14:tracePt t="110176" x="4572000" y="4826000"/>
          <p14:tracePt t="110193" x="4603750" y="4826000"/>
          <p14:tracePt t="110210" x="4622800" y="4826000"/>
          <p14:tracePt t="110226" x="4641850" y="4819650"/>
          <p14:tracePt t="110243" x="4648200" y="4806950"/>
          <p14:tracePt t="110260" x="4648200" y="4794250"/>
          <p14:tracePt t="110276" x="4648200" y="4781550"/>
          <p14:tracePt t="110280" x="4648200" y="4775200"/>
          <p14:tracePt t="110292" x="4641850" y="4768850"/>
          <p14:tracePt t="110309" x="4622800" y="4768850"/>
          <p14:tracePt t="110326" x="4591050" y="4768850"/>
          <p14:tracePt t="110342" x="4572000" y="4787900"/>
          <p14:tracePt t="110359" x="4572000" y="4813300"/>
          <p14:tracePt t="110376" x="4578350" y="4851400"/>
          <p14:tracePt t="110393" x="4597400" y="4857750"/>
          <p14:tracePt t="110409" x="4622800" y="4864100"/>
          <p14:tracePt t="110426" x="4654550" y="4864100"/>
          <p14:tracePt t="110443" x="4679950" y="4864100"/>
          <p14:tracePt t="110460" x="4692650" y="4845050"/>
          <p14:tracePt t="110476" x="4692650" y="4819650"/>
          <p14:tracePt t="110479" x="4692650" y="4794250"/>
          <p14:tracePt t="110492" x="4686300" y="4787900"/>
          <p14:tracePt t="110510" x="4673600" y="4768850"/>
          <p14:tracePt t="110568" x="4667250" y="4768850"/>
          <p14:tracePt t="110586" x="4667250" y="4775200"/>
          <p14:tracePt t="110592" x="4667250" y="4781550"/>
          <p14:tracePt t="110608" x="4673600" y="4787900"/>
          <p14:tracePt t="110904" x="4654550" y="4787900"/>
          <p14:tracePt t="110910" x="4603750" y="4787900"/>
          <p14:tracePt t="110911" x="0" y="0"/>
        </p14:tracePtLst>
        <p14:tracePtLst>
          <p14:tracePt t="111952" x="4533900" y="4616450"/>
          <p14:tracePt t="111961" x="4521200" y="4616450"/>
          <p14:tracePt t="111969" x="4514850" y="4622800"/>
          <p14:tracePt t="111975" x="4514850" y="4629150"/>
          <p14:tracePt t="111992" x="4502150" y="4667250"/>
          <p14:tracePt t="112009" x="4495800" y="4699000"/>
          <p14:tracePt t="112025" x="4495800" y="4724400"/>
          <p14:tracePt t="112042" x="4495800" y="4749800"/>
          <p14:tracePt t="112059" x="4495800" y="4781550"/>
          <p14:tracePt t="112075" x="4521200" y="4800600"/>
          <p14:tracePt t="112092" x="4546600" y="4813300"/>
          <p14:tracePt t="112108" x="4610100" y="4826000"/>
          <p14:tracePt t="112111" x="4641850" y="4832350"/>
          <p14:tracePt t="112125" x="4679950" y="4838700"/>
          <p14:tracePt t="112142" x="4781550" y="4838700"/>
          <p14:tracePt t="112158" x="4857750" y="4838700"/>
          <p14:tracePt t="112175" x="4908550" y="4838700"/>
          <p14:tracePt t="112192" x="4921250" y="4832350"/>
          <p14:tracePt t="112209" x="4927600" y="4826000"/>
          <p14:tracePt t="112226" x="4927600" y="4806950"/>
          <p14:tracePt t="112242" x="4927600" y="4787900"/>
          <p14:tracePt t="112259" x="4927600" y="4775200"/>
          <p14:tracePt t="112275" x="4927600" y="4768850"/>
          <p14:tracePt t="112308" x="4921250" y="4762500"/>
          <p14:tracePt t="112327" x="4908550" y="4756150"/>
          <p14:tracePt t="112439" x="0" y="0"/>
        </p14:tracePtLst>
        <p14:tracePtLst>
          <p14:tracePt t="113058" x="2374900" y="4876800"/>
          <p14:tracePt t="113146" x="2387600" y="4876800"/>
          <p14:tracePt t="113153" x="2425700" y="4883150"/>
          <p14:tracePt t="113162" x="2482850" y="4889500"/>
          <p14:tracePt t="113175" x="2641600" y="4914900"/>
          <p14:tracePt t="113192" x="2863850" y="4933950"/>
          <p14:tracePt t="113208" x="3086100" y="4953000"/>
          <p14:tracePt t="113225" x="3276600" y="4953000"/>
          <p14:tracePt t="113242" x="3441700" y="4953000"/>
          <p14:tracePt t="113258" x="3594100" y="4953000"/>
          <p14:tracePt t="113275" x="3759200" y="4953000"/>
          <p14:tracePt t="113292" x="3949700" y="4953000"/>
          <p14:tracePt t="113308" x="4152900" y="4953000"/>
          <p14:tracePt t="113312" x="4254500" y="4953000"/>
          <p14:tracePt t="113325" x="4349750" y="4953000"/>
          <p14:tracePt t="113341" x="4546600" y="4953000"/>
          <p14:tracePt t="113358" x="4813300" y="4953000"/>
          <p14:tracePt t="113375" x="4959350" y="4953000"/>
          <p14:tracePt t="113391" x="5086350" y="4953000"/>
          <p14:tracePt t="113408" x="5207000" y="4953000"/>
          <p14:tracePt t="113425" x="5308600" y="4953000"/>
          <p14:tracePt t="113441" x="5429250" y="4953000"/>
          <p14:tracePt t="113458" x="5543550" y="4953000"/>
          <p14:tracePt t="113475" x="5651500" y="4953000"/>
          <p14:tracePt t="113492" x="5740400" y="4953000"/>
          <p14:tracePt t="113508" x="5816600" y="4953000"/>
          <p14:tracePt t="113510" x="5854700" y="4953000"/>
          <p14:tracePt t="113525" x="5899150" y="4953000"/>
          <p14:tracePt t="113529" x="5943600" y="4953000"/>
          <p14:tracePt t="113542" x="5994400" y="4953000"/>
          <p14:tracePt t="113558" x="6159500" y="4953000"/>
          <p14:tracePt t="113574" x="6261100" y="4953000"/>
          <p14:tracePt t="113591" x="6381750" y="4953000"/>
          <p14:tracePt t="113608" x="6508750" y="4953000"/>
          <p14:tracePt t="113625" x="6654800" y="4953000"/>
          <p14:tracePt t="113641" x="6813550" y="4953000"/>
          <p14:tracePt t="113658" x="6972300" y="4953000"/>
          <p14:tracePt t="113674" x="7131050" y="4953000"/>
          <p14:tracePt t="113691" x="7289800" y="4953000"/>
          <p14:tracePt t="113708" x="7435850" y="4953000"/>
          <p14:tracePt t="113710" x="7512050" y="4953000"/>
          <p14:tracePt t="113724" x="7594600" y="4953000"/>
          <p14:tracePt t="113741" x="7747000" y="4953000"/>
          <p14:tracePt t="113758" x="7975600" y="4953000"/>
          <p14:tracePt t="113774" x="8115300" y="4953000"/>
          <p14:tracePt t="113791" x="8229600" y="4953000"/>
          <p14:tracePt t="113808" x="8337550" y="4953000"/>
          <p14:tracePt t="113825" x="8445500" y="4953000"/>
          <p14:tracePt t="113841" x="8553450" y="4953000"/>
          <p14:tracePt t="113858" x="8667750" y="4953000"/>
          <p14:tracePt t="113875" x="8788400" y="4953000"/>
          <p14:tracePt t="113891" x="8921750" y="4953000"/>
          <p14:tracePt t="113908" x="9074150" y="4953000"/>
          <p14:tracePt t="113912" x="9144000" y="4953000"/>
          <p14:tracePt t="113925" x="9220200" y="4953000"/>
          <p14:tracePt t="113941" x="9366250" y="4953000"/>
          <p14:tracePt t="113959" x="9588500" y="4953000"/>
          <p14:tracePt t="113975" x="9715500" y="4953000"/>
          <p14:tracePt t="113992" x="9823450" y="4953000"/>
          <p14:tracePt t="114009" x="9918700" y="4953000"/>
          <p14:tracePt t="114025" x="9994900" y="4953000"/>
          <p14:tracePt t="114041" x="10045700" y="4953000"/>
          <p14:tracePt t="114058" x="10064750" y="4953000"/>
          <p14:tracePt t="114075" x="10077450" y="4953000"/>
          <p14:tracePt t="114091" x="10096500" y="4953000"/>
          <p14:tracePt t="114094" x="10109200" y="4953000"/>
          <p14:tracePt t="114108" x="10128250" y="4953000"/>
          <p14:tracePt t="114124" x="10179050" y="4953000"/>
          <p14:tracePt t="114141" x="10210800" y="4953000"/>
          <p14:tracePt t="114143" x="10229850" y="4953000"/>
          <p14:tracePt t="114158" x="10242550" y="4953000"/>
          <p14:tracePt t="114174" x="10248900" y="4953000"/>
          <p14:tracePt t="114599" x="0" y="0"/>
        </p14:tracePtLst>
        <p14:tracePtLst>
          <p14:tracePt t="117792" x="1219200" y="5092700"/>
          <p14:tracePt t="117801" x="1219200" y="5099050"/>
          <p14:tracePt t="117809" x="1219200" y="5111750"/>
          <p14:tracePt t="117824" x="1219200" y="5156200"/>
          <p14:tracePt t="117840" x="1231900" y="5187950"/>
          <p14:tracePt t="117857" x="1250950" y="5219700"/>
          <p14:tracePt t="117874" x="1276350" y="5245100"/>
          <p14:tracePt t="117890" x="1308100" y="5251450"/>
          <p14:tracePt t="117907" x="1346200" y="5257800"/>
          <p14:tracePt t="117924" x="1371600" y="5257800"/>
          <p14:tracePt t="117927" x="1384300" y="5257800"/>
          <p14:tracePt t="117940" x="1390650" y="5257800"/>
          <p14:tracePt t="117956" x="1403350" y="5257800"/>
          <p14:tracePt t="117973" x="1416050" y="5257800"/>
          <p14:tracePt t="117990" x="1422400" y="5257800"/>
          <p14:tracePt t="118119" x="0" y="0"/>
        </p14:tracePtLst>
        <p14:tracePtLst>
          <p14:tracePt t="118604" x="1962150" y="4953000"/>
          <p14:tracePt t="118609" x="1949450" y="4978400"/>
          <p14:tracePt t="118623" x="1924050" y="5029200"/>
          <p14:tracePt t="118640" x="1917700" y="5086350"/>
          <p14:tracePt t="118657" x="1917700" y="5137150"/>
          <p14:tracePt t="118673" x="1936750" y="5175250"/>
          <p14:tracePt t="118689" x="1987550" y="5207000"/>
          <p14:tracePt t="118706" x="2070100" y="5232400"/>
          <p14:tracePt t="118723" x="2165350" y="5238750"/>
          <p14:tracePt t="118739" x="2266950" y="5238750"/>
          <p14:tracePt t="118756" x="2305050" y="5219700"/>
          <p14:tracePt t="118773" x="2330450" y="5187950"/>
          <p14:tracePt t="118775" x="2336800" y="5168900"/>
          <p14:tracePt t="118790" x="2336800" y="5162550"/>
          <p14:tracePt t="118806" x="2336800" y="5111750"/>
          <p14:tracePt t="118823" x="2336800" y="5086350"/>
          <p14:tracePt t="118840" x="2330450" y="5073650"/>
          <p14:tracePt t="118856" x="2324100" y="5067300"/>
          <p14:tracePt t="118911" x="0" y="0"/>
        </p14:tracePtLst>
        <p14:tracePtLst>
          <p14:tracePt t="119314" x="2819400" y="5086350"/>
          <p14:tracePt t="119321" x="2819400" y="5099050"/>
          <p14:tracePt t="119328" x="2819400" y="5118100"/>
          <p14:tracePt t="119339" x="2819400" y="5137150"/>
          <p14:tracePt t="119356" x="2832100" y="5181600"/>
          <p14:tracePt t="119373" x="2863850" y="5207000"/>
          <p14:tracePt t="119375" x="2889250" y="5219700"/>
          <p14:tracePt t="119390" x="2940050" y="5238750"/>
          <p14:tracePt t="119406" x="2990850" y="5238750"/>
          <p14:tracePt t="119423" x="3041650" y="5232400"/>
          <p14:tracePt t="119439" x="3073400" y="5213350"/>
          <p14:tracePt t="119456" x="3098800" y="5181600"/>
          <p14:tracePt t="119473" x="3111500" y="5156200"/>
          <p14:tracePt t="119490" x="3111500" y="5137150"/>
          <p14:tracePt t="119507" x="3117850" y="5130800"/>
          <p14:tracePt t="119523" x="3117850" y="5111750"/>
          <p14:tracePt t="119600" x="0" y="0"/>
        </p14:tracePtLst>
        <p14:tracePtLst>
          <p14:tracePt t="120057" x="1860550" y="4933950"/>
          <p14:tracePt t="120063" x="1854200" y="4946650"/>
          <p14:tracePt t="120072" x="1854200" y="4959350"/>
          <p14:tracePt t="120091" x="1841500" y="4984750"/>
          <p14:tracePt t="120106" x="1835150" y="5029200"/>
          <p14:tracePt t="120122" x="1835150" y="5060950"/>
          <p14:tracePt t="120139" x="1835150" y="5099050"/>
          <p14:tracePt t="120156" x="1847850" y="5143500"/>
          <p14:tracePt t="120159" x="1854200" y="5162550"/>
          <p14:tracePt t="120172" x="1866900" y="5181600"/>
          <p14:tracePt t="120189" x="1911350" y="5213350"/>
          <p14:tracePt t="120206" x="2006600" y="5238750"/>
          <p14:tracePt t="120223" x="2082800" y="5245100"/>
          <p14:tracePt t="120239" x="2203450" y="5245100"/>
          <p14:tracePt t="120256" x="2286000" y="5219700"/>
          <p14:tracePt t="120273" x="2330450" y="5187950"/>
          <p14:tracePt t="120290" x="2349500" y="5149850"/>
          <p14:tracePt t="120306" x="2349500" y="5105400"/>
          <p14:tracePt t="120323" x="2330450" y="5054600"/>
          <p14:tracePt t="120339" x="2279650" y="5010150"/>
          <p14:tracePt t="120342" x="2241550" y="4984750"/>
          <p14:tracePt t="120356" x="2203450" y="4972050"/>
          <p14:tracePt t="120372" x="2133600" y="4940300"/>
          <p14:tracePt t="120374" x="2101850" y="4933950"/>
          <p14:tracePt t="120389" x="2076450" y="4927600"/>
          <p14:tracePt t="120406" x="2038350" y="4927600"/>
          <p14:tracePt t="120422" x="2025650" y="4927600"/>
          <p14:tracePt t="120439" x="2006600" y="4946650"/>
          <p14:tracePt t="120456" x="1993900" y="4984750"/>
          <p14:tracePt t="120472" x="1987550" y="5035550"/>
          <p14:tracePt t="120489" x="1987550" y="5073650"/>
          <p14:tracePt t="120506" x="1987550" y="5124450"/>
          <p14:tracePt t="120522" x="2006600" y="5149850"/>
          <p14:tracePt t="120539" x="2032000" y="5175250"/>
          <p14:tracePt t="120556" x="2057400" y="5187950"/>
          <p14:tracePt t="120573" x="2089150" y="5200650"/>
          <p14:tracePt t="120576" x="2095500" y="5200650"/>
          <p14:tracePt t="120589" x="2101850" y="5200650"/>
          <p14:tracePt t="120605" x="2108200" y="5200650"/>
          <p14:tracePt t="120995" x="2108200" y="5181600"/>
          <p14:tracePt t="121001" x="2108200" y="5168900"/>
          <p14:tracePt t="121010" x="2108200" y="5149850"/>
          <p14:tracePt t="121024" x="2108200" y="5111750"/>
          <p14:tracePt t="121040" x="2108200" y="5067300"/>
          <p14:tracePt t="121056" x="2101850" y="5035550"/>
          <p14:tracePt t="121073" x="2076450" y="4997450"/>
          <p14:tracePt t="121089" x="2032000" y="4972050"/>
          <p14:tracePt t="121106" x="1981200" y="4953000"/>
          <p14:tracePt t="121122" x="1955800" y="4946650"/>
          <p14:tracePt t="121139" x="1924050" y="4946650"/>
          <p14:tracePt t="121156" x="1892300" y="4946650"/>
          <p14:tracePt t="121159" x="1879600" y="4959350"/>
          <p14:tracePt t="121172" x="1866900" y="4972050"/>
          <p14:tracePt t="121189" x="1847850" y="5016500"/>
          <p14:tracePt t="121206" x="1835150" y="5067300"/>
          <p14:tracePt t="121222" x="1835150" y="5105400"/>
          <p14:tracePt t="121239" x="1847850" y="5130800"/>
          <p14:tracePt t="121256" x="1879600" y="5143500"/>
          <p14:tracePt t="121273" x="1930400" y="5162550"/>
          <p14:tracePt t="121289" x="1974850" y="5168900"/>
          <p14:tracePt t="121306" x="2025650" y="5168900"/>
          <p14:tracePt t="121322" x="2063750" y="5156200"/>
          <p14:tracePt t="121339" x="2089150" y="5137150"/>
          <p14:tracePt t="121356" x="2101850" y="5099050"/>
          <p14:tracePt t="121359" x="2108200" y="5086350"/>
          <p14:tracePt t="121372" x="2114550" y="5067300"/>
          <p14:tracePt t="121389" x="2114550" y="5048250"/>
          <p14:tracePt t="121406" x="2114550" y="5035550"/>
          <p14:tracePt t="121522" x="2108200" y="5035550"/>
          <p14:tracePt t="121531" x="2095500" y="5041900"/>
          <p14:tracePt t="121541" x="2089150" y="5054600"/>
          <p14:tracePt t="121557" x="2089150" y="5067300"/>
          <p14:tracePt t="121663" x="0" y="0"/>
        </p14:tracePtLst>
        <p14:tracePtLst>
          <p14:tracePt t="122026" x="1752600" y="4946650"/>
          <p14:tracePt t="122057" x="1746250" y="4959350"/>
          <p14:tracePt t="122064" x="1746250" y="4965700"/>
          <p14:tracePt t="122073" x="1746250" y="4984750"/>
          <p14:tracePt t="122089" x="1746250" y="5029200"/>
          <p14:tracePt t="122107" x="1758950" y="5092700"/>
          <p14:tracePt t="122122" x="1784350" y="5149850"/>
          <p14:tracePt t="122139" x="1835150" y="5207000"/>
          <p14:tracePt t="122155" x="1898650" y="5257800"/>
          <p14:tracePt t="122159" x="1936750" y="5283200"/>
          <p14:tracePt t="122171" x="1974850" y="5302250"/>
          <p14:tracePt t="122188" x="2070100" y="5334000"/>
          <p14:tracePt t="122191" x="2114550" y="5340350"/>
          <p14:tracePt t="122205" x="2159000" y="5346700"/>
          <p14:tracePt t="122222" x="2266950" y="5346700"/>
          <p14:tracePt t="122238" x="2317750" y="5334000"/>
          <p14:tracePt t="122255" x="2336800" y="5314950"/>
          <p14:tracePt t="122272" x="2336800" y="5289550"/>
          <p14:tracePt t="122288" x="2336800" y="5245100"/>
          <p14:tracePt t="122305" x="2324100" y="5187950"/>
          <p14:tracePt t="122322" x="2298700" y="5143500"/>
          <p14:tracePt t="122339" x="2279650" y="5105400"/>
          <p14:tracePt t="122355" x="2254250" y="5086350"/>
          <p14:tracePt t="122371" x="2235200" y="5067300"/>
          <p14:tracePt t="122388" x="2203450" y="5054600"/>
          <p14:tracePt t="122405" x="2184400" y="5048250"/>
          <p14:tracePt t="122407" x="2171700" y="5048250"/>
          <p14:tracePt t="122422" x="2139950" y="5048250"/>
          <p14:tracePt t="122438" x="2101850" y="5048250"/>
          <p14:tracePt t="122455" x="2070100" y="5060950"/>
          <p14:tracePt t="122471" x="2038350" y="5092700"/>
          <p14:tracePt t="122488" x="2012950" y="5130800"/>
          <p14:tracePt t="122505" x="2006600" y="5156200"/>
          <p14:tracePt t="122522" x="2000250" y="5175250"/>
          <p14:tracePt t="122539" x="2000250" y="5181600"/>
          <p14:tracePt t="122555" x="2000250" y="5194300"/>
          <p14:tracePt t="122572" x="2006600" y="5207000"/>
          <p14:tracePt t="122589" x="2025650" y="5219700"/>
          <p14:tracePt t="122592" x="2044700" y="5226050"/>
          <p14:tracePt t="122605" x="2070100" y="5232400"/>
          <p14:tracePt t="122622" x="2139950" y="5232400"/>
          <p14:tracePt t="122638" x="2197100" y="5232400"/>
          <p14:tracePt t="122655" x="2228850" y="5213350"/>
          <p14:tracePt t="122671" x="2241550" y="5187950"/>
          <p14:tracePt t="122688" x="2241550" y="5162550"/>
          <p14:tracePt t="122705" x="2241550" y="5124450"/>
          <p14:tracePt t="122721" x="2235200" y="5086350"/>
          <p14:tracePt t="122738" x="2203450" y="5041900"/>
          <p14:tracePt t="122755" x="2159000" y="5010150"/>
          <p14:tracePt t="122772" x="2108200" y="4991100"/>
          <p14:tracePt t="122788" x="2082800" y="4991100"/>
          <p14:tracePt t="122805" x="2070100" y="4991100"/>
          <p14:tracePt t="122807" x="2063750" y="4991100"/>
          <p14:tracePt t="122823" x="2051050" y="4991100"/>
          <p14:tracePt t="122839" x="2044700" y="5003800"/>
          <p14:tracePt t="122855" x="2032000" y="5029200"/>
          <p14:tracePt t="122872" x="2032000" y="5054600"/>
          <p14:tracePt t="122888" x="2032000" y="5080000"/>
          <p14:tracePt t="122905" x="2044700" y="5099050"/>
          <p14:tracePt t="122921" x="2076450" y="5118100"/>
          <p14:tracePt t="122938" x="2120900" y="5130800"/>
          <p14:tracePt t="122955" x="2146300" y="5130800"/>
          <p14:tracePt t="122971" x="2178050" y="5130800"/>
          <p14:tracePt t="122988" x="2184400" y="5124450"/>
          <p14:tracePt t="123005" x="2190750" y="5099050"/>
          <p14:tracePt t="123007" x="2190750" y="5086350"/>
          <p14:tracePt t="123021" x="2190750" y="5073650"/>
          <p14:tracePt t="123024" x="2190750" y="5067300"/>
          <p14:tracePt t="123038" x="2184400" y="5054600"/>
          <p14:tracePt t="123054" x="2152650" y="5041900"/>
          <p14:tracePt t="123071" x="2101850" y="5029200"/>
          <p14:tracePt t="123088" x="2063750" y="5022850"/>
          <p14:tracePt t="123104" x="2012950" y="5022850"/>
          <p14:tracePt t="123121" x="1981200" y="5041900"/>
          <p14:tracePt t="123138" x="1949450" y="5067300"/>
          <p14:tracePt t="123154" x="1930400" y="5105400"/>
          <p14:tracePt t="123171" x="1924050" y="5130800"/>
          <p14:tracePt t="123188" x="1924050" y="5149850"/>
          <p14:tracePt t="123204" x="1924050" y="5175250"/>
          <p14:tracePt t="123221" x="1936750" y="5181600"/>
          <p14:tracePt t="123222" x="1949450" y="5187950"/>
          <p14:tracePt t="123238" x="1993900" y="5200650"/>
          <p14:tracePt t="123254" x="2032000" y="5200650"/>
          <p14:tracePt t="123271" x="2082800" y="5200650"/>
          <p14:tracePt t="123288" x="2108200" y="5181600"/>
          <p14:tracePt t="123304" x="2133600" y="5162550"/>
          <p14:tracePt t="123321" x="2146300" y="5130800"/>
          <p14:tracePt t="123338" x="2146300" y="5111750"/>
          <p14:tracePt t="123354" x="2139950" y="5086350"/>
          <p14:tracePt t="123371" x="2108200" y="5054600"/>
          <p14:tracePt t="123387" x="2076450" y="5029200"/>
          <p14:tracePt t="123404" x="2051050" y="5016500"/>
          <p14:tracePt t="123421" x="2044700" y="5016500"/>
          <p14:tracePt t="123437" x="2032000" y="5016500"/>
          <p14:tracePt t="123454" x="2012950" y="5016500"/>
          <p14:tracePt t="123471" x="2000250" y="5048250"/>
          <p14:tracePt t="123487" x="1987550" y="5080000"/>
          <p14:tracePt t="123504" x="1987550" y="5118100"/>
          <p14:tracePt t="123521" x="1987550" y="5130800"/>
          <p14:tracePt t="123538" x="1987550" y="5137150"/>
          <p14:tracePt t="123558" x="1987550" y="5143500"/>
          <p14:tracePt t="123582" x="1993900" y="5143500"/>
          <p14:tracePt t="123590" x="2006600" y="5143500"/>
          <p14:tracePt t="123604" x="2012950" y="5137150"/>
          <p14:tracePt t="123621" x="2012950" y="5111750"/>
          <p14:tracePt t="123638" x="2012950" y="5080000"/>
          <p14:tracePt t="123654" x="2012950" y="5067300"/>
          <p14:tracePt t="123671" x="2012950" y="5060950"/>
          <p14:tracePt t="123687" x="2012950" y="5054600"/>
          <p14:tracePt t="123734" x="2012950" y="5073650"/>
          <p14:tracePt t="123743" x="2012950" y="5086350"/>
          <p14:tracePt t="123754" x="2012950" y="5092700"/>
          <p14:tracePt t="123771" x="2012950" y="5118100"/>
          <p14:tracePt t="123788" x="2019300" y="5118100"/>
          <p14:tracePt t="123805" x="2032000" y="5118100"/>
          <p14:tracePt t="123822" x="2044700" y="5118100"/>
          <p14:tracePt t="123838" x="2057400" y="5118100"/>
          <p14:tracePt t="123855" x="2057400" y="5105400"/>
          <p14:tracePt t="123871" x="2057400" y="5073650"/>
          <p14:tracePt t="123888" x="2038350" y="5054600"/>
          <p14:tracePt t="123904" x="2019300" y="5041900"/>
          <p14:tracePt t="123921" x="2006600" y="5035550"/>
          <p14:tracePt t="123938" x="1993900" y="5035550"/>
          <p14:tracePt t="123954" x="1981200" y="5035550"/>
          <p14:tracePt t="123971" x="1981200" y="5048250"/>
          <p14:tracePt t="123988" x="1981200" y="5073650"/>
          <p14:tracePt t="124004" x="1981200" y="5086350"/>
          <p14:tracePt t="124021" x="1981200" y="5099050"/>
          <p14:tracePt t="124038" x="1993900" y="5099050"/>
          <p14:tracePt t="124054" x="2000250" y="5099050"/>
          <p14:tracePt t="124071" x="2012950" y="5099050"/>
          <p14:tracePt t="124087" x="2019300" y="5086350"/>
          <p14:tracePt t="124105" x="2019300" y="5067300"/>
          <p14:tracePt t="124121" x="2019300" y="5041900"/>
          <p14:tracePt t="124138" x="2019300" y="5022850"/>
          <p14:tracePt t="124154" x="2019300" y="5016500"/>
          <p14:tracePt t="124191" x="2012950" y="5016500"/>
          <p14:tracePt t="124208" x="2006600" y="5029200"/>
          <p14:tracePt t="124221" x="2006600" y="5035550"/>
          <p14:tracePt t="124239" x="2006600" y="5054600"/>
          <p14:tracePt t="124254" x="2012950" y="5067300"/>
          <p14:tracePt t="124400" x="2012950" y="5060950"/>
          <p14:tracePt t="124400" x="0" y="0"/>
        </p14:tracePtLst>
        <p14:tracePtLst>
          <p14:tracePt t="124948" x="1917700" y="4946650"/>
          <p14:tracePt t="124963" x="1911350" y="4959350"/>
          <p14:tracePt t="124971" x="1905000" y="4978400"/>
          <p14:tracePt t="124988" x="1885950" y="5016500"/>
          <p14:tracePt t="125005" x="1873250" y="5048250"/>
          <p14:tracePt t="125010" x="1873250" y="5067300"/>
          <p14:tracePt t="125015" x="1873250" y="5092700"/>
          <p14:tracePt t="125024" x="1873250" y="5111750"/>
          <p14:tracePt t="125039" x="1873250" y="5162550"/>
          <p14:tracePt t="125055" x="1885950" y="5200650"/>
          <p14:tracePt t="125071" x="1905000" y="5226050"/>
          <p14:tracePt t="125088" x="1924050" y="5238750"/>
          <p14:tracePt t="125104" x="1949450" y="5245100"/>
          <p14:tracePt t="125121" x="2000250" y="5245100"/>
          <p14:tracePt t="125138" x="2051050" y="5226050"/>
          <p14:tracePt t="125154" x="2114550" y="5181600"/>
          <p14:tracePt t="125170" x="2146300" y="5143500"/>
          <p14:tracePt t="125187" x="2165350" y="5099050"/>
          <p14:tracePt t="125204" x="2171700" y="5067300"/>
          <p14:tracePt t="125221" x="2171700" y="5041900"/>
          <p14:tracePt t="125237" x="2171700" y="5010150"/>
          <p14:tracePt t="125239" x="2165350" y="5010150"/>
          <p14:tracePt t="125264" x="2165350" y="5003800"/>
          <p14:tracePt t="125290" x="2159000" y="4997450"/>
          <p14:tracePt t="125321" x="2152650" y="4997450"/>
          <p14:tracePt t="125329" x="2146300" y="4997450"/>
          <p14:tracePt t="125344" x="2139950" y="4997450"/>
          <p14:tracePt t="125360" x="2127250" y="5003800"/>
          <p14:tracePt t="125414" x="0" y="0"/>
        </p14:tracePtLst>
        <p14:tracePtLst>
          <p14:tracePt t="125786" x="1905000" y="4965700"/>
          <p14:tracePt t="125794" x="1898650" y="4965700"/>
          <p14:tracePt t="125807" x="1892300" y="4965700"/>
          <p14:tracePt t="125824" x="1892300" y="4978400"/>
          <p14:tracePt t="125838" x="1879600" y="4997450"/>
          <p14:tracePt t="125854" x="1866900" y="5016500"/>
          <p14:tracePt t="125870" x="1866900" y="5048250"/>
          <p14:tracePt t="125887" x="1860550" y="5099050"/>
          <p14:tracePt t="125904" x="1860550" y="5143500"/>
          <p14:tracePt t="125921" x="1860550" y="5200650"/>
          <p14:tracePt t="125937" x="1892300" y="5245100"/>
          <p14:tracePt t="125954" x="1930400" y="5276850"/>
          <p14:tracePt t="125971" x="1974850" y="5295900"/>
          <p14:tracePt t="125987" x="2025650" y="5314950"/>
          <p14:tracePt t="126004" x="2063750" y="5321300"/>
          <p14:tracePt t="126007" x="2082800" y="5321300"/>
          <p14:tracePt t="126020" x="2108200" y="5321300"/>
          <p14:tracePt t="126025" x="2139950" y="5321300"/>
          <p14:tracePt t="126038" x="2171700" y="5302250"/>
          <p14:tracePt t="126054" x="2197100" y="5264150"/>
          <p14:tracePt t="126071" x="2209800" y="5219700"/>
          <p14:tracePt t="126089" x="2209800" y="5181600"/>
          <p14:tracePt t="126105" x="2209800" y="5137150"/>
          <p14:tracePt t="126120" x="2197100" y="5073650"/>
          <p14:tracePt t="126137" x="2171700" y="5048250"/>
          <p14:tracePt t="126154" x="2159000" y="5029200"/>
          <p14:tracePt t="126170" x="2139950" y="5022850"/>
          <p14:tracePt t="126187" x="2114550" y="5016500"/>
          <p14:tracePt t="126203" x="2089150" y="5016500"/>
          <p14:tracePt t="126220" x="2057400" y="5016500"/>
          <p14:tracePt t="126237" x="2019300" y="5016500"/>
          <p14:tracePt t="126239" x="2006600" y="5016500"/>
          <p14:tracePt t="126254" x="1981200" y="5022850"/>
          <p14:tracePt t="126270" x="1968500" y="5035550"/>
          <p14:tracePt t="126287" x="1955800" y="5054600"/>
          <p14:tracePt t="126304" x="1955800" y="5067300"/>
          <p14:tracePt t="126321" x="1955800" y="5099050"/>
          <p14:tracePt t="126337" x="1955800" y="5124450"/>
          <p14:tracePt t="126353" x="1962150" y="5156200"/>
          <p14:tracePt t="126370" x="1987550" y="5187950"/>
          <p14:tracePt t="126387" x="2006600" y="5207000"/>
          <p14:tracePt t="126403" x="2044700" y="5219700"/>
          <p14:tracePt t="126420" x="2063750" y="5219700"/>
          <p14:tracePt t="126437" x="2089150" y="5219700"/>
          <p14:tracePt t="126439" x="2108200" y="5219700"/>
          <p14:tracePt t="126453" x="2127250" y="5219700"/>
          <p14:tracePt t="126470" x="2152650" y="5181600"/>
          <p14:tracePt t="126487" x="2165350" y="5149850"/>
          <p14:tracePt t="126503" x="2165350" y="5105400"/>
          <p14:tracePt t="126520" x="2159000" y="5060950"/>
          <p14:tracePt t="126537" x="2133600" y="5022850"/>
          <p14:tracePt t="126554" x="2108200" y="4997450"/>
          <p14:tracePt t="126570" x="2082800" y="4991100"/>
          <p14:tracePt t="126588" x="2076450" y="4984750"/>
          <p14:tracePt t="126620" x="2070100" y="4984750"/>
          <p14:tracePt t="126637" x="2057400" y="4984750"/>
          <p14:tracePt t="126654" x="2038350" y="5022850"/>
          <p14:tracePt t="126670" x="2032000" y="5054600"/>
          <p14:tracePt t="126687" x="2032000" y="5073650"/>
          <p14:tracePt t="126704" x="2032000" y="5086350"/>
          <p14:tracePt t="126737" x="2038350" y="5099050"/>
          <p14:tracePt t="126754" x="2044700" y="5099050"/>
          <p14:tracePt t="126771" x="2057400" y="5099050"/>
          <p14:tracePt t="126788" x="2070100" y="5092700"/>
          <p14:tracePt t="126804" x="2082800" y="5080000"/>
          <p14:tracePt t="126832" x="2089150" y="5080000"/>
          <p14:tracePt t="126878" x="0" y="0"/>
        </p14:tracePtLst>
        <p14:tracePtLst>
          <p14:tracePt t="127204" x="1917700" y="4933950"/>
          <p14:tracePt t="127217" x="1911350" y="4953000"/>
          <p14:tracePt t="127228" x="1905000" y="4965700"/>
          <p14:tracePt t="127241" x="1905000" y="4978400"/>
          <p14:tracePt t="127254" x="1905000" y="4984750"/>
          <p14:tracePt t="127270" x="1905000" y="5022850"/>
          <p14:tracePt t="127286" x="1905000" y="5041900"/>
          <p14:tracePt t="127303" x="1905000" y="5080000"/>
          <p14:tracePt t="127320" x="1905000" y="5118100"/>
          <p14:tracePt t="127336" x="1924050" y="5156200"/>
          <p14:tracePt t="127353" x="1955800" y="5194300"/>
          <p14:tracePt t="127370" x="2000250" y="5226050"/>
          <p14:tracePt t="127387" x="2051050" y="5245100"/>
          <p14:tracePt t="127403" x="2082800" y="5251450"/>
          <p14:tracePt t="127420" x="2101850" y="5251450"/>
          <p14:tracePt t="127437" x="2127250" y="5238750"/>
          <p14:tracePt t="127439" x="2133600" y="5219700"/>
          <p14:tracePt t="127453" x="2139950" y="5200650"/>
          <p14:tracePt t="127470" x="2152650" y="5143500"/>
          <p14:tracePt t="127487" x="2152650" y="5118100"/>
          <p14:tracePt t="127503" x="2152650" y="5092700"/>
          <p14:tracePt t="127520" x="2152650" y="5067300"/>
          <p14:tracePt t="127537" x="2152650" y="5048250"/>
          <p14:tracePt t="127553" x="2146300" y="5035550"/>
          <p14:tracePt t="127571" x="2139950" y="5029200"/>
          <p14:tracePt t="127588" x="2133600" y="5016500"/>
          <p14:tracePt t="127633" x="2127250" y="5016500"/>
          <p14:tracePt t="127649" x="2120900" y="5016500"/>
          <p14:tracePt t="127871" x="0" y="0"/>
        </p14:tracePtLst>
        <p14:tracePtLst>
          <p14:tracePt t="128596" x="2787650" y="4984750"/>
          <p14:tracePt t="128607" x="2768600" y="4991100"/>
          <p14:tracePt t="128621" x="2762250" y="4991100"/>
          <p14:tracePt t="128636" x="2749550" y="5016500"/>
          <p14:tracePt t="128639" x="2749550" y="5022850"/>
          <p14:tracePt t="128653" x="2743200" y="5041900"/>
          <p14:tracePt t="128670" x="2724150" y="5092700"/>
          <p14:tracePt t="128686" x="2711450" y="5143500"/>
          <p14:tracePt t="128703" x="2711450" y="5187950"/>
          <p14:tracePt t="128720" x="2711450" y="5219700"/>
          <p14:tracePt t="128736" x="2711450" y="5232400"/>
          <p14:tracePt t="128753" x="2717800" y="5245100"/>
          <p14:tracePt t="128769" x="2730500" y="5257800"/>
          <p14:tracePt t="128787" x="2743200" y="5257800"/>
          <p14:tracePt t="128803" x="2787650" y="5264150"/>
          <p14:tracePt t="128820" x="2851150" y="5264150"/>
          <p14:tracePt t="128823" x="2870200" y="5264150"/>
          <p14:tracePt t="128837" x="2908300" y="5264150"/>
          <p14:tracePt t="128854" x="2940050" y="5245100"/>
          <p14:tracePt t="128870" x="2965450" y="5200650"/>
          <p14:tracePt t="128887" x="2978150" y="5156200"/>
          <p14:tracePt t="128903" x="2978150" y="5130800"/>
          <p14:tracePt t="128920" x="2978150" y="5111750"/>
          <p14:tracePt t="128936" x="2965450" y="5073650"/>
          <p14:tracePt t="128953" x="2940050" y="5048250"/>
          <p14:tracePt t="128969" x="2921000" y="5022850"/>
          <p14:tracePt t="128986" x="2895600" y="5010150"/>
          <p14:tracePt t="129003" x="2889250" y="4997450"/>
          <p14:tracePt t="129019" x="2876550" y="4991100"/>
          <p14:tracePt t="129037" x="2870200" y="4991100"/>
          <p14:tracePt t="129054" x="2857500" y="4991100"/>
          <p14:tracePt t="129070" x="2844800" y="4984750"/>
          <p14:tracePt t="129086" x="2838450" y="4984750"/>
          <p14:tracePt t="129104" x="2825750" y="4984750"/>
          <p14:tracePt t="129136" x="2813050" y="4984750"/>
          <p14:tracePt t="129153" x="2800350" y="4991100"/>
          <p14:tracePt t="129170" x="2787650" y="5010150"/>
          <p14:tracePt t="129186" x="2787650" y="5029200"/>
          <p14:tracePt t="129203" x="2787650" y="5060950"/>
          <p14:tracePt t="129219" x="2787650" y="5099050"/>
          <p14:tracePt t="129223" x="2787650" y="5124450"/>
          <p14:tracePt t="129236" x="2794000" y="5143500"/>
          <p14:tracePt t="129253" x="2819400" y="5181600"/>
          <p14:tracePt t="129270" x="2870200" y="5238750"/>
          <p14:tracePt t="129287" x="2914650" y="5257800"/>
          <p14:tracePt t="129303" x="2959100" y="5283200"/>
          <p14:tracePt t="129320" x="2997200" y="5295900"/>
          <p14:tracePt t="129337" x="3009900" y="5302250"/>
          <p14:tracePt t="129354" x="3016250" y="5302250"/>
          <p14:tracePt t="129370" x="3028950" y="5302250"/>
          <p14:tracePt t="129386" x="3041650" y="5302250"/>
          <p14:tracePt t="129403" x="3054350" y="5283200"/>
          <p14:tracePt t="129419" x="3054350" y="5276850"/>
          <p14:tracePt t="129436" x="3054350" y="5245100"/>
          <p14:tracePt t="129439" x="3054350" y="5226050"/>
          <p14:tracePt t="129453" x="3054350" y="5207000"/>
          <p14:tracePt t="129470" x="3054350" y="5175250"/>
          <p14:tracePt t="129486" x="3048000" y="5149850"/>
          <p14:tracePt t="129503" x="3035300" y="5143500"/>
          <p14:tracePt t="129519" x="3028950" y="5130800"/>
          <p14:tracePt t="129536" x="3016250" y="5118100"/>
          <p14:tracePt t="129552" x="2990850" y="5105400"/>
          <p14:tracePt t="129569" x="2978150" y="5099050"/>
          <p14:tracePt t="129586" x="2959100" y="5086350"/>
          <p14:tracePt t="129603" x="2946400" y="5080000"/>
          <p14:tracePt t="129619" x="2933700" y="5067300"/>
          <p14:tracePt t="129636" x="2921000" y="5060950"/>
          <p14:tracePt t="129653" x="2914650" y="5060950"/>
          <p14:tracePt t="129669" x="2908300" y="5054600"/>
          <p14:tracePt t="129671" x="2901950" y="5054600"/>
          <p14:tracePt t="129713" x="2895600" y="5054600"/>
          <p14:tracePt t="129728" x="2889250" y="5054600"/>
          <p14:tracePt t="129735" x="2882900" y="5054600"/>
          <p14:tracePt t="129752" x="2870200" y="5054600"/>
          <p14:tracePt t="129760" x="2857500" y="5054600"/>
          <p14:tracePt t="129769" x="2851150" y="5054600"/>
          <p14:tracePt t="129786" x="2838450" y="5054600"/>
          <p14:tracePt t="129803" x="2819400" y="5054600"/>
          <p14:tracePt t="129820" x="2806700" y="5054600"/>
          <p14:tracePt t="129836" x="2794000" y="5054600"/>
          <p14:tracePt t="129852" x="2787650" y="5067300"/>
          <p14:tracePt t="129855" x="2781300" y="5073650"/>
          <p14:tracePt t="129870" x="2774950" y="5092700"/>
          <p14:tracePt t="129886" x="2774950" y="5111750"/>
          <p14:tracePt t="129903" x="2774950" y="5130800"/>
          <p14:tracePt t="129919" x="2774950" y="5143500"/>
          <p14:tracePt t="129936" x="2774950" y="5156200"/>
          <p14:tracePt t="129952" x="2774950" y="5162550"/>
          <p14:tracePt t="129969" x="2787650" y="5175250"/>
          <p14:tracePt t="129986" x="2794000" y="5181600"/>
          <p14:tracePt t="130002" x="2800350" y="5194300"/>
          <p14:tracePt t="130079" x="0" y="0"/>
        </p14:tracePtLst>
        <p14:tracePtLst>
          <p14:tracePt t="130795" x="1987550" y="4940300"/>
          <p14:tracePt t="130803" x="1981200" y="4940300"/>
          <p14:tracePt t="130834" x="1974850" y="4946650"/>
          <p14:tracePt t="130843" x="1968500" y="4953000"/>
          <p14:tracePt t="130857" x="1962150" y="4965700"/>
          <p14:tracePt t="130869" x="1962150" y="4978400"/>
          <p14:tracePt t="130887" x="1943100" y="5022850"/>
          <p14:tracePt t="130902" x="1936750" y="5054600"/>
          <p14:tracePt t="130919" x="1930400" y="5092700"/>
          <p14:tracePt t="130935" x="1924050" y="5130800"/>
          <p14:tracePt t="130952" x="1924050" y="5175250"/>
          <p14:tracePt t="130969" x="1924050" y="5207000"/>
          <p14:tracePt t="130985" x="1924050" y="5245100"/>
          <p14:tracePt t="131002" x="1936750" y="5283200"/>
          <p14:tracePt t="131019" x="1949450" y="5302250"/>
          <p14:tracePt t="131036" x="1962150" y="5321300"/>
          <p14:tracePt t="131053" x="1968500" y="5321300"/>
          <p14:tracePt t="131069" x="1974850" y="5321300"/>
          <p14:tracePt t="131087" x="2012950" y="5321300"/>
          <p14:tracePt t="131103" x="2070100" y="5289550"/>
          <p14:tracePt t="131119" x="2120900" y="5245100"/>
          <p14:tracePt t="131135" x="2165350" y="5207000"/>
          <p14:tracePt t="131152" x="2178050" y="5168900"/>
          <p14:tracePt t="131169" x="2178050" y="5143500"/>
          <p14:tracePt t="131186" x="2178050" y="5105400"/>
          <p14:tracePt t="131202" x="2178050" y="5067300"/>
          <p14:tracePt t="131219" x="2178050" y="5054600"/>
          <p14:tracePt t="131235" x="2165350" y="5041900"/>
          <p14:tracePt t="131252" x="2159000" y="5022850"/>
          <p14:tracePt t="131256" x="2152650" y="5022850"/>
          <p14:tracePt t="131268" x="2139950" y="5016500"/>
          <p14:tracePt t="131285" x="2120900" y="4997450"/>
          <p14:tracePt t="131302" x="2076450" y="4984750"/>
          <p14:tracePt t="131318" x="2063750" y="4972050"/>
          <p14:tracePt t="131351" x="2057400" y="4972050"/>
          <p14:tracePt t="131535" x="0" y="0"/>
        </p14:tracePtLst>
        <p14:tracePtLst>
          <p14:tracePt t="132035" x="2755900" y="4927600"/>
          <p14:tracePt t="132040" x="2749550" y="4927600"/>
          <p14:tracePt t="132047" x="2736850" y="4933950"/>
          <p14:tracePt t="132057" x="2730500" y="4946650"/>
          <p14:tracePt t="132070" x="2717800" y="4959350"/>
          <p14:tracePt t="132086" x="2711450" y="4972050"/>
          <p14:tracePt t="132090" x="2705100" y="4984750"/>
          <p14:tracePt t="132103" x="2692400" y="5003800"/>
          <p14:tracePt t="132119" x="2686050" y="5035550"/>
          <p14:tracePt t="132135" x="2673350" y="5067300"/>
          <p14:tracePt t="132152" x="2673350" y="5092700"/>
          <p14:tracePt t="132169" x="2673350" y="5130800"/>
          <p14:tracePt t="132185" x="2673350" y="5168900"/>
          <p14:tracePt t="132202" x="2673350" y="5219700"/>
          <p14:tracePt t="132218" x="2686050" y="5251450"/>
          <p14:tracePt t="132235" x="2698750" y="5283200"/>
          <p14:tracePt t="132252" x="2724150" y="5302250"/>
          <p14:tracePt t="132268" x="2755900" y="5314950"/>
          <p14:tracePt t="132271" x="2774950" y="5321300"/>
          <p14:tracePt t="132285" x="2787650" y="5321300"/>
          <p14:tracePt t="132301" x="2825750" y="5321300"/>
          <p14:tracePt t="132318" x="2901950" y="5308600"/>
          <p14:tracePt t="132335" x="2940050" y="5276850"/>
          <p14:tracePt t="132352" x="2965450" y="5238750"/>
          <p14:tracePt t="132368" x="2978150" y="5187950"/>
          <p14:tracePt t="132385" x="2978150" y="5143500"/>
          <p14:tracePt t="132401" x="2978150" y="5105400"/>
          <p14:tracePt t="132418" x="2971800" y="5060950"/>
          <p14:tracePt t="132434" x="2959100" y="5041900"/>
          <p14:tracePt t="132451" x="2940050" y="5022850"/>
          <p14:tracePt t="132468" x="2933700" y="5010150"/>
          <p14:tracePt t="132484" x="2927350" y="5003800"/>
          <p14:tracePt t="132622" x="0" y="0"/>
        </p14:tracePtLst>
        <p14:tracePtLst>
          <p14:tracePt t="134985" x="1841500" y="5092700"/>
          <p14:tracePt t="135094" x="0" y="0"/>
        </p14:tracePtLst>
        <p14:tracePtLst>
          <p14:tracePt t="135385" x="2457450" y="5149850"/>
          <p14:tracePt t="135503" x="0" y="0"/>
        </p14:tracePtLst>
        <p14:tracePtLst>
          <p14:tracePt t="136337" x="1765300" y="5245100"/>
          <p14:tracePt t="136448" x="1778000" y="5251450"/>
          <p14:tracePt t="136456" x="1803400" y="5257800"/>
          <p14:tracePt t="136467" x="1847850" y="5264150"/>
          <p14:tracePt t="136484" x="1974850" y="5283200"/>
          <p14:tracePt t="136500" x="2159000" y="5302250"/>
          <p14:tracePt t="136504" x="2254250" y="5302250"/>
          <p14:tracePt t="136517" x="2355850" y="5302250"/>
          <p14:tracePt t="136534" x="2628900" y="5302250"/>
          <p14:tracePt t="136550" x="2768600" y="5302250"/>
          <p14:tracePt t="136567" x="2876550" y="5302250"/>
          <p14:tracePt t="136585" x="2971800" y="5302250"/>
          <p14:tracePt t="136601" x="3067050" y="5302250"/>
          <p14:tracePt t="136617" x="3162300" y="5302250"/>
          <p14:tracePt t="136633" x="3251200" y="5302250"/>
          <p14:tracePt t="136651" x="3327400" y="5302250"/>
          <p14:tracePt t="136667" x="3371850" y="5302250"/>
          <p14:tracePt t="136683" x="3409950" y="5302250"/>
          <p14:tracePt t="136700" x="3429000" y="5302250"/>
          <p14:tracePt t="136717" x="3435350" y="5302250"/>
          <p14:tracePt t="136734" x="3467100" y="5302250"/>
          <p14:tracePt t="136750" x="3492500" y="5302250"/>
          <p14:tracePt t="136767" x="3536950" y="5289550"/>
          <p14:tracePt t="136783" x="3556000" y="5276850"/>
          <p14:tracePt t="136800" x="3581400" y="5264150"/>
          <p14:tracePt t="136817" x="3587750" y="5257800"/>
          <p14:tracePt t="136834" x="3600450" y="5245100"/>
          <p14:tracePt t="136850" x="3600450" y="5232400"/>
          <p14:tracePt t="136867" x="3600450" y="5200650"/>
          <p14:tracePt t="136883" x="3600450" y="5162550"/>
          <p14:tracePt t="136900" x="3587750" y="5137150"/>
          <p14:tracePt t="136903" x="3575050" y="5124450"/>
          <p14:tracePt t="136917" x="3562350" y="5111750"/>
          <p14:tracePt t="136933" x="3530600" y="5080000"/>
          <p14:tracePt t="136950" x="3448050" y="5035550"/>
          <p14:tracePt t="136967" x="3365500" y="4997450"/>
          <p14:tracePt t="136983" x="3263900" y="4972050"/>
          <p14:tracePt t="137000" x="3136900" y="4946650"/>
          <p14:tracePt t="137017" x="2971800" y="4914900"/>
          <p14:tracePt t="137033" x="2781300" y="4889500"/>
          <p14:tracePt t="137050" x="2635250" y="4889500"/>
          <p14:tracePt t="137067" x="2495550" y="4889500"/>
          <p14:tracePt t="137084" x="2368550" y="4889500"/>
          <p14:tracePt t="137101" x="2273300" y="4889500"/>
          <p14:tracePt t="137103" x="2203450" y="4889500"/>
          <p14:tracePt t="137117" x="2159000" y="4895850"/>
          <p14:tracePt t="137134" x="2025650" y="4921250"/>
          <p14:tracePt t="137150" x="1955800" y="4946650"/>
          <p14:tracePt t="137166" x="1892300" y="4978400"/>
          <p14:tracePt t="137183" x="1835150" y="4997450"/>
          <p14:tracePt t="137200" x="1797050" y="5016500"/>
          <p14:tracePt t="137217" x="1771650" y="5035550"/>
          <p14:tracePt t="137233" x="1746250" y="5060950"/>
          <p14:tracePt t="137250" x="1733550" y="5080000"/>
          <p14:tracePt t="137267" x="1727200" y="5105400"/>
          <p14:tracePt t="137283" x="1727200" y="5137150"/>
          <p14:tracePt t="137287" x="1727200" y="5149850"/>
          <p14:tracePt t="137300" x="1727200" y="5162550"/>
          <p14:tracePt t="137317" x="1733550" y="5194300"/>
          <p14:tracePt t="137335" x="1778000" y="5251450"/>
          <p14:tracePt t="137351" x="1841500" y="5295900"/>
          <p14:tracePt t="137367" x="1936750" y="5334000"/>
          <p14:tracePt t="137383" x="2063750" y="5365750"/>
          <p14:tracePt t="137400" x="2228850" y="5391150"/>
          <p14:tracePt t="137417" x="2393950" y="5397500"/>
          <p14:tracePt t="137433" x="2584450" y="5397500"/>
          <p14:tracePt t="137450" x="2794000" y="5397500"/>
          <p14:tracePt t="137466" x="2978150" y="5397500"/>
          <p14:tracePt t="137483" x="3124200" y="5397500"/>
          <p14:tracePt t="137500" x="3213100" y="5372100"/>
          <p14:tracePt t="137516" x="3251200" y="5365750"/>
          <p14:tracePt t="137533" x="3263900" y="5346700"/>
          <p14:tracePt t="137536" x="3270250" y="5334000"/>
          <p14:tracePt t="137550" x="3276600" y="5308600"/>
          <p14:tracePt t="137566" x="3276600" y="5289550"/>
          <p14:tracePt t="137584" x="3276600" y="5264150"/>
          <p14:tracePt t="137600" x="3276600" y="5238750"/>
          <p14:tracePt t="137617" x="3270250" y="5213350"/>
          <p14:tracePt t="137633" x="3251200" y="5175250"/>
          <p14:tracePt t="137650" x="3213100" y="5143500"/>
          <p14:tracePt t="137667" x="3136900" y="5099050"/>
          <p14:tracePt t="137683" x="3022600" y="5048250"/>
          <p14:tracePt t="137700" x="2863850" y="5003800"/>
          <p14:tracePt t="137716" x="2692400" y="4972050"/>
          <p14:tracePt t="137719" x="2616200" y="4953000"/>
          <p14:tracePt t="137733" x="2540000" y="4933950"/>
          <p14:tracePt t="137750" x="2393950" y="4921250"/>
          <p14:tracePt t="137766" x="2336800" y="4921250"/>
          <p14:tracePt t="137783" x="2279650" y="4933950"/>
          <p14:tracePt t="137800" x="2209800" y="4965700"/>
          <p14:tracePt t="137816" x="2139950" y="4984750"/>
          <p14:tracePt t="137833" x="2089150" y="5010150"/>
          <p14:tracePt t="137850" x="2051050" y="5035550"/>
          <p14:tracePt t="137867" x="2025650" y="5054600"/>
          <p14:tracePt t="137884" x="2012950" y="5080000"/>
          <p14:tracePt t="137900" x="1993900" y="5092700"/>
          <p14:tracePt t="137903" x="1987550" y="5105400"/>
          <p14:tracePt t="137917" x="1987550" y="5111750"/>
          <p14:tracePt t="137933" x="1987550" y="5130800"/>
          <p14:tracePt t="137935" x="1987550" y="5143500"/>
          <p14:tracePt t="137950" x="1987550" y="5175250"/>
          <p14:tracePt t="137966" x="1987550" y="5213350"/>
          <p14:tracePt t="137983" x="2006600" y="5251450"/>
          <p14:tracePt t="138000" x="2051050" y="5283200"/>
          <p14:tracePt t="138016" x="2146300" y="5308600"/>
          <p14:tracePt t="138033" x="2286000" y="5346700"/>
          <p14:tracePt t="138050" x="2463800" y="5359400"/>
          <p14:tracePt t="138066" x="2647950" y="5359400"/>
          <p14:tracePt t="138084" x="2806700" y="5359400"/>
          <p14:tracePt t="138100" x="2901950" y="5334000"/>
          <p14:tracePt t="138102" x="2940050" y="5321300"/>
          <p14:tracePt t="138117" x="2978150" y="5302250"/>
          <p14:tracePt t="138134" x="3048000" y="5257800"/>
          <p14:tracePt t="138150" x="3073400" y="5219700"/>
          <p14:tracePt t="138166" x="3079750" y="5194300"/>
          <p14:tracePt t="138183" x="3079750" y="5156200"/>
          <p14:tracePt t="138199" x="3073400" y="5118100"/>
          <p14:tracePt t="138216" x="3041650" y="5080000"/>
          <p14:tracePt t="138233" x="3003550" y="5048250"/>
          <p14:tracePt t="138250" x="2952750" y="5016500"/>
          <p14:tracePt t="138266" x="2882900" y="4991100"/>
          <p14:tracePt t="138283" x="2813050" y="4972050"/>
          <p14:tracePt t="138300" x="2768600" y="4965700"/>
          <p14:tracePt t="138316" x="2762250" y="4965700"/>
          <p14:tracePt t="138333" x="2755900" y="4965700"/>
          <p14:tracePt t="138694" x="0" y="0"/>
        </p14:tracePtLst>
        <p14:tracePtLst>
          <p14:tracePt t="139816" x="1816100" y="5245100"/>
          <p14:tracePt t="139882" x="1822450" y="5245100"/>
          <p14:tracePt t="139890" x="1847850" y="5245100"/>
          <p14:tracePt t="139900" x="1879600" y="5245100"/>
          <p14:tracePt t="139916" x="1993900" y="5245100"/>
          <p14:tracePt t="139933" x="2152650" y="5245100"/>
          <p14:tracePt t="139937" x="2247900" y="5245100"/>
          <p14:tracePt t="139950" x="2457450" y="5245100"/>
          <p14:tracePt t="139967" x="2667000" y="5245100"/>
          <p14:tracePt t="139983" x="2870200" y="5245100"/>
          <p14:tracePt t="139999" x="3060700" y="5245100"/>
          <p14:tracePt t="140016" x="3244850" y="5245100"/>
          <p14:tracePt t="140033" x="3403600" y="5245100"/>
          <p14:tracePt t="140039" x="3467100" y="5245100"/>
          <p14:tracePt t="140049" x="3524250" y="5245100"/>
          <p14:tracePt t="140066" x="3606800" y="5245100"/>
          <p14:tracePt t="140085" x="3663950" y="5245100"/>
          <p14:tracePt t="140090" x="3683000" y="5245100"/>
          <p14:tracePt t="140101" x="3702050" y="5245100"/>
          <p14:tracePt t="140117" x="3727450" y="5245100"/>
          <p14:tracePt t="140133" x="3746500" y="5245100"/>
          <p14:tracePt t="140137" x="3752850" y="5245100"/>
          <p14:tracePt t="140354" x="3759200" y="5238750"/>
          <p14:tracePt t="140385" x="3759200" y="5232400"/>
          <p14:tracePt t="140391" x="0" y="0"/>
        </p14:tracePtLst>
        <p14:tracePtLst>
          <p14:tracePt t="141153" x="5461000" y="5257800"/>
          <p14:tracePt t="141162" x="5473700" y="5264150"/>
          <p14:tracePt t="141177" x="5492750" y="5270500"/>
          <p14:tracePt t="141185" x="5499100" y="5270500"/>
          <p14:tracePt t="141199" x="5524500" y="5276850"/>
          <p14:tracePt t="141215" x="5556250" y="5276850"/>
          <p14:tracePt t="141232" x="5632450" y="5276850"/>
          <p14:tracePt t="141249" x="5727700" y="5276850"/>
          <p14:tracePt t="141265" x="5848350" y="5276850"/>
          <p14:tracePt t="141282" x="5962650" y="5276850"/>
          <p14:tracePt t="141299" x="6070600" y="5276850"/>
          <p14:tracePt t="141315" x="6197600" y="5276850"/>
          <p14:tracePt t="141332" x="6324600" y="5276850"/>
          <p14:tracePt t="141334" x="6388100" y="5276850"/>
          <p14:tracePt t="141349" x="6451600" y="5276850"/>
          <p14:tracePt t="141366" x="6629400" y="5276850"/>
          <p14:tracePt t="141383" x="6705600" y="5276850"/>
          <p14:tracePt t="141399" x="6756400" y="5276850"/>
          <p14:tracePt t="141415" x="6794500" y="5276850"/>
          <p14:tracePt t="141432" x="6845300" y="5276850"/>
          <p14:tracePt t="141449" x="6883400" y="5276850"/>
          <p14:tracePt t="141465" x="6940550" y="5276850"/>
          <p14:tracePt t="141482" x="6997700" y="5276850"/>
          <p14:tracePt t="141498" x="7048500" y="5276850"/>
          <p14:tracePt t="141515" x="7118350" y="5276850"/>
          <p14:tracePt t="141532" x="7169150" y="5276850"/>
          <p14:tracePt t="141537" x="7207250" y="5276850"/>
          <p14:tracePt t="141549" x="7239000" y="5276850"/>
          <p14:tracePt t="141565" x="7321550" y="5276850"/>
          <p14:tracePt t="141582" x="7442200" y="5276850"/>
          <p14:tracePt t="141599" x="7518400" y="5276850"/>
          <p14:tracePt t="141616" x="7575550" y="5276850"/>
          <p14:tracePt t="141632" x="7620000" y="5276850"/>
          <p14:tracePt t="141649" x="7651750" y="5270500"/>
          <p14:tracePt t="141665" x="7677150" y="5264150"/>
          <p14:tracePt t="141682" x="7689850" y="5264150"/>
          <p14:tracePt t="141698" x="7715250" y="5257800"/>
          <p14:tracePt t="141715" x="7740650" y="5251450"/>
          <p14:tracePt t="141732" x="7759700" y="5245100"/>
          <p14:tracePt t="141748" x="7772400" y="5245100"/>
          <p14:tracePt t="141751" x="7778750" y="5245100"/>
          <p14:tracePt t="141768" x="7785100" y="5245100"/>
          <p14:tracePt t="141864" x="7791450" y="5238750"/>
          <p14:tracePt t="141873" x="7791450" y="5232400"/>
          <p14:tracePt t="141883" x="7772400" y="5226050"/>
          <p14:tracePt t="141899" x="7727950" y="5226050"/>
          <p14:tracePt t="141915" x="7607300" y="5226050"/>
          <p14:tracePt t="141916" x="0" y="0"/>
        </p14:tracePtLst>
        <p14:tracePtLst>
          <p14:tracePt t="142665" x="2139950" y="5035550"/>
          <p14:tracePt t="142671" x="2133600" y="5041900"/>
          <p14:tracePt t="142681" x="2127250" y="5054600"/>
          <p14:tracePt t="142699" x="2114550" y="5073650"/>
          <p14:tracePt t="142715" x="2108200" y="5092700"/>
          <p14:tracePt t="142731" x="2108200" y="5111750"/>
          <p14:tracePt t="142748" x="2108200" y="5124450"/>
          <p14:tracePt t="142765" x="2120900" y="5149850"/>
          <p14:tracePt t="142782" x="2197100" y="5194300"/>
          <p14:tracePt t="142798" x="2324100" y="5232400"/>
          <p14:tracePt t="142815" x="2482850" y="5264150"/>
          <p14:tracePt t="142831" x="2686050" y="5283200"/>
          <p14:tracePt t="142848" x="2863850" y="5283200"/>
          <p14:tracePt t="142865" x="3035300" y="5283200"/>
          <p14:tracePt t="142882" x="3111500" y="5257800"/>
          <p14:tracePt t="142898" x="3143250" y="5245100"/>
          <p14:tracePt t="142915" x="3155950" y="5219700"/>
          <p14:tracePt t="142931" x="3155950" y="5207000"/>
          <p14:tracePt t="142949" x="3155950" y="5168900"/>
          <p14:tracePt t="142951" x="3143250" y="5156200"/>
          <p14:tracePt t="142965" x="3130550" y="5137150"/>
          <p14:tracePt t="142982" x="3086100" y="5092700"/>
          <p14:tracePt t="142998" x="3041650" y="5073650"/>
          <p14:tracePt t="143015" x="2997200" y="5054600"/>
          <p14:tracePt t="143031" x="2952750" y="5035550"/>
          <p14:tracePt t="143048" x="2921000" y="5029200"/>
          <p14:tracePt t="143065" x="2908300" y="5029200"/>
          <p14:tracePt t="143081" x="2901950" y="5029200"/>
          <p14:tracePt t="143098" x="2889250" y="5029200"/>
          <p14:tracePt t="143115" x="2876550" y="5029200"/>
          <p14:tracePt t="143132" x="2870200" y="5029200"/>
          <p14:tracePt t="143239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961" y="1863211"/>
            <a:ext cx="8311663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variable = expression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赋值表达式的结果等于表达式的值。赋值表达式是右结合的。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j = k = 1;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不要认为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j, 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的值不变，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类型的变量值可变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 = 1;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 = k; 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j;</a:t>
            </a: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赋值表达式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78"/>
    </mc:Choice>
    <mc:Fallback xmlns="">
      <p:transition spd="slow" advTm="84378"/>
    </mc:Fallback>
  </mc:AlternateContent>
  <p:extLst>
    <p:ext uri="{3A86A75C-4F4B-4683-9AE1-C65F6400EC91}">
      <p14:laserTraceLst xmlns:p14="http://schemas.microsoft.com/office/powerpoint/2010/main">
        <p14:tracePtLst>
          <p14:tracePt t="2265" x="768350" y="1263650"/>
          <p14:tracePt t="2311" x="749300" y="1289050"/>
          <p14:tracePt t="2327" x="742950" y="1295400"/>
          <p14:tracePt t="2343" x="742950" y="1308100"/>
          <p14:tracePt t="2360" x="742950" y="1320800"/>
          <p14:tracePt t="2377" x="742950" y="1339850"/>
          <p14:tracePt t="2394" x="742950" y="1377950"/>
          <p14:tracePt t="2410" x="755650" y="1403350"/>
          <p14:tracePt t="2427" x="787400" y="1441450"/>
          <p14:tracePt t="2444" x="844550" y="1479550"/>
          <p14:tracePt t="2461" x="939800" y="1536700"/>
          <p14:tracePt t="2477" x="1079500" y="1593850"/>
          <p14:tracePt t="2494" x="1244600" y="1644650"/>
          <p14:tracePt t="2496" x="1333500" y="1663700"/>
          <p14:tracePt t="2510" x="1428750" y="1682750"/>
          <p14:tracePt t="2527" x="1619250" y="1714500"/>
          <p14:tracePt t="2531" x="1701800" y="1727200"/>
          <p14:tracePt t="2545" x="1835150" y="1733550"/>
          <p14:tracePt t="2560" x="1936750" y="1733550"/>
          <p14:tracePt t="2577" x="2051050" y="1727200"/>
          <p14:tracePt t="2593" x="2139950" y="1708150"/>
          <p14:tracePt t="2610" x="2216150" y="1695450"/>
          <p14:tracePt t="2627" x="2286000" y="1682750"/>
          <p14:tracePt t="2643" x="2336800" y="1663700"/>
          <p14:tracePt t="2660" x="2374900" y="1644650"/>
          <p14:tracePt t="2677" x="2393950" y="1619250"/>
          <p14:tracePt t="2694" x="2413000" y="1600200"/>
          <p14:tracePt t="2711" x="2419350" y="1581150"/>
          <p14:tracePt t="2714" x="2425700" y="1574800"/>
          <p14:tracePt t="2728" x="2432050" y="1562100"/>
          <p14:tracePt t="2744" x="2432050" y="1549400"/>
          <p14:tracePt t="2760" x="2432050" y="1530350"/>
          <p14:tracePt t="2777" x="2432050" y="1511300"/>
          <p14:tracePt t="2794" x="2419350" y="1492250"/>
          <p14:tracePt t="2810" x="2400300" y="1466850"/>
          <p14:tracePt t="2827" x="2362200" y="1441450"/>
          <p14:tracePt t="2843" x="2317750" y="1416050"/>
          <p14:tracePt t="2860" x="2228850" y="1390650"/>
          <p14:tracePt t="2877" x="2114550" y="1358900"/>
          <p14:tracePt t="2893" x="1987550" y="1320800"/>
          <p14:tracePt t="2910" x="1835150" y="1289050"/>
          <p14:tracePt t="2914" x="1771650" y="1282700"/>
          <p14:tracePt t="2927" x="1695450" y="1263650"/>
          <p14:tracePt t="2944" x="1530350" y="1250950"/>
          <p14:tracePt t="2960" x="1447800" y="1250950"/>
          <p14:tracePt t="2977" x="1358900" y="1250950"/>
          <p14:tracePt t="2994" x="1282700" y="1250950"/>
          <p14:tracePt t="3010" x="1193800" y="1263650"/>
          <p14:tracePt t="3027" x="1111250" y="1276350"/>
          <p14:tracePt t="3043" x="1041400" y="1301750"/>
          <p14:tracePt t="3060" x="971550" y="1320800"/>
          <p14:tracePt t="3077" x="927100" y="1339850"/>
          <p14:tracePt t="3093" x="889000" y="1358900"/>
          <p14:tracePt t="3097" x="876300" y="1365250"/>
          <p14:tracePt t="3110" x="863600" y="1371600"/>
          <p14:tracePt t="3127" x="850900" y="1384300"/>
          <p14:tracePt t="3130" x="844550" y="1390650"/>
          <p14:tracePt t="3143" x="838200" y="1390650"/>
          <p14:tracePt t="3160" x="831850" y="1409700"/>
          <p14:tracePt t="3177" x="831850" y="1428750"/>
          <p14:tracePt t="3194" x="831850" y="1447800"/>
          <p14:tracePt t="3210" x="831850" y="1485900"/>
          <p14:tracePt t="3227" x="850900" y="1517650"/>
          <p14:tracePt t="3244" x="869950" y="1549400"/>
          <p14:tracePt t="3260" x="914400" y="1574800"/>
          <p14:tracePt t="3276" x="977900" y="1612900"/>
          <p14:tracePt t="3293" x="1092200" y="1663700"/>
          <p14:tracePt t="3310" x="1212850" y="1701800"/>
          <p14:tracePt t="3312" x="1282700" y="1720850"/>
          <p14:tracePt t="3326" x="1346200" y="1733550"/>
          <p14:tracePt t="3343" x="1504950" y="1758950"/>
          <p14:tracePt t="3344" x="1581150" y="1758950"/>
          <p14:tracePt t="3360" x="1784350" y="1758950"/>
          <p14:tracePt t="3376" x="1981200" y="1758950"/>
          <p14:tracePt t="3393" x="2165350" y="1739900"/>
          <p14:tracePt t="3410" x="2311400" y="1714500"/>
          <p14:tracePt t="3426" x="2425700" y="1701800"/>
          <p14:tracePt t="3443" x="2501900" y="1682750"/>
          <p14:tracePt t="3460" x="2540000" y="1676400"/>
          <p14:tracePt t="3476" x="2552700" y="1663700"/>
          <p14:tracePt t="3493" x="2565400" y="1644650"/>
          <p14:tracePt t="3510" x="2571750" y="1631950"/>
          <p14:tracePt t="3527" x="2578100" y="1619250"/>
          <p14:tracePt t="3543" x="2578100" y="1612900"/>
          <p14:tracePt t="3560" x="2578100" y="1600200"/>
          <p14:tracePt t="3576" x="2578100" y="1587500"/>
          <p14:tracePt t="3593" x="2578100" y="1581150"/>
          <p14:tracePt t="3610" x="2578100" y="1568450"/>
          <p14:tracePt t="3906" x="0" y="0"/>
        </p14:tracePtLst>
        <p14:tracePtLst>
          <p14:tracePt t="5204" x="1219200" y="2755900"/>
          <p14:tracePt t="5222" x="1219200" y="2762250"/>
          <p14:tracePt t="5239" x="1225550" y="2762250"/>
          <p14:tracePt t="5251" x="1238250" y="2762250"/>
          <p14:tracePt t="5260" x="1250950" y="2762250"/>
          <p14:tracePt t="5277" x="1276350" y="2762250"/>
          <p14:tracePt t="5293" x="1320800" y="2762250"/>
          <p14:tracePt t="5296" x="1339850" y="2762250"/>
          <p14:tracePt t="5309" x="1365250" y="2762250"/>
          <p14:tracePt t="5326" x="1422400" y="2762250"/>
          <p14:tracePt t="5328" x="1466850" y="2762250"/>
          <p14:tracePt t="5343" x="1504950" y="2762250"/>
          <p14:tracePt t="5360" x="1638300" y="2762250"/>
          <p14:tracePt t="5377" x="1879600" y="2762250"/>
          <p14:tracePt t="5393" x="2070100" y="2762250"/>
          <p14:tracePt t="5409" x="2228850" y="2762250"/>
          <p14:tracePt t="5426" x="2355850" y="2762250"/>
          <p14:tracePt t="5442" x="2451100" y="2762250"/>
          <p14:tracePt t="5459" x="2559050" y="2762250"/>
          <p14:tracePt t="5476" x="2673350" y="2762250"/>
          <p14:tracePt t="5492" x="2813050" y="2762250"/>
          <p14:tracePt t="5509" x="2959100" y="2762250"/>
          <p14:tracePt t="5526" x="3086100" y="2762250"/>
          <p14:tracePt t="5528" x="3136900" y="2762250"/>
          <p14:tracePt t="5543" x="3194050" y="2762250"/>
          <p14:tracePt t="5559" x="3270250" y="2762250"/>
          <p14:tracePt t="5576" x="3346450" y="2762250"/>
          <p14:tracePt t="5592" x="3384550" y="2762250"/>
          <p14:tracePt t="5609" x="3429000" y="2762250"/>
          <p14:tracePt t="5625" x="3467100" y="2762250"/>
          <p14:tracePt t="5642" x="3492500" y="2762250"/>
          <p14:tracePt t="5659" x="3511550" y="2762250"/>
          <p14:tracePt t="5675" x="3524250" y="2762250"/>
          <p14:tracePt t="5692" x="3549650" y="2762250"/>
          <p14:tracePt t="5709" x="3575050" y="2762250"/>
          <p14:tracePt t="5726" x="3606800" y="2762250"/>
          <p14:tracePt t="5742" x="3657600" y="2762250"/>
          <p14:tracePt t="5744" x="3676650" y="2762250"/>
          <p14:tracePt t="5759" x="3708400" y="2762250"/>
          <p14:tracePt t="5776" x="3765550" y="2762250"/>
          <p14:tracePt t="5792" x="3784600" y="2762250"/>
          <p14:tracePt t="5842" x="3790950" y="2762250"/>
          <p14:tracePt t="5848" x="3797300" y="2762250"/>
          <p14:tracePt t="5859" x="3803650" y="2762250"/>
          <p14:tracePt t="5889" x="3810000" y="2755900"/>
          <p14:tracePt t="5914" x="3816350" y="2755900"/>
          <p14:tracePt t="5945" x="3816350" y="2749550"/>
          <p14:tracePt t="5969" x="3816350" y="2743200"/>
          <p14:tracePt t="5985" x="3816350" y="2736850"/>
          <p14:tracePt t="6009" x="3816350" y="2730500"/>
          <p14:tracePt t="6019" x="3816350" y="2724150"/>
          <p14:tracePt t="6029" x="3816350" y="2717800"/>
          <p14:tracePt t="6042" x="3803650" y="2692400"/>
          <p14:tracePt t="6059" x="3771900" y="2673350"/>
          <p14:tracePt t="6075" x="3721100" y="2641600"/>
          <p14:tracePt t="6092" x="3632200" y="2616200"/>
          <p14:tracePt t="6109" x="3511550" y="2590800"/>
          <p14:tracePt t="6126" x="3359150" y="2565400"/>
          <p14:tracePt t="6142" x="3187700" y="2527300"/>
          <p14:tracePt t="6144" x="3105150" y="2520950"/>
          <p14:tracePt t="6159" x="3028950" y="2514600"/>
          <p14:tracePt t="6176" x="2762250" y="2514600"/>
          <p14:tracePt t="6192" x="2578100" y="2514600"/>
          <p14:tracePt t="6209" x="2374900" y="2514600"/>
          <p14:tracePt t="6226" x="2184400" y="2514600"/>
          <p14:tracePt t="6243" x="2006600" y="2514600"/>
          <p14:tracePt t="6259" x="1866900" y="2514600"/>
          <p14:tracePt t="6276" x="1765300" y="2514600"/>
          <p14:tracePt t="6292" x="1676400" y="2514600"/>
          <p14:tracePt t="6309" x="1625600" y="2527300"/>
          <p14:tracePt t="6326" x="1568450" y="2540000"/>
          <p14:tracePt t="6329" x="1530350" y="2546350"/>
          <p14:tracePt t="6342" x="1498600" y="2552700"/>
          <p14:tracePt t="6359" x="1409700" y="2565400"/>
          <p14:tracePt t="6376" x="1314450" y="2590800"/>
          <p14:tracePt t="6392" x="1270000" y="2609850"/>
          <p14:tracePt t="6409" x="1250950" y="2616200"/>
          <p14:tracePt t="6425" x="1238250" y="2622550"/>
          <p14:tracePt t="6459" x="1238250" y="2628900"/>
          <p14:tracePt t="6481" x="1231900" y="2635250"/>
          <p14:tracePt t="6513" x="1231900" y="2641600"/>
          <p14:tracePt t="6523" x="1231900" y="2647950"/>
          <p14:tracePt t="6537" x="1231900" y="2654300"/>
          <p14:tracePt t="6553" x="1231900" y="2660650"/>
          <p14:tracePt t="6561" x="1231900" y="2667000"/>
          <p14:tracePt t="6696" x="1238250" y="2667000"/>
          <p14:tracePt t="6697" x="0" y="0"/>
        </p14:tracePtLst>
        <p14:tracePtLst>
          <p14:tracePt t="12083" x="1155700" y="2495550"/>
          <p14:tracePt t="12114" x="1162050" y="2495550"/>
          <p14:tracePt t="12132" x="1174750" y="2514600"/>
          <p14:tracePt t="12145" x="1174750" y="2527300"/>
          <p14:tracePt t="12157" x="1174750" y="2533650"/>
          <p14:tracePt t="12174" x="1187450" y="2559050"/>
          <p14:tracePt t="12190" x="1193800" y="2578100"/>
          <p14:tracePt t="12207" x="1206500" y="2597150"/>
          <p14:tracePt t="12209" x="1206500" y="2609850"/>
          <p14:tracePt t="12224" x="1219200" y="2628900"/>
          <p14:tracePt t="12241" x="1231900" y="2654300"/>
          <p14:tracePt t="12257" x="1244600" y="2673350"/>
          <p14:tracePt t="12274" x="1250950" y="2686050"/>
          <p14:tracePt t="12290" x="1257300" y="2692400"/>
          <p14:tracePt t="12307" x="1263650" y="2698750"/>
          <p14:tracePt t="12324" x="1276350" y="2711450"/>
          <p14:tracePt t="12340" x="1276350" y="2717800"/>
          <p14:tracePt t="12373" x="1282700" y="2724150"/>
          <p14:tracePt t="12419" x="1289050" y="2724150"/>
          <p14:tracePt t="12441" x="1295400" y="2730500"/>
          <p14:tracePt t="12466" x="1308100" y="2736850"/>
          <p14:tracePt t="12478" x="1314450" y="2743200"/>
          <p14:tracePt t="12491" x="1327150" y="2749550"/>
          <p14:tracePt t="12507" x="1352550" y="2762250"/>
          <p14:tracePt t="12524" x="1390650" y="2774950"/>
          <p14:tracePt t="12528" x="1416050" y="2787650"/>
          <p14:tracePt t="12540" x="1454150" y="2800350"/>
          <p14:tracePt t="12557" x="1511300" y="2813050"/>
          <p14:tracePt t="12560" x="1543050" y="2819400"/>
          <p14:tracePt t="12573" x="1587500" y="2825750"/>
          <p14:tracePt t="12590" x="1676400" y="2844800"/>
          <p14:tracePt t="12606" x="1790700" y="2863850"/>
          <p14:tracePt t="12608" x="1835150" y="2876550"/>
          <p14:tracePt t="12623" x="1911350" y="2889250"/>
          <p14:tracePt t="12640" x="1974850" y="2889250"/>
          <p14:tracePt t="12657" x="2082800" y="2889250"/>
          <p14:tracePt t="12673" x="2222500" y="2889250"/>
          <p14:tracePt t="12690" x="2393950" y="2889250"/>
          <p14:tracePt t="12707" x="2578100" y="2889250"/>
          <p14:tracePt t="12723" x="2781300" y="2889250"/>
          <p14:tracePt t="12740" x="2971800" y="2889250"/>
          <p14:tracePt t="12757" x="3155950" y="2889250"/>
          <p14:tracePt t="12774" x="3314700" y="2889250"/>
          <p14:tracePt t="12777" x="3390900" y="2889250"/>
          <p14:tracePt t="12790" x="3441700" y="2889250"/>
          <p14:tracePt t="12807" x="3543300" y="2889250"/>
          <p14:tracePt t="12824" x="3632200" y="2889250"/>
          <p14:tracePt t="12841" x="3676650" y="2889250"/>
          <p14:tracePt t="12857" x="3727450" y="2882900"/>
          <p14:tracePt t="12873" x="3752850" y="2876550"/>
          <p14:tracePt t="12890" x="3771900" y="2876550"/>
          <p14:tracePt t="12907" x="3790950" y="2870200"/>
          <p14:tracePt t="12923" x="3822700" y="2863850"/>
          <p14:tracePt t="12940" x="3860800" y="2857500"/>
          <p14:tracePt t="12957" x="3911600" y="2844800"/>
          <p14:tracePt t="12960" x="3924300" y="2838450"/>
          <p14:tracePt t="12973" x="3930650" y="2838450"/>
          <p14:tracePt t="12990" x="3943350" y="2838450"/>
          <p14:tracePt t="13006" x="3956050" y="2838450"/>
          <p14:tracePt t="13040" x="3962400" y="2832100"/>
          <p14:tracePt t="13056" x="3962400" y="2825750"/>
          <p14:tracePt t="13073" x="3968750" y="2819400"/>
          <p14:tracePt t="13090" x="3968750" y="2806700"/>
          <p14:tracePt t="13107" x="3968750" y="2794000"/>
          <p14:tracePt t="13123" x="3968750" y="2781300"/>
          <p14:tracePt t="13140" x="3968750" y="2762250"/>
          <p14:tracePt t="13156" x="3962400" y="2743200"/>
          <p14:tracePt t="13173" x="3962400" y="2730500"/>
          <p14:tracePt t="13190" x="3956050" y="2717800"/>
          <p14:tracePt t="13192" x="3956050" y="2698750"/>
          <p14:tracePt t="13206" x="3949700" y="2692400"/>
          <p14:tracePt t="13223" x="3937000" y="2673350"/>
          <p14:tracePt t="13240" x="3924300" y="2641600"/>
          <p14:tracePt t="13257" x="3905250" y="2622550"/>
          <p14:tracePt t="13273" x="3886200" y="2603500"/>
          <p14:tracePt t="13290" x="3867150" y="2590800"/>
          <p14:tracePt t="13307" x="3829050" y="2571750"/>
          <p14:tracePt t="13323" x="3797300" y="2552700"/>
          <p14:tracePt t="13340" x="3733800" y="2527300"/>
          <p14:tracePt t="13356" x="3657600" y="2514600"/>
          <p14:tracePt t="13373" x="3543300" y="2489200"/>
          <p14:tracePt t="13390" x="3403600" y="2457450"/>
          <p14:tracePt t="13406" x="3263900" y="2432050"/>
          <p14:tracePt t="13410" x="3175000" y="2413000"/>
          <p14:tracePt t="13423" x="3105150" y="2406650"/>
          <p14:tracePt t="13440" x="2908300" y="2393950"/>
          <p14:tracePt t="13456" x="2800350" y="2393950"/>
          <p14:tracePt t="13473" x="2705100" y="2393950"/>
          <p14:tracePt t="13490" x="2609850" y="2393950"/>
          <p14:tracePt t="13507" x="2501900" y="2393950"/>
          <p14:tracePt t="13523" x="2393950" y="2393950"/>
          <p14:tracePt t="13540" x="2292350" y="2393950"/>
          <p14:tracePt t="13556" x="2184400" y="2393950"/>
          <p14:tracePt t="13573" x="2089150" y="2393950"/>
          <p14:tracePt t="13590" x="1981200" y="2393950"/>
          <p14:tracePt t="13593" x="1924050" y="2393950"/>
          <p14:tracePt t="13606" x="1885950" y="2393950"/>
          <p14:tracePt t="13623" x="1778000" y="2393950"/>
          <p14:tracePt t="13625" x="1733550" y="2393950"/>
          <p14:tracePt t="13640" x="1625600" y="2393950"/>
          <p14:tracePt t="13656" x="1549400" y="2393950"/>
          <p14:tracePt t="13673" x="1473200" y="2393950"/>
          <p14:tracePt t="13690" x="1409700" y="2393950"/>
          <p14:tracePt t="13706" x="1346200" y="2393950"/>
          <p14:tracePt t="13723" x="1289050" y="2393950"/>
          <p14:tracePt t="13739" x="1231900" y="2393950"/>
          <p14:tracePt t="13757" x="1174750" y="2393950"/>
          <p14:tracePt t="13773" x="1104900" y="2406650"/>
          <p14:tracePt t="13776" x="1073150" y="2419350"/>
          <p14:tracePt t="13790" x="1041400" y="2425700"/>
          <p14:tracePt t="13807" x="990600" y="2438400"/>
          <p14:tracePt t="13810" x="965200" y="2444750"/>
          <p14:tracePt t="13823" x="946150" y="2444750"/>
          <p14:tracePt t="13840" x="927100" y="2451100"/>
          <p14:tracePt t="13857" x="920750" y="2457450"/>
          <p14:tracePt t="13873" x="914400" y="2463800"/>
          <p14:tracePt t="13890" x="908050" y="2470150"/>
          <p14:tracePt t="13906" x="901700" y="2470150"/>
          <p14:tracePt t="13923" x="901700" y="2489200"/>
          <p14:tracePt t="13940" x="901700" y="2514600"/>
          <p14:tracePt t="13956" x="901700" y="2533650"/>
          <p14:tracePt t="13973" x="901700" y="2546350"/>
          <p14:tracePt t="13989" x="901700" y="2565400"/>
          <p14:tracePt t="14006" x="901700" y="2578100"/>
          <p14:tracePt t="14023" x="901700" y="2597150"/>
          <p14:tracePt t="14024" x="901700" y="2603500"/>
          <p14:tracePt t="14042" x="908050" y="2616200"/>
          <p14:tracePt t="14057" x="914400" y="2628900"/>
          <p14:tracePt t="14073" x="920750" y="2628900"/>
          <p14:tracePt t="14090" x="920750" y="2635250"/>
          <p14:tracePt t="14106" x="927100" y="2641600"/>
          <p14:tracePt t="14123" x="939800" y="2647950"/>
          <p14:tracePt t="14139" x="952500" y="2660650"/>
          <p14:tracePt t="14156" x="977900" y="2679700"/>
          <p14:tracePt t="14173" x="1022350" y="2705100"/>
          <p14:tracePt t="14189" x="1092200" y="2736850"/>
          <p14:tracePt t="14206" x="1193800" y="2768600"/>
          <p14:tracePt t="14222" x="1314450" y="2794000"/>
          <p14:tracePt t="14224" x="1384300" y="2806700"/>
          <p14:tracePt t="14239" x="1524000" y="2832100"/>
          <p14:tracePt t="14256" x="1695450" y="2863850"/>
          <p14:tracePt t="14273" x="1879600" y="2882900"/>
          <p14:tracePt t="14290" x="2057400" y="2895600"/>
          <p14:tracePt t="14306" x="2266950" y="2895600"/>
          <p14:tracePt t="14323" x="2476500" y="2895600"/>
          <p14:tracePt t="14340" x="2673350" y="2895600"/>
          <p14:tracePt t="14356" x="2863850" y="2895600"/>
          <p14:tracePt t="14373" x="3035300" y="2895600"/>
          <p14:tracePt t="14389" x="3194050" y="2895600"/>
          <p14:tracePt t="14393" x="3263900" y="2895600"/>
          <p14:tracePt t="14406" x="3327400" y="2895600"/>
          <p14:tracePt t="14423" x="3435350" y="2895600"/>
          <p14:tracePt t="14424" x="3467100" y="2895600"/>
          <p14:tracePt t="14440" x="3549650" y="2882900"/>
          <p14:tracePt t="14456" x="3600450" y="2870200"/>
          <p14:tracePt t="14473" x="3625850" y="2863850"/>
          <p14:tracePt t="14489" x="3644900" y="2851150"/>
          <p14:tracePt t="14506" x="3657600" y="2838450"/>
          <p14:tracePt t="14523" x="3663950" y="2825750"/>
          <p14:tracePt t="14539" x="3670300" y="2813050"/>
          <p14:tracePt t="14556" x="3683000" y="2794000"/>
          <p14:tracePt t="14573" x="3683000" y="2787650"/>
          <p14:tracePt t="14589" x="3689350" y="2774950"/>
          <p14:tracePt t="14606" x="3695700" y="2762250"/>
          <p14:tracePt t="14623" x="3702050" y="2749550"/>
          <p14:tracePt t="14640" x="3708400" y="2724150"/>
          <p14:tracePt t="14656" x="3708400" y="2717800"/>
          <p14:tracePt t="14673" x="3708400" y="2711450"/>
          <p14:tracePt t="14689" x="3708400" y="2698750"/>
          <p14:tracePt t="14706" x="3708400" y="2692400"/>
          <p14:tracePt t="14723" x="3708400" y="2686050"/>
          <p14:tracePt t="14739" x="3708400" y="2679700"/>
          <p14:tracePt t="14773" x="3708400" y="2673350"/>
          <p14:tracePt t="14790" x="3702050" y="2667000"/>
          <p14:tracePt t="14817" x="3695700" y="2660650"/>
          <p14:tracePt t="14832" x="3689350" y="2660650"/>
          <p14:tracePt t="14841" x="3676650" y="2654300"/>
          <p14:tracePt t="14865" x="3663950" y="2654300"/>
          <p14:tracePt t="14873" x="3651250" y="2647950"/>
          <p14:tracePt t="14890" x="3638550" y="2641600"/>
          <p14:tracePt t="14906" x="3613150" y="2628900"/>
          <p14:tracePt t="14923" x="3587750" y="2616200"/>
          <p14:tracePt t="14939" x="3536950" y="2603500"/>
          <p14:tracePt t="14956" x="3460750" y="2590800"/>
          <p14:tracePt t="14972" x="3359150" y="2571750"/>
          <p14:tracePt t="14989" x="3238500" y="2546350"/>
          <p14:tracePt t="14992" x="3181350" y="2540000"/>
          <p14:tracePt t="15006" x="3130550" y="2527300"/>
          <p14:tracePt t="15023" x="3028950" y="2527300"/>
          <p14:tracePt t="15025" x="2978150" y="2527300"/>
          <p14:tracePt t="15039" x="2863850" y="2527300"/>
          <p14:tracePt t="15056" x="2736850" y="2527300"/>
          <p14:tracePt t="15072" x="2597150" y="2527300"/>
          <p14:tracePt t="15089" x="2438400" y="2527300"/>
          <p14:tracePt t="15106" x="2266950" y="2527300"/>
          <p14:tracePt t="15122" x="2101850" y="2527300"/>
          <p14:tracePt t="15139" x="1943100" y="2527300"/>
          <p14:tracePt t="15156" x="1822450" y="2527300"/>
          <p14:tracePt t="15172" x="1739900" y="2527300"/>
          <p14:tracePt t="15189" x="1676400" y="2527300"/>
          <p14:tracePt t="15206" x="1606550" y="2527300"/>
          <p14:tracePt t="15222" x="1549400" y="2527300"/>
          <p14:tracePt t="15224" x="1530350" y="2527300"/>
          <p14:tracePt t="15239" x="1504950" y="2527300"/>
          <p14:tracePt t="15256" x="1447800" y="2527300"/>
          <p14:tracePt t="15272" x="1422400" y="2527300"/>
          <p14:tracePt t="15289" x="1403350" y="2533650"/>
          <p14:tracePt t="15306" x="1397000" y="2533650"/>
          <p14:tracePt t="15339" x="1384300" y="2540000"/>
          <p14:tracePt t="15357" x="1384300" y="2546350"/>
          <p14:tracePt t="15372" x="1371600" y="2546350"/>
          <p14:tracePt t="15389" x="1365250" y="2559050"/>
          <p14:tracePt t="15393" x="1358900" y="2559050"/>
          <p14:tracePt t="15406" x="1352550" y="2565400"/>
          <p14:tracePt t="15422" x="1346200" y="2578100"/>
          <p14:tracePt t="15439" x="1339850" y="2584450"/>
          <p14:tracePt t="15456" x="1339850" y="2603500"/>
          <p14:tracePt t="15472" x="1339850" y="2616200"/>
          <p14:tracePt t="15489" x="1339850" y="2622550"/>
          <p14:tracePt t="15506" x="1339850" y="2635250"/>
          <p14:tracePt t="15523" x="1339850" y="2647950"/>
          <p14:tracePt t="15540" x="1339850" y="2667000"/>
          <p14:tracePt t="15556" x="1346200" y="2679700"/>
          <p14:tracePt t="15594" x="1352550" y="2692400"/>
          <p14:tracePt t="15602" x="1352550" y="2698750"/>
          <p14:tracePt t="15618" x="1358900" y="2698750"/>
          <p14:tracePt t="15634" x="1377950" y="2705100"/>
          <p14:tracePt t="15642" x="1384300" y="2711450"/>
          <p14:tracePt t="15656" x="1435100" y="2724150"/>
          <p14:tracePt t="15672" x="1536700" y="2749550"/>
          <p14:tracePt t="15689" x="1676400" y="2762250"/>
          <p14:tracePt t="15706" x="1841500" y="2762250"/>
          <p14:tracePt t="15722" x="2044700" y="2762250"/>
          <p14:tracePt t="15739" x="2286000" y="2762250"/>
          <p14:tracePt t="15756" x="2571750" y="2762250"/>
          <p14:tracePt t="15773" x="2895600" y="2762250"/>
          <p14:tracePt t="15776" x="3048000" y="2762250"/>
          <p14:tracePt t="15789" x="3200400" y="2762250"/>
          <p14:tracePt t="15806" x="3435350" y="2762250"/>
          <p14:tracePt t="15809" x="3530600" y="2762250"/>
          <p14:tracePt t="15823" x="3606800" y="2762250"/>
          <p14:tracePt t="15840" x="3727450" y="2762250"/>
          <p14:tracePt t="15856" x="3740150" y="2762250"/>
          <p14:tracePt t="15872" x="3746500" y="2762250"/>
          <p14:tracePt t="16305" x="0" y="0"/>
        </p14:tracePtLst>
        <p14:tracePtLst>
          <p14:tracePt t="22617" x="1257300" y="2527300"/>
          <p14:tracePt t="22641" x="1257300" y="2533650"/>
          <p14:tracePt t="22650" x="1257300" y="2540000"/>
          <p14:tracePt t="22657" x="1250950" y="2546350"/>
          <p14:tracePt t="22670" x="1250950" y="2552700"/>
          <p14:tracePt t="22687" x="1250950" y="2565400"/>
          <p14:tracePt t="22704" x="1250950" y="2578100"/>
          <p14:tracePt t="22720" x="1250950" y="2590800"/>
          <p14:tracePt t="22737" x="1250950" y="2597150"/>
          <p14:tracePt t="22753" x="1250950" y="2609850"/>
          <p14:tracePt t="22770" x="1257300" y="2622550"/>
          <p14:tracePt t="22787" x="1270000" y="2635250"/>
          <p14:tracePt t="22804" x="1276350" y="2647950"/>
          <p14:tracePt t="22821" x="1295400" y="2673350"/>
          <p14:tracePt t="22837" x="1320800" y="2692400"/>
          <p14:tracePt t="22853" x="1358900" y="2717800"/>
          <p14:tracePt t="22858" x="1377950" y="2730500"/>
          <p14:tracePt t="22870" x="1403350" y="2736850"/>
          <p14:tracePt t="22887" x="1473200" y="2768600"/>
          <p14:tracePt t="22904" x="1638300" y="2806700"/>
          <p14:tracePt t="22920" x="1778000" y="2832100"/>
          <p14:tracePt t="22937" x="1911350" y="2844800"/>
          <p14:tracePt t="22954" x="2006600" y="2857500"/>
          <p14:tracePt t="22970" x="2114550" y="2857500"/>
          <p14:tracePt t="22987" x="2241550" y="2857500"/>
          <p14:tracePt t="23003" x="2400300" y="2857500"/>
          <p14:tracePt t="23020" x="2578100" y="2857500"/>
          <p14:tracePt t="23037" x="2787650" y="2857500"/>
          <p14:tracePt t="23041" x="2882900" y="2857500"/>
          <p14:tracePt t="23053" x="2990850" y="2857500"/>
          <p14:tracePt t="23070" x="3168650" y="2851150"/>
          <p14:tracePt t="23074" x="3244850" y="2844800"/>
          <p14:tracePt t="23087" x="3295650" y="2838450"/>
          <p14:tracePt t="23104" x="3409950" y="2819400"/>
          <p14:tracePt t="23120" x="3441700" y="2813050"/>
          <p14:tracePt t="23137" x="3486150" y="2806700"/>
          <p14:tracePt t="23153" x="3505200" y="2800350"/>
          <p14:tracePt t="23170" x="3524250" y="2787650"/>
          <p14:tracePt t="23186" x="3543300" y="2781300"/>
          <p14:tracePt t="23203" x="3562350" y="2762250"/>
          <p14:tracePt t="23220" x="3587750" y="2749550"/>
          <p14:tracePt t="23236" x="3600450" y="2736850"/>
          <p14:tracePt t="23253" x="3625850" y="2724150"/>
          <p14:tracePt t="23256" x="3632200" y="2717800"/>
          <p14:tracePt t="23270" x="3644900" y="2711450"/>
          <p14:tracePt t="23286" x="3663950" y="2705100"/>
          <p14:tracePt t="23290" x="3663950" y="2698750"/>
          <p14:tracePt t="23303" x="3663950" y="2692400"/>
          <p14:tracePt t="23320" x="3676650" y="2673350"/>
          <p14:tracePt t="23337" x="3683000" y="2654300"/>
          <p14:tracePt t="23353" x="3683000" y="2647950"/>
          <p14:tracePt t="23370" x="3683000" y="2628900"/>
          <p14:tracePt t="23386" x="3683000" y="2616200"/>
          <p14:tracePt t="23403" x="3683000" y="2597150"/>
          <p14:tracePt t="23420" x="3683000" y="2584450"/>
          <p14:tracePt t="23436" x="3663950" y="2565400"/>
          <p14:tracePt t="23453" x="3651250" y="2552700"/>
          <p14:tracePt t="23470" x="3632200" y="2540000"/>
          <p14:tracePt t="23486" x="3600450" y="2533650"/>
          <p14:tracePt t="23489" x="3581400" y="2527300"/>
          <p14:tracePt t="23503" x="3556000" y="2514600"/>
          <p14:tracePt t="23520" x="3486150" y="2495550"/>
          <p14:tracePt t="23536" x="3429000" y="2482850"/>
          <p14:tracePt t="23553" x="3359150" y="2470150"/>
          <p14:tracePt t="23570" x="3270250" y="2451100"/>
          <p14:tracePt t="23586" x="3168650" y="2432050"/>
          <p14:tracePt t="23603" x="3035300" y="2406650"/>
          <p14:tracePt t="23620" x="2882900" y="2368550"/>
          <p14:tracePt t="23636" x="2755900" y="2355850"/>
          <p14:tracePt t="23653" x="2628900" y="2336800"/>
          <p14:tracePt t="23669" x="2508250" y="2336800"/>
          <p14:tracePt t="23672" x="2444750" y="2336800"/>
          <p14:tracePt t="23686" x="2381250" y="2336800"/>
          <p14:tracePt t="23703" x="2241550" y="2336800"/>
          <p14:tracePt t="23705" x="2171700" y="2336800"/>
          <p14:tracePt t="23720" x="2032000" y="2336800"/>
          <p14:tracePt t="23736" x="1905000" y="2336800"/>
          <p14:tracePt t="23753" x="1797050" y="2336800"/>
          <p14:tracePt t="23770" x="1708150" y="2349500"/>
          <p14:tracePt t="23786" x="1638300" y="2362200"/>
          <p14:tracePt t="23803" x="1600200" y="2381250"/>
          <p14:tracePt t="23820" x="1555750" y="2393950"/>
          <p14:tracePt t="23836" x="1517650" y="2419350"/>
          <p14:tracePt t="23853" x="1498600" y="2444750"/>
          <p14:tracePt t="23870" x="1473200" y="2470150"/>
          <p14:tracePt t="23873" x="1460500" y="2489200"/>
          <p14:tracePt t="23886" x="1460500" y="2501900"/>
          <p14:tracePt t="23903" x="1454150" y="2527300"/>
          <p14:tracePt t="23920" x="1454150" y="2559050"/>
          <p14:tracePt t="23936" x="1454150" y="2584450"/>
          <p14:tracePt t="23953" x="1454150" y="2616200"/>
          <p14:tracePt t="23969" x="1454150" y="2622550"/>
          <p14:tracePt t="23986" x="1460500" y="2641600"/>
          <p14:tracePt t="24128" x="0" y="0"/>
        </p14:tracePtLst>
        <p14:tracePtLst>
          <p14:tracePt t="24579" x="1517650" y="3048000"/>
          <p14:tracePt t="24596" x="1517650" y="3060700"/>
          <p14:tracePt t="24606" x="1524000" y="3060700"/>
          <p14:tracePt t="24620" x="1530350" y="3060700"/>
          <p14:tracePt t="24636" x="1600200" y="3073400"/>
          <p14:tracePt t="24652" x="1720850" y="3092450"/>
          <p14:tracePt t="24669" x="1911350" y="3124200"/>
          <p14:tracePt t="24686" x="2159000" y="3143250"/>
          <p14:tracePt t="24703" x="2432050" y="3143250"/>
          <p14:tracePt t="24704" x="2609850" y="3143250"/>
          <p14:tracePt t="24720" x="2914650" y="3143250"/>
          <p14:tracePt t="24736" x="3194050" y="3143250"/>
          <p14:tracePt t="24752" x="3422650" y="3143250"/>
          <p14:tracePt t="24769" x="3644900" y="3143250"/>
          <p14:tracePt t="24786" x="3848100" y="3143250"/>
          <p14:tracePt t="24802" x="4025900" y="3143250"/>
          <p14:tracePt t="24820" x="4184650" y="3143250"/>
          <p14:tracePt t="24836" x="4298950" y="3143250"/>
          <p14:tracePt t="24853" x="4362450" y="3143250"/>
          <p14:tracePt t="24870" x="4406900" y="3143250"/>
          <p14:tracePt t="24872" x="4413250" y="3143250"/>
          <p14:tracePt t="24886" x="4419600" y="3143250"/>
          <p14:tracePt t="24903" x="4432300" y="3143250"/>
          <p14:tracePt t="24919" x="4438650" y="3143250"/>
          <p14:tracePt t="24936" x="4457700" y="3143250"/>
          <p14:tracePt t="24952" x="4470400" y="3143250"/>
          <p14:tracePt t="24969" x="4470400" y="3136900"/>
          <p14:tracePt t="24986" x="4476750" y="3130550"/>
          <p14:tracePt t="25002" x="4483100" y="3124200"/>
          <p14:tracePt t="25019" x="4483100" y="3117850"/>
          <p14:tracePt t="25036" x="4489450" y="3111500"/>
          <p14:tracePt t="25057" x="4495800" y="3111500"/>
          <p14:tracePt t="25080" x="4502150" y="3105150"/>
          <p14:tracePt t="25113" x="4502150" y="3098800"/>
          <p14:tracePt t="25289" x="0" y="0"/>
        </p14:tracePtLst>
        <p14:tracePtLst>
          <p14:tracePt t="26786" x="1587500" y="2724150"/>
          <p14:tracePt t="26793" x="1593850" y="2724150"/>
          <p14:tracePt t="26802" x="1612900" y="2736850"/>
          <p14:tracePt t="26819" x="1644650" y="2755900"/>
          <p14:tracePt t="26835" x="1676400" y="2768600"/>
          <p14:tracePt t="26852" x="1714500" y="2781300"/>
          <p14:tracePt t="26869" x="1752600" y="2794000"/>
          <p14:tracePt t="26885" x="1822450" y="2806700"/>
          <p14:tracePt t="26902" x="1924050" y="2825750"/>
          <p14:tracePt t="26905" x="1987550" y="2838450"/>
          <p14:tracePt t="26919" x="2076450" y="2844800"/>
          <p14:tracePt t="26935" x="2266950" y="2870200"/>
          <p14:tracePt t="26952" x="2571750" y="2876550"/>
          <p14:tracePt t="26968" x="2730500" y="2876550"/>
          <p14:tracePt t="26985" x="2838450" y="2876550"/>
          <p14:tracePt t="27002" x="2914650" y="2876550"/>
          <p14:tracePt t="27018" x="2997200" y="2876550"/>
          <p14:tracePt t="27035" x="3136900" y="2876550"/>
          <p14:tracePt t="27052" x="3314700" y="2876550"/>
          <p14:tracePt t="27069" x="3524250" y="2876550"/>
          <p14:tracePt t="27085" x="3702050" y="2876550"/>
          <p14:tracePt t="27089" x="3759200" y="2870200"/>
          <p14:tracePt t="27102" x="3803650" y="2863850"/>
          <p14:tracePt t="27118" x="3835400" y="2857500"/>
          <p14:tracePt t="27136" x="3867150" y="2838450"/>
          <p14:tracePt t="27152" x="3886200" y="2819400"/>
          <p14:tracePt t="27168" x="3898900" y="2794000"/>
          <p14:tracePt t="27185" x="3905250" y="2774950"/>
          <p14:tracePt t="27202" x="3905250" y="2762250"/>
          <p14:tracePt t="27218" x="3905250" y="2724150"/>
          <p14:tracePt t="27235" x="3879850" y="2692400"/>
          <p14:tracePt t="27252" x="3816350" y="2647950"/>
          <p14:tracePt t="27268" x="3683000" y="2597150"/>
          <p14:tracePt t="27285" x="3460750" y="2540000"/>
          <p14:tracePt t="27302" x="3124200" y="2476500"/>
          <p14:tracePt t="27304" x="2914650" y="2438400"/>
          <p14:tracePt t="27318" x="2730500" y="2406650"/>
          <p14:tracePt t="27335" x="2419350" y="2349500"/>
          <p14:tracePt t="27337" x="2305050" y="2343150"/>
          <p14:tracePt t="27352" x="2152650" y="2330450"/>
          <p14:tracePt t="27369" x="2076450" y="2330450"/>
          <p14:tracePt t="27385" x="2032000" y="2330450"/>
          <p14:tracePt t="27402" x="1993900" y="2343150"/>
          <p14:tracePt t="27419" x="1968500" y="2355850"/>
          <p14:tracePt t="27435" x="1930400" y="2381250"/>
          <p14:tracePt t="27451" x="1905000" y="2400300"/>
          <p14:tracePt t="27468" x="1885950" y="2438400"/>
          <p14:tracePt t="27485" x="1879600" y="2451100"/>
          <p14:tracePt t="27501" x="1873250" y="2470150"/>
          <p14:tracePt t="27502" x="0" y="0"/>
        </p14:tracePtLst>
        <p14:tracePtLst>
          <p14:tracePt t="27917" x="1581150" y="2622550"/>
          <p14:tracePt t="27932" x="1581150" y="2628900"/>
          <p14:tracePt t="27948" x="1581150" y="2647950"/>
          <p14:tracePt t="27962" x="1600200" y="2673350"/>
          <p14:tracePt t="27972" x="1619250" y="2692400"/>
          <p14:tracePt t="27985" x="1663700" y="2717800"/>
          <p14:tracePt t="28002" x="1739900" y="2736850"/>
          <p14:tracePt t="28018" x="1860550" y="2762250"/>
          <p14:tracePt t="28035" x="2006600" y="2762250"/>
          <p14:tracePt t="28051" x="2209800" y="2762250"/>
          <p14:tracePt t="28068" x="2451100" y="2762250"/>
          <p14:tracePt t="28085" x="2686050" y="2762250"/>
          <p14:tracePt t="28102" x="2851150" y="2743200"/>
          <p14:tracePt t="28105" x="2901950" y="2736850"/>
          <p14:tracePt t="28118" x="2940050" y="2724150"/>
          <p14:tracePt t="28136" x="2997200" y="2711450"/>
          <p14:tracePt t="28152" x="3028950" y="2698750"/>
          <p14:tracePt t="28168" x="3054350" y="2679700"/>
          <p14:tracePt t="28185" x="3092450" y="2654300"/>
          <p14:tracePt t="28201" x="3117850" y="2641600"/>
          <p14:tracePt t="28218" x="3143250" y="2622550"/>
          <p14:tracePt t="28235" x="3149600" y="2616200"/>
          <p14:tracePt t="28252" x="3149600" y="2609850"/>
          <p14:tracePt t="28268" x="3149600" y="2603500"/>
          <p14:tracePt t="28306" x="3149600" y="2597150"/>
          <p14:tracePt t="28318" x="3149600" y="2584450"/>
          <p14:tracePt t="28335" x="3136900" y="2578100"/>
          <p14:tracePt t="28353" x="3028950" y="2533650"/>
          <p14:tracePt t="28369" x="2889250" y="2501900"/>
          <p14:tracePt t="28385" x="2743200" y="2482850"/>
          <p14:tracePt t="28402" x="2660650" y="2476500"/>
          <p14:tracePt t="28418" x="2622550" y="2476500"/>
          <p14:tracePt t="28435" x="2590800" y="2476500"/>
          <p14:tracePt t="28451" x="2565400" y="2476500"/>
          <p14:tracePt t="28468" x="2546350" y="2489200"/>
          <p14:tracePt t="28485" x="2520950" y="2501900"/>
          <p14:tracePt t="28501" x="2508250" y="2520950"/>
          <p14:tracePt t="28518" x="2495550" y="2533650"/>
          <p14:tracePt t="28535" x="2489200" y="2546350"/>
          <p14:tracePt t="28552" x="2489200" y="2565400"/>
          <p14:tracePt t="28568" x="2489200" y="2590800"/>
          <p14:tracePt t="28585" x="2501900" y="2616200"/>
          <p14:tracePt t="28602" x="2520950" y="2635250"/>
          <p14:tracePt t="28619" x="2540000" y="2660650"/>
          <p14:tracePt t="28635" x="2578100" y="2679700"/>
          <p14:tracePt t="28651" x="2628900" y="2705100"/>
          <p14:tracePt t="28669" x="2698750" y="2736850"/>
          <p14:tracePt t="28685" x="2787650" y="2749550"/>
          <p14:tracePt t="28688" x="2832100" y="2755900"/>
          <p14:tracePt t="28701" x="2901950" y="2774950"/>
          <p14:tracePt t="28718" x="3022600" y="2800350"/>
          <p14:tracePt t="28722" x="3073400" y="2806700"/>
          <p14:tracePt t="28735" x="3117850" y="2806700"/>
          <p14:tracePt t="28752" x="3213100" y="2806700"/>
          <p14:tracePt t="28768" x="3225800" y="2806700"/>
          <p14:tracePt t="28785" x="3232150" y="2806700"/>
          <p14:tracePt t="28908" x="3238500" y="2806700"/>
          <p14:tracePt t="29121" x="0" y="0"/>
        </p14:tracePtLst>
        <p14:tracePtLst>
          <p14:tracePt t="30700" x="5302250" y="3232150"/>
          <p14:tracePt t="30716" x="5308600" y="3232150"/>
          <p14:tracePt t="30732" x="5346700" y="3232150"/>
          <p14:tracePt t="30746" x="5422900" y="3232150"/>
          <p14:tracePt t="30757" x="5473700" y="3232150"/>
          <p14:tracePt t="30768" x="5632450" y="3232150"/>
          <p14:tracePt t="30784" x="5848350" y="3244850"/>
          <p14:tracePt t="30801" x="6096000" y="3263900"/>
          <p14:tracePt t="30817" x="6343650" y="3276600"/>
          <p14:tracePt t="30834" x="6565900" y="3276600"/>
          <p14:tracePt t="30851" x="6775450" y="3276600"/>
          <p14:tracePt t="30868" x="6934200" y="3276600"/>
          <p14:tracePt t="30884" x="7080250" y="3276600"/>
          <p14:tracePt t="30902" x="7200900" y="3276600"/>
          <p14:tracePt t="30905" x="7251700" y="3276600"/>
          <p14:tracePt t="30917" x="7308850" y="3276600"/>
          <p14:tracePt t="30935" x="7410450" y="3276600"/>
          <p14:tracePt t="30937" x="7467600" y="3276600"/>
          <p14:tracePt t="30950" x="7512050" y="3276600"/>
          <p14:tracePt t="30967" x="7620000" y="3263900"/>
          <p14:tracePt t="30984" x="7734300" y="3225800"/>
          <p14:tracePt t="31000" x="7772400" y="3213100"/>
          <p14:tracePt t="31017" x="7791450" y="3200400"/>
          <p14:tracePt t="31034" x="7804150" y="3187700"/>
          <p14:tracePt t="31050" x="7810500" y="3175000"/>
          <p14:tracePt t="31067" x="7810500" y="3168650"/>
          <p14:tracePt t="31084" x="7810500" y="3149600"/>
          <p14:tracePt t="31100" x="7810500" y="3124200"/>
          <p14:tracePt t="31118" x="7810500" y="3092450"/>
          <p14:tracePt t="31134" x="7810500" y="3073400"/>
          <p14:tracePt t="31137" x="7810500" y="3054350"/>
          <p14:tracePt t="31151" x="7810500" y="3048000"/>
          <p14:tracePt t="31168" x="7810500" y="3028950"/>
          <p14:tracePt t="31184" x="7804150" y="2978150"/>
          <p14:tracePt t="31200" x="7791450" y="2959100"/>
          <p14:tracePt t="31217" x="7766050" y="2933700"/>
          <p14:tracePt t="31234" x="7734300" y="2908300"/>
          <p14:tracePt t="31250" x="7696200" y="2882900"/>
          <p14:tracePt t="31267" x="7620000" y="2851150"/>
          <p14:tracePt t="31284" x="7537450" y="2825750"/>
          <p14:tracePt t="31300" x="7416800" y="2800350"/>
          <p14:tracePt t="31317" x="7245350" y="2762250"/>
          <p14:tracePt t="31334" x="7054850" y="2736850"/>
          <p14:tracePt t="31336" x="6946900" y="2730500"/>
          <p14:tracePt t="31351" x="6845300" y="2730500"/>
          <p14:tracePt t="31368" x="6508750" y="2730500"/>
          <p14:tracePt t="31384" x="6318250" y="2730500"/>
          <p14:tracePt t="31401" x="6159500" y="2730500"/>
          <p14:tracePt t="31417" x="6026150" y="2730500"/>
          <p14:tracePt t="31434" x="5886450" y="2730500"/>
          <p14:tracePt t="31450" x="5727700" y="2730500"/>
          <p14:tracePt t="31467" x="5556250" y="2730500"/>
          <p14:tracePt t="31484" x="5441950" y="2749550"/>
          <p14:tracePt t="31500" x="5340350" y="2762250"/>
          <p14:tracePt t="31517" x="5283200" y="2774950"/>
          <p14:tracePt t="31521" x="5257800" y="2781300"/>
          <p14:tracePt t="31534" x="5238750" y="2794000"/>
          <p14:tracePt t="31538" x="5219700" y="2800350"/>
          <p14:tracePt t="31550" x="5200650" y="2806700"/>
          <p14:tracePt t="31567" x="5175250" y="2819400"/>
          <p14:tracePt t="31585" x="5143500" y="2844800"/>
          <p14:tracePt t="31601" x="5118100" y="2863850"/>
          <p14:tracePt t="31617" x="5111750" y="2882900"/>
          <p14:tracePt t="31634" x="5099050" y="2914650"/>
          <p14:tracePt t="31651" x="5086350" y="2940050"/>
          <p14:tracePt t="31667" x="5073650" y="2978150"/>
          <p14:tracePt t="31684" x="5067300" y="3009900"/>
          <p14:tracePt t="31700" x="5060950" y="3054350"/>
          <p14:tracePt t="31717" x="5060950" y="3098800"/>
          <p14:tracePt t="31734" x="5067300" y="3155950"/>
          <p14:tracePt t="31737" x="5073650" y="3175000"/>
          <p14:tracePt t="31750" x="5086350" y="3200400"/>
          <p14:tracePt t="31767" x="5099050" y="3232150"/>
          <p14:tracePt t="31784" x="5137150" y="3282950"/>
          <p14:tracePt t="31800" x="5168900" y="3302000"/>
          <p14:tracePt t="31817" x="5232400" y="3340100"/>
          <p14:tracePt t="31834" x="5314950" y="3365500"/>
          <p14:tracePt t="31851" x="5441950" y="3390900"/>
          <p14:tracePt t="31867" x="5607050" y="3416300"/>
          <p14:tracePt t="31884" x="5797550" y="3429000"/>
          <p14:tracePt t="31901" x="6007100" y="3429000"/>
          <p14:tracePt t="31904" x="6121400" y="3429000"/>
          <p14:tracePt t="31918" x="6223000" y="3429000"/>
          <p14:tracePt t="31934" x="6457950" y="3429000"/>
          <p14:tracePt t="31951" x="6673850" y="3429000"/>
          <p14:tracePt t="31953" x="6794500" y="3429000"/>
          <p14:tracePt t="31967" x="6883400" y="3429000"/>
          <p14:tracePt t="31983" x="7150100" y="3397250"/>
          <p14:tracePt t="32000" x="7302500" y="3371850"/>
          <p14:tracePt t="32017" x="7435850" y="3346450"/>
          <p14:tracePt t="32033" x="7543800" y="3327400"/>
          <p14:tracePt t="32050" x="7645400" y="3308350"/>
          <p14:tracePt t="32067" x="7702550" y="3289300"/>
          <p14:tracePt t="32083" x="7753350" y="3270250"/>
          <p14:tracePt t="32101" x="7778750" y="3251200"/>
          <p14:tracePt t="32117" x="7797800" y="3232150"/>
          <p14:tracePt t="32121" x="7810500" y="3219450"/>
          <p14:tracePt t="32134" x="7823200" y="3206750"/>
          <p14:tracePt t="32150" x="7835900" y="3181350"/>
          <p14:tracePt t="32168" x="7854950" y="3143250"/>
          <p14:tracePt t="32184" x="7867650" y="3111500"/>
          <p14:tracePt t="32200" x="7880350" y="3086100"/>
          <p14:tracePt t="32217" x="7880350" y="3067050"/>
          <p14:tracePt t="32233" x="7880350" y="3035300"/>
          <p14:tracePt t="32250" x="7880350" y="3003550"/>
          <p14:tracePt t="32267" x="7861300" y="2965450"/>
          <p14:tracePt t="32283" x="7835900" y="2940050"/>
          <p14:tracePt t="32300" x="7810500" y="2908300"/>
          <p14:tracePt t="32317" x="7785100" y="2889250"/>
          <p14:tracePt t="32320" x="7772400" y="2882900"/>
          <p14:tracePt t="32333" x="7766050" y="2876550"/>
          <p14:tracePt t="32351" x="7727950" y="2863850"/>
          <p14:tracePt t="32353" x="7708900" y="2851150"/>
          <p14:tracePt t="32367" x="7683500" y="2838450"/>
          <p14:tracePt t="32385" x="7550150" y="2806700"/>
          <p14:tracePt t="32400" x="7397750" y="2774950"/>
          <p14:tracePt t="32417" x="7169150" y="2730500"/>
          <p14:tracePt t="32433" x="6858000" y="2667000"/>
          <p14:tracePt t="32450" x="6610350" y="2635250"/>
          <p14:tracePt t="32467" x="6438900" y="2628900"/>
          <p14:tracePt t="32483" x="6299200" y="2628900"/>
          <p14:tracePt t="32500" x="6184900" y="2628900"/>
          <p14:tracePt t="32517" x="6089650" y="2628900"/>
          <p14:tracePt t="32533" x="5988050" y="2635250"/>
          <p14:tracePt t="32550" x="5880100" y="2647950"/>
          <p14:tracePt t="32566" x="5759450" y="2673350"/>
          <p14:tracePt t="32568" x="5695950" y="2692400"/>
          <p14:tracePt t="32583" x="5626100" y="2705100"/>
          <p14:tracePt t="32600" x="5429250" y="2749550"/>
          <p14:tracePt t="32617" x="5327650" y="2781300"/>
          <p14:tracePt t="32633" x="5270500" y="2800350"/>
          <p14:tracePt t="32650" x="5232400" y="2825750"/>
          <p14:tracePt t="32666" x="5207000" y="2838450"/>
          <p14:tracePt t="32683" x="5181600" y="2857500"/>
          <p14:tracePt t="32700" x="5168900" y="2882900"/>
          <p14:tracePt t="32716" x="5162550" y="2901950"/>
          <p14:tracePt t="32733" x="5156200" y="2927350"/>
          <p14:tracePt t="32750" x="5149850" y="2959100"/>
          <p14:tracePt t="32752" x="5149850" y="2971800"/>
          <p14:tracePt t="32766" x="5149850" y="2990850"/>
          <p14:tracePt t="32783" x="5149850" y="3022600"/>
          <p14:tracePt t="32785" x="5149850" y="3035300"/>
          <p14:tracePt t="32800" x="5162550" y="3060700"/>
          <p14:tracePt t="32816" x="5168900" y="3086100"/>
          <p14:tracePt t="32833" x="5181600" y="3105150"/>
          <p14:tracePt t="32850" x="5200650" y="3130550"/>
          <p14:tracePt t="32867" x="5219700" y="3149600"/>
          <p14:tracePt t="32883" x="5264150" y="3181350"/>
          <p14:tracePt t="32901" x="5346700" y="3219450"/>
          <p14:tracePt t="32916" x="5461000" y="3251200"/>
          <p14:tracePt t="32933" x="5613400" y="3289300"/>
          <p14:tracePt t="32950" x="5803900" y="3321050"/>
          <p14:tracePt t="32952" x="5911850" y="3346450"/>
          <p14:tracePt t="32966" x="6019800" y="3365500"/>
          <p14:tracePt t="32983" x="6229350" y="3409950"/>
          <p14:tracePt t="32985" x="6324600" y="3429000"/>
          <p14:tracePt t="33000" x="6496050" y="3454400"/>
          <p14:tracePt t="33016" x="6623050" y="3454400"/>
          <p14:tracePt t="33033" x="6750050" y="3454400"/>
          <p14:tracePt t="33050" x="6877050" y="3454400"/>
          <p14:tracePt t="33066" x="7029450" y="3454400"/>
          <p14:tracePt t="33083" x="7194550" y="3454400"/>
          <p14:tracePt t="33100" x="7366000" y="3454400"/>
          <p14:tracePt t="33117" x="7505700" y="3454400"/>
          <p14:tracePt t="33133" x="7632700" y="3454400"/>
          <p14:tracePt t="33136" x="7696200" y="3454400"/>
          <p14:tracePt t="33150" x="7740650" y="3441700"/>
          <p14:tracePt t="33167" x="7829550" y="3429000"/>
          <p14:tracePt t="33170" x="7861300" y="3422650"/>
          <p14:tracePt t="33184" x="7912100" y="3409950"/>
          <p14:tracePt t="33200" x="7956550" y="3397250"/>
          <p14:tracePt t="33216" x="7981950" y="3384550"/>
          <p14:tracePt t="33233" x="7994650" y="3384550"/>
          <p14:tracePt t="33250" x="8007350" y="3378200"/>
          <p14:tracePt t="33266" x="8026400" y="3371850"/>
          <p14:tracePt t="33283" x="8039100" y="3365500"/>
          <p14:tracePt t="33316" x="8051800" y="3359150"/>
          <p14:tracePt t="33333" x="8058150" y="3359150"/>
          <p14:tracePt t="33350" x="8064500" y="3359150"/>
          <p14:tracePt t="34211" x="8064500" y="3352800"/>
          <p14:tracePt t="34229" x="8064500" y="3340100"/>
          <p14:tracePt t="34247" x="8064500" y="3327400"/>
          <p14:tracePt t="34251" x="8058150" y="3321050"/>
          <p14:tracePt t="34262" x="8058150" y="3314700"/>
          <p14:tracePt t="34271" x="8051800" y="3302000"/>
          <p14:tracePt t="34283" x="8045450" y="3282950"/>
          <p14:tracePt t="34299" x="8026400" y="3257550"/>
          <p14:tracePt t="34316" x="8001000" y="3232150"/>
          <p14:tracePt t="34333" x="7975600" y="3200400"/>
          <p14:tracePt t="34349" x="7937500" y="3168650"/>
          <p14:tracePt t="34366" x="7886700" y="3143250"/>
          <p14:tracePt t="34369" x="7861300" y="3130550"/>
          <p14:tracePt t="34383" x="7823200" y="3111500"/>
          <p14:tracePt t="34401" x="7651750" y="3060700"/>
          <p14:tracePt t="34416" x="7499350" y="3028950"/>
          <p14:tracePt t="34433" x="7327900" y="2997200"/>
          <p14:tracePt t="34449" x="7156450" y="2959100"/>
          <p14:tracePt t="34466" x="6985000" y="2927350"/>
          <p14:tracePt t="34483" x="6826250" y="2889250"/>
          <p14:tracePt t="34499" x="6692900" y="2863850"/>
          <p14:tracePt t="34516" x="6591300" y="2844800"/>
          <p14:tracePt t="34533" x="6515100" y="2838450"/>
          <p14:tracePt t="34549" x="6457950" y="2838450"/>
          <p14:tracePt t="34566" x="6407150" y="2838450"/>
          <p14:tracePt t="34568" x="6381750" y="2838450"/>
          <p14:tracePt t="34582" x="6350000" y="2838450"/>
          <p14:tracePt t="34600" x="6229350" y="2838450"/>
          <p14:tracePt t="34616" x="6146800" y="2838450"/>
          <p14:tracePt t="34633" x="6051550" y="2838450"/>
          <p14:tracePt t="34649" x="5975350" y="2838450"/>
          <p14:tracePt t="34666" x="5905500" y="2838450"/>
          <p14:tracePt t="34683" x="5861050" y="2838450"/>
          <p14:tracePt t="34699" x="5822950" y="2838450"/>
          <p14:tracePt t="34716" x="5784850" y="2838450"/>
          <p14:tracePt t="34732" x="5740400" y="2844800"/>
          <p14:tracePt t="34749" x="5683250" y="2857500"/>
          <p14:tracePt t="34752" x="5664200" y="2863850"/>
          <p14:tracePt t="34766" x="5645150" y="2863850"/>
          <p14:tracePt t="34783" x="5594350" y="2876550"/>
          <p14:tracePt t="34784" x="5575300" y="2876550"/>
          <p14:tracePt t="34799" x="5562600" y="2876550"/>
          <p14:tracePt t="34816" x="5505450" y="2889250"/>
          <p14:tracePt t="34832" x="5480050" y="2895600"/>
          <p14:tracePt t="34849" x="5454650" y="2901950"/>
          <p14:tracePt t="34866" x="5422900" y="2908300"/>
          <p14:tracePt t="34882" x="5397500" y="2921000"/>
          <p14:tracePt t="34900" x="5365750" y="2933700"/>
          <p14:tracePt t="34916" x="5353050" y="2940050"/>
          <p14:tracePt t="34933" x="5346700" y="2952750"/>
          <p14:tracePt t="34949" x="5327650" y="2959100"/>
          <p14:tracePt t="34966" x="5321300" y="2965450"/>
          <p14:tracePt t="34983" x="5308600" y="2984500"/>
          <p14:tracePt t="34999" x="5308600" y="2990850"/>
          <p14:tracePt t="35016" x="5302250" y="3016250"/>
          <p14:tracePt t="35033" x="5302250" y="3022600"/>
          <p14:tracePt t="35049" x="5295900" y="3035300"/>
          <p14:tracePt t="35065" x="5295900" y="3041650"/>
          <p14:tracePt t="35082" x="5295900" y="3048000"/>
          <p14:tracePt t="35099" x="5295900" y="3054350"/>
          <p14:tracePt t="35115" x="5295900" y="3073400"/>
          <p14:tracePt t="35132" x="5308600" y="3098800"/>
          <p14:tracePt t="35149" x="5334000" y="3124200"/>
          <p14:tracePt t="35166" x="5372100" y="3143250"/>
          <p14:tracePt t="35182" x="5403850" y="3162300"/>
          <p14:tracePt t="35184" x="5416550" y="3168650"/>
          <p14:tracePt t="35199" x="5429250" y="3175000"/>
          <p14:tracePt t="35216" x="5467350" y="3187700"/>
          <p14:tracePt t="35232" x="5505450" y="3206750"/>
          <p14:tracePt t="35249" x="5556250" y="3219450"/>
          <p14:tracePt t="35265" x="5632450" y="3232150"/>
          <p14:tracePt t="35282" x="5734050" y="3251200"/>
          <p14:tracePt t="35299" x="5822950" y="3263900"/>
          <p14:tracePt t="35315" x="5880100" y="3276600"/>
          <p14:tracePt t="35332" x="5905500" y="3282950"/>
          <p14:tracePt t="35349" x="5918200" y="3282950"/>
          <p14:tracePt t="35365" x="5937250" y="3282950"/>
          <p14:tracePt t="35383" x="5956300" y="3282950"/>
          <p14:tracePt t="35400" x="5975350" y="3282950"/>
          <p14:tracePt t="35416" x="5988050" y="3282950"/>
          <p14:tracePt t="35432" x="5994400" y="3282950"/>
          <p14:tracePt t="36000" x="0" y="0"/>
        </p14:tracePtLst>
        <p14:tracePtLst>
          <p14:tracePt t="37843" x="1193800" y="3924300"/>
          <p14:tracePt t="37916" x="1193800" y="3930650"/>
          <p14:tracePt t="37932" x="1200150" y="3930650"/>
          <p14:tracePt t="37945" x="1231900" y="3930650"/>
          <p14:tracePt t="37953" x="1270000" y="3937000"/>
          <p14:tracePt t="37966" x="1314450" y="3943350"/>
          <p14:tracePt t="37981" x="1428750" y="3943350"/>
          <p14:tracePt t="37998" x="1581150" y="3943350"/>
          <p14:tracePt t="38015" x="1676400" y="3943350"/>
          <p14:tracePt t="38016" x="1695450" y="3943350"/>
          <p14:tracePt t="38032" x="1708150" y="3943350"/>
          <p14:tracePt t="38464" x="0" y="0"/>
        </p14:tracePtLst>
        <p14:tracePtLst>
          <p14:tracePt t="39019" x="1873250" y="3956050"/>
          <p14:tracePt t="39180" x="1879600" y="3956050"/>
          <p14:tracePt t="39193" x="1892300" y="3956050"/>
          <p14:tracePt t="39206" x="1911350" y="3956050"/>
          <p14:tracePt t="39215" x="1930400" y="3956050"/>
          <p14:tracePt t="39217" x="1949450" y="3956050"/>
          <p14:tracePt t="39231" x="1981200" y="3956050"/>
          <p14:tracePt t="39248" x="2133600" y="3956050"/>
          <p14:tracePt t="39264" x="2260600" y="3956050"/>
          <p14:tracePt t="39281" x="2374900" y="3956050"/>
          <p14:tracePt t="39298" x="2463800" y="3956050"/>
          <p14:tracePt t="39314" x="2514600" y="3956050"/>
          <p14:tracePt t="39331" x="2546350" y="3962400"/>
          <p14:tracePt t="39348" x="2578100" y="3968750"/>
          <p14:tracePt t="39365" x="2603500" y="3968750"/>
          <p14:tracePt t="39381" x="2609850" y="3968750"/>
          <p14:tracePt t="39681" x="0" y="0"/>
        </p14:tracePtLst>
        <p14:tracePtLst>
          <p14:tracePt t="40131" x="1143000" y="3943350"/>
          <p14:tracePt t="40242" x="1162050" y="3943350"/>
          <p14:tracePt t="40256" x="1193800" y="3943350"/>
          <p14:tracePt t="40270" x="1320800" y="3943350"/>
          <p14:tracePt t="40283" x="1498600" y="3943350"/>
          <p14:tracePt t="40297" x="1701800" y="3943350"/>
          <p14:tracePt t="40314" x="1879600" y="3943350"/>
          <p14:tracePt t="40331" x="2000250" y="3943350"/>
          <p14:tracePt t="40347" x="2108200" y="3956050"/>
          <p14:tracePt t="40364" x="2203450" y="3956050"/>
          <p14:tracePt t="40381" x="2317750" y="3956050"/>
          <p14:tracePt t="40399" x="2438400" y="3956050"/>
          <p14:tracePt t="40402" x="2489200" y="3956050"/>
          <p14:tracePt t="40415" x="2546350" y="3956050"/>
          <p14:tracePt t="40431" x="2628900" y="3956050"/>
          <p14:tracePt t="40448" x="2686050" y="3956050"/>
          <p14:tracePt t="40464" x="2705100" y="3956050"/>
          <p14:tracePt t="40481" x="2717800" y="3956050"/>
          <p14:tracePt t="40497" x="2724150" y="3956050"/>
          <p14:tracePt t="40514" x="2736850" y="3956050"/>
          <p14:tracePt t="40531" x="2755900" y="3956050"/>
          <p14:tracePt t="40547" x="2781300" y="3956050"/>
          <p14:tracePt t="40564" x="2800350" y="3956050"/>
          <p14:tracePt t="40580" x="2806700" y="3956050"/>
          <p14:tracePt t="40597" x="2819400" y="3956050"/>
          <p14:tracePt t="40614" x="2819400" y="3949700"/>
          <p14:tracePt t="40631" x="2825750" y="3943350"/>
          <p14:tracePt t="40647" x="2825750" y="3930650"/>
          <p14:tracePt t="40664" x="2825750" y="3917950"/>
          <p14:tracePt t="40681" x="2825750" y="3905250"/>
          <p14:tracePt t="40697" x="2825750" y="3886200"/>
          <p14:tracePt t="40714" x="2825750" y="3860800"/>
          <p14:tracePt t="40730" x="2813050" y="3854450"/>
          <p14:tracePt t="40747" x="2800350" y="3829050"/>
          <p14:tracePt t="40764" x="2774950" y="3816350"/>
          <p14:tracePt t="40780" x="2730500" y="3790950"/>
          <p14:tracePt t="40797" x="2660650" y="3759200"/>
          <p14:tracePt t="40814" x="2590800" y="3746500"/>
          <p14:tracePt t="40816" x="2559050" y="3740150"/>
          <p14:tracePt t="40830" x="2520950" y="3733800"/>
          <p14:tracePt t="40847" x="2457450" y="3721100"/>
          <p14:tracePt t="40864" x="2362200" y="3708400"/>
          <p14:tracePt t="40880" x="2279650" y="3708400"/>
          <p14:tracePt t="40899" x="2159000" y="3708400"/>
          <p14:tracePt t="40915" x="2032000" y="3708400"/>
          <p14:tracePt t="40931" x="1930400" y="3708400"/>
          <p14:tracePt t="40948" x="1828800" y="3708400"/>
          <p14:tracePt t="40964" x="1733550" y="3702050"/>
          <p14:tracePt t="40981" x="1657350" y="3689350"/>
          <p14:tracePt t="40997" x="1568450" y="3689350"/>
          <p14:tracePt t="41001" x="1536700" y="3689350"/>
          <p14:tracePt t="41014" x="1511300" y="3689350"/>
          <p14:tracePt t="41030" x="1466850" y="3689350"/>
          <p14:tracePt t="41034" x="1447800" y="3689350"/>
          <p14:tracePt t="41047" x="1435100" y="3689350"/>
          <p14:tracePt t="41064" x="1358900" y="3695700"/>
          <p14:tracePt t="41080" x="1320800" y="3702050"/>
          <p14:tracePt t="41097" x="1282700" y="3714750"/>
          <p14:tracePt t="41114" x="1244600" y="3721100"/>
          <p14:tracePt t="41130" x="1225550" y="3733800"/>
          <p14:tracePt t="41147" x="1212850" y="3740150"/>
          <p14:tracePt t="41164" x="1193800" y="3746500"/>
          <p14:tracePt t="41181" x="1187450" y="3759200"/>
          <p14:tracePt t="41198" x="1181100" y="3759200"/>
          <p14:tracePt t="41214" x="1174750" y="3771900"/>
          <p14:tracePt t="41230" x="1174750" y="3778250"/>
          <p14:tracePt t="41247" x="1174750" y="3784600"/>
          <p14:tracePt t="41264" x="1174750" y="3797300"/>
          <p14:tracePt t="41280" x="1174750" y="3816350"/>
          <p14:tracePt t="41297" x="1181100" y="3841750"/>
          <p14:tracePt t="41313" x="1193800" y="3860800"/>
          <p14:tracePt t="41330" x="1212850" y="3886200"/>
          <p14:tracePt t="41347" x="1231900" y="3905250"/>
          <p14:tracePt t="41363" x="1270000" y="3917950"/>
          <p14:tracePt t="41380" x="1308100" y="3937000"/>
          <p14:tracePt t="41398" x="1358900" y="3956050"/>
          <p14:tracePt t="41414" x="1422400" y="3968750"/>
          <p14:tracePt t="41417" x="1454150" y="3975100"/>
          <p14:tracePt t="41430" x="1498600" y="3981450"/>
          <p14:tracePt t="41447" x="1600200" y="4000500"/>
          <p14:tracePt t="41464" x="1803400" y="4032250"/>
          <p14:tracePt t="41480" x="1943100" y="4032250"/>
          <p14:tracePt t="41497" x="2070100" y="4032250"/>
          <p14:tracePt t="41513" x="2165350" y="4032250"/>
          <p14:tracePt t="41530" x="2222500" y="4032250"/>
          <p14:tracePt t="41547" x="2266950" y="4032250"/>
          <p14:tracePt t="41564" x="2317750" y="4032250"/>
          <p14:tracePt t="41580" x="2362200" y="4032250"/>
          <p14:tracePt t="41597" x="2406650" y="4032250"/>
          <p14:tracePt t="41613" x="2438400" y="4032250"/>
          <p14:tracePt t="41616" x="2457450" y="4032250"/>
          <p14:tracePt t="41630" x="2463800" y="4032250"/>
          <p14:tracePt t="41647" x="2482850" y="4019550"/>
          <p14:tracePt t="41649" x="2489200" y="4019550"/>
          <p14:tracePt t="41664" x="2514600" y="4006850"/>
          <p14:tracePt t="41680" x="2540000" y="3987800"/>
          <p14:tracePt t="41697" x="2565400" y="3975100"/>
          <p14:tracePt t="41713" x="2578100" y="3949700"/>
          <p14:tracePt t="41730" x="2597150" y="3930650"/>
          <p14:tracePt t="41747" x="2609850" y="3905250"/>
          <p14:tracePt t="41763" x="2616200" y="3892550"/>
          <p14:tracePt t="41780" x="2616200" y="3873500"/>
          <p14:tracePt t="41797" x="2616200" y="3867150"/>
          <p14:tracePt t="41813" x="2616200" y="3854450"/>
          <p14:tracePt t="41830" x="2616200" y="3841750"/>
          <p14:tracePt t="41847" x="2616200" y="3835400"/>
          <p14:tracePt t="41848" x="2616200" y="3829050"/>
          <p14:tracePt t="41864" x="2616200" y="3822700"/>
          <p14:tracePt t="41907" x="2616200" y="3816350"/>
          <p14:tracePt t="41930" x="2609850" y="3803650"/>
          <p14:tracePt t="41962" x="2603500" y="3803650"/>
          <p14:tracePt t="41985" x="2597150" y="3797300"/>
          <p14:tracePt t="42010" x="2590800" y="3790950"/>
          <p14:tracePt t="42027" x="2578100" y="3784600"/>
          <p14:tracePt t="42042" x="2571750" y="3778250"/>
          <p14:tracePt t="42051" x="2565400" y="3778250"/>
          <p14:tracePt t="42064" x="2540000" y="3765550"/>
          <p14:tracePt t="42080" x="2508250" y="3752850"/>
          <p14:tracePt t="42097" x="2470150" y="3740150"/>
          <p14:tracePt t="42113" x="2432050" y="3733800"/>
          <p14:tracePt t="42130" x="2368550" y="3721100"/>
          <p14:tracePt t="42147" x="2292350" y="3702050"/>
          <p14:tracePt t="42164" x="2184400" y="3689350"/>
          <p14:tracePt t="42180" x="2051050" y="3657600"/>
          <p14:tracePt t="42197" x="1898650" y="3632200"/>
          <p14:tracePt t="42213" x="1778000" y="3613150"/>
          <p14:tracePt t="42216" x="1727200" y="3606800"/>
          <p14:tracePt t="42230" x="1682750" y="3600450"/>
          <p14:tracePt t="42247" x="1625600" y="3600450"/>
          <p14:tracePt t="42264" x="1555750" y="3600450"/>
          <p14:tracePt t="42280" x="1498600" y="3600450"/>
          <p14:tracePt t="42297" x="1454150" y="3600450"/>
          <p14:tracePt t="42313" x="1403350" y="3600450"/>
          <p14:tracePt t="42330" x="1371600" y="3613150"/>
          <p14:tracePt t="42347" x="1333500" y="3619500"/>
          <p14:tracePt t="42363" x="1308100" y="3625850"/>
          <p14:tracePt t="42380" x="1276350" y="3638550"/>
          <p14:tracePt t="42398" x="1257300" y="3651250"/>
          <p14:tracePt t="42401" x="1244600" y="3657600"/>
          <p14:tracePt t="42414" x="1238250" y="3657600"/>
          <p14:tracePt t="42431" x="1231900" y="3670300"/>
          <p14:tracePt t="42447" x="1225550" y="3676650"/>
          <p14:tracePt t="42450" x="1219200" y="3683000"/>
          <p14:tracePt t="42464" x="1206500" y="3689350"/>
          <p14:tracePt t="42480" x="1206500" y="3702050"/>
          <p14:tracePt t="42497" x="1200150" y="3714750"/>
          <p14:tracePt t="42513" x="1193800" y="3733800"/>
          <p14:tracePt t="42530" x="1193800" y="3740150"/>
          <p14:tracePt t="42547" x="1193800" y="3759200"/>
          <p14:tracePt t="42563" x="1193800" y="3765550"/>
          <p14:tracePt t="42580" x="1193800" y="3778250"/>
          <p14:tracePt t="42596" x="1193800" y="3790950"/>
          <p14:tracePt t="42613" x="1193800" y="3810000"/>
          <p14:tracePt t="42630" x="1200150" y="3835400"/>
          <p14:tracePt t="42633" x="1206500" y="3848100"/>
          <p14:tracePt t="42646" x="1212850" y="3860800"/>
          <p14:tracePt t="42663" x="1250950" y="3892550"/>
          <p14:tracePt t="42680" x="1270000" y="3911600"/>
          <p14:tracePt t="42697" x="1308100" y="3924300"/>
          <p14:tracePt t="42713" x="1333500" y="3937000"/>
          <p14:tracePt t="42730" x="1377950" y="3949700"/>
          <p14:tracePt t="42747" x="1422400" y="3968750"/>
          <p14:tracePt t="42763" x="1466850" y="3981450"/>
          <p14:tracePt t="42780" x="1524000" y="3994150"/>
          <p14:tracePt t="42796" x="1619250" y="4006850"/>
          <p14:tracePt t="42813" x="1714500" y="4006850"/>
          <p14:tracePt t="42830" x="1828800" y="4006850"/>
          <p14:tracePt t="42847" x="1917700" y="4006850"/>
          <p14:tracePt t="42851" x="1955800" y="4006850"/>
          <p14:tracePt t="42863" x="2000250" y="4006850"/>
          <p14:tracePt t="42880" x="2133600" y="4006850"/>
          <p14:tracePt t="42896" x="2228850" y="4000500"/>
          <p14:tracePt t="42914" x="2317750" y="3981450"/>
          <p14:tracePt t="42930" x="2387600" y="3968750"/>
          <p14:tracePt t="42947" x="2432050" y="3956050"/>
          <p14:tracePt t="42963" x="2463800" y="3949700"/>
          <p14:tracePt t="42980" x="2476500" y="3937000"/>
          <p14:tracePt t="42997" x="2501900" y="3917950"/>
          <p14:tracePt t="43013" x="2527300" y="3898900"/>
          <p14:tracePt t="43030" x="2546350" y="3879850"/>
          <p14:tracePt t="43033" x="2552700" y="3879850"/>
          <p14:tracePt t="43046" x="2552700" y="3873500"/>
          <p14:tracePt t="43064" x="2571750" y="3860800"/>
          <p14:tracePt t="43080" x="2578100" y="3835400"/>
          <p14:tracePt t="43096" x="2584450" y="3816350"/>
          <p14:tracePt t="43113" x="2590800" y="3810000"/>
          <p14:tracePt t="43130" x="2597150" y="3797300"/>
          <p14:tracePt t="43147" x="2597150" y="3784600"/>
          <p14:tracePt t="43163" x="2597150" y="3778250"/>
          <p14:tracePt t="43196" x="2597150" y="3771900"/>
          <p14:tracePt t="43214" x="2597150" y="3765550"/>
          <p14:tracePt t="43230" x="2597150" y="3759200"/>
          <p14:tracePt t="43249" x="2597150" y="3752850"/>
          <p14:tracePt t="43263" x="2597150" y="3740150"/>
          <p14:tracePt t="43281" x="2590800" y="3733800"/>
          <p14:tracePt t="43296" x="2584450" y="3727450"/>
          <p14:tracePt t="43313" x="2571750" y="3727450"/>
          <p14:tracePt t="43330" x="2540000" y="3714750"/>
          <p14:tracePt t="43346" x="2495550" y="3702050"/>
          <p14:tracePt t="43363" x="2432050" y="3689350"/>
          <p14:tracePt t="43380" x="2349500" y="3676650"/>
          <p14:tracePt t="43398" x="2241550" y="3651250"/>
          <p14:tracePt t="43414" x="2133600" y="3632200"/>
          <p14:tracePt t="43417" x="2089150" y="3625850"/>
          <p14:tracePt t="43430" x="2044700" y="3619500"/>
          <p14:tracePt t="43447" x="1968500" y="3619500"/>
          <p14:tracePt t="43463" x="1866900" y="3619500"/>
          <p14:tracePt t="43466" x="1828800" y="3619500"/>
          <p14:tracePt t="43480" x="1720850" y="3619500"/>
          <p14:tracePt t="43497" x="1612900" y="3619500"/>
          <p14:tracePt t="43513" x="1524000" y="3619500"/>
          <p14:tracePt t="43530" x="1473200" y="3619500"/>
          <p14:tracePt t="43546" x="1416050" y="3619500"/>
          <p14:tracePt t="43563" x="1377950" y="3632200"/>
          <p14:tracePt t="43580" x="1327150" y="3638550"/>
          <p14:tracePt t="43596" x="1289050" y="3651250"/>
          <p14:tracePt t="43613" x="1244600" y="3657600"/>
          <p14:tracePt t="43616" x="1231900" y="3663950"/>
          <p14:tracePt t="43630" x="1219200" y="3663950"/>
          <p14:tracePt t="43646" x="1200150" y="3676650"/>
          <p14:tracePt t="43650" x="1200150" y="3683000"/>
          <p14:tracePt t="43664" x="1187450" y="3689350"/>
          <p14:tracePt t="43680" x="1181100" y="3708400"/>
          <p14:tracePt t="43697" x="1168400" y="3733800"/>
          <p14:tracePt t="43713" x="1168400" y="3740150"/>
          <p14:tracePt t="43730" x="1168400" y="3759200"/>
          <p14:tracePt t="43746" x="1162050" y="3771900"/>
          <p14:tracePt t="43763" x="1162050" y="3784600"/>
          <p14:tracePt t="43780" x="1162050" y="3797300"/>
          <p14:tracePt t="43796" x="1162050" y="3810000"/>
          <p14:tracePt t="43813" x="1162050" y="3816350"/>
          <p14:tracePt t="43829" x="1168400" y="3841750"/>
          <p14:tracePt t="43833" x="1174750" y="3848100"/>
          <p14:tracePt t="43846" x="1174750" y="3854450"/>
          <p14:tracePt t="43863" x="1200150" y="3873500"/>
          <p14:tracePt t="43880" x="1238250" y="3905250"/>
          <p14:tracePt t="43896" x="1282700" y="3930650"/>
          <p14:tracePt t="43913" x="1352550" y="3943350"/>
          <p14:tracePt t="43930" x="1441450" y="3956050"/>
          <p14:tracePt t="43947" x="1549400" y="3975100"/>
          <p14:tracePt t="43963" x="1625600" y="3975100"/>
          <p14:tracePt t="43980" x="1708150" y="3975100"/>
          <p14:tracePt t="43996" x="1778000" y="3975100"/>
          <p14:tracePt t="44013" x="1841500" y="3975100"/>
          <p14:tracePt t="44017" x="1885950" y="3975100"/>
          <p14:tracePt t="44029" x="1930400" y="3975100"/>
          <p14:tracePt t="44046" x="2025650" y="3975100"/>
          <p14:tracePt t="44063" x="2133600" y="3975100"/>
          <p14:tracePt t="44065" x="2184400" y="3975100"/>
          <p14:tracePt t="44080" x="2292350" y="3975100"/>
          <p14:tracePt t="44096" x="2368550" y="3975100"/>
          <p14:tracePt t="44113" x="2432050" y="3975100"/>
          <p14:tracePt t="44129" x="2482850" y="3975100"/>
          <p14:tracePt t="44146" x="2508250" y="3975100"/>
          <p14:tracePt t="44163" x="2520950" y="3975100"/>
          <p14:tracePt t="44180" x="2533650" y="3975100"/>
          <p14:tracePt t="44197" x="2552700" y="3975100"/>
          <p14:tracePt t="44213" x="2559050" y="3968750"/>
          <p14:tracePt t="44230" x="2565400" y="3968750"/>
          <p14:tracePt t="44246" x="2578100" y="3962400"/>
          <p14:tracePt t="44263" x="2590800" y="3956050"/>
          <p14:tracePt t="44280" x="2603500" y="3943350"/>
          <p14:tracePt t="44296" x="2609850" y="3937000"/>
          <p14:tracePt t="44313" x="2622550" y="3924300"/>
          <p14:tracePt t="44329" x="2622550" y="3917950"/>
          <p14:tracePt t="44346" x="2628900" y="3892550"/>
          <p14:tracePt t="44363" x="2635250" y="3873500"/>
          <p14:tracePt t="44379" x="2635250" y="3860800"/>
          <p14:tracePt t="44396" x="2635250" y="3841750"/>
          <p14:tracePt t="44413" x="2641600" y="3803650"/>
          <p14:tracePt t="44430" x="2641600" y="3790950"/>
          <p14:tracePt t="44446" x="2641600" y="3778250"/>
          <p14:tracePt t="44463" x="2641600" y="3771900"/>
          <p14:tracePt t="44465" x="2641600" y="3759200"/>
          <p14:tracePt t="44480" x="2641600" y="3752850"/>
          <p14:tracePt t="44496" x="2641600" y="3740150"/>
          <p14:tracePt t="44513" x="2641600" y="3733800"/>
          <p14:tracePt t="44529" x="2635250" y="3714750"/>
          <p14:tracePt t="44546" x="2622550" y="3702050"/>
          <p14:tracePt t="44563" x="2616200" y="3689350"/>
          <p14:tracePt t="44579" x="2609850" y="3683000"/>
          <p14:tracePt t="44596" x="2603500" y="3670300"/>
          <p14:tracePt t="44612" x="2584450" y="3663950"/>
          <p14:tracePt t="44629" x="2565400" y="3651250"/>
          <p14:tracePt t="44646" x="2540000" y="3644900"/>
          <p14:tracePt t="44663" x="2527300" y="3638550"/>
          <p14:tracePt t="44664" x="2508250" y="3632200"/>
          <p14:tracePt t="44679" x="2495550" y="3632200"/>
          <p14:tracePt t="44696" x="2457450" y="3625850"/>
          <p14:tracePt t="44713" x="2438400" y="3625850"/>
          <p14:tracePt t="44729" x="2425700" y="3625850"/>
          <p14:tracePt t="44746" x="2413000" y="3625850"/>
          <p14:tracePt t="44762" x="2393950" y="3625850"/>
          <p14:tracePt t="44779" x="2368550" y="3625850"/>
          <p14:tracePt t="44796" x="2330450" y="3638550"/>
          <p14:tracePt t="44812" x="2305050" y="3644900"/>
          <p14:tracePt t="44829" x="2279650" y="3657600"/>
          <p14:tracePt t="44846" x="2254250" y="3676650"/>
          <p14:tracePt t="44863" x="2216150" y="3689350"/>
          <p14:tracePt t="44865" x="2203450" y="3695700"/>
          <p14:tracePt t="44879" x="2197100" y="3702050"/>
          <p14:tracePt t="44896" x="2159000" y="3733800"/>
          <p14:tracePt t="44913" x="2146300" y="3740150"/>
          <p14:tracePt t="44930" x="2133600" y="3759200"/>
          <p14:tracePt t="44946" x="2127250" y="3765550"/>
          <p14:tracePt t="44963" x="2120900" y="3771900"/>
          <p14:tracePt t="44980" x="2120900" y="3784600"/>
          <p14:tracePt t="44996" x="2108200" y="3803650"/>
          <p14:tracePt t="45012" x="2101850" y="3816350"/>
          <p14:tracePt t="45029" x="2095500" y="3835400"/>
          <p14:tracePt t="45033" x="2095500" y="3841750"/>
          <p14:tracePt t="45049" x="2095500" y="3848100"/>
          <p14:tracePt t="45062" x="2095500" y="3854450"/>
          <p14:tracePt t="45079" x="2095500" y="3860800"/>
          <p14:tracePt t="45105" x="2095500" y="3867150"/>
          <p14:tracePt t="45137" x="2095500" y="3873500"/>
          <p14:tracePt t="45169" x="2095500" y="3886200"/>
          <p14:tracePt t="45185" x="2095500" y="3892550"/>
          <p14:tracePt t="45194" x="2101850" y="3892550"/>
          <p14:tracePt t="45202" x="2101850" y="3898900"/>
          <p14:tracePt t="45213" x="2108200" y="3905250"/>
          <p14:tracePt t="45230" x="2120900" y="3911600"/>
          <p14:tracePt t="45246" x="2127250" y="3924300"/>
          <p14:tracePt t="45249" x="2133600" y="3924300"/>
          <p14:tracePt t="45262" x="2133600" y="3930650"/>
          <p14:tracePt t="45279" x="2159000" y="3943350"/>
          <p14:tracePt t="45296" x="2197100" y="3956050"/>
          <p14:tracePt t="45312" x="2216150" y="3962400"/>
          <p14:tracePt t="45329" x="2247900" y="3968750"/>
          <p14:tracePt t="45346" x="2260600" y="3968750"/>
          <p14:tracePt t="45362" x="2286000" y="3968750"/>
          <p14:tracePt t="45379" x="2311400" y="3968750"/>
          <p14:tracePt t="45396" x="2349500" y="3968750"/>
          <p14:tracePt t="45412" x="2381250" y="3968750"/>
          <p14:tracePt t="45429" x="2425700" y="3968750"/>
          <p14:tracePt t="45446" x="2495550" y="3968750"/>
          <p14:tracePt t="45463" x="2540000" y="3968750"/>
          <p14:tracePt t="45465" x="2552700" y="3968750"/>
          <p14:tracePt t="45479" x="2559050" y="3968750"/>
          <p14:tracePt t="45496" x="2584450" y="3968750"/>
          <p14:tracePt t="45512" x="2590800" y="3968750"/>
          <p14:tracePt t="45529" x="2597150" y="3968750"/>
          <p14:tracePt t="45545" x="2603500" y="3962400"/>
          <p14:tracePt t="45562" x="2609850" y="3956050"/>
          <p14:tracePt t="45579" x="2616200" y="3956050"/>
          <p14:tracePt t="45617" x="2616200" y="3949700"/>
          <p14:tracePt t="45641" x="2616200" y="3943350"/>
          <p14:tracePt t="45641" x="0" y="0"/>
        </p14:tracePtLst>
        <p14:tracePtLst>
          <p14:tracePt t="48331" x="2038350" y="3962400"/>
          <p14:tracePt t="48466" x="2044700" y="3962400"/>
          <p14:tracePt t="48479" x="2057400" y="3962400"/>
          <p14:tracePt t="48495" x="2089150" y="3962400"/>
          <p14:tracePt t="48512" x="2159000" y="3962400"/>
          <p14:tracePt t="48528" x="2222500" y="3962400"/>
          <p14:tracePt t="48545" x="2292350" y="3962400"/>
          <p14:tracePt t="48561" x="2355850" y="3962400"/>
          <p14:tracePt t="48578" x="2413000" y="3962400"/>
          <p14:tracePt t="48595" x="2451100" y="3962400"/>
          <p14:tracePt t="48611" x="2489200" y="3962400"/>
          <p14:tracePt t="48628" x="2514600" y="3962400"/>
          <p14:tracePt t="48645" x="2533650" y="3962400"/>
          <p14:tracePt t="48661" x="2546350" y="3962400"/>
          <p14:tracePt t="48678" x="2559050" y="3962400"/>
          <p14:tracePt t="48695" x="2571750" y="3956050"/>
          <p14:tracePt t="48712" x="2597150" y="3949700"/>
          <p14:tracePt t="48729" x="2635250" y="3937000"/>
          <p14:tracePt t="48745" x="2647950" y="3930650"/>
          <p14:tracePt t="48762" x="2667000" y="3924300"/>
          <p14:tracePt t="48778" x="2679700" y="3911600"/>
          <p14:tracePt t="48795" x="2692400" y="3905250"/>
          <p14:tracePt t="48811" x="2705100" y="3892550"/>
          <p14:tracePt t="48828" x="2724150" y="3886200"/>
          <p14:tracePt t="48844" x="2730500" y="3879850"/>
          <p14:tracePt t="48861" x="2743200" y="3867150"/>
          <p14:tracePt t="48878" x="2743200" y="3860800"/>
          <p14:tracePt t="48894" x="2743200" y="3854450"/>
          <p14:tracePt t="48911" x="2749550" y="3841750"/>
          <p14:tracePt t="48928" x="2749550" y="3829050"/>
          <p14:tracePt t="48944" x="2749550" y="3810000"/>
          <p14:tracePt t="48961" x="2749550" y="3790950"/>
          <p14:tracePt t="48978" x="2743200" y="3771900"/>
          <p14:tracePt t="48994" x="2736850" y="3759200"/>
          <p14:tracePt t="49011" x="2730500" y="3752850"/>
          <p14:tracePt t="49027" x="2717800" y="3740150"/>
          <p14:tracePt t="49045" x="2705100" y="3733800"/>
          <p14:tracePt t="49061" x="2686050" y="3721100"/>
          <p14:tracePt t="49078" x="2660650" y="3708400"/>
          <p14:tracePt t="49094" x="2635250" y="3702050"/>
          <p14:tracePt t="49096" x="2609850" y="3689350"/>
          <p14:tracePt t="49111" x="2584450" y="3683000"/>
          <p14:tracePt t="49128" x="2501900" y="3663950"/>
          <p14:tracePt t="49144" x="2432050" y="3651250"/>
          <p14:tracePt t="49161" x="2349500" y="3632200"/>
          <p14:tracePt t="49178" x="2292350" y="3625850"/>
          <p14:tracePt t="49195" x="2260600" y="3625850"/>
          <p14:tracePt t="49211" x="2235200" y="3625850"/>
          <p14:tracePt t="49228" x="2209800" y="3625850"/>
          <p14:tracePt t="49245" x="2190750" y="3625850"/>
          <p14:tracePt t="49261" x="2159000" y="3625850"/>
          <p14:tracePt t="49264" x="2146300" y="3632200"/>
          <p14:tracePt t="49278" x="2133600" y="3638550"/>
          <p14:tracePt t="49294" x="2120900" y="3644900"/>
          <p14:tracePt t="49296" x="2108200" y="3651250"/>
          <p14:tracePt t="49311" x="2101850" y="3657600"/>
          <p14:tracePt t="49328" x="2076450" y="3670300"/>
          <p14:tracePt t="49344" x="2057400" y="3683000"/>
          <p14:tracePt t="49361" x="2044700" y="3702050"/>
          <p14:tracePt t="49378" x="2032000" y="3721100"/>
          <p14:tracePt t="49394" x="2025650" y="3740150"/>
          <p14:tracePt t="49411" x="2019300" y="3759200"/>
          <p14:tracePt t="49428" x="2019300" y="3778250"/>
          <p14:tracePt t="49444" x="2012950" y="3790950"/>
          <p14:tracePt t="49461" x="2012950" y="3810000"/>
          <p14:tracePt t="49478" x="2012950" y="3816350"/>
          <p14:tracePt t="49494" x="2012950" y="3829050"/>
          <p14:tracePt t="49497" x="2012950" y="3835400"/>
          <p14:tracePt t="49511" x="2012950" y="3841750"/>
          <p14:tracePt t="49527" x="2012950" y="3860800"/>
          <p14:tracePt t="49544" x="2012950" y="3873500"/>
          <p14:tracePt t="49561" x="2025650" y="3892550"/>
          <p14:tracePt t="49577" x="2032000" y="3905250"/>
          <p14:tracePt t="49594" x="2051050" y="3924300"/>
          <p14:tracePt t="49611" x="2070100" y="3937000"/>
          <p14:tracePt t="49628" x="2108200" y="3956050"/>
          <p14:tracePt t="49644" x="2139950" y="3968750"/>
          <p14:tracePt t="49661" x="2184400" y="3987800"/>
          <p14:tracePt t="49677" x="2216150" y="4000500"/>
          <p14:tracePt t="49694" x="2254250" y="4006850"/>
          <p14:tracePt t="49711" x="2279650" y="4006850"/>
          <p14:tracePt t="49713" x="2298700" y="4006850"/>
          <p14:tracePt t="49728" x="2336800" y="4006850"/>
          <p14:tracePt t="49744" x="2381250" y="4006850"/>
          <p14:tracePt t="49761" x="2419350" y="4006850"/>
          <p14:tracePt t="49778" x="2451100" y="4006850"/>
          <p14:tracePt t="49794" x="2476500" y="4006850"/>
          <p14:tracePt t="49811" x="2482850" y="4006850"/>
          <p14:tracePt t="49827" x="2495550" y="4006850"/>
          <p14:tracePt t="49844" x="2508250" y="4006850"/>
          <p14:tracePt t="49861" x="2527300" y="3994150"/>
          <p14:tracePt t="49877" x="2552700" y="3981450"/>
          <p14:tracePt t="49880" x="2559050" y="3975100"/>
          <p14:tracePt t="49894" x="2571750" y="3962400"/>
          <p14:tracePt t="49911" x="2597150" y="3943350"/>
          <p14:tracePt t="49913" x="2597150" y="3930650"/>
          <p14:tracePt t="49928" x="2609850" y="3905250"/>
          <p14:tracePt t="49944" x="2622550" y="3886200"/>
          <p14:tracePt t="49961" x="2628900" y="3879850"/>
          <p14:tracePt t="49978" x="2635250" y="3867150"/>
          <p14:tracePt t="49994" x="2635250" y="3860800"/>
          <p14:tracePt t="50011" x="2641600" y="3841750"/>
          <p14:tracePt t="50028" x="2641600" y="3835400"/>
          <p14:tracePt t="50044" x="2641600" y="3829050"/>
          <p14:tracePt t="50061" x="2641600" y="3816350"/>
          <p14:tracePt t="50077" x="2641600" y="3810000"/>
          <p14:tracePt t="50094" x="2641600" y="3790950"/>
          <p14:tracePt t="50111" x="2628900" y="3765550"/>
          <p14:tracePt t="50113" x="2622550" y="3752850"/>
          <p14:tracePt t="50129" x="2616200" y="3740150"/>
          <p14:tracePt t="50144" x="2590800" y="3721100"/>
          <p14:tracePt t="50161" x="2571750" y="3714750"/>
          <p14:tracePt t="50177" x="2527300" y="3695700"/>
          <p14:tracePt t="50195" x="2489200" y="3683000"/>
          <p14:tracePt t="50211" x="2438400" y="3670300"/>
          <p14:tracePt t="50227" x="2381250" y="3657600"/>
          <p14:tracePt t="50244" x="2336800" y="3651250"/>
          <p14:tracePt t="50261" x="2292350" y="3651250"/>
          <p14:tracePt t="50277" x="2241550" y="3651250"/>
          <p14:tracePt t="50294" x="2178050" y="3657600"/>
          <p14:tracePt t="50297" x="2152650" y="3663950"/>
          <p14:tracePt t="50311" x="2127250" y="3670300"/>
          <p14:tracePt t="50328" x="2076450" y="3695700"/>
          <p14:tracePt t="50344" x="2044700" y="3708400"/>
          <p14:tracePt t="50360" x="2019300" y="3714750"/>
          <p14:tracePt t="50377" x="1993900" y="3733800"/>
          <p14:tracePt t="50394" x="1981200" y="3752850"/>
          <p14:tracePt t="50411" x="1962150" y="3771900"/>
          <p14:tracePt t="50427" x="1955800" y="3784600"/>
          <p14:tracePt t="50445" x="1949450" y="3797300"/>
          <p14:tracePt t="50461" x="1949450" y="3803650"/>
          <p14:tracePt t="50477" x="1949450" y="3816350"/>
          <p14:tracePt t="50480" x="1949450" y="3822700"/>
          <p14:tracePt t="50498" x="1949450" y="3829050"/>
          <p14:tracePt t="50511" x="1949450" y="3841750"/>
          <p14:tracePt t="50527" x="1949450" y="3848100"/>
          <p14:tracePt t="50530" x="1949450" y="3854450"/>
          <p14:tracePt t="50544" x="1949450" y="3867150"/>
          <p14:tracePt t="50560" x="1949450" y="3886200"/>
          <p14:tracePt t="50577" x="1955800" y="3898900"/>
          <p14:tracePt t="50594" x="1962150" y="3917950"/>
          <p14:tracePt t="50610" x="1974850" y="3930650"/>
          <p14:tracePt t="50627" x="1981200" y="3943350"/>
          <p14:tracePt t="50644" x="2000250" y="3956050"/>
          <p14:tracePt t="50660" x="2019300" y="3968750"/>
          <p14:tracePt t="50677" x="2051050" y="3987800"/>
          <p14:tracePt t="50694" x="2082800" y="4006850"/>
          <p14:tracePt t="50710" x="2133600" y="4019550"/>
          <p14:tracePt t="50712" x="2159000" y="4025900"/>
          <p14:tracePt t="50728" x="2197100" y="4038600"/>
          <p14:tracePt t="50744" x="2235200" y="4038600"/>
          <p14:tracePt t="50760" x="2266950" y="4038600"/>
          <p14:tracePt t="50777" x="2317750" y="4038600"/>
          <p14:tracePt t="50794" x="2355850" y="4038600"/>
          <p14:tracePt t="50810" x="2393950" y="4038600"/>
          <p14:tracePt t="50827" x="2432050" y="4038600"/>
          <p14:tracePt t="50844" x="2451100" y="4025900"/>
          <p14:tracePt t="50860" x="2476500" y="4013200"/>
          <p14:tracePt t="50877" x="2501900" y="4000500"/>
          <p14:tracePt t="50881" x="2520950" y="3994150"/>
          <p14:tracePt t="50894" x="2533650" y="3981450"/>
          <p14:tracePt t="50910" x="2559050" y="3962400"/>
          <p14:tracePt t="50928" x="2590800" y="3943350"/>
          <p14:tracePt t="50930" x="2609850" y="3937000"/>
          <p14:tracePt t="50945" x="2628900" y="3917950"/>
          <p14:tracePt t="50961" x="2647950" y="3898900"/>
          <p14:tracePt t="50978" x="2654300" y="3886200"/>
          <p14:tracePt t="50994" x="2660650" y="3886200"/>
          <p14:tracePt t="51011" x="2660650" y="3873500"/>
          <p14:tracePt t="51028" x="2660650" y="3860800"/>
          <p14:tracePt t="51044" x="2660650" y="3841750"/>
          <p14:tracePt t="51060" x="2660650" y="3822700"/>
          <p14:tracePt t="51077" x="2660650" y="3803650"/>
          <p14:tracePt t="51094" x="2660650" y="3790950"/>
          <p14:tracePt t="51097" x="2660650" y="3784600"/>
          <p14:tracePt t="51110" x="2660650" y="3778250"/>
          <p14:tracePt t="51127" x="2641600" y="3752850"/>
          <p14:tracePt t="51144" x="2603500" y="3727450"/>
          <p14:tracePt t="51161" x="2559050" y="3708400"/>
          <p14:tracePt t="51177" x="2489200" y="3695700"/>
          <p14:tracePt t="51194" x="2393950" y="3670300"/>
          <p14:tracePt t="51210" x="2279650" y="3657600"/>
          <p14:tracePt t="51227" x="2216150" y="3657600"/>
          <p14:tracePt t="51244" x="2159000" y="3657600"/>
          <p14:tracePt t="51260" x="2127250" y="3657600"/>
          <p14:tracePt t="51277" x="2095500" y="3657600"/>
          <p14:tracePt t="51294" x="2076450" y="3670300"/>
          <p14:tracePt t="51296" x="2063750" y="3683000"/>
          <p14:tracePt t="51310" x="2051050" y="3695700"/>
          <p14:tracePt t="51327" x="2032000" y="3721100"/>
          <p14:tracePt t="51344" x="2006600" y="3771900"/>
          <p14:tracePt t="51360" x="1993900" y="3822700"/>
          <p14:tracePt t="51377" x="1981200" y="3860800"/>
          <p14:tracePt t="51394" x="1981200" y="3892550"/>
          <p14:tracePt t="51410" x="1987550" y="3937000"/>
          <p14:tracePt t="51427" x="1993900" y="3949700"/>
          <p14:tracePt t="51444" x="2006600" y="3968750"/>
          <p14:tracePt t="51461" x="2012950" y="3981450"/>
          <p14:tracePt t="51465" x="2019300" y="3981450"/>
          <p14:tracePt t="51477" x="2025650" y="3987800"/>
          <p14:tracePt t="51494" x="2057400" y="4006850"/>
          <p14:tracePt t="51496" x="2076450" y="4013200"/>
          <p14:tracePt t="51510" x="2089150" y="4019550"/>
          <p14:tracePt t="51528" x="2184400" y="4044950"/>
          <p14:tracePt t="51544" x="2273300" y="4057650"/>
          <p14:tracePt t="51560" x="2374900" y="4083050"/>
          <p14:tracePt t="51577" x="2463800" y="4089400"/>
          <p14:tracePt t="51594" x="2527300" y="4089400"/>
          <p14:tracePt t="51610" x="2571750" y="4089400"/>
          <p14:tracePt t="51627" x="2597150" y="4083050"/>
          <p14:tracePt t="51644" x="2616200" y="4070350"/>
          <p14:tracePt t="51660" x="2628900" y="4044950"/>
          <p14:tracePt t="51677" x="2635250" y="4025900"/>
          <p14:tracePt t="51694" x="2641600" y="4000500"/>
          <p14:tracePt t="51696" x="2647950" y="3975100"/>
          <p14:tracePt t="51711" x="2647950" y="3968750"/>
          <p14:tracePt t="51728" x="2654300" y="3937000"/>
          <p14:tracePt t="51745" x="2654300" y="3898900"/>
          <p14:tracePt t="51761" x="2654300" y="3879850"/>
          <p14:tracePt t="51777" x="2654300" y="3860800"/>
          <p14:tracePt t="51794" x="2654300" y="3829050"/>
          <p14:tracePt t="51810" x="2654300" y="3822700"/>
          <p14:tracePt t="51827" x="2641600" y="3797300"/>
          <p14:tracePt t="51844" x="2635250" y="3784600"/>
          <p14:tracePt t="51860" x="2622550" y="3759200"/>
          <p14:tracePt t="51877" x="2609850" y="3752850"/>
          <p14:tracePt t="51881" x="2597150" y="3740150"/>
          <p14:tracePt t="51894" x="2584450" y="3733800"/>
          <p14:tracePt t="51910" x="2565400" y="3714750"/>
          <p14:tracePt t="51913" x="2552700" y="3708400"/>
          <p14:tracePt t="51927" x="2533650" y="3702050"/>
          <p14:tracePt t="51945" x="2476500" y="3683000"/>
          <p14:tracePt t="51961" x="2432050" y="3670300"/>
          <p14:tracePt t="51977" x="2406650" y="3670300"/>
          <p14:tracePt t="51994" x="2374900" y="3670300"/>
          <p14:tracePt t="52010" x="2336800" y="3670300"/>
          <p14:tracePt t="52027" x="2305050" y="3670300"/>
          <p14:tracePt t="52043" x="2260600" y="3676650"/>
          <p14:tracePt t="52060" x="2228850" y="3689350"/>
          <p14:tracePt t="52077" x="2190750" y="3702050"/>
          <p14:tracePt t="52081" x="2184400" y="3714750"/>
          <p14:tracePt t="52093" x="2171700" y="3721100"/>
          <p14:tracePt t="52110" x="2152650" y="3740150"/>
          <p14:tracePt t="52127" x="2146300" y="3752850"/>
          <p14:tracePt t="52144" x="2127250" y="3778250"/>
          <p14:tracePt t="52160" x="2127250" y="3790950"/>
          <p14:tracePt t="52177" x="2127250" y="3803650"/>
          <p14:tracePt t="52193" x="2127250" y="3829050"/>
          <p14:tracePt t="52210" x="2127250" y="3854450"/>
          <p14:tracePt t="52227" x="2127250" y="3867150"/>
          <p14:tracePt t="52243" x="2127250" y="3892550"/>
          <p14:tracePt t="52260" x="2139950" y="3924300"/>
          <p14:tracePt t="52276" x="2152650" y="3937000"/>
          <p14:tracePt t="52293" x="2165350" y="3956050"/>
          <p14:tracePt t="52310" x="2190750" y="3968750"/>
          <p14:tracePt t="52326" x="2222500" y="3981450"/>
          <p14:tracePt t="52344" x="2298700" y="4000500"/>
          <p14:tracePt t="52360" x="2374900" y="4013200"/>
          <p14:tracePt t="52377" x="2444750" y="4025900"/>
          <p14:tracePt t="52393" x="2501900" y="4025900"/>
          <p14:tracePt t="52410" x="2533650" y="4025900"/>
          <p14:tracePt t="52427" x="2565400" y="4025900"/>
          <p14:tracePt t="52443" x="2584450" y="4013200"/>
          <p14:tracePt t="52461" x="2616200" y="3987800"/>
          <p14:tracePt t="52477" x="2641600" y="3968750"/>
          <p14:tracePt t="52493" x="2660650" y="3937000"/>
          <p14:tracePt t="52496" x="2667000" y="3917950"/>
          <p14:tracePt t="52510" x="2673350" y="3905250"/>
          <p14:tracePt t="52527" x="2686050" y="3867150"/>
          <p14:tracePt t="52529" x="2686050" y="3854450"/>
          <p14:tracePt t="52543" x="2686050" y="3848100"/>
          <p14:tracePt t="52560" x="2686050" y="3810000"/>
          <p14:tracePt t="52577" x="2686050" y="3797300"/>
          <p14:tracePt t="52593" x="2686050" y="3778250"/>
          <p14:tracePt t="52610" x="2686050" y="3759200"/>
          <p14:tracePt t="52626" x="2673350" y="3752850"/>
          <p14:tracePt t="52643" x="2647950" y="3727450"/>
          <p14:tracePt t="52660" x="2609850" y="3714750"/>
          <p14:tracePt t="52676" x="2559050" y="3695700"/>
          <p14:tracePt t="52693" x="2514600" y="3683000"/>
          <p14:tracePt t="52710" x="2463800" y="3670300"/>
          <p14:tracePt t="52726" x="2406650" y="3657600"/>
          <p14:tracePt t="52728" x="2381250" y="3657600"/>
          <p14:tracePt t="52743" x="2355850" y="3657600"/>
          <p14:tracePt t="52760" x="2279650" y="3657600"/>
          <p14:tracePt t="52776" x="2222500" y="3657600"/>
          <p14:tracePt t="52793" x="2171700" y="3670300"/>
          <p14:tracePt t="52810" x="2120900" y="3676650"/>
          <p14:tracePt t="52826" x="2089150" y="3689350"/>
          <p14:tracePt t="52843" x="2044700" y="3695700"/>
          <p14:tracePt t="52860" x="2019300" y="3702050"/>
          <p14:tracePt t="52876" x="2006600" y="3714750"/>
          <p14:tracePt t="52893" x="1993900" y="3721100"/>
          <p14:tracePt t="52910" x="1987550" y="3740150"/>
          <p14:tracePt t="52926" x="1974850" y="3765550"/>
          <p14:tracePt t="52943" x="1962150" y="3790950"/>
          <p14:tracePt t="52944" x="1955800" y="3810000"/>
          <p14:tracePt t="52960" x="1955800" y="3829050"/>
          <p14:tracePt t="52976" x="1955800" y="3854450"/>
          <p14:tracePt t="52993" x="1955800" y="3879850"/>
          <p14:tracePt t="53010" x="1962150" y="3911600"/>
          <p14:tracePt t="53027" x="1974850" y="3943350"/>
          <p14:tracePt t="53043" x="1993900" y="3962400"/>
          <p14:tracePt t="53060" x="2012950" y="3987800"/>
          <p14:tracePt t="53076" x="2044700" y="4006850"/>
          <p14:tracePt t="53093" x="2076450" y="4013200"/>
          <p14:tracePt t="53110" x="2127250" y="4025900"/>
          <p14:tracePt t="53126" x="2190750" y="4032250"/>
          <p14:tracePt t="53128" x="2235200" y="4032250"/>
          <p14:tracePt t="53143" x="2279650" y="4032250"/>
          <p14:tracePt t="53160" x="2413000" y="4032250"/>
          <p14:tracePt t="53176" x="2470150" y="4019550"/>
          <p14:tracePt t="53193" x="2501900" y="4000500"/>
          <p14:tracePt t="53210" x="2540000" y="3981450"/>
          <p14:tracePt t="53227" x="2565400" y="3956050"/>
          <p14:tracePt t="53243" x="2584450" y="3937000"/>
          <p14:tracePt t="53260" x="2597150" y="3905250"/>
          <p14:tracePt t="53276" x="2609850" y="3879850"/>
          <p14:tracePt t="53293" x="2616200" y="3854450"/>
          <p14:tracePt t="53309" x="2616200" y="3848100"/>
          <p14:tracePt t="53326" x="2616200" y="3835400"/>
          <p14:tracePt t="53343" x="2622550" y="3822700"/>
          <p14:tracePt t="53360" x="2628900" y="3797300"/>
          <p14:tracePt t="53376" x="2628900" y="3790950"/>
          <p14:tracePt t="53393" x="2628900" y="3778250"/>
          <p14:tracePt t="53410" x="2628900" y="3765550"/>
          <p14:tracePt t="53426" x="2628900" y="3759200"/>
          <p14:tracePt t="53443" x="2628900" y="3752850"/>
          <p14:tracePt t="53460" x="2609850" y="3746500"/>
          <p14:tracePt t="53477" x="2584450" y="3740150"/>
          <p14:tracePt t="53481" x="2571750" y="3740150"/>
          <p14:tracePt t="53495" x="2540000" y="3733800"/>
          <p14:tracePt t="53510" x="2495550" y="3733800"/>
          <p14:tracePt t="53526" x="2438400" y="3733800"/>
          <p14:tracePt t="53529" x="2406650" y="3733800"/>
          <p14:tracePt t="53544" x="2381250" y="3733800"/>
          <p14:tracePt t="53560" x="2279650" y="3752850"/>
          <p14:tracePt t="53576" x="2241550" y="3759200"/>
          <p14:tracePt t="53593" x="2197100" y="3765550"/>
          <p14:tracePt t="53609" x="2178050" y="3778250"/>
          <p14:tracePt t="53626" x="2159000" y="3790950"/>
          <p14:tracePt t="53643" x="2152650" y="3797300"/>
          <p14:tracePt t="53659" x="2146300" y="3803650"/>
          <p14:tracePt t="53676" x="2139950" y="3822700"/>
          <p14:tracePt t="53693" x="2139950" y="3835400"/>
          <p14:tracePt t="53710" x="2139950" y="3854450"/>
          <p14:tracePt t="53713" x="2139950" y="3867150"/>
          <p14:tracePt t="53726" x="2139950" y="3879850"/>
          <p14:tracePt t="53743" x="2139950" y="3905250"/>
          <p14:tracePt t="53760" x="2152650" y="3937000"/>
          <p14:tracePt t="53776" x="2171700" y="3956050"/>
          <p14:tracePt t="53793" x="2190750" y="3975100"/>
          <p14:tracePt t="53809" x="2216150" y="3987800"/>
          <p14:tracePt t="53826" x="2241550" y="4000500"/>
          <p14:tracePt t="53843" x="2279650" y="4013200"/>
          <p14:tracePt t="53859" x="2292350" y="4019550"/>
          <p14:tracePt t="53876" x="2311400" y="4019550"/>
          <p14:tracePt t="53893" x="2330450" y="4019550"/>
          <p14:tracePt t="53909" x="2349500" y="4019550"/>
          <p14:tracePt t="53926" x="2381250" y="4019550"/>
          <p14:tracePt t="53928" x="2406650" y="4019550"/>
          <p14:tracePt t="53943" x="2425700" y="4013200"/>
          <p14:tracePt t="53960" x="2470150" y="3994150"/>
          <p14:tracePt t="53976" x="2489200" y="3981450"/>
          <p14:tracePt t="53993" x="2514600" y="3968750"/>
          <p14:tracePt t="54009" x="2533650" y="3949700"/>
          <p14:tracePt t="54026" x="2546350" y="3930650"/>
          <p14:tracePt t="54043" x="2559050" y="3905250"/>
          <p14:tracePt t="54059" x="2571750" y="3886200"/>
          <p14:tracePt t="54076" x="2578100" y="3860800"/>
          <p14:tracePt t="54093" x="2584450" y="3835400"/>
          <p14:tracePt t="54109" x="2584450" y="3816350"/>
          <p14:tracePt t="54126" x="2584450" y="3797300"/>
          <p14:tracePt t="54143" x="2584450" y="3778250"/>
          <p14:tracePt t="54144" x="2584450" y="3771900"/>
          <p14:tracePt t="54159" x="2578100" y="3759200"/>
          <p14:tracePt t="54176" x="2546350" y="3733800"/>
          <p14:tracePt t="54192" x="2508250" y="3714750"/>
          <p14:tracePt t="54209" x="2457450" y="3702050"/>
          <p14:tracePt t="54226" x="2400300" y="3689350"/>
          <p14:tracePt t="54243" x="2349500" y="3683000"/>
          <p14:tracePt t="54259" x="2311400" y="3683000"/>
          <p14:tracePt t="54276" x="2273300" y="3683000"/>
          <p14:tracePt t="54293" x="2235200" y="3683000"/>
          <p14:tracePt t="54309" x="2197100" y="3695700"/>
          <p14:tracePt t="54312" x="2184400" y="3702050"/>
          <p14:tracePt t="54326" x="2178050" y="3708400"/>
          <p14:tracePt t="54342" x="2152650" y="3721100"/>
          <p14:tracePt t="54344" x="2139950" y="3727450"/>
          <p14:tracePt t="54359" x="2133600" y="3733800"/>
          <p14:tracePt t="54376" x="2101850" y="3752850"/>
          <p14:tracePt t="54392" x="2095500" y="3765550"/>
          <p14:tracePt t="54409" x="2095500" y="3771900"/>
          <p14:tracePt t="54426" x="2095500" y="3790950"/>
          <p14:tracePt t="54442" x="2095500" y="3816350"/>
          <p14:tracePt t="54459" x="2095500" y="3835400"/>
          <p14:tracePt t="54476" x="2095500" y="3854450"/>
          <p14:tracePt t="54493" x="2101850" y="3879850"/>
          <p14:tracePt t="54509" x="2108200" y="3905250"/>
          <p14:tracePt t="54526" x="2114550" y="3911600"/>
          <p14:tracePt t="54528" x="2120900" y="3917950"/>
          <p14:tracePt t="54542" x="2127250" y="3924300"/>
          <p14:tracePt t="54559" x="2152650" y="3937000"/>
          <p14:tracePt t="54561" x="2171700" y="3949700"/>
          <p14:tracePt t="54576" x="2209800" y="3968750"/>
          <p14:tracePt t="54592" x="2260600" y="3981450"/>
          <p14:tracePt t="54609" x="2305050" y="3987800"/>
          <p14:tracePt t="54626" x="2330450" y="3987800"/>
          <p14:tracePt t="54642" x="2349500" y="3987800"/>
          <p14:tracePt t="54659" x="2374900" y="3987800"/>
          <p14:tracePt t="54676" x="2419350" y="3987800"/>
          <p14:tracePt t="54692" x="2451100" y="3975100"/>
          <p14:tracePt t="54709" x="2489200" y="3949700"/>
          <p14:tracePt t="54726" x="2508250" y="3930650"/>
          <p14:tracePt t="54729" x="2514600" y="3917950"/>
          <p14:tracePt t="54743" x="2520950" y="3905250"/>
          <p14:tracePt t="54759" x="2533650" y="3886200"/>
          <p14:tracePt t="54776" x="2540000" y="3860800"/>
          <p14:tracePt t="54792" x="2540000" y="3841750"/>
          <p14:tracePt t="54809" x="2540000" y="3829050"/>
          <p14:tracePt t="54825" x="2540000" y="3810000"/>
          <p14:tracePt t="54842" x="2533650" y="3790950"/>
          <p14:tracePt t="54859" x="2514600" y="3765550"/>
          <p14:tracePt t="54875" x="2495550" y="3759200"/>
          <p14:tracePt t="54892" x="2470150" y="3740150"/>
          <p14:tracePt t="54909" x="2432050" y="3727450"/>
          <p14:tracePt t="54925" x="2387600" y="3714750"/>
          <p14:tracePt t="54942" x="2355850" y="3714750"/>
          <p14:tracePt t="54944" x="2330450" y="3714750"/>
          <p14:tracePt t="54959" x="2317750" y="3714750"/>
          <p14:tracePt t="54976" x="2247900" y="3721100"/>
          <p14:tracePt t="54992" x="2209800" y="3740150"/>
          <p14:tracePt t="55009" x="2165350" y="3759200"/>
          <p14:tracePt t="55026" x="2139950" y="3778250"/>
          <p14:tracePt t="55042" x="2114550" y="3790950"/>
          <p14:tracePt t="55059" x="2095500" y="3803650"/>
          <p14:tracePt t="55075" x="2082800" y="3810000"/>
          <p14:tracePt t="55092" x="2076450" y="3829050"/>
          <p14:tracePt t="55109" x="2070100" y="3841750"/>
          <p14:tracePt t="55125" x="2063750" y="3854450"/>
          <p14:tracePt t="55142" x="2063750" y="3867150"/>
          <p14:tracePt t="55159" x="2063750" y="3873500"/>
          <p14:tracePt t="55176" x="2070100" y="3892550"/>
          <p14:tracePt t="55192" x="2076450" y="3905250"/>
          <p14:tracePt t="55209" x="2095500" y="3917950"/>
          <p14:tracePt t="55226" x="2114550" y="3937000"/>
          <p14:tracePt t="55243" x="2152650" y="3956050"/>
          <p14:tracePt t="55259" x="2178050" y="3962400"/>
          <p14:tracePt t="55276" x="2216150" y="3981450"/>
          <p14:tracePt t="55293" x="2247900" y="3994150"/>
          <p14:tracePt t="55309" x="2286000" y="3994150"/>
          <p14:tracePt t="55326" x="2324100" y="3994150"/>
          <p14:tracePt t="55329" x="2343150" y="3994150"/>
          <p14:tracePt t="55342" x="2368550" y="3994150"/>
          <p14:tracePt t="55359" x="2400300" y="3981450"/>
          <p14:tracePt t="55375" x="2438400" y="3962400"/>
          <p14:tracePt t="55392" x="2470150" y="3943350"/>
          <p14:tracePt t="55409" x="2482850" y="3924300"/>
          <p14:tracePt t="55425" x="2501900" y="3911600"/>
          <p14:tracePt t="55442" x="2514600" y="3886200"/>
          <p14:tracePt t="55459" x="2514600" y="3873500"/>
          <p14:tracePt t="55476" x="2514600" y="3854450"/>
          <p14:tracePt t="55492" x="2514600" y="3835400"/>
          <p14:tracePt t="55509" x="2514600" y="3816350"/>
          <p14:tracePt t="55526" x="2514600" y="3784600"/>
          <p14:tracePt t="55543" x="2514600" y="3778250"/>
          <p14:tracePt t="55559" x="2508250" y="3759200"/>
          <p14:tracePt t="55576" x="2501900" y="3746500"/>
          <p14:tracePt t="55592" x="2501900" y="3740150"/>
          <p14:tracePt t="55609" x="2495550" y="3733800"/>
          <p14:tracePt t="55625" x="2482850" y="3733800"/>
          <p14:tracePt t="55642" x="2451100" y="3727450"/>
          <p14:tracePt t="55659" x="2419350" y="3727450"/>
          <p14:tracePt t="55675" x="2393950" y="3727450"/>
          <p14:tracePt t="55692" x="2362200" y="3727450"/>
          <p14:tracePt t="55709" x="2317750" y="3733800"/>
          <p14:tracePt t="55712" x="2298700" y="3733800"/>
          <p14:tracePt t="55725" x="2273300" y="3740150"/>
          <p14:tracePt t="55743" x="2241550" y="3752850"/>
          <p14:tracePt t="55745" x="2228850" y="3759200"/>
          <p14:tracePt t="55760" x="2209800" y="3778250"/>
          <p14:tracePt t="55776" x="2184400" y="3790950"/>
          <p14:tracePt t="55792" x="2171700" y="3797300"/>
          <p14:tracePt t="55809" x="2159000" y="3810000"/>
          <p14:tracePt t="55825" x="2159000" y="3829050"/>
          <p14:tracePt t="55842" x="2159000" y="3841750"/>
          <p14:tracePt t="55859" x="2159000" y="3860800"/>
          <p14:tracePt t="55876" x="2159000" y="3879850"/>
          <p14:tracePt t="55892" x="2159000" y="3911600"/>
          <p14:tracePt t="55909" x="2184400" y="3937000"/>
          <p14:tracePt t="55913" x="2203450" y="3949700"/>
          <p14:tracePt t="55925" x="2222500" y="3956050"/>
          <p14:tracePt t="55942" x="2266950" y="3975100"/>
          <p14:tracePt t="55944" x="2292350" y="3981450"/>
          <p14:tracePt t="55958" x="2317750" y="3987800"/>
          <p14:tracePt t="55975" x="2406650" y="3994150"/>
          <p14:tracePt t="55992" x="2463800" y="3994150"/>
          <p14:tracePt t="56008" x="2501900" y="3994150"/>
          <p14:tracePt t="56025" x="2527300" y="3987800"/>
          <p14:tracePt t="56042" x="2540000" y="3975100"/>
          <p14:tracePt t="56058" x="2552700" y="3956050"/>
          <p14:tracePt t="56075" x="2565400" y="3930650"/>
          <p14:tracePt t="56092" x="2565400" y="3917950"/>
          <p14:tracePt t="56108" x="2565400" y="3898900"/>
          <p14:tracePt t="56125" x="2565400" y="3867150"/>
          <p14:tracePt t="56158" x="2552700" y="3848100"/>
          <p14:tracePt t="56175" x="2546350" y="3841750"/>
          <p14:tracePt t="56176" x="2546350" y="3829050"/>
          <p14:tracePt t="56192" x="2540000" y="3829050"/>
          <p14:tracePt t="56208" x="2533650" y="3816350"/>
          <p14:tracePt t="56457" x="2520950" y="3810000"/>
          <p14:tracePt t="56473" x="2495550" y="3810000"/>
          <p14:tracePt t="56491" x="2432050" y="3797300"/>
          <p14:tracePt t="56508" x="2343150" y="3797300"/>
          <p14:tracePt t="56514" x="2286000" y="3797300"/>
          <p14:tracePt t="56523" x="2235200" y="3797300"/>
          <p14:tracePt t="56536" x="2146300" y="3803650"/>
          <p14:tracePt t="56546" x="2127250" y="3810000"/>
          <p14:tracePt t="56559" x="2120900" y="3810000"/>
          <p14:tracePt t="56575" x="2095500" y="3810000"/>
          <p14:tracePt t="56593" x="2082800" y="3816350"/>
          <p14:tracePt t="56609" x="2082800" y="3822700"/>
          <p14:tracePt t="56625" x="2076450" y="3829050"/>
          <p14:tracePt t="56642" x="2063750" y="3835400"/>
          <p14:tracePt t="56658" x="2063750" y="3841750"/>
          <p14:tracePt t="56675" x="2063750" y="3848100"/>
          <p14:tracePt t="56692" x="2057400" y="3867150"/>
          <p14:tracePt t="56708" x="2057400" y="3873500"/>
          <p14:tracePt t="56725" x="2057400" y="3886200"/>
          <p14:tracePt t="56742" x="2057400" y="3898900"/>
          <p14:tracePt t="56759" x="2063750" y="3905250"/>
          <p14:tracePt t="56775" x="2070100" y="3917950"/>
          <p14:tracePt t="56792" x="2082800" y="3924300"/>
          <p14:tracePt t="56810" x="2089150" y="3924300"/>
          <p14:tracePt t="56825" x="2108200" y="3924300"/>
          <p14:tracePt t="56842" x="2133600" y="3924300"/>
          <p14:tracePt t="56858" x="2152650" y="3924300"/>
          <p14:tracePt t="56875" x="2159000" y="3924300"/>
          <p14:tracePt t="56892" x="2159000" y="3917950"/>
          <p14:tracePt t="56908" x="2159000" y="3911600"/>
          <p14:tracePt t="56925" x="2159000" y="3905250"/>
          <p14:tracePt t="56942" x="2159000" y="3898900"/>
          <p14:tracePt t="56962" x="2159000" y="3886200"/>
          <p14:tracePt t="57074" x="2159000" y="3892550"/>
          <p14:tracePt t="57081" x="2159000" y="3898900"/>
          <p14:tracePt t="57091" x="2159000" y="3905250"/>
          <p14:tracePt t="57192" x="2165350" y="3911600"/>
          <p14:tracePt t="57547" x="2165350" y="3905250"/>
          <p14:tracePt t="57561" x="2159000" y="3892550"/>
          <p14:tracePt t="57576" x="2152650" y="3886200"/>
          <p14:tracePt t="57636" x="2146300" y="3886200"/>
          <p14:tracePt t="57659" x="2139950" y="3886200"/>
          <p14:tracePt t="57676" x="2133600" y="3886200"/>
          <p14:tracePt t="58192" x="0" y="0"/>
        </p14:tracePtLst>
        <p14:tracePtLst>
          <p14:tracePt t="58844" x="2044700" y="3714750"/>
          <p14:tracePt t="58892" x="2038350" y="3714750"/>
          <p14:tracePt t="58910" x="2038350" y="3727450"/>
          <p14:tracePt t="58924" x="2032000" y="3746500"/>
          <p14:tracePt t="58941" x="2032000" y="3759200"/>
          <p14:tracePt t="58958" x="2032000" y="3778250"/>
          <p14:tracePt t="58975" x="2032000" y="3803650"/>
          <p14:tracePt t="58978" x="2032000" y="3816350"/>
          <p14:tracePt t="58993" x="2044700" y="3841750"/>
          <p14:tracePt t="59008" x="2057400" y="3860800"/>
          <p14:tracePt t="59024" x="2076450" y="3879850"/>
          <p14:tracePt t="59041" x="2114550" y="3905250"/>
          <p14:tracePt t="59058" x="2178050" y="3930650"/>
          <p14:tracePt t="59074" x="2279650" y="3968750"/>
          <p14:tracePt t="59091" x="2387600" y="4000500"/>
          <p14:tracePt t="59108" x="2476500" y="4013200"/>
          <p14:tracePt t="59124" x="2527300" y="4019550"/>
          <p14:tracePt t="59141" x="2546350" y="4019550"/>
          <p14:tracePt t="59158" x="2552700" y="4019550"/>
          <p14:tracePt t="59174" x="2565400" y="4019550"/>
          <p14:tracePt t="59191" x="2578100" y="4019550"/>
          <p14:tracePt t="59208" x="2590800" y="4006850"/>
          <p14:tracePt t="59224" x="2603500" y="4000500"/>
          <p14:tracePt t="59241" x="2609850" y="3987800"/>
          <p14:tracePt t="59258" x="2622550" y="3975100"/>
          <p14:tracePt t="59274" x="2628900" y="3962400"/>
          <p14:tracePt t="59291" x="2628900" y="3949700"/>
          <p14:tracePt t="59308" x="2628900" y="3930650"/>
          <p14:tracePt t="59324" x="2635250" y="3917950"/>
          <p14:tracePt t="59341" x="2635250" y="3905250"/>
          <p14:tracePt t="59357" x="2635250" y="3886200"/>
          <p14:tracePt t="59374" x="2635250" y="3860800"/>
          <p14:tracePt t="59376" x="2635250" y="3854450"/>
          <p14:tracePt t="59391" x="2635250" y="3841750"/>
          <p14:tracePt t="59408" x="2635250" y="3816350"/>
          <p14:tracePt t="59424" x="2635250" y="3810000"/>
          <p14:tracePt t="59441" x="2628900" y="3790950"/>
          <p14:tracePt t="59457" x="2628900" y="3784600"/>
          <p14:tracePt t="59474" x="2622550" y="3765550"/>
          <p14:tracePt t="59491" x="2616200" y="3759200"/>
          <p14:tracePt t="59507" x="2609850" y="3740150"/>
          <p14:tracePt t="59524" x="2597150" y="3727450"/>
          <p14:tracePt t="59541" x="2584450" y="3708400"/>
          <p14:tracePt t="59557" x="2559050" y="3689350"/>
          <p14:tracePt t="59574" x="2527300" y="3676650"/>
          <p14:tracePt t="59576" x="2508250" y="3670300"/>
          <p14:tracePt t="59590" x="2495550" y="3663950"/>
          <p14:tracePt t="59607" x="2438400" y="3644900"/>
          <p14:tracePt t="59624" x="2381250" y="3632200"/>
          <p14:tracePt t="59640" x="2330450" y="3625850"/>
          <p14:tracePt t="59657" x="2266950" y="3625850"/>
          <p14:tracePt t="59674" x="2190750" y="3625850"/>
          <p14:tracePt t="59691" x="2114550" y="3625850"/>
          <p14:tracePt t="59707" x="2051050" y="3638550"/>
          <p14:tracePt t="59724" x="2012950" y="3651250"/>
          <p14:tracePt t="59741" x="1974850" y="3670300"/>
          <p14:tracePt t="59758" x="1943100" y="3695700"/>
          <p14:tracePt t="59761" x="1930400" y="3695700"/>
          <p14:tracePt t="59774" x="1917700" y="3708400"/>
          <p14:tracePt t="59791" x="1905000" y="3727450"/>
          <p14:tracePt t="59808" x="1885950" y="3759200"/>
          <p14:tracePt t="59824" x="1879600" y="3778250"/>
          <p14:tracePt t="59841" x="1879600" y="3790950"/>
          <p14:tracePt t="59857" x="1879600" y="3810000"/>
          <p14:tracePt t="59874" x="1879600" y="3835400"/>
          <p14:tracePt t="59891" x="1879600" y="3860800"/>
          <p14:tracePt t="59907" x="1885950" y="3892550"/>
          <p14:tracePt t="59924" x="1905000" y="3924300"/>
          <p14:tracePt t="59940" x="1924050" y="3962400"/>
          <p14:tracePt t="59957" x="1962150" y="3994150"/>
          <p14:tracePt t="59974" x="2000250" y="4019550"/>
          <p14:tracePt t="59976" x="2025650" y="4025900"/>
          <p14:tracePt t="59991" x="2051050" y="4038600"/>
          <p14:tracePt t="60008" x="2114550" y="4051300"/>
          <p14:tracePt t="60024" x="2165350" y="4051300"/>
          <p14:tracePt t="60040" x="2235200" y="4051300"/>
          <p14:tracePt t="60058" x="2330450" y="4051300"/>
          <p14:tracePt t="60074" x="2451100" y="4044950"/>
          <p14:tracePt t="60091" x="2565400" y="4019550"/>
          <p14:tracePt t="60107" x="2641600" y="4006850"/>
          <p14:tracePt t="60124" x="2698750" y="3987800"/>
          <p14:tracePt t="60140" x="2736850" y="3975100"/>
          <p14:tracePt t="60157" x="2755900" y="3962400"/>
          <p14:tracePt t="60174" x="2781300" y="3943350"/>
          <p14:tracePt t="60176" x="2787650" y="3937000"/>
          <p14:tracePt t="60191" x="2794000" y="3930650"/>
          <p14:tracePt t="60207" x="2806700" y="3898900"/>
          <p14:tracePt t="60224" x="2806700" y="3886200"/>
          <p14:tracePt t="60241" x="2813050" y="3873500"/>
          <p14:tracePt t="60257" x="2813050" y="3860800"/>
          <p14:tracePt t="60274" x="2813050" y="3835400"/>
          <p14:tracePt t="60291" x="2806700" y="3816350"/>
          <p14:tracePt t="60308" x="2794000" y="3803650"/>
          <p14:tracePt t="60324" x="2794000" y="3784600"/>
          <p14:tracePt t="60341" x="2768600" y="3759200"/>
          <p14:tracePt t="60358" x="2755900" y="3746500"/>
          <p14:tracePt t="60362" x="2749550" y="3740150"/>
          <p14:tracePt t="60374" x="2736850" y="3740150"/>
          <p14:tracePt t="60391" x="2717800" y="3727450"/>
          <p14:tracePt t="60408" x="2673350" y="3708400"/>
          <p14:tracePt t="60424" x="2635250" y="3689350"/>
          <p14:tracePt t="60440" x="2584450" y="3670300"/>
          <p14:tracePt t="60457" x="2533650" y="3651250"/>
          <p14:tracePt t="60474" x="2495550" y="3638550"/>
          <p14:tracePt t="60491" x="2457450" y="3632200"/>
          <p14:tracePt t="60507" x="2425700" y="3632200"/>
          <p14:tracePt t="60524" x="2393950" y="3625850"/>
          <p14:tracePt t="60541" x="2368550" y="3625850"/>
          <p14:tracePt t="60557" x="2343150" y="3625850"/>
          <p14:tracePt t="60561" x="2330450" y="3625850"/>
          <p14:tracePt t="60574" x="2317750" y="3625850"/>
          <p14:tracePt t="60576" x="2298700" y="3625850"/>
          <p14:tracePt t="60590" x="2279650" y="3625850"/>
          <p14:tracePt t="60607" x="2254250" y="3644900"/>
          <p14:tracePt t="60608" x="2235200" y="3657600"/>
          <p14:tracePt t="60624" x="2203450" y="3689350"/>
          <p14:tracePt t="60640" x="2184400" y="3708400"/>
          <p14:tracePt t="60657" x="2178050" y="3733800"/>
          <p14:tracePt t="60673" x="2165350" y="3746500"/>
          <p14:tracePt t="60690" x="2159000" y="3752850"/>
          <p14:tracePt t="60707" x="2159000" y="3765550"/>
          <p14:tracePt t="60723" x="2159000" y="3778250"/>
          <p14:tracePt t="60740" x="2159000" y="3790950"/>
          <p14:tracePt t="60757" x="2159000" y="3810000"/>
          <p14:tracePt t="60774" x="2159000" y="3822700"/>
          <p14:tracePt t="60790" x="2165350" y="3841750"/>
          <p14:tracePt t="60807" x="2171700" y="3854450"/>
          <p14:tracePt t="60808" x="2178050" y="3867150"/>
          <p14:tracePt t="60823" x="2184400" y="3873500"/>
          <p14:tracePt t="60840" x="2184400" y="3879850"/>
          <p14:tracePt t="61442" x="2190750" y="3879850"/>
          <p14:tracePt t="61450" x="0" y="0"/>
        </p14:tracePtLst>
        <p14:tracePtLst>
          <p14:tracePt t="61908" x="2082800" y="3657600"/>
          <p14:tracePt t="61926" x="2076450" y="3657600"/>
          <p14:tracePt t="61955" x="2076450" y="3663950"/>
          <p14:tracePt t="61970" x="2076450" y="3670300"/>
          <p14:tracePt t="61979" x="2076450" y="3676650"/>
          <p14:tracePt t="61995" x="2076450" y="3683000"/>
          <p14:tracePt t="62007" x="2070100" y="3695700"/>
          <p14:tracePt t="62027" x="2070100" y="3708400"/>
          <p14:tracePt t="62040" x="2070100" y="3721100"/>
          <p14:tracePt t="62057" x="2070100" y="3733800"/>
          <p14:tracePt t="62074" x="2070100" y="3752850"/>
          <p14:tracePt t="62090" x="2070100" y="3784600"/>
          <p14:tracePt t="62107" x="2076450" y="3803650"/>
          <p14:tracePt t="62123" x="2076450" y="3822700"/>
          <p14:tracePt t="62140" x="2089150" y="3841750"/>
          <p14:tracePt t="62156" x="2095500" y="3848100"/>
          <p14:tracePt t="62173" x="2101850" y="3854450"/>
          <p14:tracePt t="62190" x="2101850" y="3867150"/>
          <p14:tracePt t="62206" x="2108200" y="3873500"/>
          <p14:tracePt t="62223" x="2114550" y="3879850"/>
          <p14:tracePt t="62240" x="2120900" y="3886200"/>
          <p14:tracePt t="62257" x="2127250" y="3892550"/>
          <p14:tracePt t="62273" x="2146300" y="3898900"/>
          <p14:tracePt t="62290" x="2171700" y="3911600"/>
          <p14:tracePt t="62307" x="2190750" y="3924300"/>
          <p14:tracePt t="62323" x="2203450" y="3930650"/>
          <p14:tracePt t="62340" x="2228850" y="3930650"/>
          <p14:tracePt t="62357" x="2260600" y="3937000"/>
          <p14:tracePt t="62373" x="2305050" y="3949700"/>
          <p14:tracePt t="62376" x="2317750" y="3949700"/>
          <p14:tracePt t="62390" x="2336800" y="3956050"/>
          <p14:tracePt t="62406" x="2374900" y="3962400"/>
          <p14:tracePt t="62423" x="2406650" y="3962400"/>
          <p14:tracePt t="62425" x="2419350" y="3962400"/>
          <p14:tracePt t="62440" x="2444750" y="3962400"/>
          <p14:tracePt t="62456" x="2476500" y="3962400"/>
          <p14:tracePt t="62473" x="2514600" y="3962400"/>
          <p14:tracePt t="62490" x="2552700" y="3962400"/>
          <p14:tracePt t="62507" x="2597150" y="3956050"/>
          <p14:tracePt t="62523" x="2616200" y="3949700"/>
          <p14:tracePt t="62540" x="2628900" y="3943350"/>
          <p14:tracePt t="62556" x="2641600" y="3937000"/>
          <p14:tracePt t="62573" x="2654300" y="3924300"/>
          <p14:tracePt t="62590" x="2660650" y="3917950"/>
          <p14:tracePt t="62606" x="2673350" y="3905250"/>
          <p14:tracePt t="62623" x="2673350" y="3886200"/>
          <p14:tracePt t="62624" x="2673350" y="3879850"/>
          <p14:tracePt t="62640" x="2673350" y="3860800"/>
          <p14:tracePt t="62656" x="2679700" y="3829050"/>
          <p14:tracePt t="62673" x="2679700" y="3822700"/>
          <p14:tracePt t="62690" x="2679700" y="3810000"/>
          <p14:tracePt t="62706" x="2679700" y="3797300"/>
          <p14:tracePt t="62723" x="2679700" y="3790950"/>
          <p14:tracePt t="62740" x="2679700" y="3784600"/>
          <p14:tracePt t="62756" x="2679700" y="3778250"/>
          <p14:tracePt t="62773" x="2679700" y="3759200"/>
          <p14:tracePt t="62790" x="2673350" y="3746500"/>
          <p14:tracePt t="62807" x="2667000" y="3740150"/>
          <p14:tracePt t="62809" x="2654300" y="3727450"/>
          <p14:tracePt t="62824" x="2628900" y="3714750"/>
          <p14:tracePt t="62840" x="2597150" y="3695700"/>
          <p14:tracePt t="62856" x="2559050" y="3683000"/>
          <p14:tracePt t="62873" x="2508250" y="3657600"/>
          <p14:tracePt t="62889" x="2463800" y="3644900"/>
          <p14:tracePt t="62906" x="2413000" y="3632200"/>
          <p14:tracePt t="62923" x="2362200" y="3619500"/>
          <p14:tracePt t="62940" x="2324100" y="3613150"/>
          <p14:tracePt t="62956" x="2286000" y="3613150"/>
          <p14:tracePt t="62973" x="2247900" y="3613150"/>
          <p14:tracePt t="62989" x="2203450" y="3613150"/>
          <p14:tracePt t="63006" x="2171700" y="3613150"/>
          <p14:tracePt t="63009" x="2146300" y="3613150"/>
          <p14:tracePt t="63023" x="2139950" y="3619500"/>
          <p14:tracePt t="63040" x="2095500" y="3638550"/>
          <p14:tracePt t="63056" x="2082800" y="3644900"/>
          <p14:tracePt t="63073" x="2076450" y="3657600"/>
          <p14:tracePt t="63090" x="2063750" y="3683000"/>
          <p14:tracePt t="63106" x="2051050" y="3702050"/>
          <p14:tracePt t="63123" x="2044700" y="3721100"/>
          <p14:tracePt t="63140" x="2038350" y="3740150"/>
          <p14:tracePt t="63156" x="2038350" y="3752850"/>
          <p14:tracePt t="63173" x="2032000" y="3778250"/>
          <p14:tracePt t="63190" x="2032000" y="3803650"/>
          <p14:tracePt t="63192" x="2032000" y="3810000"/>
          <p14:tracePt t="63206" x="2032000" y="3822700"/>
          <p14:tracePt t="63223" x="2032000" y="3835400"/>
          <p14:tracePt t="63239" x="2032000" y="3848100"/>
          <p14:tracePt t="63264" x="2032000" y="3854450"/>
          <p14:tracePt t="63281" x="2032000" y="3867150"/>
          <p14:tracePt t="63290" x="2038350" y="3867150"/>
          <p14:tracePt t="63306" x="2044700" y="3879850"/>
          <p14:tracePt t="63323" x="2051050" y="3886200"/>
          <p14:tracePt t="63345" x="2057400" y="3898900"/>
          <p14:tracePt t="63370" x="2063750" y="3905250"/>
          <p14:tracePt t="63386" x="2070100" y="3905250"/>
          <p14:tracePt t="63401" x="2070100" y="3911600"/>
          <p14:tracePt t="63414" x="2082800" y="3924300"/>
          <p14:tracePt t="63439" x="2095500" y="3930650"/>
          <p14:tracePt t="63456" x="2101850" y="3937000"/>
          <p14:tracePt t="63473" x="2108200" y="3937000"/>
          <p14:tracePt t="63489" x="2120900" y="3943350"/>
          <p14:tracePt t="63506" x="2139950" y="3956050"/>
          <p14:tracePt t="63523" x="2165350" y="3968750"/>
          <p14:tracePt t="63539" x="2203450" y="3981450"/>
          <p14:tracePt t="63556" x="2254250" y="3994150"/>
          <p14:tracePt t="63573" x="2330450" y="4006850"/>
          <p14:tracePt t="63590" x="2400300" y="4019550"/>
          <p14:tracePt t="63606" x="2444750" y="4019550"/>
          <p14:tracePt t="63609" x="2457450" y="4019550"/>
          <p14:tracePt t="63623" x="2470150" y="4019550"/>
          <p14:tracePt t="63639" x="2501900" y="4019550"/>
          <p14:tracePt t="63656" x="2508250" y="4013200"/>
          <p14:tracePt t="63673" x="2520950" y="3994150"/>
          <p14:tracePt t="63689" x="2533650" y="3975100"/>
          <p14:tracePt t="63706" x="2533650" y="3962400"/>
          <p14:tracePt t="63723" x="2533650" y="3949700"/>
          <p14:tracePt t="63739" x="2533650" y="3943350"/>
          <p14:tracePt t="63756" x="2533650" y="3930650"/>
          <p14:tracePt t="63773" x="2533650" y="3917950"/>
          <p14:tracePt t="63789" x="2533650" y="3905250"/>
          <p14:tracePt t="64024" x="0" y="0"/>
        </p14:tracePtLst>
        <p14:tracePtLst>
          <p14:tracePt t="67971" x="1600200" y="3708400"/>
          <p14:tracePt t="68075" x="1600200" y="3714750"/>
          <p14:tracePt t="68090" x="1600200" y="3733800"/>
          <p14:tracePt t="68105" x="1600200" y="3752850"/>
          <p14:tracePt t="68122" x="1600200" y="3778250"/>
          <p14:tracePt t="68138" x="1600200" y="3803650"/>
          <p14:tracePt t="68155" x="1600200" y="3835400"/>
          <p14:tracePt t="68171" x="1600200" y="3848100"/>
          <p14:tracePt t="68188" x="1606550" y="3867150"/>
          <p14:tracePt t="68205" x="1612900" y="3892550"/>
          <p14:tracePt t="68221" x="1619250" y="3924300"/>
          <p14:tracePt t="68238" x="1625600" y="3924300"/>
          <p14:tracePt t="68254" x="1625600" y="3943350"/>
          <p14:tracePt t="68289" x="1638300" y="3962400"/>
          <p14:tracePt t="68305" x="1644650" y="3975100"/>
          <p14:tracePt t="68322" x="1651000" y="3987800"/>
          <p14:tracePt t="68338" x="1657350" y="3994150"/>
          <p14:tracePt t="68355" x="1670050" y="4000500"/>
          <p14:tracePt t="68372" x="1676400" y="4006850"/>
          <p14:tracePt t="68388" x="1682750" y="4013200"/>
          <p14:tracePt t="68406" x="1708150" y="4025900"/>
          <p14:tracePt t="68421" x="1733550" y="4032250"/>
          <p14:tracePt t="68425" x="1739900" y="4038600"/>
          <p14:tracePt t="68438" x="1752600" y="4044950"/>
          <p14:tracePt t="68455" x="1778000" y="4051300"/>
          <p14:tracePt t="68457" x="1797050" y="4057650"/>
          <p14:tracePt t="68471" x="1816100" y="4064000"/>
          <p14:tracePt t="68488" x="1885950" y="4076700"/>
          <p14:tracePt t="68504" x="1955800" y="4089400"/>
          <p14:tracePt t="68521" x="2019300" y="4089400"/>
          <p14:tracePt t="68538" x="2108200" y="4089400"/>
          <p14:tracePt t="68555" x="2165350" y="4089400"/>
          <p14:tracePt t="68572" x="2209800" y="4089400"/>
          <p14:tracePt t="68588" x="2266950" y="4089400"/>
          <p14:tracePt t="68605" x="2317750" y="4076700"/>
          <p14:tracePt t="68608" x="2343150" y="4070350"/>
          <p14:tracePt t="68621" x="2368550" y="4057650"/>
          <p14:tracePt t="68638" x="2419350" y="4032250"/>
          <p14:tracePt t="68640" x="2438400" y="4019550"/>
          <p14:tracePt t="68654" x="2451100" y="4006850"/>
          <p14:tracePt t="68671" x="2482850" y="3981450"/>
          <p14:tracePt t="68688" x="2508250" y="3943350"/>
          <p14:tracePt t="68704" x="2514600" y="3924300"/>
          <p14:tracePt t="68721" x="2527300" y="3898900"/>
          <p14:tracePt t="68738" x="2533650" y="3886200"/>
          <p14:tracePt t="68754" x="2533650" y="3854450"/>
          <p14:tracePt t="68771" x="2533650" y="3835400"/>
          <p14:tracePt t="68788" x="2533650" y="3810000"/>
          <p14:tracePt t="68805" x="2533650" y="3797300"/>
          <p14:tracePt t="68822" x="2533650" y="3784600"/>
          <p14:tracePt t="68838" x="2533650" y="3771900"/>
          <p14:tracePt t="68841" x="2527300" y="3765550"/>
          <p14:tracePt t="68855" x="2527300" y="3752850"/>
          <p14:tracePt t="68871" x="2508250" y="3746500"/>
          <p14:tracePt t="68888" x="2463800" y="3727450"/>
          <p14:tracePt t="68905" x="2406650" y="3714750"/>
          <p14:tracePt t="68922" x="2349500" y="3708400"/>
          <p14:tracePt t="68938" x="2266950" y="3708400"/>
          <p14:tracePt t="68954" x="2190750" y="3708400"/>
          <p14:tracePt t="68971" x="2114550" y="3708400"/>
          <p14:tracePt t="68988" x="2025650" y="3708400"/>
          <p14:tracePt t="69004" x="1943100" y="3708400"/>
          <p14:tracePt t="69021" x="1854200" y="3708400"/>
          <p14:tracePt t="69038" x="1758950" y="3708400"/>
          <p14:tracePt t="69041" x="1714500" y="3708400"/>
          <p14:tracePt t="69054" x="1682750" y="3708400"/>
          <p14:tracePt t="69071" x="1606550" y="3708400"/>
          <p14:tracePt t="69088" x="1581150" y="3708400"/>
          <p14:tracePt t="69104" x="1555750" y="3714750"/>
          <p14:tracePt t="69121" x="1543050" y="3721100"/>
          <p14:tracePt t="69138" x="1536700" y="3721100"/>
          <p14:tracePt t="69154" x="1517650" y="3733800"/>
          <p14:tracePt t="69171" x="1511300" y="3746500"/>
          <p14:tracePt t="69187" x="1511300" y="3759200"/>
          <p14:tracePt t="69204" x="1504950" y="3790950"/>
          <p14:tracePt t="69221" x="1504950" y="3816350"/>
          <p14:tracePt t="69237" x="1504950" y="3829050"/>
          <p14:tracePt t="69254" x="1504950" y="3841750"/>
          <p14:tracePt t="69270" x="1504950" y="3854450"/>
          <p14:tracePt t="69272" x="1504950" y="3860800"/>
          <p14:tracePt t="69287" x="1504950" y="3886200"/>
          <p14:tracePt t="69304" x="1517650" y="3917950"/>
          <p14:tracePt t="69321" x="1543050" y="3956050"/>
          <p14:tracePt t="69337" x="1562100" y="3981450"/>
          <p14:tracePt t="69354" x="1587500" y="4006850"/>
          <p14:tracePt t="69370" x="1625600" y="4032250"/>
          <p14:tracePt t="69387" x="1676400" y="4051300"/>
          <p14:tracePt t="69404" x="1752600" y="4064000"/>
          <p14:tracePt t="69420" x="1854200" y="4076700"/>
          <p14:tracePt t="69437" x="1993900" y="4102100"/>
          <p14:tracePt t="69454" x="2114550" y="4102100"/>
          <p14:tracePt t="69470" x="2209800" y="4102100"/>
          <p14:tracePt t="69472" x="2254250" y="4102100"/>
          <p14:tracePt t="69487" x="2311400" y="4095750"/>
          <p14:tracePt t="69504" x="2381250" y="4083050"/>
          <p14:tracePt t="69520" x="2444750" y="4070350"/>
          <p14:tracePt t="69537" x="2520950" y="4038600"/>
          <p14:tracePt t="69554" x="2578100" y="4013200"/>
          <p14:tracePt t="69570" x="2616200" y="3987800"/>
          <p14:tracePt t="69587" x="2641600" y="3968750"/>
          <p14:tracePt t="69604" x="2641600" y="3956050"/>
          <p14:tracePt t="69621" x="2647950" y="3943350"/>
          <p14:tracePt t="69637" x="2647950" y="3924300"/>
          <p14:tracePt t="69654" x="2647950" y="3898900"/>
          <p14:tracePt t="69670" x="2647950" y="3879850"/>
          <p14:tracePt t="69672" x="2647950" y="3873500"/>
          <p14:tracePt t="69687" x="2647950" y="3854450"/>
          <p14:tracePt t="69704" x="2622550" y="3816350"/>
          <p14:tracePt t="69720" x="2597150" y="3784600"/>
          <p14:tracePt t="69737" x="2559050" y="3746500"/>
          <p14:tracePt t="69754" x="2520950" y="3721100"/>
          <p14:tracePt t="69770" x="2444750" y="3689350"/>
          <p14:tracePt t="69787" x="2349500" y="3644900"/>
          <p14:tracePt t="69804" x="2254250" y="3632200"/>
          <p14:tracePt t="69820" x="2165350" y="3619500"/>
          <p14:tracePt t="69837" x="2095500" y="3606800"/>
          <p14:tracePt t="69854" x="2044700" y="3606800"/>
          <p14:tracePt t="69870" x="2000250" y="3606800"/>
          <p14:tracePt t="69872" x="1974850" y="3606800"/>
          <p14:tracePt t="69887" x="1943100" y="3606800"/>
          <p14:tracePt t="69904" x="1860550" y="3625850"/>
          <p14:tracePt t="69920" x="1809750" y="3638550"/>
          <p14:tracePt t="69937" x="1778000" y="3657600"/>
          <p14:tracePt t="69954" x="1746250" y="3676650"/>
          <p14:tracePt t="69970" x="1720850" y="3702050"/>
          <p14:tracePt t="69987" x="1701800" y="3714750"/>
          <p14:tracePt t="70004" x="1676400" y="3733800"/>
          <p14:tracePt t="70020" x="1663700" y="3752850"/>
          <p14:tracePt t="70037" x="1651000" y="3778250"/>
          <p14:tracePt t="70040" x="1644650" y="3784600"/>
          <p14:tracePt t="70054" x="1644650" y="3797300"/>
          <p14:tracePt t="70070" x="1638300" y="3816350"/>
          <p14:tracePt t="70087" x="1631950" y="3841750"/>
          <p14:tracePt t="70104" x="1631950" y="3854450"/>
          <p14:tracePt t="70121" x="1631950" y="3860800"/>
          <p14:tracePt t="70137" x="1631950" y="3879850"/>
          <p14:tracePt t="70154" x="1631950" y="3892550"/>
          <p14:tracePt t="70170" x="1631950" y="3911600"/>
          <p14:tracePt t="70187" x="1644650" y="3943350"/>
          <p14:tracePt t="70204" x="1670050" y="3981450"/>
          <p14:tracePt t="70220" x="1695450" y="4013200"/>
          <p14:tracePt t="70237" x="1714500" y="4038600"/>
          <p14:tracePt t="70240" x="1727200" y="4051300"/>
          <p14:tracePt t="70254" x="1746250" y="4064000"/>
          <p14:tracePt t="70270" x="1778000" y="4076700"/>
          <p14:tracePt t="70272" x="1803400" y="4089400"/>
          <p14:tracePt t="70287" x="1841500" y="4095750"/>
          <p14:tracePt t="70304" x="1949450" y="4108450"/>
          <p14:tracePt t="70320" x="2038350" y="4108450"/>
          <p14:tracePt t="70337" x="2114550" y="4108450"/>
          <p14:tracePt t="70354" x="2209800" y="4102100"/>
          <p14:tracePt t="70371" x="2298700" y="4083050"/>
          <p14:tracePt t="70387" x="2355850" y="4057650"/>
          <p14:tracePt t="70404" x="2387600" y="4038600"/>
          <p14:tracePt t="70420" x="2400300" y="4019550"/>
          <p14:tracePt t="70437" x="2413000" y="3994150"/>
          <p14:tracePt t="70454" x="2413000" y="3962400"/>
          <p14:tracePt t="70470" x="2413000" y="3937000"/>
          <p14:tracePt t="70473" x="2413000" y="3917950"/>
          <p14:tracePt t="70487" x="2413000" y="3905250"/>
          <p14:tracePt t="70504" x="2400300" y="3848100"/>
          <p14:tracePt t="70520" x="2381250" y="3816350"/>
          <p14:tracePt t="70537" x="2362200" y="3778250"/>
          <p14:tracePt t="70554" x="2324100" y="3740150"/>
          <p14:tracePt t="70571" x="2266950" y="3702050"/>
          <p14:tracePt t="70587" x="2203450" y="3663950"/>
          <p14:tracePt t="70604" x="2133600" y="3638550"/>
          <p14:tracePt t="70621" x="2063750" y="3625850"/>
          <p14:tracePt t="70637" x="1993900" y="3613150"/>
          <p14:tracePt t="70654" x="1955800" y="3606800"/>
          <p14:tracePt t="70657" x="1936750" y="3606800"/>
          <p14:tracePt t="70670" x="1917700" y="3606800"/>
          <p14:tracePt t="70687" x="1879600" y="3606800"/>
          <p14:tracePt t="70704" x="1822450" y="3606800"/>
          <p14:tracePt t="70720" x="1784350" y="3619500"/>
          <p14:tracePt t="70737" x="1758950" y="3638550"/>
          <p14:tracePt t="70754" x="1733550" y="3657600"/>
          <p14:tracePt t="70770" x="1714500" y="3663950"/>
          <p14:tracePt t="70787" x="1695450" y="3676650"/>
          <p14:tracePt t="70804" x="1682750" y="3689350"/>
          <p14:tracePt t="70821" x="1670050" y="3714750"/>
          <p14:tracePt t="70837" x="1663700" y="3727450"/>
          <p14:tracePt t="70840" x="1663700" y="3733800"/>
          <p14:tracePt t="70854" x="1657350" y="3740150"/>
          <p14:tracePt t="70870" x="1657350" y="3759200"/>
          <p14:tracePt t="70873" x="1651000" y="3765550"/>
          <p14:tracePt t="70887" x="1651000" y="3771900"/>
          <p14:tracePt t="70904" x="1651000" y="3803650"/>
          <p14:tracePt t="70920" x="1651000" y="3829050"/>
          <p14:tracePt t="70937" x="1663700" y="3873500"/>
          <p14:tracePt t="70953" x="1676400" y="3898900"/>
          <p14:tracePt t="70970" x="1682750" y="3917950"/>
          <p14:tracePt t="70987" x="1695450" y="3937000"/>
          <p14:tracePt t="71004" x="1701800" y="3949700"/>
          <p14:tracePt t="71020" x="1708150" y="3968750"/>
          <p14:tracePt t="71037" x="1733550" y="3987800"/>
          <p14:tracePt t="71054" x="1752600" y="4013200"/>
          <p14:tracePt t="71071" x="1778000" y="4019550"/>
          <p14:tracePt t="71073" x="1784350" y="4025900"/>
          <p14:tracePt t="71087" x="1809750" y="4038600"/>
          <p14:tracePt t="71104" x="1847850" y="4051300"/>
          <p14:tracePt t="71120" x="1911350" y="4064000"/>
          <p14:tracePt t="71137" x="2000250" y="4076700"/>
          <p14:tracePt t="71154" x="2108200" y="4095750"/>
          <p14:tracePt t="71170" x="2209800" y="4108450"/>
          <p14:tracePt t="71187" x="2260600" y="4108450"/>
          <p14:tracePt t="71204" x="2317750" y="4108450"/>
          <p14:tracePt t="71220" x="2362200" y="4108450"/>
          <p14:tracePt t="71237" x="2393950" y="4095750"/>
          <p14:tracePt t="71253" x="2425700" y="4083050"/>
          <p14:tracePt t="71256" x="2444750" y="4070350"/>
          <p14:tracePt t="71270" x="2457450" y="4051300"/>
          <p14:tracePt t="71287" x="2476500" y="4013200"/>
          <p14:tracePt t="71289" x="2482850" y="3994150"/>
          <p14:tracePt t="71304" x="2495550" y="3962400"/>
          <p14:tracePt t="71320" x="2501900" y="3943350"/>
          <p14:tracePt t="71337" x="2501900" y="3924300"/>
          <p14:tracePt t="71354" x="2501900" y="3898900"/>
          <p14:tracePt t="71370" x="2501900" y="3873500"/>
          <p14:tracePt t="71387" x="2495550" y="3854450"/>
          <p14:tracePt t="71403" x="2489200" y="3841750"/>
          <p14:tracePt t="71420" x="2470150" y="3822700"/>
          <p14:tracePt t="71437" x="2432050" y="3803650"/>
          <p14:tracePt t="71454" x="2387600" y="3784600"/>
          <p14:tracePt t="71470" x="2317750" y="3759200"/>
          <p14:tracePt t="71473" x="2273300" y="3752850"/>
          <p14:tracePt t="71487" x="2228850" y="3746500"/>
          <p14:tracePt t="71504" x="2089150" y="3721100"/>
          <p14:tracePt t="71520" x="2019300" y="3714750"/>
          <p14:tracePt t="71537" x="1955800" y="3714750"/>
          <p14:tracePt t="71554" x="1898650" y="3714750"/>
          <p14:tracePt t="71570" x="1841500" y="3714750"/>
          <p14:tracePt t="71587" x="1797050" y="3714750"/>
          <p14:tracePt t="71604" x="1746250" y="3721100"/>
          <p14:tracePt t="71620" x="1695450" y="3727450"/>
          <p14:tracePt t="71637" x="1651000" y="3740150"/>
          <p14:tracePt t="71641" x="1638300" y="3746500"/>
          <p14:tracePt t="71654" x="1619250" y="3752850"/>
          <p14:tracePt t="71670" x="1593850" y="3765550"/>
          <p14:tracePt t="71673" x="1587500" y="3771900"/>
          <p14:tracePt t="71687" x="1581150" y="3771900"/>
          <p14:tracePt t="71704" x="1568450" y="3803650"/>
          <p14:tracePt t="71720" x="1568450" y="3816350"/>
          <p14:tracePt t="71737" x="1568450" y="3822700"/>
          <p14:tracePt t="71753" x="1568450" y="3841750"/>
          <p14:tracePt t="71770" x="1568450" y="3867150"/>
          <p14:tracePt t="71787" x="1568450" y="3892550"/>
          <p14:tracePt t="71804" x="1574800" y="3911600"/>
          <p14:tracePt t="71820" x="1587500" y="3930650"/>
          <p14:tracePt t="71837" x="1606550" y="3943350"/>
          <p14:tracePt t="71841" x="1619250" y="3949700"/>
          <p14:tracePt t="71853" x="1638300" y="3962400"/>
          <p14:tracePt t="71870" x="1676400" y="3981450"/>
          <p14:tracePt t="71887" x="1746250" y="3994150"/>
          <p14:tracePt t="71890" x="1784350" y="4000500"/>
          <p14:tracePt t="71904" x="1835150" y="4013200"/>
          <p14:tracePt t="71920" x="1860550" y="4013200"/>
          <p14:tracePt t="71937" x="1885950" y="4013200"/>
          <p14:tracePt t="71953" x="1924050" y="4013200"/>
          <p14:tracePt t="71970" x="1962150" y="4000500"/>
          <p14:tracePt t="71987" x="2012950" y="3975100"/>
          <p14:tracePt t="72003" x="2051050" y="3949700"/>
          <p14:tracePt t="72020" x="2070100" y="3930650"/>
          <p14:tracePt t="72037" x="2076450" y="3911600"/>
          <p14:tracePt t="72053" x="2089150" y="3879850"/>
          <p14:tracePt t="72070" x="2095500" y="3867150"/>
          <p14:tracePt t="72086" x="2101850" y="3848100"/>
          <p14:tracePt t="72103" x="2101850" y="3822700"/>
          <p14:tracePt t="72120" x="2101850" y="3803650"/>
          <p14:tracePt t="72137" x="2101850" y="3790950"/>
          <p14:tracePt t="72153" x="2101850" y="3784600"/>
          <p14:tracePt t="72170" x="2101850" y="3771900"/>
          <p14:tracePt t="72186" x="2101850" y="3752850"/>
          <p14:tracePt t="72203" x="2101850" y="3733800"/>
          <p14:tracePt t="72220" x="2095500" y="3727450"/>
          <p14:tracePt t="72236" x="2089150" y="3708400"/>
          <p14:tracePt t="72253" x="2076450" y="3702050"/>
          <p14:tracePt t="72256" x="2070100" y="3695700"/>
          <p14:tracePt t="72270" x="2063750" y="3689350"/>
          <p14:tracePt t="72286" x="2038350" y="3683000"/>
          <p14:tracePt t="72289" x="2025650" y="3676650"/>
          <p14:tracePt t="72304" x="2000250" y="3676650"/>
          <p14:tracePt t="72320" x="1968500" y="3676650"/>
          <p14:tracePt t="72337" x="1936750" y="3676650"/>
          <p14:tracePt t="72353" x="1885950" y="3676650"/>
          <p14:tracePt t="72370" x="1822450" y="3676650"/>
          <p14:tracePt t="72387" x="1765300" y="3689350"/>
          <p14:tracePt t="72403" x="1708150" y="3702050"/>
          <p14:tracePt t="72420" x="1657350" y="3714750"/>
          <p14:tracePt t="72436" x="1619250" y="3733800"/>
          <p14:tracePt t="72453" x="1593850" y="3746500"/>
          <p14:tracePt t="72470" x="1574800" y="3759200"/>
          <p14:tracePt t="72473" x="1574800" y="3765550"/>
          <p14:tracePt t="72486" x="1568450" y="3778250"/>
          <p14:tracePt t="72503" x="1562100" y="3790950"/>
          <p14:tracePt t="72504" x="1562100" y="3803650"/>
          <p14:tracePt t="72520" x="1562100" y="3822700"/>
          <p14:tracePt t="72536" x="1562100" y="3848100"/>
          <p14:tracePt t="72553" x="1562100" y="3873500"/>
          <p14:tracePt t="72570" x="1562100" y="3892550"/>
          <p14:tracePt t="72586" x="1568450" y="3917950"/>
          <p14:tracePt t="72603" x="1587500" y="3943350"/>
          <p14:tracePt t="72620" x="1619250" y="3975100"/>
          <p14:tracePt t="72636" x="1663700" y="4000500"/>
          <p14:tracePt t="72653" x="1714500" y="4032250"/>
          <p14:tracePt t="72670" x="1778000" y="4051300"/>
          <p14:tracePt t="72673" x="1809750" y="4057650"/>
          <p14:tracePt t="72686" x="1841500" y="4064000"/>
          <p14:tracePt t="72703" x="1930400" y="4076700"/>
          <p14:tracePt t="72705" x="1974850" y="4083050"/>
          <p14:tracePt t="72720" x="2044700" y="4102100"/>
          <p14:tracePt t="72736" x="2095500" y="4102100"/>
          <p14:tracePt t="72753" x="2127250" y="4102100"/>
          <p14:tracePt t="72770" x="2165350" y="4095750"/>
          <p14:tracePt t="72786" x="2190750" y="4076700"/>
          <p14:tracePt t="72803" x="2222500" y="4051300"/>
          <p14:tracePt t="72820" x="2241550" y="4025900"/>
          <p14:tracePt t="72837" x="2260600" y="3994150"/>
          <p14:tracePt t="72854" x="2279650" y="3968750"/>
          <p14:tracePt t="72870" x="2286000" y="3943350"/>
          <p14:tracePt t="72872" x="2292350" y="3930650"/>
          <p14:tracePt t="72886" x="2292350" y="3917950"/>
          <p14:tracePt t="72904" x="2292350" y="3879850"/>
          <p14:tracePt t="72920" x="2292350" y="3860800"/>
          <p14:tracePt t="72936" x="2286000" y="3835400"/>
          <p14:tracePt t="72953" x="2266950" y="3810000"/>
          <p14:tracePt t="72970" x="2247900" y="3790950"/>
          <p14:tracePt t="72986" x="2216150" y="3765550"/>
          <p14:tracePt t="73003" x="2190750" y="3746500"/>
          <p14:tracePt t="73019" x="2159000" y="3733800"/>
          <p14:tracePt t="73036" x="2127250" y="3727450"/>
          <p14:tracePt t="73053" x="2082800" y="3714750"/>
          <p14:tracePt t="73070" x="2038350" y="3702050"/>
          <p14:tracePt t="73086" x="2006600" y="3695700"/>
          <p14:tracePt t="73088" x="1993900" y="3695700"/>
          <p14:tracePt t="73103" x="1987550" y="3695700"/>
          <p14:tracePt t="73120" x="1949450" y="3695700"/>
          <p14:tracePt t="73136" x="1905000" y="3695700"/>
          <p14:tracePt t="73153" x="1879600" y="3708400"/>
          <p14:tracePt t="73169" x="1841500" y="3721100"/>
          <p14:tracePt t="73186" x="1822450" y="3746500"/>
          <p14:tracePt t="73203" x="1797050" y="3765550"/>
          <p14:tracePt t="73219" x="1784350" y="3784600"/>
          <p14:tracePt t="73236" x="1771650" y="3816350"/>
          <p14:tracePt t="73253" x="1771650" y="3829050"/>
          <p14:tracePt t="73269" x="1771650" y="3848100"/>
          <p14:tracePt t="73272" x="1771650" y="3860800"/>
          <p14:tracePt t="73286" x="1771650" y="3867150"/>
          <p14:tracePt t="73303" x="1771650" y="3886200"/>
          <p14:tracePt t="73305" x="1771650" y="3898900"/>
          <p14:tracePt t="73320" x="1771650" y="3911600"/>
          <p14:tracePt t="73337" x="1778000" y="3937000"/>
          <p14:tracePt t="73353" x="1778000" y="3943350"/>
          <p14:tracePt t="73370" x="1790700" y="3962400"/>
          <p14:tracePt t="73386" x="1803400" y="3987800"/>
          <p14:tracePt t="73404" x="1828800" y="3994150"/>
          <p14:tracePt t="73419" x="1854200" y="4013200"/>
          <p14:tracePt t="73436" x="1885950" y="4025900"/>
          <p14:tracePt t="73453" x="1917700" y="4038600"/>
          <p14:tracePt t="73469" x="1949450" y="4044950"/>
          <p14:tracePt t="73486" x="1962150" y="4044950"/>
          <p14:tracePt t="73503" x="1974850" y="4044950"/>
          <p14:tracePt t="73520" x="2006600" y="4044950"/>
          <p14:tracePt t="73536" x="2032000" y="4044950"/>
          <p14:tracePt t="73553" x="2063750" y="4038600"/>
          <p14:tracePt t="73570" x="2082800" y="4025900"/>
          <p14:tracePt t="73586" x="2101850" y="4019550"/>
          <p14:tracePt t="73603" x="2114550" y="4013200"/>
          <p14:tracePt t="73620" x="2120900" y="4006850"/>
          <p14:tracePt t="73636" x="2120900" y="3987800"/>
          <p14:tracePt t="73653" x="2120900" y="3962400"/>
          <p14:tracePt t="73669" x="2120900" y="3943350"/>
          <p14:tracePt t="73673" x="2120900" y="3924300"/>
          <p14:tracePt t="73686" x="2120900" y="3911600"/>
          <p14:tracePt t="73703" x="2101850" y="3879850"/>
          <p14:tracePt t="73705" x="2089150" y="3860800"/>
          <p14:tracePt t="73720" x="2063750" y="3841750"/>
          <p14:tracePt t="73736" x="2044700" y="3829050"/>
          <p14:tracePt t="73753" x="2025650" y="3816350"/>
          <p14:tracePt t="73769" x="2006600" y="3810000"/>
          <p14:tracePt t="73786" x="1987550" y="3803650"/>
          <p14:tracePt t="73803" x="1974850" y="3803650"/>
          <p14:tracePt t="73819" x="1955800" y="3803650"/>
          <p14:tracePt t="73836" x="1936750" y="3803650"/>
          <p14:tracePt t="73853" x="1917700" y="3803650"/>
          <p14:tracePt t="73869" x="1911350" y="3803650"/>
          <p14:tracePt t="73886" x="1898650" y="3810000"/>
          <p14:tracePt t="73903" x="1892300" y="3816350"/>
          <p14:tracePt t="73904" x="1885950" y="3829050"/>
          <p14:tracePt t="73919" x="1879600" y="3835400"/>
          <p14:tracePt t="73936" x="1879600" y="3860800"/>
          <p14:tracePt t="73952" x="1879600" y="3886200"/>
          <p14:tracePt t="73969" x="1879600" y="3911600"/>
          <p14:tracePt t="73986" x="1879600" y="3917950"/>
          <p14:tracePt t="74002" x="1879600" y="3930650"/>
          <p14:tracePt t="74036" x="1885950" y="3930650"/>
          <p14:tracePt t="74140" x="0" y="0"/>
        </p14:tracePtLst>
        <p14:tracePtLst>
          <p14:tracePt t="77594" x="1130300" y="3975100"/>
          <p14:tracePt t="77626" x="1130300" y="3981450"/>
          <p14:tracePt t="77642" x="1136650" y="3981450"/>
          <p14:tracePt t="77654" x="1143000" y="3981450"/>
          <p14:tracePt t="77668" x="1162050" y="3981450"/>
          <p14:tracePt t="77685" x="1212850" y="3987800"/>
          <p14:tracePt t="77701" x="1289050" y="3994150"/>
          <p14:tracePt t="77718" x="1428750" y="4019550"/>
          <p14:tracePt t="77720" x="1524000" y="4025900"/>
          <p14:tracePt t="77734" x="1631950" y="4038600"/>
          <p14:tracePt t="77751" x="2025650" y="4057650"/>
          <p14:tracePt t="77768" x="2311400" y="4057650"/>
          <p14:tracePt t="77784" x="2501900" y="4057650"/>
          <p14:tracePt t="77801" x="2597150" y="4057650"/>
          <p14:tracePt t="77818" x="2628900" y="4057650"/>
          <p14:tracePt t="77834" x="2654300" y="4057650"/>
          <p14:tracePt t="77852" x="2673350" y="4057650"/>
          <p14:tracePt t="77868" x="2698750" y="4057650"/>
          <p14:tracePt t="77885" x="2724150" y="4057650"/>
          <p14:tracePt t="77901" x="2736850" y="4057650"/>
          <p14:tracePt t="78112" x="0" y="0"/>
        </p14:tracePtLst>
        <p14:tracePtLst>
          <p14:tracePt t="79868" x="1555750" y="4673600"/>
          <p14:tracePt t="79884" x="1581150" y="4673600"/>
          <p14:tracePt t="79903" x="1600200" y="4673600"/>
          <p14:tracePt t="79906" x="1606550" y="4673600"/>
          <p14:tracePt t="79920" x="1612900" y="4673600"/>
          <p14:tracePt t="79937" x="1619250" y="4673600"/>
          <p14:tracePt t="79954" x="1625600" y="4673600"/>
          <p14:tracePt t="79970" x="1631950" y="4673600"/>
          <p14:tracePt t="79984" x="1638300" y="4673600"/>
          <p14:tracePt t="80000" x="1651000" y="4673600"/>
          <p14:tracePt t="80017" x="1657350" y="4673600"/>
          <p14:tracePt t="80034" x="1676400" y="4673600"/>
          <p14:tracePt t="80050" x="1695450" y="4673600"/>
          <p14:tracePt t="80067" x="1733550" y="4673600"/>
          <p14:tracePt t="80084" x="1771650" y="4673600"/>
          <p14:tracePt t="80101" x="1790700" y="4673600"/>
          <p14:tracePt t="80118" x="1797050" y="4673600"/>
          <p14:tracePt t="80264" x="0" y="0"/>
        </p14:tracePtLst>
        <p14:tracePtLst>
          <p14:tracePt t="80836" x="1689100" y="5022850"/>
          <p14:tracePt t="80968" x="0" y="0"/>
        </p14:tracePtLst>
        <p14:tracePtLst>
          <p14:tracePt t="81395" x="1244600" y="5067300"/>
          <p14:tracePt t="81497" x="0" y="0"/>
        </p14:tracePtLst>
        <p14:tracePtLst>
          <p14:tracePt t="81996" x="1676400" y="5346700"/>
          <p14:tracePt t="82081" x="0" y="0"/>
        </p14:tracePtLst>
        <p14:tracePtLst>
          <p14:tracePt t="82436" x="1346200" y="5422900"/>
          <p14:tracePt t="8256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350" y="1879989"/>
            <a:ext cx="8311663" cy="376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variable = expression;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 = 1;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某些变量在申明时必须同时初始化：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final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m=0;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 = 1, y = 2;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局部变量在使用前必须赋值。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 x, y; 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若是类的成员变量，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x, 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有默认值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=0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 = x + 1;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局部变量无默认值则错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error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同时完成变量声明和初始化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92"/>
    </mc:Choice>
    <mc:Fallback xmlns="">
      <p:transition spd="slow" advTm="130092"/>
    </mc:Fallback>
  </mc:AlternateContent>
  <p:extLst>
    <p:ext uri="{3A86A75C-4F4B-4683-9AE1-C65F6400EC91}">
      <p14:laserTraceLst xmlns:p14="http://schemas.microsoft.com/office/powerpoint/2010/main">
        <p14:tracePtLst>
          <p14:tracePt t="2206" x="1517650" y="1657350"/>
          <p14:tracePt t="2300" x="1524000" y="1657350"/>
          <p14:tracePt t="2308" x="1543050" y="1657350"/>
          <p14:tracePt t="2316" x="1555750" y="1657350"/>
          <p14:tracePt t="2327" x="1581150" y="1657350"/>
          <p14:tracePt t="2344" x="1638300" y="1657350"/>
          <p14:tracePt t="2361" x="1733550" y="1657350"/>
          <p14:tracePt t="2377" x="1860550" y="1657350"/>
          <p14:tracePt t="2380" x="1936750" y="1657350"/>
          <p14:tracePt t="2394" x="2019300" y="1657350"/>
          <p14:tracePt t="2411" x="2355850" y="1657350"/>
          <p14:tracePt t="2427" x="2616200" y="1657350"/>
          <p14:tracePt t="2444" x="2851150" y="1657350"/>
          <p14:tracePt t="2461" x="3048000" y="1657350"/>
          <p14:tracePt t="2477" x="3206750" y="1657350"/>
          <p14:tracePt t="2494" x="3314700" y="1657350"/>
          <p14:tracePt t="2511" x="3403600" y="1663700"/>
          <p14:tracePt t="2527" x="3460750" y="1676400"/>
          <p14:tracePt t="2545" x="3517900" y="1682750"/>
          <p14:tracePt t="2560" x="3575050" y="1682750"/>
          <p14:tracePt t="2577" x="3638550" y="1682750"/>
          <p14:tracePt t="2594" x="3714750" y="1682750"/>
          <p14:tracePt t="2595" x="3746500" y="1682750"/>
          <p14:tracePt t="2610" x="3778250" y="1682750"/>
          <p14:tracePt t="2627" x="3867150" y="1682750"/>
          <p14:tracePt t="2644" x="3924300" y="1682750"/>
          <p14:tracePt t="2660" x="3981450" y="1682750"/>
          <p14:tracePt t="2677" x="4044950" y="1682750"/>
          <p14:tracePt t="2694" x="4108450" y="1682750"/>
          <p14:tracePt t="2710" x="4197350" y="1682750"/>
          <p14:tracePt t="2727" x="4273550" y="1682750"/>
          <p14:tracePt t="2744" x="4337050" y="1682750"/>
          <p14:tracePt t="2761" x="4394200" y="1682750"/>
          <p14:tracePt t="2777" x="4432300" y="1682750"/>
          <p14:tracePt t="2794" x="4483100" y="1682750"/>
          <p14:tracePt t="2795" x="4502150" y="1682750"/>
          <p14:tracePt t="2811" x="4514850" y="1682750"/>
          <p14:tracePt t="2827" x="4565650" y="1695450"/>
          <p14:tracePt t="2844" x="4584700" y="1695450"/>
          <p14:tracePt t="2860" x="4597400" y="1701800"/>
          <p14:tracePt t="2877" x="4603750" y="1701800"/>
          <p14:tracePt t="2893" x="4610100" y="1701800"/>
          <p14:tracePt t="3148" x="0" y="0"/>
        </p14:tracePtLst>
        <p14:tracePtLst>
          <p14:tracePt t="3822" x="2241550" y="1676400"/>
          <p14:tracePt t="3916" x="2260600" y="1676400"/>
          <p14:tracePt t="3925" x="2273300" y="1676400"/>
          <p14:tracePt t="3933" x="2298700" y="1676400"/>
          <p14:tracePt t="3943" x="2324100" y="1676400"/>
          <p14:tracePt t="3960" x="2400300" y="1676400"/>
          <p14:tracePt t="3976" x="2489200" y="1689100"/>
          <p14:tracePt t="3993" x="2597150" y="1708150"/>
          <p14:tracePt t="3996" x="2660650" y="1714500"/>
          <p14:tracePt t="4011" x="2794000" y="1720850"/>
          <p14:tracePt t="4027" x="2927350" y="1720850"/>
          <p14:tracePt t="4044" x="3054350" y="1720850"/>
          <p14:tracePt t="4061" x="3162300" y="1720850"/>
          <p14:tracePt t="4077" x="3251200" y="1720850"/>
          <p14:tracePt t="4093" x="3327400" y="1720850"/>
          <p14:tracePt t="4110" x="3390900" y="1720850"/>
          <p14:tracePt t="4127" x="3435350" y="1720850"/>
          <p14:tracePt t="4143" x="3479800" y="1720850"/>
          <p14:tracePt t="4160" x="3511550" y="1720850"/>
          <p14:tracePt t="4177" x="3543300" y="1720850"/>
          <p14:tracePt t="4193" x="3587750" y="1720850"/>
          <p14:tracePt t="4196" x="3606800" y="1720850"/>
          <p14:tracePt t="4210" x="3625850" y="1720850"/>
          <p14:tracePt t="4227" x="3676650" y="1720850"/>
          <p14:tracePt t="4243" x="3695700" y="1720850"/>
          <p14:tracePt t="4260" x="3708400" y="1720850"/>
          <p14:tracePt t="4309" x="3714750" y="1720850"/>
          <p14:tracePt t="4454" x="3721100" y="1720850"/>
          <p14:tracePt t="4469" x="3727450" y="1720850"/>
          <p14:tracePt t="4486" x="3733800" y="1720850"/>
          <p14:tracePt t="4504" x="3740150" y="1720850"/>
          <p14:tracePt t="4514" x="3746500" y="1720850"/>
          <p14:tracePt t="4541" x="3752850" y="1720850"/>
          <p14:tracePt t="4550" x="3759200" y="1720850"/>
          <p14:tracePt t="4565" x="3765550" y="1720850"/>
          <p14:tracePt t="4577" x="3778250" y="1727200"/>
          <p14:tracePt t="4594" x="3790950" y="1733550"/>
          <p14:tracePt t="4610" x="3816350" y="1739900"/>
          <p14:tracePt t="4627" x="3860800" y="1746250"/>
          <p14:tracePt t="4643" x="3898900" y="1752600"/>
          <p14:tracePt t="4660" x="3937000" y="1752600"/>
          <p14:tracePt t="4676" x="3968750" y="1752600"/>
          <p14:tracePt t="4693" x="4000500" y="1752600"/>
          <p14:tracePt t="4710" x="4032250" y="1752600"/>
          <p14:tracePt t="4726" x="4051300" y="1752600"/>
          <p14:tracePt t="4743" x="4076700" y="1752600"/>
          <p14:tracePt t="4760" x="4095750" y="1752600"/>
          <p14:tracePt t="4776" x="4121150" y="1752600"/>
          <p14:tracePt t="4793" x="4140200" y="1752600"/>
          <p14:tracePt t="4810" x="4159250" y="1758950"/>
          <p14:tracePt t="4812" x="4171950" y="1758950"/>
          <p14:tracePt t="4828" x="4191000" y="1765300"/>
          <p14:tracePt t="4844" x="4197350" y="1765300"/>
          <p14:tracePt t="4860" x="4210050" y="1765300"/>
          <p14:tracePt t="4876" x="4216400" y="1765300"/>
          <p14:tracePt t="4893" x="4229100" y="1765300"/>
          <p14:tracePt t="4926" x="4241800" y="1765300"/>
          <p14:tracePt t="4943" x="4248150" y="1765300"/>
          <p14:tracePt t="4960" x="4260850" y="1765300"/>
          <p14:tracePt t="4976" x="4267200" y="1765300"/>
          <p14:tracePt t="4993" x="4273550" y="1765300"/>
          <p14:tracePt t="5010" x="4286250" y="1765300"/>
          <p14:tracePt t="5026" x="4292600" y="1765300"/>
          <p14:tracePt t="5043" x="4305300" y="1765300"/>
          <p14:tracePt t="5076" x="4311650" y="1765300"/>
          <p14:tracePt t="5093" x="4324350" y="1765300"/>
          <p14:tracePt t="5109" x="4330700" y="1765300"/>
          <p14:tracePt t="5126" x="4337050" y="1765300"/>
          <p14:tracePt t="5143" x="4349750" y="1765300"/>
          <p14:tracePt t="5160" x="4362450" y="1765300"/>
          <p14:tracePt t="5176" x="4381500" y="1765300"/>
          <p14:tracePt t="5193" x="4400550" y="1765300"/>
          <p14:tracePt t="5210" x="4425950" y="1765300"/>
          <p14:tracePt t="5212" x="4438650" y="1765300"/>
          <p14:tracePt t="5226" x="4457700" y="1765300"/>
          <p14:tracePt t="5243" x="4508500" y="1765300"/>
          <p14:tracePt t="5260" x="4540250" y="1765300"/>
          <p14:tracePt t="5276" x="4578350" y="1765300"/>
          <p14:tracePt t="5293" x="4610100" y="1765300"/>
          <p14:tracePt t="5310" x="4648200" y="1765300"/>
          <p14:tracePt t="5326" x="4679950" y="1765300"/>
          <p14:tracePt t="5343" x="4699000" y="1765300"/>
          <p14:tracePt t="5360" x="4711700" y="1765300"/>
          <p14:tracePt t="5376" x="4724400" y="1765300"/>
          <p14:tracePt t="5393" x="4737100" y="1765300"/>
          <p14:tracePt t="5396" x="4743450" y="1765300"/>
          <p14:tracePt t="5410" x="4749800" y="1765300"/>
          <p14:tracePt t="5427" x="4762500" y="1765300"/>
          <p14:tracePt t="5443" x="4768850" y="1765300"/>
          <p14:tracePt t="5459" x="4775200" y="1765300"/>
          <p14:tracePt t="5476" x="4781550" y="1765300"/>
          <p14:tracePt t="5510" x="4787900" y="1765300"/>
          <p14:tracePt t="7349" x="4794250" y="1765300"/>
          <p14:tracePt t="7360" x="4806950" y="1765300"/>
          <p14:tracePt t="7376" x="4826000" y="1765300"/>
          <p14:tracePt t="7393" x="4838700" y="1765300"/>
          <p14:tracePt t="7396" x="4851400" y="1765300"/>
          <p14:tracePt t="7410" x="4857750" y="1765300"/>
          <p14:tracePt t="7426" x="4876800" y="1765300"/>
          <p14:tracePt t="7443" x="4895850" y="1765300"/>
          <p14:tracePt t="7460" x="4908550" y="1765300"/>
          <p14:tracePt t="7476" x="4914900" y="1765300"/>
          <p14:tracePt t="7902" x="4927600" y="1765300"/>
          <p14:tracePt t="7919" x="4940300" y="1733550"/>
          <p14:tracePt t="7932" x="4953000" y="1701800"/>
          <p14:tracePt t="7942" x="4959350" y="1682750"/>
          <p14:tracePt t="7958" x="4972050" y="1651000"/>
          <p14:tracePt t="7975" x="4978400" y="1625600"/>
          <p14:tracePt t="7992" x="4978400" y="1606550"/>
          <p14:tracePt t="8009" x="4978400" y="1581150"/>
          <p14:tracePt t="8026" x="4978400" y="1549400"/>
          <p14:tracePt t="8028" x="4972050" y="1543050"/>
          <p14:tracePt t="8043" x="4972050" y="1536700"/>
          <p14:tracePt t="8059" x="4946650" y="1498600"/>
          <p14:tracePt t="8075" x="4908550" y="1473200"/>
          <p14:tracePt t="8092" x="4845050" y="1441450"/>
          <p14:tracePt t="8109" x="4762500" y="1403350"/>
          <p14:tracePt t="8125" x="4673600" y="1371600"/>
          <p14:tracePt t="8142" x="4603750" y="1358900"/>
          <p14:tracePt t="8158" x="4533900" y="1346200"/>
          <p14:tracePt t="8175" x="4495800" y="1346200"/>
          <p14:tracePt t="8192" x="4451350" y="1346200"/>
          <p14:tracePt t="8208" x="4419600" y="1346200"/>
          <p14:tracePt t="8225" x="4387850" y="1346200"/>
          <p14:tracePt t="8242" x="4368800" y="1346200"/>
          <p14:tracePt t="8244" x="4356100" y="1346200"/>
          <p14:tracePt t="8259" x="4337050" y="1346200"/>
          <p14:tracePt t="8275" x="4324350" y="1346200"/>
          <p14:tracePt t="8292" x="4311650" y="1346200"/>
          <p14:tracePt t="8309" x="4298950" y="1358900"/>
          <p14:tracePt t="8326" x="4292600" y="1365250"/>
          <p14:tracePt t="8342" x="4279900" y="1390650"/>
          <p14:tracePt t="8359" x="4273550" y="1409700"/>
          <p14:tracePt t="8375" x="4273550" y="1422400"/>
          <p14:tracePt t="8392" x="4273550" y="1441450"/>
          <p14:tracePt t="8409" x="4273550" y="1473200"/>
          <p14:tracePt t="8425" x="4279900" y="1504950"/>
          <p14:tracePt t="8442" x="4292600" y="1524000"/>
          <p14:tracePt t="8459" x="4292600" y="1549400"/>
          <p14:tracePt t="8460" x="4305300" y="1555750"/>
          <p14:tracePt t="8475" x="4318000" y="1568450"/>
          <p14:tracePt t="8492" x="4349750" y="1593850"/>
          <p14:tracePt t="8508" x="4394200" y="1606550"/>
          <p14:tracePt t="8525" x="4445000" y="1625600"/>
          <p14:tracePt t="8542" x="4502150" y="1638300"/>
          <p14:tracePt t="8559" x="4559300" y="1638300"/>
          <p14:tracePt t="8575" x="4616450" y="1638300"/>
          <p14:tracePt t="8592" x="4667250" y="1638300"/>
          <p14:tracePt t="8609" x="4705350" y="1619250"/>
          <p14:tracePt t="8625" x="4730750" y="1593850"/>
          <p14:tracePt t="8627" x="4737100" y="1574800"/>
          <p14:tracePt t="8642" x="4737100" y="1562100"/>
          <p14:tracePt t="8659" x="4743450" y="1530350"/>
          <p14:tracePt t="8659" x="4743450" y="1517650"/>
          <p14:tracePt t="8675" x="4743450" y="1479550"/>
          <p14:tracePt t="8692" x="4743450" y="1441450"/>
          <p14:tracePt t="8708" x="4730750" y="1397000"/>
          <p14:tracePt t="8725" x="4699000" y="1358900"/>
          <p14:tracePt t="8742" x="4641850" y="1320800"/>
          <p14:tracePt t="8758" x="4597400" y="1295400"/>
          <p14:tracePt t="8775" x="4527550" y="1276350"/>
          <p14:tracePt t="8792" x="4470400" y="1270000"/>
          <p14:tracePt t="8809" x="4406900" y="1270000"/>
          <p14:tracePt t="8826" x="4330700" y="1270000"/>
          <p14:tracePt t="8827" x="4292600" y="1276350"/>
          <p14:tracePt t="8842" x="4260850" y="1282700"/>
          <p14:tracePt t="8859" x="4165600" y="1327150"/>
          <p14:tracePt t="8875" x="4108450" y="1352550"/>
          <p14:tracePt t="8892" x="4076700" y="1371600"/>
          <p14:tracePt t="8908" x="4044950" y="1409700"/>
          <p14:tracePt t="8925" x="4032250" y="1447800"/>
          <p14:tracePt t="8942" x="4013200" y="1485900"/>
          <p14:tracePt t="8958" x="4006850" y="1530350"/>
          <p14:tracePt t="8975" x="4006850" y="1587500"/>
          <p14:tracePt t="8992" x="4013200" y="1619250"/>
          <p14:tracePt t="9008" x="4025900" y="1651000"/>
          <p14:tracePt t="9025" x="4044950" y="1670050"/>
          <p14:tracePt t="9028" x="4057650" y="1682750"/>
          <p14:tracePt t="9042" x="4076700" y="1695450"/>
          <p14:tracePt t="9059" x="4171950" y="1714500"/>
          <p14:tracePt t="9075" x="4260850" y="1714500"/>
          <p14:tracePt t="9092" x="4356100" y="1714500"/>
          <p14:tracePt t="9108" x="4438650" y="1682750"/>
          <p14:tracePt t="9125" x="4495800" y="1644650"/>
          <p14:tracePt t="9142" x="4521200" y="1606550"/>
          <p14:tracePt t="9158" x="4540250" y="1581150"/>
          <p14:tracePt t="9175" x="4546600" y="1555750"/>
          <p14:tracePt t="9191" x="4546600" y="1536700"/>
          <p14:tracePt t="9208" x="4546600" y="1492250"/>
          <p14:tracePt t="9225" x="4521200" y="1460500"/>
          <p14:tracePt t="9242" x="4476750" y="1422400"/>
          <p14:tracePt t="9243" x="4451350" y="1397000"/>
          <p14:tracePt t="9258" x="4413250" y="1377950"/>
          <p14:tracePt t="9275" x="4286250" y="1339850"/>
          <p14:tracePt t="9292" x="4248150" y="1333500"/>
          <p14:tracePt t="9308" x="4203700" y="1333500"/>
          <p14:tracePt t="9325" x="4171950" y="1333500"/>
          <p14:tracePt t="9342" x="4146550" y="1352550"/>
          <p14:tracePt t="9358" x="4133850" y="1365250"/>
          <p14:tracePt t="9375" x="4121150" y="1397000"/>
          <p14:tracePt t="9392" x="4114800" y="1416050"/>
          <p14:tracePt t="9408" x="4114800" y="1447800"/>
          <p14:tracePt t="9425" x="4121150" y="1485900"/>
          <p14:tracePt t="9441" x="4146550" y="1504950"/>
          <p14:tracePt t="9443" x="4159250" y="1517650"/>
          <p14:tracePt t="9458" x="4184650" y="1530350"/>
          <p14:tracePt t="9475" x="4311650" y="1562100"/>
          <p14:tracePt t="9491" x="4368800" y="1562100"/>
          <p14:tracePt t="9508" x="4432300" y="1562100"/>
          <p14:tracePt t="9525" x="4470400" y="1549400"/>
          <p14:tracePt t="9542" x="4483100" y="1524000"/>
          <p14:tracePt t="9558" x="4483100" y="1511300"/>
          <p14:tracePt t="9575" x="4483100" y="1492250"/>
          <p14:tracePt t="9592" x="4483100" y="1466850"/>
          <p14:tracePt t="9609" x="4476750" y="1447800"/>
          <p14:tracePt t="9625" x="4470400" y="1441450"/>
          <p14:tracePt t="9676" x="4457700" y="1441450"/>
          <p14:tracePt t="9686" x="4451350" y="1447800"/>
          <p14:tracePt t="9695" x="4451350" y="1454150"/>
          <p14:tracePt t="9709" x="4451350" y="1466850"/>
          <p14:tracePt t="9725" x="4451350" y="1473200"/>
          <p14:tracePt t="9742" x="4451350" y="1492250"/>
          <p14:tracePt t="10004" x="0" y="0"/>
        </p14:tracePtLst>
        <p14:tracePtLst>
          <p14:tracePt t="11274" x="1727200" y="2476500"/>
          <p14:tracePt t="11275" x="1727200" y="2482850"/>
          <p14:tracePt t="11291" x="1727200" y="2508250"/>
          <p14:tracePt t="11307" x="1727200" y="2540000"/>
          <p14:tracePt t="11324" x="1727200" y="2571750"/>
          <p14:tracePt t="11341" x="1733550" y="2609850"/>
          <p14:tracePt t="11357" x="1752600" y="2628900"/>
          <p14:tracePt t="11374" x="1784350" y="2654300"/>
          <p14:tracePt t="11391" x="1816100" y="2667000"/>
          <p14:tracePt t="11407" x="1835150" y="2667000"/>
          <p14:tracePt t="11424" x="1854200" y="2667000"/>
          <p14:tracePt t="11441" x="1898650" y="2667000"/>
          <p14:tracePt t="11457" x="1936750" y="2641600"/>
          <p14:tracePt t="11474" x="1981200" y="2603500"/>
          <p14:tracePt t="11475" x="1993900" y="2578100"/>
          <p14:tracePt t="11491" x="2025650" y="2520950"/>
          <p14:tracePt t="11507" x="2038350" y="2482850"/>
          <p14:tracePt t="11524" x="2038350" y="2457450"/>
          <p14:tracePt t="11541" x="2038350" y="2438400"/>
          <p14:tracePt t="11557" x="2038350" y="2432050"/>
          <p14:tracePt t="11723" x="0" y="0"/>
        </p14:tracePtLst>
        <p14:tracePtLst>
          <p14:tracePt t="12312" x="2813050" y="2470150"/>
          <p14:tracePt t="12327" x="2806700" y="2482850"/>
          <p14:tracePt t="12342" x="2800350" y="2501900"/>
          <p14:tracePt t="12358" x="2800350" y="2520950"/>
          <p14:tracePt t="12375" x="2800350" y="2552700"/>
          <p14:tracePt t="12391" x="2800350" y="2597150"/>
          <p14:tracePt t="12407" x="2819400" y="2628900"/>
          <p14:tracePt t="12424" x="2851150" y="2667000"/>
          <p14:tracePt t="12428" x="2882900" y="2686050"/>
          <p14:tracePt t="12441" x="2914650" y="2698750"/>
          <p14:tracePt t="12457" x="2984500" y="2724150"/>
          <p14:tracePt t="12460" x="3022600" y="2730500"/>
          <p14:tracePt t="12474" x="3035300" y="2730500"/>
          <p14:tracePt t="12491" x="3079750" y="2730500"/>
          <p14:tracePt t="12507" x="3111500" y="2692400"/>
          <p14:tracePt t="12524" x="3130550" y="2647950"/>
          <p14:tracePt t="12540" x="3136900" y="2609850"/>
          <p14:tracePt t="12558" x="3136900" y="2578100"/>
          <p14:tracePt t="12574" x="3136900" y="2552700"/>
          <p14:tracePt t="12591" x="3136900" y="2540000"/>
          <p14:tracePt t="12699" x="0" y="0"/>
        </p14:tracePtLst>
        <p14:tracePtLst>
          <p14:tracePt t="13568" x="3613150" y="2749550"/>
          <p14:tracePt t="13639" x="3619500" y="2749550"/>
          <p14:tracePt t="13657" x="3676650" y="2749550"/>
          <p14:tracePt t="13674" x="3771900" y="2749550"/>
          <p14:tracePt t="13676" x="3835400" y="2749550"/>
          <p14:tracePt t="13690" x="3917950" y="2749550"/>
          <p14:tracePt t="13707" x="4216400" y="2749550"/>
          <p14:tracePt t="13723" x="4432300" y="2749550"/>
          <p14:tracePt t="13740" x="4635500" y="2749550"/>
          <p14:tracePt t="13757" x="4781550" y="2749550"/>
          <p14:tracePt t="13773" x="4851400" y="2749550"/>
          <p14:tracePt t="13790" x="4876800" y="2749550"/>
          <p14:tracePt t="13807" x="4883150" y="2749550"/>
          <p14:tracePt t="13840" x="4889500" y="2749550"/>
          <p14:tracePt t="14221" x="0" y="0"/>
        </p14:tracePtLst>
        <p14:tracePtLst>
          <p14:tracePt t="15830" x="1371600" y="2768600"/>
          <p14:tracePt t="15894" x="1377950" y="2768600"/>
          <p14:tracePt t="15912" x="1403350" y="2768600"/>
          <p14:tracePt t="15927" x="1441450" y="2768600"/>
          <p14:tracePt t="15932" x="1473200" y="2768600"/>
          <p14:tracePt t="15946" x="1517650" y="2768600"/>
          <p14:tracePt t="15959" x="1612900" y="2768600"/>
          <p14:tracePt t="15964" x="1670050" y="2768600"/>
          <p14:tracePt t="15973" x="1733550" y="2768600"/>
          <p14:tracePt t="15989" x="1879600" y="2768600"/>
          <p14:tracePt t="16006" x="2057400" y="2768600"/>
          <p14:tracePt t="16023" x="2260600" y="2768600"/>
          <p14:tracePt t="16039" x="2476500" y="2768600"/>
          <p14:tracePt t="16056" x="2711450" y="2768600"/>
          <p14:tracePt t="16060" x="2825750" y="2768600"/>
          <p14:tracePt t="16073" x="2940050" y="2768600"/>
          <p14:tracePt t="16090" x="3136900" y="2768600"/>
          <p14:tracePt t="16107" x="3352800" y="2768600"/>
          <p14:tracePt t="16123" x="3448050" y="2768600"/>
          <p14:tracePt t="16139" x="3524250" y="2768600"/>
          <p14:tracePt t="16156" x="3581400" y="2768600"/>
          <p14:tracePt t="16172" x="3619500" y="2768600"/>
          <p14:tracePt t="16189" x="3651250" y="2768600"/>
          <p14:tracePt t="16206" x="3683000" y="2768600"/>
          <p14:tracePt t="16223" x="3702050" y="2768600"/>
          <p14:tracePt t="16239" x="3714750" y="2768600"/>
          <p14:tracePt t="16256" x="3740150" y="2768600"/>
          <p14:tracePt t="16272" x="3765550" y="2774950"/>
          <p14:tracePt t="16289" x="3778250" y="2774950"/>
          <p14:tracePt t="16306" x="3784600" y="2774950"/>
          <p14:tracePt t="16323" x="3790950" y="2774950"/>
          <p14:tracePt t="16356" x="3797300" y="2774950"/>
          <p14:tracePt t="16373" x="3803650" y="2774950"/>
          <p14:tracePt t="16396" x="3810000" y="2774950"/>
          <p14:tracePt t="16406" x="3816350" y="2774950"/>
          <p14:tracePt t="16423" x="3829050" y="2774950"/>
          <p14:tracePt t="16440" x="3860800" y="2774950"/>
          <p14:tracePt t="16456" x="3911600" y="2774950"/>
          <p14:tracePt t="16472" x="3987800" y="2787650"/>
          <p14:tracePt t="16489" x="4064000" y="2800350"/>
          <p14:tracePt t="16493" x="4121150" y="2806700"/>
          <p14:tracePt t="16506" x="4165600" y="2813050"/>
          <p14:tracePt t="16523" x="4311650" y="2844800"/>
          <p14:tracePt t="16539" x="4375150" y="2851150"/>
          <p14:tracePt t="16556" x="4438650" y="2851150"/>
          <p14:tracePt t="16573" x="4495800" y="2851150"/>
          <p14:tracePt t="16590" x="4559300" y="2851150"/>
          <p14:tracePt t="16606" x="4629150" y="2851150"/>
          <p14:tracePt t="16623" x="4692650" y="2851150"/>
          <p14:tracePt t="16639" x="4749800" y="2851150"/>
          <p14:tracePt t="16656" x="4794250" y="2851150"/>
          <p14:tracePt t="16672" x="4832350" y="2851150"/>
          <p14:tracePt t="16689" x="4857750" y="2851150"/>
          <p14:tracePt t="16692" x="4864100" y="2851150"/>
          <p14:tracePt t="16706" x="4870450" y="2851150"/>
          <p14:tracePt t="16723" x="4883150" y="2851150"/>
          <p14:tracePt t="16739" x="4902200" y="2851150"/>
          <p14:tracePt t="16756" x="4921250" y="2851150"/>
          <p14:tracePt t="16772" x="4927600" y="2851150"/>
          <p14:tracePt t="16789" x="4940300" y="2851150"/>
          <p14:tracePt t="16806" x="4946650" y="2851150"/>
          <p14:tracePt t="16823" x="4953000" y="2851150"/>
          <p14:tracePt t="16839" x="4959350" y="2851150"/>
          <p14:tracePt t="16856" x="4972050" y="2851150"/>
          <p14:tracePt t="16873" x="4984750" y="2851150"/>
          <p14:tracePt t="16889" x="5003800" y="2851150"/>
          <p14:tracePt t="16892" x="5022850" y="2851150"/>
          <p14:tracePt t="16906" x="5029200" y="2851150"/>
          <p14:tracePt t="16922" x="5054600" y="2851150"/>
          <p14:tracePt t="16939" x="5067300" y="2851150"/>
          <p14:tracePt t="17732" x="0" y="0"/>
        </p14:tracePtLst>
        <p14:tracePtLst>
          <p14:tracePt t="18438" x="1524000" y="2813050"/>
          <p14:tracePt t="18511" x="1536700" y="2813050"/>
          <p14:tracePt t="18527" x="1606550" y="2813050"/>
          <p14:tracePt t="18546" x="1733550" y="2813050"/>
          <p14:tracePt t="18549" x="1828800" y="2813050"/>
          <p14:tracePt t="18559" x="1943100" y="2813050"/>
          <p14:tracePt t="18573" x="2279650" y="2813050"/>
          <p14:tracePt t="18589" x="2711450" y="2813050"/>
          <p14:tracePt t="18606" x="3168650" y="2813050"/>
          <p14:tracePt t="18622" x="3619500" y="2813050"/>
          <p14:tracePt t="18638" x="4051300" y="2813050"/>
          <p14:tracePt t="18656" x="4445000" y="2813050"/>
          <p14:tracePt t="18672" x="4768850" y="2813050"/>
          <p14:tracePt t="18688" x="5016500" y="2813050"/>
          <p14:tracePt t="18705" x="5207000" y="2813050"/>
          <p14:tracePt t="18707" x="5276850" y="2813050"/>
          <p14:tracePt t="18722" x="5340350" y="2813050"/>
          <p14:tracePt t="18739" x="5429250" y="2813050"/>
          <p14:tracePt t="18755" x="5480050" y="2813050"/>
          <p14:tracePt t="18772" x="5486400" y="2813050"/>
          <p14:tracePt t="18788" x="5499100" y="2813050"/>
          <p14:tracePt t="18822" x="5505450" y="2813050"/>
          <p14:tracePt t="19179" x="0" y="0"/>
        </p14:tracePtLst>
        <p14:tracePtLst>
          <p14:tracePt t="21126" x="1562100" y="2597150"/>
          <p14:tracePt t="21214" x="1562100" y="2609850"/>
          <p14:tracePt t="21226" x="1574800" y="2616200"/>
          <p14:tracePt t="21238" x="1612900" y="2654300"/>
          <p14:tracePt t="21254" x="1689100" y="2705100"/>
          <p14:tracePt t="21271" x="1822450" y="2749550"/>
          <p14:tracePt t="21288" x="1936750" y="2762250"/>
          <p14:tracePt t="21304" x="2038350" y="2762250"/>
          <p14:tracePt t="21321" x="2076450" y="2717800"/>
          <p14:tracePt t="21338" x="2101850" y="2654300"/>
          <p14:tracePt t="21341" x="2114550" y="2609850"/>
          <p14:tracePt t="21355" x="2120900" y="2559050"/>
          <p14:tracePt t="21372" x="2120900" y="2520950"/>
          <p14:tracePt t="21388" x="2120900" y="2501900"/>
          <p14:tracePt t="21404" x="2120900" y="2489200"/>
          <p14:tracePt t="21421" x="2095500" y="2482850"/>
          <p14:tracePt t="21437" x="2063750" y="2482850"/>
          <p14:tracePt t="21454" x="2006600" y="2482850"/>
          <p14:tracePt t="21471" x="1949450" y="2482850"/>
          <p14:tracePt t="21488" x="1911350" y="2495550"/>
          <p14:tracePt t="21504" x="1892300" y="2520950"/>
          <p14:tracePt t="21509" x="1885950" y="2520950"/>
          <p14:tracePt t="21526" x="1879600" y="2533650"/>
          <p14:tracePt t="21636" x="0" y="0"/>
        </p14:tracePtLst>
        <p14:tracePtLst>
          <p14:tracePt t="22343" x="2520950" y="2495550"/>
          <p14:tracePt t="22358" x="2514600" y="2514600"/>
          <p14:tracePt t="22371" x="2514600" y="2540000"/>
          <p14:tracePt t="22388" x="2514600" y="2578100"/>
          <p14:tracePt t="22404" x="2540000" y="2609850"/>
          <p14:tracePt t="22421" x="2571750" y="2635250"/>
          <p14:tracePt t="22437" x="2628900" y="2660650"/>
          <p14:tracePt t="22454" x="2679700" y="2673350"/>
          <p14:tracePt t="22471" x="2724150" y="2673350"/>
          <p14:tracePt t="22487" x="2787650" y="2660650"/>
          <p14:tracePt t="22504" x="2819400" y="2641600"/>
          <p14:tracePt t="22508" x="2832100" y="2622550"/>
          <p14:tracePt t="22521" x="2838450" y="2603500"/>
          <p14:tracePt t="22537" x="2851150" y="2565400"/>
          <p14:tracePt t="22554" x="2857500" y="2546350"/>
          <p14:tracePt t="22731" x="0" y="0"/>
        </p14:tracePtLst>
        <p14:tracePtLst>
          <p14:tracePt t="23958" x="1587500" y="2406650"/>
          <p14:tracePt t="23972" x="1581150" y="2406650"/>
          <p14:tracePt t="23998" x="1581150" y="2413000"/>
          <p14:tracePt t="24013" x="1574800" y="2425700"/>
          <p14:tracePt t="24028" x="1568450" y="2444750"/>
          <p14:tracePt t="24044" x="1568450" y="2463800"/>
          <p14:tracePt t="24053" x="1568450" y="2495550"/>
          <p14:tracePt t="24070" x="1568450" y="2533650"/>
          <p14:tracePt t="24087" x="1587500" y="2571750"/>
          <p14:tracePt t="24103" x="1606550" y="2597150"/>
          <p14:tracePt t="24120" x="1625600" y="2628900"/>
          <p14:tracePt t="24137" x="1670050" y="2654300"/>
          <p14:tracePt t="24140" x="1695450" y="2667000"/>
          <p14:tracePt t="24154" x="1746250" y="2679700"/>
          <p14:tracePt t="24171" x="1873250" y="2711450"/>
          <p14:tracePt t="24187" x="2235200" y="2781300"/>
          <p14:tracePt t="24203" x="2533650" y="2844800"/>
          <p14:tracePt t="24220" x="2724150" y="2870200"/>
          <p14:tracePt t="24237" x="2819400" y="2876550"/>
          <p14:tracePt t="24253" x="2863850" y="2876550"/>
          <p14:tracePt t="24270" x="2889250" y="2876550"/>
          <p14:tracePt t="24287" x="2927350" y="2870200"/>
          <p14:tracePt t="24303" x="2978150" y="2851150"/>
          <p14:tracePt t="24320" x="3048000" y="2819400"/>
          <p14:tracePt t="24336" x="3098800" y="2794000"/>
          <p14:tracePt t="24354" x="3143250" y="2768600"/>
          <p14:tracePt t="24356" x="3162300" y="2755900"/>
          <p14:tracePt t="24370" x="3175000" y="2743200"/>
          <p14:tracePt t="24387" x="3200400" y="2711450"/>
          <p14:tracePt t="24404" x="3213100" y="2692400"/>
          <p14:tracePt t="24420" x="3213100" y="2679700"/>
          <p14:tracePt t="24436" x="3213100" y="2667000"/>
          <p14:tracePt t="24453" x="3219450" y="2654300"/>
          <p14:tracePt t="24470" x="3219450" y="2635250"/>
          <p14:tracePt t="24486" x="3219450" y="2609850"/>
          <p14:tracePt t="24503" x="3213100" y="2590800"/>
          <p14:tracePt t="24520" x="3206750" y="2578100"/>
          <p14:tracePt t="24536" x="3200400" y="2578100"/>
          <p14:tracePt t="24553" x="3187700" y="2552700"/>
          <p14:tracePt t="24570" x="3175000" y="2546350"/>
          <p14:tracePt t="24587" x="3162300" y="2533650"/>
          <p14:tracePt t="24603" x="3149600" y="2527300"/>
          <p14:tracePt t="24620" x="3143250" y="2520950"/>
          <p14:tracePt t="24637" x="3124200" y="2514600"/>
          <p14:tracePt t="24653" x="3098800" y="2501900"/>
          <p14:tracePt t="24670" x="3041650" y="2482850"/>
          <p14:tracePt t="24686" x="2965450" y="2457450"/>
          <p14:tracePt t="24703" x="2876550" y="2438400"/>
          <p14:tracePt t="24720" x="2755900" y="2413000"/>
          <p14:tracePt t="24736" x="2597150" y="2381250"/>
          <p14:tracePt t="24753" x="2425700" y="2355850"/>
          <p14:tracePt t="24770" x="2273300" y="2355850"/>
          <p14:tracePt t="24786" x="2139950" y="2355850"/>
          <p14:tracePt t="24788" x="2076450" y="2355850"/>
          <p14:tracePt t="24803" x="1981200" y="2355850"/>
          <p14:tracePt t="24819" x="1905000" y="2355850"/>
          <p14:tracePt t="24836" x="1822450" y="2355850"/>
          <p14:tracePt t="24853" x="1765300" y="2368550"/>
          <p14:tracePt t="24870" x="1727200" y="2381250"/>
          <p14:tracePt t="24886" x="1695450" y="2393950"/>
          <p14:tracePt t="24903" x="1676400" y="2419350"/>
          <p14:tracePt t="24920" x="1663700" y="2451100"/>
          <p14:tracePt t="24936" x="1651000" y="2489200"/>
          <p14:tracePt t="24953" x="1651000" y="2520950"/>
          <p14:tracePt t="24955" x="1651000" y="2540000"/>
          <p14:tracePt t="24970" x="1651000" y="2559050"/>
          <p14:tracePt t="24987" x="1670050" y="2616200"/>
          <p14:tracePt t="25003" x="1682750" y="2641600"/>
          <p14:tracePt t="25020" x="1733550" y="2686050"/>
          <p14:tracePt t="25036" x="1790700" y="2711450"/>
          <p14:tracePt t="25053" x="1917700" y="2749550"/>
          <p14:tracePt t="25070" x="2076450" y="2787650"/>
          <p14:tracePt t="25086" x="2247900" y="2800350"/>
          <p14:tracePt t="25103" x="2387600" y="2800350"/>
          <p14:tracePt t="25120" x="2501900" y="2800350"/>
          <p14:tracePt t="25137" x="2603500" y="2794000"/>
          <p14:tracePt t="25140" x="2635250" y="2781300"/>
          <p14:tracePt t="25153" x="2673350" y="2762250"/>
          <p14:tracePt t="25170" x="2736850" y="2730500"/>
          <p14:tracePt t="25172" x="2762250" y="2711450"/>
          <p14:tracePt t="25186" x="2781300" y="2692400"/>
          <p14:tracePt t="25203" x="2819400" y="2628900"/>
          <p14:tracePt t="25219" x="2819400" y="2609850"/>
          <p14:tracePt t="25236" x="2819400" y="2590800"/>
          <p14:tracePt t="25253" x="2819400" y="2565400"/>
          <p14:tracePt t="25270" x="2806700" y="2533650"/>
          <p14:tracePt t="25286" x="2743200" y="2482850"/>
          <p14:tracePt t="25303" x="2628900" y="2432050"/>
          <p14:tracePt t="25319" x="2508250" y="2413000"/>
          <p14:tracePt t="25336" x="2400300" y="2393950"/>
          <p14:tracePt t="25353" x="2336800" y="2393950"/>
          <p14:tracePt t="25356" x="2298700" y="2393950"/>
          <p14:tracePt t="25370" x="2273300" y="2400300"/>
          <p14:tracePt t="25387" x="2228850" y="2432050"/>
          <p14:tracePt t="25404" x="2203450" y="2482850"/>
          <p14:tracePt t="25419" x="2197100" y="2508250"/>
          <p14:tracePt t="25436" x="2197100" y="2527300"/>
          <p14:tracePt t="25453" x="2209800" y="2559050"/>
          <p14:tracePt t="25469" x="2235200" y="2578100"/>
          <p14:tracePt t="25486" x="2324100" y="2609850"/>
          <p14:tracePt t="25503" x="2495550" y="2641600"/>
          <p14:tracePt t="25519" x="2711450" y="2679700"/>
          <p14:tracePt t="25536" x="2876550" y="2686050"/>
          <p14:tracePt t="25553" x="2990850" y="2686050"/>
          <p14:tracePt t="25569" x="3016250" y="2673350"/>
          <p14:tracePt t="25572" x="3022600" y="2673350"/>
          <p14:tracePt t="25589" x="3022600" y="2660650"/>
          <p14:tracePt t="25603" x="3022600" y="2654300"/>
          <p14:tracePt t="25620" x="3022600" y="2641600"/>
          <p14:tracePt t="25636" x="3022600" y="2635250"/>
          <p14:tracePt t="25653" x="3016250" y="2628900"/>
          <p14:tracePt t="25931" x="0" y="0"/>
        </p14:tracePtLst>
        <p14:tracePtLst>
          <p14:tracePt t="28302" x="1231900" y="3530600"/>
          <p14:tracePt t="28381" x="1244600" y="3530600"/>
          <p14:tracePt t="28395" x="1250950" y="3530600"/>
          <p14:tracePt t="28407" x="1295400" y="3530600"/>
          <p14:tracePt t="28419" x="1365250" y="3530600"/>
          <p14:tracePt t="28436" x="1485900" y="3530600"/>
          <p14:tracePt t="28452" x="1631950" y="3530600"/>
          <p14:tracePt t="28468" x="1803400" y="3530600"/>
          <p14:tracePt t="28485" x="1962150" y="3530600"/>
          <p14:tracePt t="28502" x="2070100" y="3530600"/>
          <p14:tracePt t="28518" x="2114550" y="3530600"/>
          <p14:tracePt t="28535" x="2146300" y="3530600"/>
          <p14:tracePt t="28552" x="2165350" y="3530600"/>
          <p14:tracePt t="28568" x="2184400" y="3530600"/>
          <p14:tracePt t="28585" x="2209800" y="3530600"/>
          <p14:tracePt t="28602" x="2228850" y="3530600"/>
          <p14:tracePt t="28605" x="2241550" y="3530600"/>
          <p14:tracePt t="28619" x="2254250" y="3530600"/>
          <p14:tracePt t="28685" x="2260600" y="3530600"/>
          <p14:tracePt t="28692" x="2266950" y="3530600"/>
          <p14:tracePt t="28708" x="2273300" y="3530600"/>
          <p14:tracePt t="28719" x="2279650" y="3530600"/>
          <p14:tracePt t="28735" x="2286000" y="3530600"/>
          <p14:tracePt t="28752" x="2298700" y="3530600"/>
          <p14:tracePt t="28768" x="2311400" y="3517900"/>
          <p14:tracePt t="28785" x="2317750" y="3511550"/>
          <p14:tracePt t="28802" x="2317750" y="3492500"/>
          <p14:tracePt t="28819" x="2324100" y="3448050"/>
          <p14:tracePt t="28835" x="2324100" y="3422650"/>
          <p14:tracePt t="28851" x="2324100" y="3378200"/>
          <p14:tracePt t="28869" x="2311400" y="3346450"/>
          <p14:tracePt t="28885" x="2279650" y="3308350"/>
          <p14:tracePt t="28902" x="2241550" y="3276600"/>
          <p14:tracePt t="28919" x="2190750" y="3251200"/>
          <p14:tracePt t="28935" x="2146300" y="3232150"/>
          <p14:tracePt t="28952" x="2101850" y="3219450"/>
          <p14:tracePt t="28969" x="2032000" y="3219450"/>
          <p14:tracePt t="28972" x="1981200" y="3219450"/>
          <p14:tracePt t="28985" x="1930400" y="3219450"/>
          <p14:tracePt t="29002" x="1771650" y="3219450"/>
          <p14:tracePt t="29004" x="1682750" y="3219450"/>
          <p14:tracePt t="29018" x="1587500" y="3225800"/>
          <p14:tracePt t="29035" x="1327150" y="3232150"/>
          <p14:tracePt t="29051" x="1149350" y="3232150"/>
          <p14:tracePt t="29068" x="996950" y="3251200"/>
          <p14:tracePt t="29085" x="895350" y="3263900"/>
          <p14:tracePt t="29102" x="857250" y="3276600"/>
          <p14:tracePt t="29118" x="831850" y="3289300"/>
          <p14:tracePt t="29152" x="819150" y="3295650"/>
          <p14:tracePt t="29168" x="819150" y="3302000"/>
          <p14:tracePt t="29185" x="819150" y="3327400"/>
          <p14:tracePt t="29201" x="825500" y="3352800"/>
          <p14:tracePt t="29218" x="850900" y="3378200"/>
          <p14:tracePt t="29235" x="971550" y="3448050"/>
          <p14:tracePt t="29251" x="1117600" y="3498850"/>
          <p14:tracePt t="29268" x="1308100" y="3543300"/>
          <p14:tracePt t="29285" x="1511300" y="3575050"/>
          <p14:tracePt t="29301" x="1701800" y="3575050"/>
          <p14:tracePt t="29318" x="1879600" y="3575050"/>
          <p14:tracePt t="29335" x="2019300" y="3568700"/>
          <p14:tracePt t="29351" x="2101850" y="3556000"/>
          <p14:tracePt t="29368" x="2159000" y="3543300"/>
          <p14:tracePt t="29385" x="2222500" y="3517900"/>
          <p14:tracePt t="29387" x="2247900" y="3505200"/>
          <p14:tracePt t="29401" x="2279650" y="3486150"/>
          <p14:tracePt t="29418" x="2330450" y="3467100"/>
          <p14:tracePt t="29420" x="2349500" y="3454400"/>
          <p14:tracePt t="29435" x="2368550" y="3448050"/>
          <p14:tracePt t="29451" x="2374900" y="3435350"/>
          <p14:tracePt t="29500" x="2374900" y="3429000"/>
          <p14:tracePt t="29532" x="2374900" y="3422650"/>
          <p14:tracePt t="29549" x="2374900" y="3409950"/>
          <p14:tracePt t="29556" x="2368550" y="3403600"/>
          <p14:tracePt t="29568" x="2362200" y="3397250"/>
          <p14:tracePt t="29585" x="2317750" y="3371850"/>
          <p14:tracePt t="29601" x="2235200" y="3340100"/>
          <p14:tracePt t="29603" x="2178050" y="3314700"/>
          <p14:tracePt t="29618" x="2101850" y="3295650"/>
          <p14:tracePt t="29635" x="1835150" y="3244850"/>
          <p14:tracePt t="29651" x="1644650" y="3213100"/>
          <p14:tracePt t="29668" x="1517650" y="3200400"/>
          <p14:tracePt t="29684" x="1428750" y="3200400"/>
          <p14:tracePt t="29701" x="1390650" y="3200400"/>
          <p14:tracePt t="29718" x="1352550" y="3200400"/>
          <p14:tracePt t="29735" x="1333500" y="3213100"/>
          <p14:tracePt t="29751" x="1308100" y="3238500"/>
          <p14:tracePt t="29768" x="1289050" y="3244850"/>
          <p14:tracePt t="29785" x="1276350" y="3257550"/>
          <p14:tracePt t="29801" x="1276350" y="3263900"/>
          <p14:tracePt t="29818" x="1276350" y="3282950"/>
          <p14:tracePt t="29835" x="1276350" y="3302000"/>
          <p14:tracePt t="29851" x="1276350" y="3321050"/>
          <p14:tracePt t="29868" x="1295400" y="3346450"/>
          <p14:tracePt t="29885" x="1314450" y="3352800"/>
          <p14:tracePt t="29901" x="1352550" y="3365500"/>
          <p14:tracePt t="29918" x="1390650" y="3378200"/>
          <p14:tracePt t="29935" x="1441450" y="3390900"/>
          <p14:tracePt t="29951" x="1485900" y="3403600"/>
          <p14:tracePt t="29968" x="1498600" y="3403600"/>
          <p14:tracePt t="29984" x="1504950" y="3403600"/>
          <p14:tracePt t="30148" x="0" y="0"/>
        </p14:tracePtLst>
        <p14:tracePtLst>
          <p14:tracePt t="32246" x="2184400" y="3422650"/>
          <p14:tracePt t="32396" x="0" y="0"/>
        </p14:tracePtLst>
        <p14:tracePtLst>
          <p14:tracePt t="34413" x="3810000" y="3517900"/>
          <p14:tracePt t="34461" x="3816350" y="3517900"/>
          <p14:tracePt t="34476" x="3854450" y="3517900"/>
          <p14:tracePt t="34489" x="3886200" y="3517900"/>
          <p14:tracePt t="34505" x="3981450" y="3517900"/>
          <p14:tracePt t="34507" x="4051300" y="3517900"/>
          <p14:tracePt t="34516" x="4127500" y="3517900"/>
          <p14:tracePt t="34533" x="4318000" y="3517900"/>
          <p14:tracePt t="34550" x="4527550" y="3517900"/>
          <p14:tracePt t="34566" x="4756150" y="3517900"/>
          <p14:tracePt t="34583" x="5003800" y="3517900"/>
          <p14:tracePt t="34599" x="5219700" y="3517900"/>
          <p14:tracePt t="34616" x="5397500" y="3517900"/>
          <p14:tracePt t="34633" x="5568950" y="3517900"/>
          <p14:tracePt t="34636" x="5651500" y="3517900"/>
          <p14:tracePt t="34649" x="5727700" y="3517900"/>
          <p14:tracePt t="34666" x="5867400" y="3517900"/>
          <p14:tracePt t="34668" x="5930900" y="3517900"/>
          <p14:tracePt t="34683" x="6038850" y="3517900"/>
          <p14:tracePt t="34700" x="6121400" y="3517900"/>
          <p14:tracePt t="34716" x="6197600" y="3517900"/>
          <p14:tracePt t="34733" x="6273800" y="3517900"/>
          <p14:tracePt t="34750" x="6337300" y="3517900"/>
          <p14:tracePt t="34766" x="6388100" y="3517900"/>
          <p14:tracePt t="34783" x="6419850" y="3517900"/>
          <p14:tracePt t="34800" x="6438900" y="3517900"/>
          <p14:tracePt t="34816" x="6457950" y="3517900"/>
          <p14:tracePt t="34833" x="6470650" y="3517900"/>
          <p14:tracePt t="34850" x="6496050" y="3517900"/>
          <p14:tracePt t="34852" x="6502400" y="3517900"/>
          <p14:tracePt t="34866" x="6508750" y="3517900"/>
          <p14:tracePt t="34883" x="6527800" y="3524250"/>
          <p14:tracePt t="35141" x="0" y="0"/>
        </p14:tracePtLst>
        <p14:tracePtLst>
          <p14:tracePt t="35727" x="6845300" y="3562350"/>
          <p14:tracePt t="35806" x="6851650" y="3562350"/>
          <p14:tracePt t="35820" x="6896100" y="3562350"/>
          <p14:tracePt t="35833" x="6934200" y="3562350"/>
          <p14:tracePt t="35850" x="7042150" y="3562350"/>
          <p14:tracePt t="35853" x="7099300" y="3562350"/>
          <p14:tracePt t="35866" x="7162800" y="3562350"/>
          <p14:tracePt t="35883" x="7308850" y="3562350"/>
          <p14:tracePt t="35899" x="7359650" y="3562350"/>
          <p14:tracePt t="35916" x="7378700" y="3562350"/>
          <p14:tracePt t="35933" x="7391400" y="3556000"/>
          <p14:tracePt t="35966" x="7397750" y="3549650"/>
          <p14:tracePt t="35983" x="7397750" y="3543300"/>
          <p14:tracePt t="36005" x="7397750" y="3536950"/>
          <p14:tracePt t="36020" x="7397750" y="3530600"/>
          <p14:tracePt t="36037" x="7397750" y="3517900"/>
          <p14:tracePt t="36053" x="7397750" y="3511550"/>
          <p14:tracePt t="36066" x="7397750" y="3505200"/>
          <p14:tracePt t="36083" x="7397750" y="3473450"/>
          <p14:tracePt t="36099" x="7385050" y="3448050"/>
          <p14:tracePt t="36116" x="7372350" y="3409950"/>
          <p14:tracePt t="36133" x="7359650" y="3378200"/>
          <p14:tracePt t="36149" x="7334250" y="3327400"/>
          <p14:tracePt t="36166" x="7302500" y="3282950"/>
          <p14:tracePt t="36183" x="7277100" y="3244850"/>
          <p14:tracePt t="36200" x="7239000" y="3213100"/>
          <p14:tracePt t="36217" x="7200900" y="3200400"/>
          <p14:tracePt t="36220" x="7188200" y="3200400"/>
          <p14:tracePt t="36233" x="7175500" y="3194050"/>
          <p14:tracePt t="36249" x="7156450" y="3194050"/>
          <p14:tracePt t="36266" x="7137400" y="3194050"/>
          <p14:tracePt t="36268" x="7124700" y="3194050"/>
          <p14:tracePt t="36283" x="7086600" y="3194050"/>
          <p14:tracePt t="36299" x="7048500" y="3213100"/>
          <p14:tracePt t="36316" x="7016750" y="3238500"/>
          <p14:tracePt t="36332" x="6985000" y="3270250"/>
          <p14:tracePt t="36349" x="6965950" y="3308350"/>
          <p14:tracePt t="36366" x="6946900" y="3359150"/>
          <p14:tracePt t="36382" x="6946900" y="3416300"/>
          <p14:tracePt t="36399" x="6946900" y="3467100"/>
          <p14:tracePt t="36416" x="6953250" y="3511550"/>
          <p14:tracePt t="36432" x="6965950" y="3536950"/>
          <p14:tracePt t="36449" x="6972300" y="3543300"/>
          <p14:tracePt t="36465" x="6991350" y="3556000"/>
          <p14:tracePt t="36482" x="7004050" y="3562350"/>
          <p14:tracePt t="36483" x="7023100" y="3562350"/>
          <p14:tracePt t="36499" x="7048500" y="3562350"/>
          <p14:tracePt t="36515" x="7067550" y="3562350"/>
          <p14:tracePt t="36532" x="7073900" y="3562350"/>
          <p14:tracePt t="36549" x="7086600" y="3562350"/>
          <p14:tracePt t="36582" x="7099300" y="3562350"/>
          <p14:tracePt t="36599" x="7105650" y="3562350"/>
          <p14:tracePt t="36616" x="7112000" y="3562350"/>
          <p14:tracePt t="36644" x="7118350" y="3562350"/>
          <p14:tracePt t="36676" x="7124700" y="3562350"/>
          <p14:tracePt t="36692" x="7131050" y="3562350"/>
          <p14:tracePt t="36701" x="7137400" y="3562350"/>
          <p14:tracePt t="36716" x="7162800" y="3562350"/>
          <p14:tracePt t="36718" x="0" y="0"/>
        </p14:tracePtLst>
        <p14:tracePtLst>
          <p14:tracePt t="37285" x="8128000" y="3295650"/>
          <p14:tracePt t="37348" x="8128000" y="3302000"/>
          <p14:tracePt t="37357" x="8128000" y="3314700"/>
          <p14:tracePt t="37365" x="8128000" y="3327400"/>
          <p14:tracePt t="37382" x="8128000" y="3359150"/>
          <p14:tracePt t="37399" x="8128000" y="3384550"/>
          <p14:tracePt t="37416" x="8140700" y="3416300"/>
          <p14:tracePt t="37433" x="8159750" y="3441700"/>
          <p14:tracePt t="37436" x="8172450" y="3454400"/>
          <p14:tracePt t="37449" x="8178800" y="3460750"/>
          <p14:tracePt t="37466" x="8197850" y="3479800"/>
          <p14:tracePt t="37483" x="8210550" y="3486150"/>
          <p14:tracePt t="37500" x="8229600" y="3492500"/>
          <p14:tracePt t="37515" x="8235950" y="3492500"/>
          <p14:tracePt t="37532" x="8248650" y="3492500"/>
          <p14:tracePt t="37549" x="8267700" y="3492500"/>
          <p14:tracePt t="37565" x="8286750" y="3492500"/>
          <p14:tracePt t="37582" x="8299450" y="3479800"/>
          <p14:tracePt t="37599" x="8312150" y="3473450"/>
          <p14:tracePt t="37616" x="8318500" y="3460750"/>
          <p14:tracePt t="37632" x="8331200" y="3448050"/>
          <p14:tracePt t="37636" x="8331200" y="3441700"/>
          <p14:tracePt t="37649" x="8337550" y="3435350"/>
          <p14:tracePt t="37665" x="8350250" y="3422650"/>
          <p14:tracePt t="37682" x="8350250" y="3416300"/>
          <p14:tracePt t="37699" x="8356600" y="3397250"/>
          <p14:tracePt t="37716" x="8356600" y="3384550"/>
          <p14:tracePt t="37732" x="8356600" y="3378200"/>
          <p14:tracePt t="37749" x="8356600" y="3371850"/>
          <p14:tracePt t="37765" x="8356600" y="3352800"/>
          <p14:tracePt t="37798" x="8343900" y="3340100"/>
          <p14:tracePt t="37815" x="8331200" y="3333750"/>
          <p14:tracePt t="37832" x="8305800" y="3321050"/>
          <p14:tracePt t="37848" x="8293100" y="3321050"/>
          <p14:tracePt t="37865" x="8280400" y="3314700"/>
          <p14:tracePt t="37882" x="8267700" y="3314700"/>
          <p14:tracePt t="37899" x="8255000" y="3314700"/>
          <p14:tracePt t="37915" x="8235950" y="3321050"/>
          <p14:tracePt t="37932" x="8223250" y="3327400"/>
          <p14:tracePt t="37949" x="8216900" y="3340100"/>
          <p14:tracePt t="37965" x="8204200" y="3359150"/>
          <p14:tracePt t="37982" x="8204200" y="3365500"/>
          <p14:tracePt t="37998" x="8204200" y="3384550"/>
          <p14:tracePt t="38015" x="8204200" y="3403600"/>
          <p14:tracePt t="38032" x="8204200" y="3422650"/>
          <p14:tracePt t="38048" x="8204200" y="3435350"/>
          <p14:tracePt t="38066" x="8204200" y="3460750"/>
          <p14:tracePt t="38082" x="8204200" y="3473450"/>
          <p14:tracePt t="38084" x="8204200" y="3492500"/>
          <p14:tracePt t="38099" x="8216900" y="3517900"/>
          <p14:tracePt t="38115" x="8229600" y="3524250"/>
          <p14:tracePt t="38132" x="8242300" y="3536950"/>
          <p14:tracePt t="38148" x="8255000" y="3549650"/>
          <p14:tracePt t="38165" x="8280400" y="3562350"/>
          <p14:tracePt t="38182" x="8305800" y="3568700"/>
          <p14:tracePt t="38199" x="8337550" y="3568700"/>
          <p14:tracePt t="38215" x="8375650" y="3568700"/>
          <p14:tracePt t="38232" x="8401050" y="3556000"/>
          <p14:tracePt t="38249" x="8407400" y="3536950"/>
          <p14:tracePt t="38265" x="8413750" y="3505200"/>
          <p14:tracePt t="38267" x="8413750" y="3498850"/>
          <p14:tracePt t="38282" x="8413750" y="3486150"/>
          <p14:tracePt t="38298" x="8413750" y="3460750"/>
          <p14:tracePt t="38300" x="8413750" y="3441700"/>
          <p14:tracePt t="38315" x="8407400" y="3416300"/>
          <p14:tracePt t="38332" x="8388350" y="3390900"/>
          <p14:tracePt t="38348" x="8369300" y="3371850"/>
          <p14:tracePt t="38365" x="8350250" y="3352800"/>
          <p14:tracePt t="38382" x="8324850" y="3340100"/>
          <p14:tracePt t="38398" x="8305800" y="3333750"/>
          <p14:tracePt t="38415" x="8286750" y="3333750"/>
          <p14:tracePt t="38432" x="8261350" y="3333750"/>
          <p14:tracePt t="38449" x="8235950" y="3333750"/>
          <p14:tracePt t="38451" x="8223250" y="3340100"/>
          <p14:tracePt t="38465" x="8210550" y="3352800"/>
          <p14:tracePt t="38482" x="8191500" y="3371850"/>
          <p14:tracePt t="38499" x="8166100" y="3422650"/>
          <p14:tracePt t="38517" x="8166100" y="3441700"/>
          <p14:tracePt t="38532" x="8166100" y="3473450"/>
          <p14:tracePt t="38548" x="8172450" y="3511550"/>
          <p14:tracePt t="38565" x="8197850" y="3543300"/>
          <p14:tracePt t="38582" x="8223250" y="3568700"/>
          <p14:tracePt t="38598" x="8248650" y="3581400"/>
          <p14:tracePt t="38615" x="8274050" y="3587750"/>
          <p14:tracePt t="38632" x="8312150" y="3587750"/>
          <p14:tracePt t="38648" x="8350250" y="3581400"/>
          <p14:tracePt t="38665" x="8375650" y="3549650"/>
          <p14:tracePt t="38682" x="8394700" y="3511550"/>
          <p14:tracePt t="38684" x="8401050" y="3492500"/>
          <p14:tracePt t="38699" x="8401050" y="3460750"/>
          <p14:tracePt t="38715" x="8401050" y="3435350"/>
          <p14:tracePt t="38732" x="8401050" y="3416300"/>
          <p14:tracePt t="38749" x="8401050" y="3403600"/>
          <p14:tracePt t="38765" x="8394700" y="3397250"/>
          <p14:tracePt t="38813" x="8382000" y="3397250"/>
          <p14:tracePt t="38820" x="8375650" y="3403600"/>
          <p14:tracePt t="38831" x="8369300" y="3409950"/>
          <p14:tracePt t="38848" x="8362950" y="3435350"/>
          <p14:tracePt t="38865" x="8356600" y="3441700"/>
          <p14:tracePt t="38881" x="8356600" y="3454400"/>
          <p14:tracePt t="39011" x="0" y="0"/>
        </p14:tracePtLst>
        <p14:tracePtLst>
          <p14:tracePt t="39654" x="7207250" y="3556000"/>
          <p14:tracePt t="39750" x="7213600" y="3556000"/>
          <p14:tracePt t="39765" x="7258050" y="3556000"/>
          <p14:tracePt t="39782" x="7321550" y="3556000"/>
          <p14:tracePt t="39794" x="7366000" y="3556000"/>
          <p14:tracePt t="39803" x="7493000" y="3556000"/>
          <p14:tracePt t="39815" x="7556500" y="3556000"/>
          <p14:tracePt t="39831" x="7702550" y="3556000"/>
          <p14:tracePt t="39848" x="7842250" y="3556000"/>
          <p14:tracePt t="39864" x="7950200" y="3556000"/>
          <p14:tracePt t="39881" x="8013700" y="3556000"/>
          <p14:tracePt t="39884" x="8039100" y="3556000"/>
          <p14:tracePt t="39898" x="8051800" y="3556000"/>
          <p14:tracePt t="39915" x="8108950" y="3556000"/>
          <p14:tracePt t="39931" x="8153400" y="3556000"/>
          <p14:tracePt t="39948" x="8197850" y="3556000"/>
          <p14:tracePt t="39965" x="8235950" y="3556000"/>
          <p14:tracePt t="39982" x="8267700" y="3556000"/>
          <p14:tracePt t="39999" x="8293100" y="3556000"/>
          <p14:tracePt t="40015" x="8312150" y="3556000"/>
          <p14:tracePt t="40031" x="8337550" y="3556000"/>
          <p14:tracePt t="40048" x="8350250" y="3556000"/>
          <p14:tracePt t="40065" x="8356600" y="3556000"/>
          <p14:tracePt t="40081" x="8369300" y="3556000"/>
          <p14:tracePt t="41227" x="0" y="0"/>
        </p14:tracePtLst>
        <p14:tracePtLst>
          <p14:tracePt t="42215" x="1250950" y="3448050"/>
          <p14:tracePt t="42317" x="1276350" y="3448050"/>
          <p14:tracePt t="42330" x="1308100" y="3448050"/>
          <p14:tracePt t="42342" x="1416050" y="3448050"/>
          <p14:tracePt t="42351" x="1498600" y="3448050"/>
          <p14:tracePt t="42364" x="1670050" y="3448050"/>
          <p14:tracePt t="42380" x="1828800" y="3448050"/>
          <p14:tracePt t="42397" x="1936750" y="3448050"/>
          <p14:tracePt t="42414" x="1974850" y="3448050"/>
          <p14:tracePt t="42430" x="1981200" y="3448050"/>
          <p14:tracePt t="42447" x="2000250" y="3448050"/>
          <p14:tracePt t="42464" x="2006600" y="3441700"/>
          <p14:tracePt t="42481" x="2006600" y="3422650"/>
          <p14:tracePt t="42497" x="2006600" y="3397250"/>
          <p14:tracePt t="42514" x="2006600" y="3371850"/>
          <p14:tracePt t="42515" x="2006600" y="3352800"/>
          <p14:tracePt t="42530" x="2000250" y="3333750"/>
          <p14:tracePt t="42547" x="1943100" y="3276600"/>
          <p14:tracePt t="42564" x="1879600" y="3238500"/>
          <p14:tracePt t="42580" x="1797050" y="3206750"/>
          <p14:tracePt t="42597" x="1727200" y="3187700"/>
          <p14:tracePt t="42614" x="1657350" y="3168650"/>
          <p14:tracePt t="42630" x="1606550" y="3162300"/>
          <p14:tracePt t="42647" x="1549400" y="3162300"/>
          <p14:tracePt t="42664" x="1485900" y="3162300"/>
          <p14:tracePt t="42680" x="1390650" y="3175000"/>
          <p14:tracePt t="42697" x="1301750" y="3187700"/>
          <p14:tracePt t="42714" x="1238250" y="3206750"/>
          <p14:tracePt t="42716" x="1212850" y="3219450"/>
          <p14:tracePt t="42730" x="1187450" y="3232150"/>
          <p14:tracePt t="42747" x="1130300" y="3270250"/>
          <p14:tracePt t="42763" x="1117600" y="3289300"/>
          <p14:tracePt t="42780" x="1104900" y="3321050"/>
          <p14:tracePt t="42797" x="1092200" y="3340100"/>
          <p14:tracePt t="42813" x="1092200" y="3359150"/>
          <p14:tracePt t="42830" x="1092200" y="3397250"/>
          <p14:tracePt t="42847" x="1098550" y="3422650"/>
          <p14:tracePt t="42863" x="1123950" y="3448050"/>
          <p14:tracePt t="42880" x="1149350" y="3486150"/>
          <p14:tracePt t="42897" x="1193800" y="3517900"/>
          <p14:tracePt t="42913" x="1276350" y="3549650"/>
          <p14:tracePt t="42915" x="1346200" y="3562350"/>
          <p14:tracePt t="42930" x="1409700" y="3581400"/>
          <p14:tracePt t="42947" x="1593850" y="3613150"/>
          <p14:tracePt t="42963" x="1682750" y="3619500"/>
          <p14:tracePt t="42980" x="1720850" y="3619500"/>
          <p14:tracePt t="42997" x="1752600" y="3619500"/>
          <p14:tracePt t="43013" x="1765300" y="3594100"/>
          <p14:tracePt t="43030" x="1778000" y="3562350"/>
          <p14:tracePt t="43047" x="1790700" y="3524250"/>
          <p14:tracePt t="43063" x="1797050" y="3486150"/>
          <p14:tracePt t="43080" x="1797050" y="3460750"/>
          <p14:tracePt t="43097" x="1797050" y="3435350"/>
          <p14:tracePt t="43113" x="1797050" y="3422650"/>
          <p14:tracePt t="43130" x="1797050" y="3409950"/>
          <p14:tracePt t="43147" x="1797050" y="3397250"/>
          <p14:tracePt t="43163" x="1797050" y="3390900"/>
          <p14:tracePt t="43180" x="1797050" y="3378200"/>
          <p14:tracePt t="43197" x="1790700" y="3371850"/>
          <p14:tracePt t="43214" x="1771650" y="3365500"/>
          <p14:tracePt t="43230" x="1733550" y="3359150"/>
          <p14:tracePt t="43247" x="1682750" y="3359150"/>
          <p14:tracePt t="43264" x="1612900" y="3359150"/>
          <p14:tracePt t="43280" x="1530350" y="3365500"/>
          <p14:tracePt t="43283" x="1504950" y="3371850"/>
          <p14:tracePt t="43297" x="1479550" y="3378200"/>
          <p14:tracePt t="43313" x="1447800" y="3390900"/>
          <p14:tracePt t="43316" x="1435100" y="3397250"/>
          <p14:tracePt t="43330" x="1422400" y="3403600"/>
          <p14:tracePt t="43347" x="1409700" y="3429000"/>
          <p14:tracePt t="43363" x="1403350" y="3441700"/>
          <p14:tracePt t="43380" x="1397000" y="3473450"/>
          <p14:tracePt t="43397" x="1397000" y="3498850"/>
          <p14:tracePt t="43413" x="1416050" y="3536950"/>
          <p14:tracePt t="43430" x="1447800" y="3562350"/>
          <p14:tracePt t="43447" x="1492250" y="3587750"/>
          <p14:tracePt t="43464" x="1536700" y="3600450"/>
          <p14:tracePt t="43480" x="1581150" y="3606800"/>
          <p14:tracePt t="43497" x="1619250" y="3606800"/>
          <p14:tracePt t="43499" x="1638300" y="3606800"/>
          <p14:tracePt t="43513" x="1663700" y="3606800"/>
          <p14:tracePt t="43530" x="1682750" y="3594100"/>
          <p14:tracePt t="43531" x="1689100" y="3581400"/>
          <p14:tracePt t="43546" x="1695450" y="3575050"/>
          <p14:tracePt t="43563" x="1695450" y="3549650"/>
          <p14:tracePt t="43580" x="1695450" y="3543300"/>
          <p14:tracePt t="43596" x="1695450" y="3536950"/>
          <p14:tracePt t="43772" x="1701800" y="3530600"/>
          <p14:tracePt t="43772" x="0" y="0"/>
        </p14:tracePtLst>
        <p14:tracePtLst>
          <p14:tracePt t="44060" x="1936750" y="3486150"/>
          <p14:tracePt t="44160" x="1936750" y="3479800"/>
          <p14:tracePt t="44178" x="1955800" y="3473450"/>
          <p14:tracePt t="44197" x="2076450" y="3473450"/>
          <p14:tracePt t="44214" x="2203450" y="3473450"/>
          <p14:tracePt t="44230" x="2311400" y="3467100"/>
          <p14:tracePt t="44247" x="2362200" y="3454400"/>
          <p14:tracePt t="44264" x="2374900" y="3441700"/>
          <p14:tracePt t="44296" x="2374900" y="3429000"/>
          <p14:tracePt t="44313" x="2374900" y="3422650"/>
          <p14:tracePt t="44330" x="2374900" y="3409950"/>
          <p14:tracePt t="44347" x="2362200" y="3397250"/>
          <p14:tracePt t="44363" x="2355850" y="3390900"/>
          <p14:tracePt t="44364" x="0" y="0"/>
        </p14:tracePtLst>
        <p14:tracePtLst>
          <p14:tracePt t="44516" x="2171700" y="3238500"/>
          <p14:tracePt t="44530" x="2152650" y="3232150"/>
          <p14:tracePt t="44547" x="2082800" y="3213100"/>
          <p14:tracePt t="44563" x="2051050" y="3213100"/>
          <p14:tracePt t="44579" x="2032000" y="3213100"/>
          <p14:tracePt t="44596" x="2025650" y="3213100"/>
          <p14:tracePt t="44613" x="2012950" y="3213100"/>
          <p14:tracePt t="44629" x="2000250" y="3213100"/>
          <p14:tracePt t="44646" x="1993900" y="3213100"/>
          <p14:tracePt t="44663" x="0" y="0"/>
        </p14:tracePtLst>
        <p14:tracePtLst>
          <p14:tracePt t="44901" x="1841500" y="3289300"/>
          <p14:tracePt t="44913" x="1841500" y="3295650"/>
          <p14:tracePt t="44929" x="1841500" y="3302000"/>
          <p14:tracePt t="44946" x="1841500" y="3321050"/>
          <p14:tracePt t="44963" x="1854200" y="3352800"/>
          <p14:tracePt t="44980" x="1866900" y="3371850"/>
          <p14:tracePt t="44997" x="1885950" y="3390900"/>
          <p14:tracePt t="45013" x="1905000" y="3416300"/>
          <p14:tracePt t="45030" x="1949450" y="3441700"/>
          <p14:tracePt t="45046" x="2000250" y="3473450"/>
          <p14:tracePt t="45063" x="2082800" y="3505200"/>
          <p14:tracePt t="45079" x="2165350" y="3517900"/>
          <p14:tracePt t="45096" x="2216150" y="3530600"/>
          <p14:tracePt t="45113" x="2228850" y="3530600"/>
          <p14:tracePt t="45116" x="2235200" y="3530600"/>
          <p14:tracePt t="45129" x="2241550" y="3530600"/>
          <p14:tracePt t="45146" x="2254250" y="3524250"/>
          <p14:tracePt t="45163" x="2260600" y="3505200"/>
          <p14:tracePt t="45179" x="2266950" y="3467100"/>
          <p14:tracePt t="45196" x="2266950" y="3441700"/>
          <p14:tracePt t="45213" x="2266950" y="3416300"/>
          <p14:tracePt t="45230" x="2260600" y="3371850"/>
          <p14:tracePt t="45246" x="2247900" y="3346450"/>
          <p14:tracePt t="45263" x="2222500" y="3314700"/>
          <p14:tracePt t="45280" x="2203450" y="3289300"/>
          <p14:tracePt t="45296" x="2178050" y="3276600"/>
          <p14:tracePt t="45300" x="2171700" y="3270250"/>
          <p14:tracePt t="45313" x="2159000" y="3263900"/>
          <p14:tracePt t="45329" x="2146300" y="3263900"/>
          <p14:tracePt t="45346" x="2133600" y="3263900"/>
          <p14:tracePt t="45363" x="2108200" y="3263900"/>
          <p14:tracePt t="45379" x="2089150" y="3282950"/>
          <p14:tracePt t="45396" x="2070100" y="3314700"/>
          <p14:tracePt t="45413" x="2044700" y="3365500"/>
          <p14:tracePt t="45429" x="2032000" y="3409950"/>
          <p14:tracePt t="45446" x="2032000" y="3435350"/>
          <p14:tracePt t="45463" x="2032000" y="3448050"/>
          <p14:tracePt t="45480" x="2032000" y="3454400"/>
          <p14:tracePt t="45740" x="0" y="0"/>
        </p14:tracePtLst>
        <p14:tracePtLst>
          <p14:tracePt t="46134" x="1892300" y="3276600"/>
          <p14:tracePt t="46148" x="1885950" y="3276600"/>
          <p14:tracePt t="46173" x="1879600" y="3289300"/>
          <p14:tracePt t="46188" x="1879600" y="3295650"/>
          <p14:tracePt t="46205" x="1879600" y="3308350"/>
          <p14:tracePt t="46212" x="1879600" y="3321050"/>
          <p14:tracePt t="46229" x="1873250" y="3340100"/>
          <p14:tracePt t="46246" x="1873250" y="3371850"/>
          <p14:tracePt t="46263" x="1879600" y="3409950"/>
          <p14:tracePt t="46279" x="1892300" y="3441700"/>
          <p14:tracePt t="46296" x="1911350" y="3473450"/>
          <p14:tracePt t="46312" x="1949450" y="3492500"/>
          <p14:tracePt t="46329" x="1993900" y="3524250"/>
          <p14:tracePt t="46346" x="2063750" y="3556000"/>
          <p14:tracePt t="46348" x="2108200" y="3562350"/>
          <p14:tracePt t="46362" x="2139950" y="3568700"/>
          <p14:tracePt t="46379" x="2216150" y="3575050"/>
          <p14:tracePt t="46396" x="2254250" y="3575050"/>
          <p14:tracePt t="46412" x="2266950" y="3568700"/>
          <p14:tracePt t="46429" x="2279650" y="3543300"/>
          <p14:tracePt t="46446" x="2286000" y="3517900"/>
          <p14:tracePt t="46462" x="2286000" y="3486150"/>
          <p14:tracePt t="46479" x="2279650" y="3441700"/>
          <p14:tracePt t="46496" x="2266950" y="3416300"/>
          <p14:tracePt t="46513" x="2241550" y="3384550"/>
          <p14:tracePt t="46515" x="2228850" y="3365500"/>
          <p14:tracePt t="46529" x="2222500" y="3352800"/>
          <p14:tracePt t="46547" x="2184400" y="3327400"/>
          <p14:tracePt t="46562" x="2146300" y="3295650"/>
          <p14:tracePt t="46579" x="2101850" y="3276600"/>
          <p14:tracePt t="46596" x="2089150" y="3270250"/>
          <p14:tracePt t="46612" x="2076450" y="3270250"/>
          <p14:tracePt t="46629" x="2070100" y="3270250"/>
          <p14:tracePt t="46646" x="2057400" y="3276600"/>
          <p14:tracePt t="46662" x="2038350" y="3282950"/>
          <p14:tracePt t="46679" x="2038350" y="3295650"/>
          <p14:tracePt t="46696" x="2038350" y="3302000"/>
          <p14:tracePt t="46884" x="0" y="0"/>
        </p14:tracePtLst>
        <p14:tracePtLst>
          <p14:tracePt t="49086" x="1320800" y="3911600"/>
          <p14:tracePt t="49159" x="1327150" y="3911600"/>
          <p14:tracePt t="49173" x="1365250" y="3911600"/>
          <p14:tracePt t="49189" x="1428750" y="3911600"/>
          <p14:tracePt t="49202" x="1473200" y="3911600"/>
          <p14:tracePt t="49211" x="1600200" y="3911600"/>
          <p14:tracePt t="49229" x="1778000" y="3911600"/>
          <p14:tracePt t="49245" x="2012950" y="3911600"/>
          <p14:tracePt t="49261" x="2292350" y="3911600"/>
          <p14:tracePt t="49278" x="2552700" y="3911600"/>
          <p14:tracePt t="49295" x="2762250" y="3911600"/>
          <p14:tracePt t="49311" x="2914650" y="3911600"/>
          <p14:tracePt t="49328" x="3009900" y="3911600"/>
          <p14:tracePt t="49345" x="3060700" y="3911600"/>
          <p14:tracePt t="49361" x="3086100" y="3911600"/>
          <p14:tracePt t="49378" x="3098800" y="3911600"/>
          <p14:tracePt t="49636" x="0" y="0"/>
        </p14:tracePtLst>
        <p14:tracePtLst>
          <p14:tracePt t="50574" x="1638300" y="3708400"/>
          <p14:tracePt t="50606" x="1631950" y="3708400"/>
          <p14:tracePt t="50622" x="1625600" y="3714750"/>
          <p14:tracePt t="50638" x="1625600" y="3721100"/>
          <p14:tracePt t="50651" x="1625600" y="3740150"/>
          <p14:tracePt t="50661" x="1625600" y="3746500"/>
          <p14:tracePt t="50678" x="1625600" y="3765550"/>
          <p14:tracePt t="50694" x="1638300" y="3790950"/>
          <p14:tracePt t="50711" x="1651000" y="3829050"/>
          <p14:tracePt t="50728" x="1670050" y="3860800"/>
          <p14:tracePt t="50744" x="1708150" y="3892550"/>
          <p14:tracePt t="50761" x="1746250" y="3917950"/>
          <p14:tracePt t="50778" x="1771650" y="3930650"/>
          <p14:tracePt t="50794" x="1797050" y="3937000"/>
          <p14:tracePt t="50812" x="1803400" y="3937000"/>
          <p14:tracePt t="50827" x="1809750" y="3937000"/>
          <p14:tracePt t="50844" x="1828800" y="3937000"/>
          <p14:tracePt t="50861" x="1835150" y="3917950"/>
          <p14:tracePt t="50877" x="1847850" y="3886200"/>
          <p14:tracePt t="50894" x="1860550" y="3854450"/>
          <p14:tracePt t="50911" x="1860550" y="3835400"/>
          <p14:tracePt t="50927" x="1860550" y="3810000"/>
          <p14:tracePt t="50944" x="1860550" y="3790950"/>
          <p14:tracePt t="50961" x="1860550" y="3784600"/>
          <p14:tracePt t="50978" x="1860550" y="3771900"/>
          <p14:tracePt t="50996" x="1860550" y="3765550"/>
          <p14:tracePt t="51011" x="1860550" y="3759200"/>
          <p14:tracePt t="51132" x="0" y="0"/>
        </p14:tracePtLst>
        <p14:tracePtLst>
          <p14:tracePt t="51614" x="2387600" y="3771900"/>
          <p14:tracePt t="51625" x="2387600" y="3784600"/>
          <p14:tracePt t="51637" x="2374900" y="3810000"/>
          <p14:tracePt t="51646" x="2374900" y="3816350"/>
          <p14:tracePt t="51661" x="2374900" y="3835400"/>
          <p14:tracePt t="51677" x="2374900" y="3867150"/>
          <p14:tracePt t="51694" x="2387600" y="3886200"/>
          <p14:tracePt t="51711" x="2393950" y="3898900"/>
          <p14:tracePt t="51727" x="2419350" y="3911600"/>
          <p14:tracePt t="51745" x="2432050" y="3917950"/>
          <p14:tracePt t="51749" x="2444750" y="3924300"/>
          <p14:tracePt t="51761" x="2457450" y="3924300"/>
          <p14:tracePt t="51778" x="2482850" y="3924300"/>
          <p14:tracePt t="51795" x="2520950" y="3924300"/>
          <p14:tracePt t="51812" x="2533650" y="3905250"/>
          <p14:tracePt t="51827" x="2540000" y="3886200"/>
          <p14:tracePt t="51844" x="2546350" y="3867150"/>
          <p14:tracePt t="51861" x="2546350" y="3848100"/>
          <p14:tracePt t="51877" x="2546350" y="3822700"/>
          <p14:tracePt t="51894" x="2546350" y="3797300"/>
          <p14:tracePt t="51911" x="2540000" y="3784600"/>
          <p14:tracePt t="51927" x="2533650" y="3778250"/>
          <p14:tracePt t="51944" x="2527300" y="3778250"/>
          <p14:tracePt t="52228" x="0" y="0"/>
        </p14:tracePtLst>
        <p14:tracePtLst>
          <p14:tracePt t="52761" x="1333500" y="3746500"/>
          <p14:tracePt t="52777" x="1320800" y="3759200"/>
          <p14:tracePt t="52794" x="1314450" y="3778250"/>
          <p14:tracePt t="52796" x="1308100" y="3790950"/>
          <p14:tracePt t="52812" x="1301750" y="3803650"/>
          <p14:tracePt t="52827" x="1301750" y="3816350"/>
          <p14:tracePt t="52844" x="1301750" y="3835400"/>
          <p14:tracePt t="52860" x="1301750" y="3854450"/>
          <p14:tracePt t="52877" x="1308100" y="3873500"/>
          <p14:tracePt t="52893" x="1320800" y="3879850"/>
          <p14:tracePt t="52910" x="1339850" y="3879850"/>
          <p14:tracePt t="52927" x="1390650" y="3879850"/>
          <p14:tracePt t="52943" x="1441450" y="3860800"/>
          <p14:tracePt t="52960" x="1473200" y="3835400"/>
          <p14:tracePt t="52977" x="1492250" y="3803650"/>
          <p14:tracePt t="52993" x="1498600" y="3778250"/>
          <p14:tracePt t="53010" x="1498600" y="3733800"/>
          <p14:tracePt t="53027" x="1473200" y="3689350"/>
          <p14:tracePt t="53044" x="1441450" y="3663950"/>
          <p14:tracePt t="53060" x="1403350" y="3651250"/>
          <p14:tracePt t="53077" x="1365250" y="3644900"/>
          <p14:tracePt t="53093" x="1327150" y="3644900"/>
          <p14:tracePt t="53110" x="1289050" y="3644900"/>
          <p14:tracePt t="53127" x="1231900" y="3644900"/>
          <p14:tracePt t="53143" x="1200150" y="3657600"/>
          <p14:tracePt t="53160" x="1168400" y="3676650"/>
          <p14:tracePt t="53177" x="1155700" y="3695700"/>
          <p14:tracePt t="53180" x="1149350" y="3702050"/>
          <p14:tracePt t="53193" x="1149350" y="3708400"/>
          <p14:tracePt t="53210" x="1149350" y="3727450"/>
          <p14:tracePt t="53213" x="1149350" y="3733800"/>
          <p14:tracePt t="53227" x="1149350" y="3765550"/>
          <p14:tracePt t="53244" x="1181100" y="3797300"/>
          <p14:tracePt t="53260" x="1238250" y="3822700"/>
          <p14:tracePt t="53277" x="1308100" y="3841750"/>
          <p14:tracePt t="53294" x="1371600" y="3854450"/>
          <p14:tracePt t="53310" x="1397000" y="3854450"/>
          <p14:tracePt t="53327" x="1416050" y="3854450"/>
          <p14:tracePt t="53343" x="1435100" y="3848100"/>
          <p14:tracePt t="53360" x="1435100" y="3822700"/>
          <p14:tracePt t="53377" x="1435100" y="3790950"/>
          <p14:tracePt t="53380" x="1435100" y="3771900"/>
          <p14:tracePt t="53393" x="1435100" y="3759200"/>
          <p14:tracePt t="53410" x="1435100" y="3721100"/>
          <p14:tracePt t="53427" x="1409700" y="3702050"/>
          <p14:tracePt t="53443" x="1384300" y="3689350"/>
          <p14:tracePt t="53460" x="1377950" y="3689350"/>
          <p14:tracePt t="53477" x="1365250" y="3689350"/>
          <p14:tracePt t="53493" x="1352550" y="3695700"/>
          <p14:tracePt t="53510" x="1339850" y="3702050"/>
          <p14:tracePt t="53527" x="1339850" y="3714750"/>
          <p14:tracePt t="53544" x="1339850" y="3727450"/>
          <p14:tracePt t="53561" x="1339850" y="3752850"/>
          <p14:tracePt t="53577" x="1358900" y="3765550"/>
          <p14:tracePt t="53579" x="1365250" y="3771900"/>
          <p14:tracePt t="53593" x="1377950" y="3778250"/>
          <p14:tracePt t="53610" x="1390650" y="3784600"/>
          <p14:tracePt t="53627" x="1403350" y="3784600"/>
          <p14:tracePt t="53643" x="1409700" y="3771900"/>
          <p14:tracePt t="53660" x="1409700" y="3740150"/>
          <p14:tracePt t="53677" x="1403350" y="3695700"/>
          <p14:tracePt t="53693" x="1390650" y="3689350"/>
          <p14:tracePt t="53732" x="1390650" y="3683000"/>
          <p14:tracePt t="53743" x="1384300" y="3683000"/>
          <p14:tracePt t="53760" x="1371600" y="3695700"/>
          <p14:tracePt t="53777" x="1371600" y="3714750"/>
          <p14:tracePt t="53780" x="1371600" y="3727450"/>
          <p14:tracePt t="53793" x="1371600" y="3740150"/>
          <p14:tracePt t="53810" x="1384300" y="3765550"/>
          <p14:tracePt t="53827" x="1397000" y="3784600"/>
          <p14:tracePt t="53843" x="1403350" y="3790950"/>
          <p14:tracePt t="54220" x="0" y="0"/>
        </p14:tracePtLst>
        <p14:tracePtLst>
          <p14:tracePt t="55225" x="1797050" y="3740150"/>
          <p14:tracePt t="55240" x="1797050" y="3752850"/>
          <p14:tracePt t="55251" x="1797050" y="3778250"/>
          <p14:tracePt t="55263" x="1797050" y="3790950"/>
          <p14:tracePt t="55276" x="1797050" y="3810000"/>
          <p14:tracePt t="55293" x="1803400" y="3841750"/>
          <p14:tracePt t="55309" x="1816100" y="3860800"/>
          <p14:tracePt t="55326" x="1828800" y="3873500"/>
          <p14:tracePt t="55343" x="1847850" y="3886200"/>
          <p14:tracePt t="55359" x="1879600" y="3905250"/>
          <p14:tracePt t="55376" x="1917700" y="3917950"/>
          <p14:tracePt t="55393" x="2000250" y="3930650"/>
          <p14:tracePt t="55396" x="2044700" y="3937000"/>
          <p14:tracePt t="55409" x="2095500" y="3943350"/>
          <p14:tracePt t="55426" x="2197100" y="3949700"/>
          <p14:tracePt t="55429" x="2247900" y="3949700"/>
          <p14:tracePt t="55443" x="2324100" y="3949700"/>
          <p14:tracePt t="55459" x="2368550" y="3949700"/>
          <p14:tracePt t="55476" x="2400300" y="3949700"/>
          <p14:tracePt t="55493" x="2432050" y="3937000"/>
          <p14:tracePt t="55510" x="2457450" y="3924300"/>
          <p14:tracePt t="55526" x="2495550" y="3905250"/>
          <p14:tracePt t="55543" x="2514600" y="3898900"/>
          <p14:tracePt t="55560" x="2520950" y="3886200"/>
          <p14:tracePt t="55576" x="2527300" y="3886200"/>
          <p14:tracePt t="55660" x="0" y="0"/>
        </p14:tracePtLst>
        <p14:tracePtLst>
          <p14:tracePt t="56174" x="1320800" y="3886200"/>
          <p14:tracePt t="56246" x="1327150" y="3886200"/>
          <p14:tracePt t="56265" x="1384300" y="3886200"/>
          <p14:tracePt t="56286" x="1587500" y="3898900"/>
          <p14:tracePt t="56297" x="1682750" y="3917950"/>
          <p14:tracePt t="56310" x="1905000" y="3943350"/>
          <p14:tracePt t="56326" x="2146300" y="3943350"/>
          <p14:tracePt t="56343" x="2432050" y="3943350"/>
          <p14:tracePt t="56359" x="2692400" y="3943350"/>
          <p14:tracePt t="56376" x="2914650" y="3943350"/>
          <p14:tracePt t="56392" x="3086100" y="3943350"/>
          <p14:tracePt t="56409" x="3187700" y="3943350"/>
          <p14:tracePt t="56412" x="3225800" y="3943350"/>
          <p14:tracePt t="56426" x="3244850" y="3943350"/>
          <p14:tracePt t="56443" x="3263900" y="3943350"/>
          <p14:tracePt t="56580" x="0" y="0"/>
        </p14:tracePtLst>
        <p14:tracePtLst>
          <p14:tracePt t="57320" x="1682750" y="3746500"/>
          <p14:tracePt t="57338" x="1682750" y="3765550"/>
          <p14:tracePt t="57350" x="1689100" y="3784600"/>
          <p14:tracePt t="57365" x="1701800" y="3797300"/>
          <p14:tracePt t="57392" x="1727200" y="3816350"/>
          <p14:tracePt t="57409" x="1765300" y="3841750"/>
          <p14:tracePt t="57425" x="1847850" y="3854450"/>
          <p14:tracePt t="57428" x="1892300" y="3860800"/>
          <p14:tracePt t="57442" x="1936750" y="3867150"/>
          <p14:tracePt t="57459" x="2006600" y="3879850"/>
          <p14:tracePt t="57475" x="2025650" y="3879850"/>
          <p14:tracePt t="57492" x="2038350" y="3879850"/>
          <p14:tracePt t="57509" x="2051050" y="3879850"/>
          <p14:tracePt t="57525" x="2070100" y="3867150"/>
          <p14:tracePt t="57543" x="2076450" y="3854450"/>
          <p14:tracePt t="57559" x="2095500" y="3848100"/>
          <p14:tracePt t="57575" x="2095500" y="3829050"/>
          <p14:tracePt t="57592" x="2095500" y="3822700"/>
          <p14:tracePt t="57609" x="2095500" y="3803650"/>
          <p14:tracePt t="57625" x="2095500" y="3797300"/>
          <p14:tracePt t="57642" x="2095500" y="3790950"/>
          <p14:tracePt t="57659" x="2095500" y="3771900"/>
          <p14:tracePt t="57675" x="2095500" y="3746500"/>
          <p14:tracePt t="57692" x="2089150" y="3733800"/>
          <p14:tracePt t="57708" x="2082800" y="3714750"/>
          <p14:tracePt t="57725" x="2070100" y="3708400"/>
          <p14:tracePt t="57742" x="2063750" y="3702050"/>
          <p14:tracePt t="57758" x="2057400" y="3695700"/>
          <p14:tracePt t="57804" x="2051050" y="3695700"/>
          <p14:tracePt t="57812" x="2044700" y="3689350"/>
          <p14:tracePt t="57829" x="2038350" y="3689350"/>
          <p14:tracePt t="57842" x="2032000" y="3689350"/>
          <p14:tracePt t="57859" x="2012950" y="3689350"/>
          <p14:tracePt t="57875" x="2000250" y="3689350"/>
          <p14:tracePt t="57892" x="1993900" y="3689350"/>
          <p14:tracePt t="57908" x="1974850" y="3689350"/>
          <p14:tracePt t="57925" x="1968500" y="3695700"/>
          <p14:tracePt t="57942" x="1962150" y="3714750"/>
          <p14:tracePt t="57958" x="1949450" y="3733800"/>
          <p14:tracePt t="57975" x="1949450" y="3746500"/>
          <p14:tracePt t="57992" x="1943100" y="3771900"/>
          <p14:tracePt t="58008" x="1943100" y="3790950"/>
          <p14:tracePt t="58011" x="1943100" y="3797300"/>
          <p14:tracePt t="58025" x="1943100" y="3803650"/>
          <p14:tracePt t="58028" x="1943100" y="3816350"/>
          <p14:tracePt t="58052" x="1943100" y="3829050"/>
          <p14:tracePt t="58093" x="1949450" y="3841750"/>
          <p14:tracePt t="58117" x="1962150" y="3841750"/>
          <p14:tracePt t="58133" x="1968500" y="3848100"/>
          <p14:tracePt t="58158" x="1981200" y="3854450"/>
          <p14:tracePt t="58173" x="2000250" y="3860800"/>
          <p14:tracePt t="58185" x="2006600" y="3867150"/>
          <p14:tracePt t="58201" x="2025650" y="3867150"/>
          <p14:tracePt t="58211" x="2038350" y="3873500"/>
          <p14:tracePt t="58213" x="2044700" y="3873500"/>
          <p14:tracePt t="58225" x="2063750" y="3873500"/>
          <p14:tracePt t="58242" x="2076450" y="3873500"/>
          <p14:tracePt t="58258" x="2082800" y="3873500"/>
          <p14:tracePt t="58276" x="2089150" y="3873500"/>
          <p14:tracePt t="58459" x="0" y="0"/>
        </p14:tracePtLst>
        <p14:tracePtLst>
          <p14:tracePt t="59256" x="2647950" y="3765550"/>
          <p14:tracePt t="59273" x="2647950" y="3790950"/>
          <p14:tracePt t="59289" x="2654300" y="3816350"/>
          <p14:tracePt t="59292" x="2660650" y="3822700"/>
          <p14:tracePt t="59303" x="2667000" y="3829050"/>
          <p14:tracePt t="59316" x="2673350" y="3841750"/>
          <p14:tracePt t="59325" x="2673350" y="3848100"/>
          <p14:tracePt t="59341" x="2679700" y="3854450"/>
          <p14:tracePt t="59364" x="2686050" y="3867150"/>
          <p14:tracePt t="59380" x="2692400" y="3873500"/>
          <p14:tracePt t="59412" x="2705100" y="3879850"/>
          <p14:tracePt t="59422" x="2711450" y="3886200"/>
          <p14:tracePt t="59436" x="2717800" y="3886200"/>
          <p14:tracePt t="59446" x="2736850" y="3892550"/>
          <p14:tracePt t="59458" x="2743200" y="3892550"/>
          <p14:tracePt t="59475" x="2774950" y="3898900"/>
          <p14:tracePt t="59491" x="2794000" y="3898900"/>
          <p14:tracePt t="59508" x="2813050" y="3898900"/>
          <p14:tracePt t="59525" x="2844800" y="3898900"/>
          <p14:tracePt t="59541" x="2870200" y="3898900"/>
          <p14:tracePt t="59558" x="2895600" y="3898900"/>
          <p14:tracePt t="59575" x="2914650" y="3886200"/>
          <p14:tracePt t="59591" x="2921000" y="3879850"/>
          <p14:tracePt t="59608" x="2921000" y="3873500"/>
          <p14:tracePt t="59625" x="2921000" y="3867150"/>
          <p14:tracePt t="59641" x="2927350" y="3848100"/>
          <p14:tracePt t="59675" x="2921000" y="3816350"/>
          <p14:tracePt t="59691" x="2908300" y="3803650"/>
          <p14:tracePt t="59708" x="2901950" y="3784600"/>
          <p14:tracePt t="59724" x="2889250" y="3771900"/>
          <p14:tracePt t="59741" x="2870200" y="3759200"/>
          <p14:tracePt t="59758" x="2863850" y="3752850"/>
          <p14:tracePt t="59775" x="2851150" y="3746500"/>
          <p14:tracePt t="59878" x="2844800" y="3746500"/>
          <p14:tracePt t="60124" x="0" y="0"/>
        </p14:tracePtLst>
        <p14:tracePtLst>
          <p14:tracePt t="60782" x="1828800" y="3930650"/>
          <p14:tracePt t="60878" x="1835150" y="3930650"/>
          <p14:tracePt t="60895" x="1860550" y="3930650"/>
          <p14:tracePt t="60910" x="1898650" y="3930650"/>
          <p14:tracePt t="60924" x="1974850" y="3930650"/>
          <p14:tracePt t="60941" x="2095500" y="3930650"/>
          <p14:tracePt t="60957" x="2254250" y="3930650"/>
          <p14:tracePt t="60974" x="2438400" y="3930650"/>
          <p14:tracePt t="60991" x="2578100" y="3930650"/>
          <p14:tracePt t="61008" x="2667000" y="3930650"/>
          <p14:tracePt t="61024" x="2692400" y="3930650"/>
          <p14:tracePt t="61042" x="2698750" y="3930650"/>
          <p14:tracePt t="61058" x="2705100" y="3930650"/>
          <p14:tracePt t="61075" x="2717800" y="3930650"/>
          <p14:tracePt t="61453" x="0" y="0"/>
        </p14:tracePtLst>
        <p14:tracePtLst>
          <p14:tracePt t="63288" x="1352550" y="3905250"/>
          <p14:tracePt t="63307" x="1365250" y="3905250"/>
          <p14:tracePt t="63326" x="1435100" y="3911600"/>
          <p14:tracePt t="63341" x="1543050" y="3911600"/>
          <p14:tracePt t="63357" x="1631950" y="3911600"/>
          <p14:tracePt t="63373" x="1663700" y="3911600"/>
          <p14:tracePt t="63390" x="1670050" y="3911600"/>
          <p14:tracePt t="63406" x="1676400" y="3911600"/>
          <p14:tracePt t="63440" x="1689100" y="3911600"/>
          <p14:tracePt t="63457" x="1733550" y="3917950"/>
          <p14:tracePt t="63473" x="1771650" y="3917950"/>
          <p14:tracePt t="63475" x="1809750" y="3924300"/>
          <p14:tracePt t="63490" x="1822450" y="3930650"/>
          <p14:tracePt t="63507" x="1854200" y="3937000"/>
          <p14:tracePt t="63523" x="1860550" y="3937000"/>
          <p14:tracePt t="63541" x="1866900" y="3937000"/>
          <p14:tracePt t="63780" x="0" y="0"/>
        </p14:tracePtLst>
        <p14:tracePtLst>
          <p14:tracePt t="64565" x="2286000" y="3879850"/>
          <p14:tracePt t="64748" x="0" y="0"/>
        </p14:tracePtLst>
        <p14:tracePtLst>
          <p14:tracePt t="65119" x="2559050" y="3886200"/>
          <p14:tracePt t="65174" x="2571750" y="3892550"/>
          <p14:tracePt t="65193" x="2597150" y="3898900"/>
          <p14:tracePt t="65214" x="2743200" y="3924300"/>
          <p14:tracePt t="65232" x="2889250" y="3937000"/>
          <p14:tracePt t="65241" x="2978150" y="3943350"/>
          <p14:tracePt t="65256" x="3124200" y="3943350"/>
          <p14:tracePt t="65273" x="3238500" y="3943350"/>
          <p14:tracePt t="65276" x="3276600" y="3943350"/>
          <p14:tracePt t="65289" x="3295650" y="3943350"/>
          <p14:tracePt t="65306" x="3314700" y="3943350"/>
          <p14:tracePt t="65323" x="3321050" y="3943350"/>
          <p14:tracePt t="65555" x="0" y="0"/>
        </p14:tracePtLst>
        <p14:tracePtLst>
          <p14:tracePt t="66608" x="1282700" y="3968750"/>
          <p14:tracePt t="66741" x="1289050" y="3968750"/>
          <p14:tracePt t="66758" x="1339850" y="3968750"/>
          <p14:tracePt t="66772" x="1428750" y="3968750"/>
          <p14:tracePt t="66789" x="1555750" y="3968750"/>
          <p14:tracePt t="66805" x="1676400" y="3968750"/>
          <p14:tracePt t="66823" x="1771650" y="3968750"/>
          <p14:tracePt t="66839" x="1828800" y="3968750"/>
          <p14:tracePt t="66856" x="1873250" y="3968750"/>
          <p14:tracePt t="66872" x="1917700" y="3968750"/>
          <p14:tracePt t="66889" x="1962150" y="3968750"/>
          <p14:tracePt t="66906" x="2038350" y="3968750"/>
          <p14:tracePt t="66908" x="2082800" y="3968750"/>
          <p14:tracePt t="66922" x="2127250" y="3968750"/>
          <p14:tracePt t="66939" x="2241550" y="3968750"/>
          <p14:tracePt t="66955" x="2286000" y="3968750"/>
          <p14:tracePt t="66972" x="2311400" y="3968750"/>
          <p14:tracePt t="66989" x="2317750" y="3968750"/>
          <p14:tracePt t="67005" x="2324100" y="3968750"/>
          <p14:tracePt t="67157" x="2330450" y="3968750"/>
          <p14:tracePt t="67169" x="2336800" y="3968750"/>
          <p14:tracePt t="67184" x="2349500" y="3968750"/>
          <p14:tracePt t="67202" x="2374900" y="3968750"/>
          <p14:tracePt t="67206" x="2400300" y="3968750"/>
          <p14:tracePt t="67217" x="2432050" y="3968750"/>
          <p14:tracePt t="67226" x="2463800" y="3968750"/>
          <p14:tracePt t="67239" x="2559050" y="3968750"/>
          <p14:tracePt t="67255" x="2667000" y="3968750"/>
          <p14:tracePt t="67272" x="2774950" y="3968750"/>
          <p14:tracePt t="67275" x="2825750" y="3968750"/>
          <p14:tracePt t="67289" x="2870200" y="3968750"/>
          <p14:tracePt t="67305" x="2959100" y="3968750"/>
          <p14:tracePt t="67309" x="2990850" y="3968750"/>
          <p14:tracePt t="67322" x="3022600" y="3968750"/>
          <p14:tracePt t="67340" x="3073400" y="3968750"/>
          <p14:tracePt t="67356" x="3086100" y="3968750"/>
          <p14:tracePt t="67373" x="3092450" y="3968750"/>
          <p14:tracePt t="67494" x="3098800" y="3968750"/>
          <p14:tracePt t="69733" x="0" y="0"/>
        </p14:tracePtLst>
        <p14:tracePtLst>
          <p14:tracePt t="74557" x="1073150" y="4413250"/>
          <p14:tracePt t="74581" x="1066800" y="4419600"/>
          <p14:tracePt t="74613" x="1079500" y="4425950"/>
          <p14:tracePt t="74621" x="1092200" y="4425950"/>
          <p14:tracePt t="74636" x="1155700" y="4425950"/>
          <p14:tracePt t="74653" x="1270000" y="4425950"/>
          <p14:tracePt t="74669" x="1460500" y="4425950"/>
          <p14:tracePt t="74686" x="1720850" y="4425950"/>
          <p14:tracePt t="74703" x="2070100" y="4425950"/>
          <p14:tracePt t="74719" x="2413000" y="4425950"/>
          <p14:tracePt t="74736" x="2717800" y="4425950"/>
          <p14:tracePt t="74753" x="2984500" y="4425950"/>
          <p14:tracePt t="74769" x="3225800" y="4425950"/>
          <p14:tracePt t="74772" x="3340100" y="4425950"/>
          <p14:tracePt t="74786" x="3460750" y="4425950"/>
          <p14:tracePt t="74803" x="3765550" y="4425950"/>
          <p14:tracePt t="74819" x="3943350" y="4425950"/>
          <p14:tracePt t="74836" x="4089400" y="4425950"/>
          <p14:tracePt t="74853" x="4197350" y="4413250"/>
          <p14:tracePt t="74870" x="4267200" y="4400550"/>
          <p14:tracePt t="74886" x="4337050" y="4387850"/>
          <p14:tracePt t="74903" x="4394200" y="4381500"/>
          <p14:tracePt t="74920" x="4470400" y="4368800"/>
          <p14:tracePt t="74936" x="4527550" y="4356100"/>
          <p14:tracePt t="74941" x="4546600" y="4349750"/>
          <p14:tracePt t="74953" x="4559300" y="4349750"/>
          <p14:tracePt t="74969" x="4578350" y="4343400"/>
          <p14:tracePt t="74987" x="4610100" y="4330700"/>
          <p14:tracePt t="75003" x="4629150" y="4324350"/>
          <p14:tracePt t="75019" x="4648200" y="4311650"/>
          <p14:tracePt t="75036" x="4667250" y="4298950"/>
          <p14:tracePt t="75053" x="4673600" y="4292600"/>
          <p14:tracePt t="75069" x="4686300" y="4286250"/>
          <p14:tracePt t="75086" x="4699000" y="4267200"/>
          <p14:tracePt t="75103" x="4705350" y="4260850"/>
          <p14:tracePt t="75120" x="4705350" y="4254500"/>
          <p14:tracePt t="75136" x="4711700" y="4235450"/>
          <p14:tracePt t="75153" x="4711700" y="4222750"/>
          <p14:tracePt t="75170" x="4711700" y="4210050"/>
          <p14:tracePt t="75171" x="4711700" y="4203700"/>
          <p14:tracePt t="75186" x="4711700" y="4197350"/>
          <p14:tracePt t="75203" x="4711700" y="4171950"/>
          <p14:tracePt t="75219" x="4711700" y="4152900"/>
          <p14:tracePt t="75236" x="4692650" y="4140200"/>
          <p14:tracePt t="75253" x="4660900" y="4121150"/>
          <p14:tracePt t="75269" x="4597400" y="4102100"/>
          <p14:tracePt t="75286" x="4508500" y="4076700"/>
          <p14:tracePt t="75303" x="4381500" y="4057650"/>
          <p14:tracePt t="75319" x="4197350" y="4019550"/>
          <p14:tracePt t="75336" x="3968750" y="3981450"/>
          <p14:tracePt t="75353" x="3721100" y="3975100"/>
          <p14:tracePt t="75370" x="3441700" y="3975100"/>
          <p14:tracePt t="75372" x="3314700" y="3975100"/>
          <p14:tracePt t="75386" x="3194050" y="3975100"/>
          <p14:tracePt t="75403" x="2901950" y="3975100"/>
          <p14:tracePt t="75419" x="2736850" y="3975100"/>
          <p14:tracePt t="75436" x="2584450" y="3975100"/>
          <p14:tracePt t="75453" x="2419350" y="3975100"/>
          <p14:tracePt t="75469" x="2247900" y="3975100"/>
          <p14:tracePt t="75486" x="2057400" y="3975100"/>
          <p14:tracePt t="75502" x="1873250" y="3975100"/>
          <p14:tracePt t="75519" x="1689100" y="3975100"/>
          <p14:tracePt t="75536" x="1530350" y="3975100"/>
          <p14:tracePt t="75552" x="1397000" y="3975100"/>
          <p14:tracePt t="75569" x="1295400" y="3975100"/>
          <p14:tracePt t="75574" x="1250950" y="3981450"/>
          <p14:tracePt t="75586" x="1219200" y="3987800"/>
          <p14:tracePt t="75603" x="1143000" y="4000500"/>
          <p14:tracePt t="75619" x="1111250" y="4013200"/>
          <p14:tracePt t="75636" x="1092200" y="4025900"/>
          <p14:tracePt t="75653" x="1085850" y="4032250"/>
          <p14:tracePt t="75669" x="1073150" y="4044950"/>
          <p14:tracePt t="75686" x="1066800" y="4051300"/>
          <p14:tracePt t="75703" x="1060450" y="4057650"/>
          <p14:tracePt t="75719" x="1047750" y="4070350"/>
          <p14:tracePt t="75736" x="1041400" y="4083050"/>
          <p14:tracePt t="75752" x="1041400" y="4095750"/>
          <p14:tracePt t="75755" x="1035050" y="4108450"/>
          <p14:tracePt t="75769" x="1035050" y="4114800"/>
          <p14:tracePt t="75786" x="1035050" y="4133850"/>
          <p14:tracePt t="75788" x="1028700" y="4159250"/>
          <p14:tracePt t="75802" x="1028700" y="4165600"/>
          <p14:tracePt t="75819" x="1035050" y="4222750"/>
          <p14:tracePt t="75836" x="1047750" y="4248150"/>
          <p14:tracePt t="75852" x="1054100" y="4267200"/>
          <p14:tracePt t="75869" x="1066800" y="4286250"/>
          <p14:tracePt t="75886" x="1073150" y="4292600"/>
          <p14:tracePt t="75903" x="1092200" y="4311650"/>
          <p14:tracePt t="75919" x="1117600" y="4324350"/>
          <p14:tracePt t="75936" x="1155700" y="4349750"/>
          <p14:tracePt t="75952" x="1187450" y="4362450"/>
          <p14:tracePt t="75956" x="1212850" y="4375150"/>
          <p14:tracePt t="75969" x="1238250" y="4381500"/>
          <p14:tracePt t="75986" x="1289050" y="4394200"/>
          <p14:tracePt t="75987" x="1308100" y="4400550"/>
          <p14:tracePt t="76002" x="1346200" y="4406900"/>
          <p14:tracePt t="76019" x="1441450" y="4413250"/>
          <p14:tracePt t="76036" x="1543050" y="4413250"/>
          <p14:tracePt t="76052" x="1676400" y="4413250"/>
          <p14:tracePt t="76069" x="1835150" y="4413250"/>
          <p14:tracePt t="76086" x="2012950" y="4413250"/>
          <p14:tracePt t="76102" x="2184400" y="4413250"/>
          <p14:tracePt t="76119" x="2324100" y="4413250"/>
          <p14:tracePt t="76136" x="2438400" y="4413250"/>
          <p14:tracePt t="76153" x="2552700" y="4413250"/>
          <p14:tracePt t="76156" x="2622550" y="4413250"/>
          <p14:tracePt t="76169" x="2692400" y="4413250"/>
          <p14:tracePt t="76186" x="2851150" y="4413250"/>
          <p14:tracePt t="76202" x="3041650" y="4413250"/>
          <p14:tracePt t="76204" x="3136900" y="4413250"/>
          <p14:tracePt t="76219" x="3327400" y="4413250"/>
          <p14:tracePt t="76235" x="3486150" y="4413250"/>
          <p14:tracePt t="76252" x="3619500" y="4413250"/>
          <p14:tracePt t="76269" x="3714750" y="4413250"/>
          <p14:tracePt t="76286" x="3803650" y="4413250"/>
          <p14:tracePt t="76302" x="3879850" y="4413250"/>
          <p14:tracePt t="76319" x="3956050" y="4413250"/>
          <p14:tracePt t="76335" x="4019550" y="4413250"/>
          <p14:tracePt t="76352" x="4070350" y="4413250"/>
          <p14:tracePt t="76356" x="4089400" y="4413250"/>
          <p14:tracePt t="76369" x="4114800" y="4413250"/>
          <p14:tracePt t="76386" x="4152900" y="4406900"/>
          <p14:tracePt t="76389" x="4178300" y="4400550"/>
          <p14:tracePt t="76403" x="4210050" y="4394200"/>
          <p14:tracePt t="76419" x="4248150" y="4381500"/>
          <p14:tracePt t="76436" x="4286250" y="4375150"/>
          <p14:tracePt t="76452" x="4305300" y="4362450"/>
          <p14:tracePt t="76469" x="4330700" y="4356100"/>
          <p14:tracePt t="76485" x="4349750" y="4349750"/>
          <p14:tracePt t="76502" x="4368800" y="4337050"/>
          <p14:tracePt t="76519" x="4394200" y="4330700"/>
          <p14:tracePt t="76535" x="4413250" y="4324350"/>
          <p14:tracePt t="76552" x="4425950" y="4318000"/>
          <p14:tracePt t="76569" x="4438650" y="4311650"/>
          <p14:tracePt t="76585" x="4457700" y="4305300"/>
          <p14:tracePt t="76602" x="4464050" y="4298950"/>
          <p14:tracePt t="76603" x="4476750" y="4292600"/>
          <p14:tracePt t="76619" x="4489450" y="4292600"/>
          <p14:tracePt t="76635" x="4495800" y="4292600"/>
          <p14:tracePt t="76652" x="4508500" y="4286250"/>
          <p14:tracePt t="76669" x="4514850" y="4279900"/>
          <p14:tracePt t="76686" x="4521200" y="4273550"/>
          <p14:tracePt t="76702" x="4527550" y="4273550"/>
          <p14:tracePt t="76719" x="4533900" y="4273550"/>
          <p14:tracePt t="76736" x="4540250" y="4267200"/>
          <p14:tracePt t="76752" x="4546600" y="4260850"/>
          <p14:tracePt t="76769" x="4552950" y="4254500"/>
          <p14:tracePt t="76796" x="4559300" y="4254500"/>
          <p14:tracePt t="76804" x="4572000" y="4248150"/>
          <p14:tracePt t="76820" x="4572000" y="4241800"/>
          <p14:tracePt t="76836" x="4578350" y="4235450"/>
          <p14:tracePt t="76989" x="4578350" y="4229100"/>
          <p14:tracePt t="77014" x="4578350" y="4216400"/>
          <p14:tracePt t="77036" x="4565650" y="4216400"/>
          <p14:tracePt t="77052" x="4552950" y="4216400"/>
          <p14:tracePt t="77062" x="4540250" y="4210050"/>
          <p14:tracePt t="77070" x="4521200" y="4203700"/>
          <p14:tracePt t="77085" x="4464050" y="4191000"/>
          <p14:tracePt t="77102" x="4356100" y="4171950"/>
          <p14:tracePt t="77119" x="4203700" y="4146550"/>
          <p14:tracePt t="77136" x="4032250" y="4121150"/>
          <p14:tracePt t="77153" x="3860800" y="4114800"/>
          <p14:tracePt t="77156" x="3765550" y="4114800"/>
          <p14:tracePt t="77169" x="3670300" y="4114800"/>
          <p14:tracePt t="77186" x="3492500" y="4114800"/>
          <p14:tracePt t="77189" x="3397250" y="4114800"/>
          <p14:tracePt t="77203" x="3302000" y="4114800"/>
          <p14:tracePt t="77219" x="3009900" y="4114800"/>
          <p14:tracePt t="77235" x="2819400" y="4114800"/>
          <p14:tracePt t="77252" x="2641600" y="4114800"/>
          <p14:tracePt t="77269" x="2463800" y="4114800"/>
          <p14:tracePt t="77285" x="2286000" y="4114800"/>
          <p14:tracePt t="77302" x="2114550" y="4114800"/>
          <p14:tracePt t="77319" x="1968500" y="4114800"/>
          <p14:tracePt t="77335" x="1847850" y="4114800"/>
          <p14:tracePt t="77352" x="1752600" y="4121150"/>
          <p14:tracePt t="77368" x="1670050" y="4140200"/>
          <p14:tracePt t="77385" x="1600200" y="4152900"/>
          <p14:tracePt t="77402" x="1562100" y="4165600"/>
          <p14:tracePt t="77405" x="1543050" y="4171950"/>
          <p14:tracePt t="77419" x="1524000" y="4178300"/>
          <p14:tracePt t="77435" x="1504950" y="4191000"/>
          <p14:tracePt t="77452" x="1492250" y="4197350"/>
          <p14:tracePt t="77469" x="1466850" y="4203700"/>
          <p14:tracePt t="77485" x="1441450" y="4216400"/>
          <p14:tracePt t="77502" x="1422400" y="4241800"/>
          <p14:tracePt t="77518" x="1409700" y="4248150"/>
          <p14:tracePt t="77535" x="1403350" y="4260850"/>
          <p14:tracePt t="77552" x="1403350" y="4267200"/>
          <p14:tracePt t="77568" x="1397000" y="4279900"/>
          <p14:tracePt t="77588" x="1397000" y="4286250"/>
          <p14:tracePt t="77605" x="1397000" y="4292600"/>
          <p14:tracePt t="77620" x="1397000" y="4298950"/>
          <p14:tracePt t="77635" x="1403350" y="4305300"/>
          <p14:tracePt t="77652" x="1422400" y="4318000"/>
          <p14:tracePt t="77668" x="1466850" y="4337050"/>
          <p14:tracePt t="77685" x="1543050" y="4362450"/>
          <p14:tracePt t="77702" x="1695450" y="4394200"/>
          <p14:tracePt t="77718" x="1911350" y="4432300"/>
          <p14:tracePt t="77735" x="2120900" y="4445000"/>
          <p14:tracePt t="77752" x="2311400" y="4445000"/>
          <p14:tracePt t="77769" x="2501900" y="4445000"/>
          <p14:tracePt t="77785" x="2692400" y="4445000"/>
          <p14:tracePt t="77787" x="2787650" y="4445000"/>
          <p14:tracePt t="77802" x="2889250" y="4445000"/>
          <p14:tracePt t="77819" x="3251200" y="4445000"/>
          <p14:tracePt t="77835" x="3492500" y="4445000"/>
          <p14:tracePt t="77852" x="3714750" y="4445000"/>
          <p14:tracePt t="77868" x="3905250" y="4445000"/>
          <p14:tracePt t="77886" x="4051300" y="4445000"/>
          <p14:tracePt t="77902" x="4171950" y="4445000"/>
          <p14:tracePt t="77918" x="4241800" y="4432300"/>
          <p14:tracePt t="77936" x="4279900" y="4425950"/>
          <p14:tracePt t="77952" x="4330700" y="4413250"/>
          <p14:tracePt t="77955" x="4337050" y="4413250"/>
          <p14:tracePt t="77968" x="4362450" y="4406900"/>
          <p14:tracePt t="77985" x="4387850" y="4400550"/>
          <p14:tracePt t="77987" x="4394200" y="4400550"/>
          <p14:tracePt t="78002" x="4400550" y="4400550"/>
          <p14:tracePt t="78018" x="4406900" y="4400550"/>
          <p14:tracePt t="78037" x="4406900" y="4394200"/>
          <p14:tracePt t="78052" x="4406900" y="4381500"/>
          <p14:tracePt t="78068" x="4406900" y="4362450"/>
          <p14:tracePt t="78085" x="4406900" y="4337050"/>
          <p14:tracePt t="78102" x="4387850" y="4298950"/>
          <p14:tracePt t="78118" x="4337050" y="4254500"/>
          <p14:tracePt t="78136" x="4286250" y="4210050"/>
          <p14:tracePt t="78152" x="4203700" y="4165600"/>
          <p14:tracePt t="78157" x="4165600" y="4140200"/>
          <p14:tracePt t="78169" x="4121150" y="4127500"/>
          <p14:tracePt t="78186" x="4006850" y="4076700"/>
          <p14:tracePt t="78202" x="3886200" y="4044950"/>
          <p14:tracePt t="78205" x="3810000" y="4032250"/>
          <p14:tracePt t="78219" x="3632200" y="3994150"/>
          <p14:tracePt t="78235" x="3486150" y="3981450"/>
          <p14:tracePt t="78251" x="3346450" y="3981450"/>
          <p14:tracePt t="78268" x="3187700" y="3981450"/>
          <p14:tracePt t="78285" x="3022600" y="3981450"/>
          <p14:tracePt t="78301" x="2832100" y="3981450"/>
          <p14:tracePt t="78318" x="2641600" y="3981450"/>
          <p14:tracePt t="78335" x="2470150" y="3981450"/>
          <p14:tracePt t="78351" x="2343150" y="4000500"/>
          <p14:tracePt t="78368" x="2254250" y="4019550"/>
          <p14:tracePt t="78385" x="2184400" y="4032250"/>
          <p14:tracePt t="78387" x="2146300" y="4044950"/>
          <p14:tracePt t="78401" x="2114550" y="4057650"/>
          <p14:tracePt t="78419" x="2044700" y="4076700"/>
          <p14:tracePt t="78421" x="2025650" y="4089400"/>
          <p14:tracePt t="78435" x="1987550" y="4102100"/>
          <p14:tracePt t="78452" x="1974850" y="4108450"/>
          <p14:tracePt t="78468" x="1962150" y="4121150"/>
          <p14:tracePt t="78485" x="1962150" y="4133850"/>
          <p14:tracePt t="78501" x="1955800" y="4140200"/>
          <p14:tracePt t="78518" x="1955800" y="4152900"/>
          <p14:tracePt t="78535" x="1955800" y="4165600"/>
          <p14:tracePt t="78551" x="1962150" y="4197350"/>
          <p14:tracePt t="78568" x="1981200" y="4216400"/>
          <p14:tracePt t="78585" x="2025650" y="4248150"/>
          <p14:tracePt t="78601" x="2108200" y="4286250"/>
          <p14:tracePt t="78604" x="2165350" y="4298950"/>
          <p14:tracePt t="78618" x="2228850" y="4318000"/>
          <p14:tracePt t="78635" x="2520950" y="4362450"/>
          <p14:tracePt t="78652" x="2686050" y="4362450"/>
          <p14:tracePt t="78668" x="2825750" y="4362450"/>
          <p14:tracePt t="78685" x="2895600" y="4362450"/>
          <p14:tracePt t="78701" x="2908300" y="4362450"/>
          <p14:tracePt t="78718" x="2914650" y="4362450"/>
          <p14:tracePt t="78955" x="0" y="0"/>
        </p14:tracePtLst>
        <p14:tracePtLst>
          <p14:tracePt t="79705" x="1416050" y="3975100"/>
          <p14:tracePt t="79718" x="1403350" y="3975100"/>
          <p14:tracePt t="79734" x="1390650" y="3975100"/>
          <p14:tracePt t="79751" x="1371600" y="3975100"/>
          <p14:tracePt t="79768" x="1358900" y="3981450"/>
          <p14:tracePt t="79784" x="1346200" y="4000500"/>
          <p14:tracePt t="79801" x="1327150" y="4019550"/>
          <p14:tracePt t="79818" x="1314450" y="4057650"/>
          <p14:tracePt t="79834" x="1301750" y="4076700"/>
          <p14:tracePt t="79836" x="1301750" y="4083050"/>
          <p14:tracePt t="79851" x="1301750" y="4102100"/>
          <p14:tracePt t="79867" x="1301750" y="4121150"/>
          <p14:tracePt t="79885" x="1301750" y="4146550"/>
          <p14:tracePt t="79901" x="1308100" y="4165600"/>
          <p14:tracePt t="79918" x="1339850" y="4197350"/>
          <p14:tracePt t="79934" x="1403350" y="4235450"/>
          <p14:tracePt t="79951" x="1498600" y="4286250"/>
          <p14:tracePt t="79968" x="1638300" y="4318000"/>
          <p14:tracePt t="79984" x="1797050" y="4343400"/>
          <p14:tracePt t="80001" x="1955800" y="4343400"/>
          <p14:tracePt t="80004" x="2044700" y="4343400"/>
          <p14:tracePt t="80018" x="2108200" y="4343400"/>
          <p14:tracePt t="80034" x="2190750" y="4343400"/>
          <p14:tracePt t="80036" x="2222500" y="4343400"/>
          <p14:tracePt t="80051" x="2260600" y="4337050"/>
          <p14:tracePt t="80068" x="2266950" y="4330700"/>
          <p14:tracePt t="80084" x="2279650" y="4311650"/>
          <p14:tracePt t="80101" x="2279650" y="4286250"/>
          <p14:tracePt t="80117" x="2279650" y="4254500"/>
          <p14:tracePt t="80134" x="2273300" y="4210050"/>
          <p14:tracePt t="80151" x="2247900" y="4178300"/>
          <p14:tracePt t="80168" x="2216150" y="4140200"/>
          <p14:tracePt t="80172" x="2203450" y="4127500"/>
          <p14:tracePt t="80185" x="2178050" y="4114800"/>
          <p14:tracePt t="80202" x="2089150" y="4070350"/>
          <p14:tracePt t="80218" x="2000250" y="4038600"/>
          <p14:tracePt t="80220" x="1955800" y="4032250"/>
          <p14:tracePt t="80234" x="1930400" y="4025900"/>
          <p14:tracePt t="80251" x="1873250" y="4019550"/>
          <p14:tracePt t="80267" x="1841500" y="4019550"/>
          <p14:tracePt t="80284" x="1790700" y="4025900"/>
          <p14:tracePt t="80301" x="1739900" y="4051300"/>
          <p14:tracePt t="80318" x="1682750" y="4083050"/>
          <p14:tracePt t="80334" x="1631950" y="4121150"/>
          <p14:tracePt t="80351" x="1600200" y="4133850"/>
          <p14:tracePt t="80367" x="1574800" y="4152900"/>
          <p14:tracePt t="80384" x="1555750" y="4171950"/>
          <p14:tracePt t="80387" x="1543050" y="4171950"/>
          <p14:tracePt t="80401" x="1543050" y="4184650"/>
          <p14:tracePt t="80418" x="1530350" y="4210050"/>
          <p14:tracePt t="80434" x="1524000" y="4229100"/>
          <p14:tracePt t="80451" x="1524000" y="4254500"/>
          <p14:tracePt t="80468" x="1524000" y="4279900"/>
          <p14:tracePt t="80484" x="1543050" y="4311650"/>
          <p14:tracePt t="80501" x="1562100" y="4343400"/>
          <p14:tracePt t="80517" x="1612900" y="4375150"/>
          <p14:tracePt t="80534" x="1708150" y="4413250"/>
          <p14:tracePt t="80551" x="1790700" y="4425950"/>
          <p14:tracePt t="80567" x="1854200" y="4425950"/>
          <p14:tracePt t="80584" x="1917700" y="4425950"/>
          <p14:tracePt t="80601" x="1955800" y="4400550"/>
          <p14:tracePt t="80617" x="1981200" y="4362450"/>
          <p14:tracePt t="80620" x="1987550" y="4337050"/>
          <p14:tracePt t="80634" x="1993900" y="4311650"/>
          <p14:tracePt t="80651" x="1993900" y="4241800"/>
          <p14:tracePt t="80668" x="1993900" y="4184650"/>
          <p14:tracePt t="80684" x="1974850" y="4146550"/>
          <p14:tracePt t="80701" x="1936750" y="4108450"/>
          <p14:tracePt t="80718" x="1860550" y="4064000"/>
          <p14:tracePt t="80734" x="1758950" y="4044950"/>
          <p14:tracePt t="80751" x="1663700" y="4032250"/>
          <p14:tracePt t="80767" x="1581150" y="4032250"/>
          <p14:tracePt t="80784" x="1524000" y="4032250"/>
          <p14:tracePt t="80801" x="1479550" y="4051300"/>
          <p14:tracePt t="80817" x="1441450" y="4076700"/>
          <p14:tracePt t="80834" x="1409700" y="4108450"/>
          <p14:tracePt t="80835" x="1390650" y="4127500"/>
          <p14:tracePt t="80851" x="1365250" y="4159250"/>
          <p14:tracePt t="80867" x="1346200" y="4191000"/>
          <p14:tracePt t="80884" x="1339850" y="4210050"/>
          <p14:tracePt t="80901" x="1339850" y="4235450"/>
          <p14:tracePt t="80917" x="1339850" y="4267200"/>
          <p14:tracePt t="80934" x="1346200" y="4311650"/>
          <p14:tracePt t="80951" x="1371600" y="4349750"/>
          <p14:tracePt t="80967" x="1416050" y="4387850"/>
          <p14:tracePt t="80984" x="1504950" y="4432300"/>
          <p14:tracePt t="81000" x="1606550" y="4470400"/>
          <p14:tracePt t="81017" x="1733550" y="4502150"/>
          <p14:tracePt t="81034" x="1854200" y="4514850"/>
          <p14:tracePt t="81037" x="1917700" y="4514850"/>
          <p14:tracePt t="81051" x="2038350" y="4502150"/>
          <p14:tracePt t="81067" x="2120900" y="4483100"/>
          <p14:tracePt t="81084" x="2165350" y="4445000"/>
          <p14:tracePt t="81100" x="2190750" y="4387850"/>
          <p14:tracePt t="81117" x="2203450" y="4343400"/>
          <p14:tracePt t="81134" x="2203450" y="4292600"/>
          <p14:tracePt t="81151" x="2184400" y="4248150"/>
          <p14:tracePt t="81167" x="2152650" y="4210050"/>
          <p14:tracePt t="81184" x="2108200" y="4178300"/>
          <p14:tracePt t="81200" x="2038350" y="4146550"/>
          <p14:tracePt t="81218" x="1924050" y="4114800"/>
          <p14:tracePt t="81234" x="1784350" y="4095750"/>
          <p14:tracePt t="81237" x="1708150" y="4089400"/>
          <p14:tracePt t="81251" x="1593850" y="4089400"/>
          <p14:tracePt t="81267" x="1504950" y="4089400"/>
          <p14:tracePt t="81284" x="1473200" y="4095750"/>
          <p14:tracePt t="81301" x="1447800" y="4102100"/>
          <p14:tracePt t="81317" x="1441450" y="4127500"/>
          <p14:tracePt t="81334" x="1428750" y="4159250"/>
          <p14:tracePt t="81350" x="1428750" y="4184650"/>
          <p14:tracePt t="81367" x="1428750" y="4222750"/>
          <p14:tracePt t="81384" x="1447800" y="4248150"/>
          <p14:tracePt t="81401" x="1485900" y="4286250"/>
          <p14:tracePt t="81417" x="1568450" y="4324350"/>
          <p14:tracePt t="81420" x="1631950" y="4343400"/>
          <p14:tracePt t="81434" x="1708150" y="4356100"/>
          <p14:tracePt t="81451" x="1968500" y="4381500"/>
          <p14:tracePt t="81467" x="2082800" y="4381500"/>
          <p14:tracePt t="81484" x="2152650" y="4368800"/>
          <p14:tracePt t="81500" x="2178050" y="4343400"/>
          <p14:tracePt t="81517" x="2184400" y="4311650"/>
          <p14:tracePt t="81534" x="2184400" y="4273550"/>
          <p14:tracePt t="81550" x="2171700" y="4235450"/>
          <p14:tracePt t="81567" x="2152650" y="4210050"/>
          <p14:tracePt t="81584" x="2133600" y="4184650"/>
          <p14:tracePt t="81600" x="2095500" y="4159250"/>
          <p14:tracePt t="81617" x="2044700" y="4140200"/>
          <p14:tracePt t="81634" x="1981200" y="4127500"/>
          <p14:tracePt t="81636" x="1962150" y="4127500"/>
          <p14:tracePt t="81651" x="1924050" y="4127500"/>
          <p14:tracePt t="81667" x="1911350" y="4127500"/>
          <p14:tracePt t="81684" x="1905000" y="4127500"/>
          <p14:tracePt t="81701" x="1892300" y="4127500"/>
          <p14:tracePt t="81717" x="1892300" y="4133850"/>
          <p14:tracePt t="81734" x="1885950" y="4140200"/>
          <p14:tracePt t="81750" x="1885950" y="4152900"/>
          <p14:tracePt t="81767" x="1885950" y="4184650"/>
          <p14:tracePt t="81784" x="1905000" y="4210050"/>
          <p14:tracePt t="81800" x="1936750" y="4241800"/>
          <p14:tracePt t="81817" x="1981200" y="4267200"/>
          <p14:tracePt t="81834" x="2019300" y="4279900"/>
          <p14:tracePt t="81836" x="2025650" y="4286250"/>
          <p14:tracePt t="81852" x="2032000" y="4286250"/>
          <p14:tracePt t="81867" x="2038350" y="4286250"/>
          <p14:tracePt t="82099" x="0" y="0"/>
        </p14:tracePtLst>
        <p14:tracePtLst>
          <p14:tracePt t="83269" x="1517650" y="4057650"/>
          <p14:tracePt t="83283" x="1504950" y="4057650"/>
          <p14:tracePt t="83300" x="1492250" y="4064000"/>
          <p14:tracePt t="83316" x="1479550" y="4070350"/>
          <p14:tracePt t="83333" x="1466850" y="4095750"/>
          <p14:tracePt t="83350" x="1460500" y="4108450"/>
          <p14:tracePt t="83366" x="1460500" y="4121150"/>
          <p14:tracePt t="83383" x="1454150" y="4127500"/>
          <p14:tracePt t="83400" x="1454150" y="4152900"/>
          <p14:tracePt t="83417" x="1454150" y="4184650"/>
          <p14:tracePt t="83420" x="1454150" y="4203700"/>
          <p14:tracePt t="83433" x="1454150" y="4222750"/>
          <p14:tracePt t="83450" x="1479550" y="4267200"/>
          <p14:tracePt t="83467" x="1543050" y="4324350"/>
          <p14:tracePt t="83483" x="1625600" y="4368800"/>
          <p14:tracePt t="83500" x="1733550" y="4400550"/>
          <p14:tracePt t="83517" x="1835150" y="4425950"/>
          <p14:tracePt t="83533" x="1911350" y="4432300"/>
          <p14:tracePt t="83550" x="1968500" y="4432300"/>
          <p14:tracePt t="83566" x="2012950" y="4432300"/>
          <p14:tracePt t="83583" x="2032000" y="4419600"/>
          <p14:tracePt t="83600" x="2051050" y="4387850"/>
          <p14:tracePt t="83616" x="2057400" y="4362450"/>
          <p14:tracePt t="83620" x="2057400" y="4337050"/>
          <p14:tracePt t="83633" x="2057400" y="4311650"/>
          <p14:tracePt t="83650" x="2057400" y="4273550"/>
          <p14:tracePt t="83652" x="2057400" y="4241800"/>
          <p14:tracePt t="83667" x="2032000" y="4203700"/>
          <p14:tracePt t="83683" x="2012950" y="4171950"/>
          <p14:tracePt t="83700" x="1981200" y="4140200"/>
          <p14:tracePt t="83717" x="1936750" y="4114800"/>
          <p14:tracePt t="83733" x="1898650" y="4095750"/>
          <p14:tracePt t="83750" x="1866900" y="4083050"/>
          <p14:tracePt t="83766" x="1854200" y="4083050"/>
          <p14:tracePt t="83783" x="1841500" y="4083050"/>
          <p14:tracePt t="83800" x="1822450" y="4083050"/>
          <p14:tracePt t="83816" x="1803400" y="4102100"/>
          <p14:tracePt t="83833" x="1784350" y="4121150"/>
          <p14:tracePt t="83836" x="1778000" y="4133850"/>
          <p14:tracePt t="83850" x="1771650" y="4146550"/>
          <p14:tracePt t="83866" x="1771650" y="4171950"/>
          <p14:tracePt t="83883" x="1771650" y="4216400"/>
          <p14:tracePt t="83900" x="1778000" y="4254500"/>
          <p14:tracePt t="83916" x="1803400" y="4292600"/>
          <p14:tracePt t="83933" x="1835150" y="4330700"/>
          <p14:tracePt t="83950" x="1860550" y="4349750"/>
          <p14:tracePt t="83966" x="1873250" y="4349750"/>
          <p14:tracePt t="83983" x="1879600" y="4349750"/>
          <p14:tracePt t="84000" x="1892300" y="4349750"/>
          <p14:tracePt t="84016" x="1905000" y="4349750"/>
          <p14:tracePt t="84033" x="1917700" y="4324350"/>
          <p14:tracePt t="84037" x="1924050" y="4305300"/>
          <p14:tracePt t="84049" x="1924050" y="4286250"/>
          <p14:tracePt t="84067" x="1936750" y="4241800"/>
          <p14:tracePt t="84083" x="1936750" y="4210050"/>
          <p14:tracePt t="84099" x="1936750" y="4178300"/>
          <p14:tracePt t="84116" x="1917700" y="4165600"/>
          <p14:tracePt t="84133" x="1898650" y="4152900"/>
          <p14:tracePt t="84150" x="1860550" y="4152900"/>
          <p14:tracePt t="84167" x="1816100" y="4152900"/>
          <p14:tracePt t="84183" x="1752600" y="4165600"/>
          <p14:tracePt t="84200" x="1720850" y="4191000"/>
          <p14:tracePt t="84216" x="1701800" y="4222750"/>
          <p14:tracePt t="84233" x="1695450" y="4254500"/>
          <p14:tracePt t="84236" x="1695450" y="4260850"/>
          <p14:tracePt t="84249" x="1695450" y="4273550"/>
          <p14:tracePt t="84266" x="1701800" y="4286250"/>
          <p14:tracePt t="84283" x="1714500" y="4298950"/>
          <p14:tracePt t="84299" x="1727200" y="4298950"/>
          <p14:tracePt t="84316" x="1758950" y="4298950"/>
          <p14:tracePt t="84333" x="1828800" y="4292600"/>
          <p14:tracePt t="84349" x="1866900" y="4273550"/>
          <p14:tracePt t="84366" x="1905000" y="4248150"/>
          <p14:tracePt t="84383" x="1924050" y="4216400"/>
          <p14:tracePt t="84400" x="1930400" y="4203700"/>
          <p14:tracePt t="84416" x="1930400" y="4184650"/>
          <p14:tracePt t="84433" x="1930400" y="4165600"/>
          <p14:tracePt t="84436" x="1924050" y="4165600"/>
          <p14:tracePt t="84449" x="1917700" y="4159250"/>
          <p14:tracePt t="84467" x="1898650" y="4152900"/>
          <p14:tracePt t="84483" x="1879600" y="4152900"/>
          <p14:tracePt t="84500" x="1873250" y="4152900"/>
          <p14:tracePt t="84516" x="1860550" y="4152900"/>
          <p14:tracePt t="84676" x="1847850" y="4152900"/>
          <p14:tracePt t="84686" x="1835150" y="4152900"/>
          <p14:tracePt t="84699" x="1803400" y="4152900"/>
          <p14:tracePt t="84716" x="1765300" y="4152900"/>
          <p14:tracePt t="84733" x="1720850" y="4152900"/>
          <p14:tracePt t="84749" x="1682750" y="4152900"/>
          <p14:tracePt t="84766" x="1657350" y="4165600"/>
          <p14:tracePt t="84783" x="1644650" y="4171950"/>
          <p14:tracePt t="84799" x="1631950" y="4197350"/>
          <p14:tracePt t="84816" x="1631950" y="4210050"/>
          <p14:tracePt t="84833" x="1631950" y="4229100"/>
          <p14:tracePt t="84849" x="1631950" y="4248150"/>
          <p14:tracePt t="84853" x="1631950" y="4254500"/>
          <p14:tracePt t="84866" x="1631950" y="4260850"/>
          <p14:tracePt t="84883" x="1644650" y="4279900"/>
          <p14:tracePt t="84899" x="1670050" y="4292600"/>
          <p14:tracePt t="84916" x="1727200" y="4305300"/>
          <p14:tracePt t="84933" x="1816100" y="4324350"/>
          <p14:tracePt t="84950" x="1911350" y="4324350"/>
          <p14:tracePt t="84966" x="2000250" y="4324350"/>
          <p14:tracePt t="84983" x="2051050" y="4324350"/>
          <p14:tracePt t="84999" x="2076450" y="4324350"/>
          <p14:tracePt t="85016" x="2082800" y="4311650"/>
          <p14:tracePt t="85033" x="2095500" y="4292600"/>
          <p14:tracePt t="85036" x="2095500" y="4286250"/>
          <p14:tracePt t="85049" x="2095500" y="4273550"/>
          <p14:tracePt t="85066" x="2095500" y="4241800"/>
          <p14:tracePt t="85083" x="2082800" y="4184650"/>
          <p14:tracePt t="85099" x="2063750" y="4152900"/>
          <p14:tracePt t="85116" x="2025650" y="4114800"/>
          <p14:tracePt t="85133" x="1962150" y="4089400"/>
          <p14:tracePt t="85150" x="1892300" y="4057650"/>
          <p14:tracePt t="85166" x="1854200" y="4051300"/>
          <p14:tracePt t="85183" x="1828800" y="4051300"/>
          <p14:tracePt t="85200" x="1822450" y="4051300"/>
          <p14:tracePt t="85216" x="1803400" y="4051300"/>
          <p14:tracePt t="85233" x="1797050" y="4057650"/>
          <p14:tracePt t="85236" x="1790700" y="4070350"/>
          <p14:tracePt t="85249" x="1790700" y="4076700"/>
          <p14:tracePt t="85266" x="1790700" y="4102100"/>
          <p14:tracePt t="85268" x="1790700" y="4114800"/>
          <p14:tracePt t="85283" x="1790700" y="4152900"/>
          <p14:tracePt t="85299" x="1809750" y="4191000"/>
          <p14:tracePt t="85316" x="1847850" y="4229100"/>
          <p14:tracePt t="85332" x="1879600" y="4254500"/>
          <p14:tracePt t="85349" x="1905000" y="4267200"/>
          <p14:tracePt t="85382" x="1911350" y="4267200"/>
          <p14:tracePt t="85399" x="1924050" y="4267200"/>
          <p14:tracePt t="85433" x="1930400" y="4267200"/>
          <p14:tracePt t="85804" x="0" y="0"/>
        </p14:tracePtLst>
        <p14:tracePtLst>
          <p14:tracePt t="88278" x="2362200" y="4394200"/>
          <p14:tracePt t="88334" x="2374900" y="4394200"/>
          <p14:tracePt t="88349" x="2413000" y="4394200"/>
          <p14:tracePt t="88365" x="2495550" y="4394200"/>
          <p14:tracePt t="88382" x="2635250" y="4394200"/>
          <p14:tracePt t="88398" x="2825750" y="4394200"/>
          <p14:tracePt t="88415" x="3048000" y="4394200"/>
          <p14:tracePt t="88431" x="3327400" y="4394200"/>
          <p14:tracePt t="88448" x="3575050" y="4394200"/>
          <p14:tracePt t="88465" x="3790950" y="4394200"/>
          <p14:tracePt t="88482" x="3949700" y="4394200"/>
          <p14:tracePt t="88484" x="4025900" y="4394200"/>
          <p14:tracePt t="88498" x="4076700" y="4394200"/>
          <p14:tracePt t="88515" x="4210050" y="4400550"/>
          <p14:tracePt t="88531" x="4254500" y="4406900"/>
          <p14:tracePt t="88549" x="4273550" y="4413250"/>
          <p14:tracePt t="88565" x="4279900" y="4413250"/>
          <p14:tracePt t="88772" x="4286250" y="4413250"/>
          <p14:tracePt t="88805" x="4292600" y="4413250"/>
          <p14:tracePt t="88815" x="4298950" y="4413250"/>
          <p14:tracePt t="88832" x="4305300" y="4413250"/>
          <p14:tracePt t="88848" x="4318000" y="4413250"/>
          <p14:tracePt t="88865" x="4324350" y="4413250"/>
          <p14:tracePt t="88881" x="4337050" y="4413250"/>
          <p14:tracePt t="88898" x="4368800" y="4413250"/>
          <p14:tracePt t="88915" x="4413250" y="4394200"/>
          <p14:tracePt t="88932" x="4445000" y="4381500"/>
          <p14:tracePt t="88948" x="4483100" y="4356100"/>
          <p14:tracePt t="88965" x="4508500" y="4318000"/>
          <p14:tracePt t="88982" x="4533900" y="4286250"/>
          <p14:tracePt t="88999" x="4552950" y="4254500"/>
          <p14:tracePt t="89015" x="4559300" y="4241800"/>
          <p14:tracePt t="89031" x="4559300" y="4229100"/>
          <p14:tracePt t="89048" x="4559300" y="4222750"/>
          <p14:tracePt t="89065" x="4559300" y="4210050"/>
          <p14:tracePt t="89081" x="4559300" y="4184650"/>
          <p14:tracePt t="89084" x="4546600" y="4178300"/>
          <p14:tracePt t="89098" x="4540250" y="4165600"/>
          <p14:tracePt t="89115" x="4457700" y="4102100"/>
          <p14:tracePt t="89131" x="4381500" y="4076700"/>
          <p14:tracePt t="89148" x="4311650" y="4051300"/>
          <p14:tracePt t="89164" x="4254500" y="4038600"/>
          <p14:tracePt t="89181" x="4229100" y="4038600"/>
          <p14:tracePt t="89198" x="4203700" y="4038600"/>
          <p14:tracePt t="89214" x="4184650" y="4038600"/>
          <p14:tracePt t="89231" x="4171950" y="4051300"/>
          <p14:tracePt t="89248" x="4146550" y="4070350"/>
          <p14:tracePt t="89264" x="4140200" y="4095750"/>
          <p14:tracePt t="89281" x="4127500" y="4133850"/>
          <p14:tracePt t="89284" x="4127500" y="4146550"/>
          <p14:tracePt t="89298" x="4127500" y="4159250"/>
          <p14:tracePt t="89315" x="4133850" y="4254500"/>
          <p14:tracePt t="89331" x="4178300" y="4324350"/>
          <p14:tracePt t="89348" x="4235450" y="4381500"/>
          <p14:tracePt t="89364" x="4318000" y="4438650"/>
          <p14:tracePt t="89381" x="4425950" y="4476750"/>
          <p14:tracePt t="89398" x="4489450" y="4489450"/>
          <p14:tracePt t="89414" x="4540250" y="4489450"/>
          <p14:tracePt t="89431" x="4591050" y="4483100"/>
          <p14:tracePt t="89448" x="4629150" y="4464050"/>
          <p14:tracePt t="89464" x="4660900" y="4438650"/>
          <p14:tracePt t="89481" x="4686300" y="4400550"/>
          <p14:tracePt t="89498" x="4699000" y="4349750"/>
          <p14:tracePt t="89514" x="4699000" y="4286250"/>
          <p14:tracePt t="89531" x="4692650" y="4241800"/>
          <p14:tracePt t="89547" x="4679950" y="4203700"/>
          <p14:tracePt t="89564" x="4660900" y="4171950"/>
          <p14:tracePt t="89581" x="4629150" y="4146550"/>
          <p14:tracePt t="89598" x="4584700" y="4121150"/>
          <p14:tracePt t="89614" x="4521200" y="4095750"/>
          <p14:tracePt t="89631" x="4432300" y="4076700"/>
          <p14:tracePt t="89648" x="4362450" y="4070350"/>
          <p14:tracePt t="89664" x="4286250" y="4070350"/>
          <p14:tracePt t="89681" x="4229100" y="4089400"/>
          <p14:tracePt t="89683" x="4210050" y="4102100"/>
          <p14:tracePt t="89698" x="4184650" y="4114800"/>
          <p14:tracePt t="89715" x="4146550" y="4159250"/>
          <p14:tracePt t="89732" x="4140200" y="4184650"/>
          <p14:tracePt t="89748" x="4140200" y="4203700"/>
          <p14:tracePt t="89764" x="4140200" y="4235450"/>
          <p14:tracePt t="89781" x="4146550" y="4267200"/>
          <p14:tracePt t="89798" x="4159250" y="4298950"/>
          <p14:tracePt t="89814" x="4184650" y="4318000"/>
          <p14:tracePt t="89831" x="4216400" y="4337050"/>
          <p14:tracePt t="89848" x="4279900" y="4349750"/>
          <p14:tracePt t="89864" x="4375150" y="4362450"/>
          <p14:tracePt t="89881" x="4464050" y="4362450"/>
          <p14:tracePt t="89897" x="4540250" y="4356100"/>
          <p14:tracePt t="89900" x="4559300" y="4343400"/>
          <p14:tracePt t="89914" x="4578350" y="4330700"/>
          <p14:tracePt t="89931" x="4597400" y="4298950"/>
          <p14:tracePt t="89948" x="4597400" y="4279900"/>
          <p14:tracePt t="89965" x="4597400" y="4260850"/>
          <p14:tracePt t="89981" x="4597400" y="4235450"/>
          <p14:tracePt t="89998" x="4584700" y="4203700"/>
          <p14:tracePt t="90014" x="4552950" y="4178300"/>
          <p14:tracePt t="90031" x="4508500" y="4159250"/>
          <p14:tracePt t="90048" x="4451350" y="4146550"/>
          <p14:tracePt t="90064" x="4400550" y="4133850"/>
          <p14:tracePt t="90081" x="4362450" y="4133850"/>
          <p14:tracePt t="90084" x="4343400" y="4133850"/>
          <p14:tracePt t="90097" x="4330700" y="4140200"/>
          <p14:tracePt t="90114" x="4311650" y="4171950"/>
          <p14:tracePt t="90116" x="4305300" y="4184650"/>
          <p14:tracePt t="90131" x="4298950" y="4229100"/>
          <p14:tracePt t="90148" x="4292600" y="4254500"/>
          <p14:tracePt t="90164" x="4292600" y="4292600"/>
          <p14:tracePt t="90181" x="4305300" y="4311650"/>
          <p14:tracePt t="90198" x="4349750" y="4337050"/>
          <p14:tracePt t="90214" x="4419600" y="4349750"/>
          <p14:tracePt t="90231" x="4483100" y="4349750"/>
          <p14:tracePt t="90248" x="4546600" y="4337050"/>
          <p14:tracePt t="90265" x="4572000" y="4311650"/>
          <p14:tracePt t="90267" x="4584700" y="4292600"/>
          <p14:tracePt t="90281" x="4584700" y="4279900"/>
          <p14:tracePt t="90297" x="4584700" y="4260850"/>
          <p14:tracePt t="90314" x="4584700" y="4241800"/>
          <p14:tracePt t="90331" x="4572000" y="4216400"/>
          <p14:tracePt t="90347" x="4552950" y="4210050"/>
          <p14:tracePt t="90364" x="4533900" y="4210050"/>
          <p14:tracePt t="90381" x="4508500" y="4210050"/>
          <p14:tracePt t="90397" x="4495800" y="4216400"/>
          <p14:tracePt t="90414" x="4483100" y="4248150"/>
          <p14:tracePt t="90431" x="4476750" y="4260850"/>
          <p14:tracePt t="90493" x="4483100" y="4254500"/>
          <p14:tracePt t="90501" x="4489450" y="4241800"/>
          <p14:tracePt t="90514" x="4495800" y="4222750"/>
          <p14:tracePt t="90531" x="4502150" y="4184650"/>
          <p14:tracePt t="90547" x="4502150" y="4171950"/>
          <p14:tracePt t="90564" x="4502150" y="4159250"/>
          <p14:tracePt t="90581" x="4489450" y="4152900"/>
          <p14:tracePt t="90597" x="4451350" y="4152900"/>
          <p14:tracePt t="90614" x="4419600" y="4152900"/>
          <p14:tracePt t="90631" x="4381500" y="4159250"/>
          <p14:tracePt t="90647" x="4356100" y="4171950"/>
          <p14:tracePt t="90664" x="4343400" y="4184650"/>
          <p14:tracePt t="90813" x="0" y="0"/>
        </p14:tracePtLst>
        <p14:tracePtLst>
          <p14:tracePt t="92191" x="1238250" y="4826000"/>
          <p14:tracePt t="92302" x="1250950" y="4826000"/>
          <p14:tracePt t="92318" x="1314450" y="4826000"/>
          <p14:tracePt t="92337" x="1428750" y="4826000"/>
          <p14:tracePt t="92340" x="1492250" y="4826000"/>
          <p14:tracePt t="92356" x="1600200" y="4826000"/>
          <p14:tracePt t="92365" x="1651000" y="4826000"/>
          <p14:tracePt t="92380" x="1733550" y="4838700"/>
          <p14:tracePt t="92397" x="1784350" y="4845050"/>
          <p14:tracePt t="92413" x="1809750" y="4851400"/>
          <p14:tracePt t="92430" x="1847850" y="4857750"/>
          <p14:tracePt t="92447" x="1905000" y="4857750"/>
          <p14:tracePt t="92463" x="1981200" y="4857750"/>
          <p14:tracePt t="92480" x="2057400" y="4857750"/>
          <p14:tracePt t="92497" x="2095500" y="4857750"/>
          <p14:tracePt t="92501" x="2108200" y="4857750"/>
          <p14:tracePt t="92514" x="2114550" y="4857750"/>
          <p14:tracePt t="92531" x="2127250" y="4857750"/>
          <p14:tracePt t="92534" x="2139950" y="4857750"/>
          <p14:tracePt t="92547" x="2152650" y="4851400"/>
          <p14:tracePt t="92563" x="2171700" y="4826000"/>
          <p14:tracePt t="92580" x="2178050" y="4800600"/>
          <p14:tracePt t="92597" x="2197100" y="4762500"/>
          <p14:tracePt t="92613" x="2209800" y="4711700"/>
          <p14:tracePt t="92630" x="2216150" y="4686300"/>
          <p14:tracePt t="92647" x="2216150" y="4660900"/>
          <p14:tracePt t="92663" x="2216150" y="4629150"/>
          <p14:tracePt t="92680" x="2197100" y="4610100"/>
          <p14:tracePt t="92697" x="2165350" y="4578350"/>
          <p14:tracePt t="92700" x="2146300" y="4565650"/>
          <p14:tracePt t="92713" x="2127250" y="4552950"/>
          <p14:tracePt t="92730" x="2076450" y="4533900"/>
          <p14:tracePt t="92747" x="1955800" y="4508500"/>
          <p14:tracePt t="92763" x="1835150" y="4483100"/>
          <p14:tracePt t="92780" x="1714500" y="4476750"/>
          <p14:tracePt t="92796" x="1587500" y="4476750"/>
          <p14:tracePt t="92813" x="1479550" y="4476750"/>
          <p14:tracePt t="92830" x="1403350" y="4476750"/>
          <p14:tracePt t="92846" x="1333500" y="4483100"/>
          <p14:tracePt t="92863" x="1289050" y="4489450"/>
          <p14:tracePt t="92880" x="1250950" y="4502150"/>
          <p14:tracePt t="92897" x="1219200" y="4508500"/>
          <p14:tracePt t="92913" x="1193800" y="4521200"/>
          <p14:tracePt t="92916" x="1187450" y="4533900"/>
          <p14:tracePt t="92930" x="1181100" y="4546600"/>
          <p14:tracePt t="92947" x="1174750" y="4584700"/>
          <p14:tracePt t="92964" x="1174750" y="4616450"/>
          <p14:tracePt t="92980" x="1174750" y="4641850"/>
          <p14:tracePt t="92998" x="1174750" y="4673600"/>
          <p14:tracePt t="93013" x="1181100" y="4711700"/>
          <p14:tracePt t="93030" x="1187450" y="4737100"/>
          <p14:tracePt t="93048" x="1206500" y="4762500"/>
          <p14:tracePt t="93063" x="1238250" y="4800600"/>
          <p14:tracePt t="93080" x="1289050" y="4826000"/>
          <p14:tracePt t="93097" x="1352550" y="4851400"/>
          <p14:tracePt t="93101" x="1384300" y="4857750"/>
          <p14:tracePt t="93113" x="1422400" y="4864100"/>
          <p14:tracePt t="93130" x="1511300" y="4883150"/>
          <p14:tracePt t="93132" x="1555750" y="4895850"/>
          <p14:tracePt t="93147" x="1651000" y="4908550"/>
          <p14:tracePt t="93163" x="1733550" y="4927600"/>
          <p14:tracePt t="93180" x="1803400" y="4940300"/>
          <p14:tracePt t="93196" x="1847850" y="4940300"/>
          <p14:tracePt t="93214" x="1885950" y="4940300"/>
          <p14:tracePt t="93231" x="1905000" y="4940300"/>
          <p14:tracePt t="93247" x="1911350" y="4940300"/>
          <p14:tracePt t="93264" x="1924050" y="4940300"/>
          <p14:tracePt t="93444" x="0" y="0"/>
        </p14:tracePtLst>
        <p14:tracePtLst>
          <p14:tracePt t="94873" x="1130300" y="4737100"/>
          <p14:tracePt t="94893" x="1149350" y="4749800"/>
          <p14:tracePt t="94904" x="1155700" y="4756150"/>
          <p14:tracePt t="94913" x="1168400" y="4762500"/>
          <p14:tracePt t="94929" x="1200150" y="4781550"/>
          <p14:tracePt t="94932" x="1225550" y="4787900"/>
          <p14:tracePt t="94946" x="1244600" y="4794250"/>
          <p14:tracePt t="94963" x="1390650" y="4813300"/>
          <p14:tracePt t="94979" x="1504950" y="4813300"/>
          <p14:tracePt t="94996" x="1644650" y="4813300"/>
          <p14:tracePt t="95013" x="1771650" y="4813300"/>
          <p14:tracePt t="95029" x="1892300" y="4813300"/>
          <p14:tracePt t="95047" x="1987550" y="4806950"/>
          <p14:tracePt t="95063" x="2038350" y="4794250"/>
          <p14:tracePt t="95079" x="2076450" y="4775200"/>
          <p14:tracePt t="95096" x="2095500" y="4749800"/>
          <p14:tracePt t="95112" x="2120900" y="4718050"/>
          <p14:tracePt t="95129" x="2133600" y="4679950"/>
          <p14:tracePt t="95132" x="2139950" y="4660900"/>
          <p14:tracePt t="95146" x="2139950" y="4654550"/>
          <p14:tracePt t="95163" x="2139950" y="4622800"/>
          <p14:tracePt t="95179" x="2139950" y="4603750"/>
          <p14:tracePt t="95196" x="2139950" y="4591050"/>
          <p14:tracePt t="95213" x="2133600" y="4559300"/>
          <p14:tracePt t="95229" x="2120900" y="4546600"/>
          <p14:tracePt t="95246" x="2076450" y="4521200"/>
          <p14:tracePt t="95262" x="2012950" y="4495800"/>
          <p14:tracePt t="95279" x="1924050" y="4476750"/>
          <p14:tracePt t="95296" x="1828800" y="4464050"/>
          <p14:tracePt t="95312" x="1727200" y="4464050"/>
          <p14:tracePt t="95316" x="1676400" y="4464050"/>
          <p14:tracePt t="95329" x="1631950" y="4464050"/>
          <p14:tracePt t="95346" x="1549400" y="4464050"/>
          <p14:tracePt t="95347" x="1504950" y="4464050"/>
          <p14:tracePt t="95362" x="1466850" y="4470400"/>
          <p14:tracePt t="95379" x="1397000" y="4489450"/>
          <p14:tracePt t="95396" x="1352550" y="4502150"/>
          <p14:tracePt t="95412" x="1327150" y="4514850"/>
          <p14:tracePt t="95429" x="1295400" y="4521200"/>
          <p14:tracePt t="95446" x="1276350" y="4540250"/>
          <p14:tracePt t="95462" x="1263650" y="4552950"/>
          <p14:tracePt t="95479" x="1257300" y="4565650"/>
          <p14:tracePt t="95496" x="1250950" y="4584700"/>
          <p14:tracePt t="95513" x="1250950" y="4597400"/>
          <p14:tracePt t="95516" x="1250950" y="4610100"/>
          <p14:tracePt t="95529" x="1244600" y="4622800"/>
          <p14:tracePt t="95546" x="1244600" y="4635500"/>
          <p14:tracePt t="95562" x="1244600" y="4648200"/>
          <p14:tracePt t="95579" x="1244600" y="4686300"/>
          <p14:tracePt t="95596" x="1250950" y="4724400"/>
          <p14:tracePt t="95612" x="1263650" y="4762500"/>
          <p14:tracePt t="95629" x="1270000" y="4781550"/>
          <p14:tracePt t="95645" x="1289050" y="4806950"/>
          <p14:tracePt t="95662" x="1308100" y="4826000"/>
          <p14:tracePt t="95679" x="1320800" y="4838700"/>
          <p14:tracePt t="95696" x="1352550" y="4857750"/>
          <p14:tracePt t="95712" x="1390650" y="4876800"/>
          <p14:tracePt t="95716" x="1428750" y="4895850"/>
          <p14:tracePt t="95729" x="1460500" y="4902200"/>
          <p14:tracePt t="95746" x="1562100" y="4921250"/>
          <p14:tracePt t="95748" x="1619250" y="4933950"/>
          <p14:tracePt t="95763" x="1727200" y="4940300"/>
          <p14:tracePt t="95779" x="1854200" y="4940300"/>
          <p14:tracePt t="95796" x="1968500" y="4940300"/>
          <p14:tracePt t="95812" x="2070100" y="4940300"/>
          <p14:tracePt t="95829" x="2139950" y="4921250"/>
          <p14:tracePt t="95846" x="2197100" y="4914900"/>
          <p14:tracePt t="95862" x="2247900" y="4902200"/>
          <p14:tracePt t="95879" x="2273300" y="4895850"/>
          <p14:tracePt t="95895" x="2292350" y="4889500"/>
          <p14:tracePt t="95912" x="2311400" y="4876800"/>
          <p14:tracePt t="95929" x="2324100" y="4870450"/>
          <p14:tracePt t="95945" x="2336800" y="4851400"/>
          <p14:tracePt t="95948" x="2336800" y="4845050"/>
          <p14:tracePt t="95963" x="2349500" y="4813300"/>
          <p14:tracePt t="95979" x="2349500" y="4787900"/>
          <p14:tracePt t="95996" x="2349500" y="4756150"/>
          <p14:tracePt t="96012" x="2343150" y="4718050"/>
          <p14:tracePt t="96029" x="2324100" y="4679950"/>
          <p14:tracePt t="96046" x="2305050" y="4648200"/>
          <p14:tracePt t="96062" x="2254250" y="4610100"/>
          <p14:tracePt t="96079" x="2184400" y="4572000"/>
          <p14:tracePt t="96096" x="2101850" y="4540250"/>
          <p14:tracePt t="96112" x="2012950" y="4502150"/>
          <p14:tracePt t="96129" x="1930400" y="4489450"/>
          <p14:tracePt t="96131" x="1885950" y="4483100"/>
          <p14:tracePt t="96145" x="1854200" y="4476750"/>
          <p14:tracePt t="96162" x="1784350" y="4464050"/>
          <p14:tracePt t="96164" x="1746250" y="4451350"/>
          <p14:tracePt t="96179" x="1695450" y="4451350"/>
          <p14:tracePt t="96195" x="1638300" y="4451350"/>
          <p14:tracePt t="96212" x="1587500" y="4451350"/>
          <p14:tracePt t="96229" x="1549400" y="4451350"/>
          <p14:tracePt t="96246" x="1530350" y="4457700"/>
          <p14:tracePt t="96262" x="1504950" y="4470400"/>
          <p14:tracePt t="96279" x="1492250" y="4476750"/>
          <p14:tracePt t="96295" x="1479550" y="4489450"/>
          <p14:tracePt t="96312" x="1473200" y="4502150"/>
          <p14:tracePt t="96329" x="1460500" y="4527550"/>
          <p14:tracePt t="96332" x="1460500" y="4540250"/>
          <p14:tracePt t="96345" x="1454150" y="4559300"/>
          <p14:tracePt t="96362" x="1454150" y="4591050"/>
          <p14:tracePt t="96364" x="1454150" y="4610100"/>
          <p14:tracePt t="96379" x="1454150" y="4641850"/>
          <p14:tracePt t="96395" x="1454150" y="4667250"/>
          <p14:tracePt t="96412" x="1454150" y="4686300"/>
          <p14:tracePt t="96445" x="1454150" y="4699000"/>
          <p14:tracePt t="96579" x="0" y="0"/>
        </p14:tracePtLst>
        <p14:tracePtLst>
          <p14:tracePt t="97127" x="1301750" y="4832350"/>
          <p14:tracePt t="97255" x="1308100" y="4832350"/>
          <p14:tracePt t="97274" x="1346200" y="4832350"/>
          <p14:tracePt t="97291" x="1435100" y="4838700"/>
          <p14:tracePt t="97294" x="1473200" y="4838700"/>
          <p14:tracePt t="97305" x="1517650" y="4838700"/>
          <p14:tracePt t="97313" x="1581150" y="4845050"/>
          <p14:tracePt t="97329" x="1670050" y="4864100"/>
          <p14:tracePt t="97345" x="1727200" y="4870450"/>
          <p14:tracePt t="97348" x="1746250" y="4870450"/>
          <p14:tracePt t="97362" x="1765300" y="4870450"/>
          <p14:tracePt t="97379" x="1816100" y="4883150"/>
          <p14:tracePt t="97395" x="1860550" y="4883150"/>
          <p14:tracePt t="97412" x="1905000" y="4883150"/>
          <p14:tracePt t="97428" x="1949450" y="4883150"/>
          <p14:tracePt t="97445" x="1981200" y="4883150"/>
          <p14:tracePt t="97462" x="2000250" y="4883150"/>
          <p14:tracePt t="97509" x="2006600" y="4883150"/>
          <p14:tracePt t="97534" x="2012950" y="4883150"/>
          <p14:tracePt t="97548" x="2019300" y="4883150"/>
          <p14:tracePt t="97581" x="2025650" y="4883150"/>
          <p14:tracePt t="97590" x="2038350" y="4883150"/>
          <p14:tracePt t="97598" x="2038350" y="4876800"/>
          <p14:tracePt t="97612" x="2057400" y="4864100"/>
          <p14:tracePt t="97628" x="2063750" y="4838700"/>
          <p14:tracePt t="97645" x="2089150" y="4806950"/>
          <p14:tracePt t="97662" x="2108200" y="4768850"/>
          <p14:tracePt t="97678" x="2120900" y="4737100"/>
          <p14:tracePt t="97695" x="2133600" y="4699000"/>
          <p14:tracePt t="97712" x="2133600" y="4686300"/>
          <p14:tracePt t="97715" x="2133600" y="4667250"/>
          <p14:tracePt t="97728" x="2133600" y="4660900"/>
          <p14:tracePt t="97746" x="2133600" y="4629150"/>
          <p14:tracePt t="97762" x="2127250" y="4616450"/>
          <p14:tracePt t="97779" x="2089150" y="4584700"/>
          <p14:tracePt t="97796" x="2051050" y="4559300"/>
          <p14:tracePt t="97812" x="1968500" y="4521200"/>
          <p14:tracePt t="97828" x="1854200" y="4476750"/>
          <p14:tracePt t="97845" x="1739900" y="4445000"/>
          <p14:tracePt t="97861" x="1631950" y="4425950"/>
          <p14:tracePt t="97878" x="1555750" y="4413250"/>
          <p14:tracePt t="97895" x="1511300" y="4406900"/>
          <p14:tracePt t="97912" x="1473200" y="4406900"/>
          <p14:tracePt t="97928" x="1435100" y="4406900"/>
          <p14:tracePt t="97945" x="1403350" y="4406900"/>
          <p14:tracePt t="97948" x="1377950" y="4406900"/>
          <p14:tracePt t="97962" x="1358900" y="4413250"/>
          <p14:tracePt t="97979" x="1308100" y="4438650"/>
          <p14:tracePt t="97995" x="1289050" y="4457700"/>
          <p14:tracePt t="98012" x="1263650" y="4483100"/>
          <p14:tracePt t="98028" x="1238250" y="4508500"/>
          <p14:tracePt t="98045" x="1231900" y="4546600"/>
          <p14:tracePt t="98062" x="1225550" y="4572000"/>
          <p14:tracePt t="98078" x="1219200" y="4616450"/>
          <p14:tracePt t="98095" x="1219200" y="4641850"/>
          <p14:tracePt t="98111" x="1219200" y="4667250"/>
          <p14:tracePt t="98128" x="1219200" y="4686300"/>
          <p14:tracePt t="98144" x="1219200" y="4705350"/>
          <p14:tracePt t="98161" x="1225550" y="4730750"/>
          <p14:tracePt t="98163" x="1231900" y="4730750"/>
          <p14:tracePt t="98178" x="1238250" y="4743450"/>
          <p14:tracePt t="98195" x="1276350" y="4768850"/>
          <p14:tracePt t="98211" x="1320800" y="4794250"/>
          <p14:tracePt t="98228" x="1397000" y="4819650"/>
          <p14:tracePt t="98245" x="1517650" y="4838700"/>
          <p14:tracePt t="98261" x="1651000" y="4876800"/>
          <p14:tracePt t="98278" x="1771650" y="4889500"/>
          <p14:tracePt t="98295" x="1847850" y="4902200"/>
          <p14:tracePt t="98311" x="1885950" y="4908550"/>
          <p14:tracePt t="98328" x="1898650" y="4908550"/>
          <p14:tracePt t="98345" x="1911350" y="4908550"/>
          <p14:tracePt t="98361" x="1943100" y="4908550"/>
          <p14:tracePt t="98378" x="1968500" y="4902200"/>
          <p14:tracePt t="98395" x="2000250" y="4895850"/>
          <p14:tracePt t="98411" x="2012950" y="4889500"/>
          <p14:tracePt t="98428" x="2012950" y="4883150"/>
          <p14:tracePt t="98444" x="2032000" y="4876800"/>
          <p14:tracePt t="98461" x="2038350" y="4864100"/>
          <p14:tracePt t="98478" x="2051050" y="4864100"/>
          <p14:tracePt t="98495" x="2063750" y="4851400"/>
          <p14:tracePt t="98511" x="2070100" y="4832350"/>
          <p14:tracePt t="98528" x="2076450" y="4819650"/>
          <p14:tracePt t="98545" x="2082800" y="4806950"/>
          <p14:tracePt t="98562" x="2089150" y="4787900"/>
          <p14:tracePt t="98578" x="2095500" y="4775200"/>
          <p14:tracePt t="98580" x="2095500" y="4768850"/>
          <p14:tracePt t="98595" x="2095500" y="4762500"/>
          <p14:tracePt t="98611" x="2095500" y="4749800"/>
          <p14:tracePt t="98628" x="2095500" y="4743450"/>
          <p14:tracePt t="98645" x="2095500" y="4737100"/>
          <p14:tracePt t="98661" x="2101850" y="4730750"/>
          <p14:tracePt t="98678" x="2101850" y="4724400"/>
          <p14:tracePt t="98694" x="2101850" y="4718050"/>
          <p14:tracePt t="98711" x="2101850" y="4711700"/>
          <p14:tracePt t="98728" x="2101850" y="4705350"/>
          <p14:tracePt t="98745" x="2101850" y="4699000"/>
          <p14:tracePt t="98761" x="2101850" y="4692650"/>
          <p14:tracePt t="98778" x="2101850" y="4686300"/>
          <p14:tracePt t="98779" x="2101850" y="4679950"/>
          <p14:tracePt t="98795" x="2101850" y="4673600"/>
          <p14:tracePt t="98811" x="2101850" y="4654550"/>
          <p14:tracePt t="98828" x="2095500" y="4648200"/>
          <p14:tracePt t="98844" x="2095500" y="4635500"/>
          <p14:tracePt t="98861" x="2082800" y="4629150"/>
          <p14:tracePt t="98878" x="2070100" y="4616450"/>
          <p14:tracePt t="98894" x="2051050" y="4603750"/>
          <p14:tracePt t="98911" x="2012950" y="4597400"/>
          <p14:tracePt t="98928" x="1955800" y="4584700"/>
          <p14:tracePt t="98944" x="1873250" y="4559300"/>
          <p14:tracePt t="98961" x="1784350" y="4546600"/>
          <p14:tracePt t="98978" x="1708150" y="4527550"/>
          <p14:tracePt t="98995" x="1631950" y="4521200"/>
          <p14:tracePt t="99011" x="1587500" y="4521200"/>
          <p14:tracePt t="99028" x="1536700" y="4521200"/>
          <p14:tracePt t="99046" x="1492250" y="4521200"/>
          <p14:tracePt t="99061" x="1441450" y="4521200"/>
          <p14:tracePt t="99078" x="1403350" y="4527550"/>
          <p14:tracePt t="99094" x="1371600" y="4540250"/>
          <p14:tracePt t="99111" x="1339850" y="4552950"/>
          <p14:tracePt t="99128" x="1320800" y="4565650"/>
          <p14:tracePt t="99144" x="1308100" y="4572000"/>
          <p14:tracePt t="99161" x="1295400" y="4584700"/>
          <p14:tracePt t="99177" x="1282700" y="4610100"/>
          <p14:tracePt t="99179" x="1282700" y="4616450"/>
          <p14:tracePt t="99194" x="1282700" y="4622800"/>
          <p14:tracePt t="99211" x="1282700" y="4667250"/>
          <p14:tracePt t="99228" x="1282700" y="4718050"/>
          <p14:tracePt t="99244" x="1295400" y="4749800"/>
          <p14:tracePt t="99261" x="1320800" y="4787900"/>
          <p14:tracePt t="99278" x="1358900" y="4813300"/>
          <p14:tracePt t="99294" x="1409700" y="4838700"/>
          <p14:tracePt t="99311" x="1504950" y="4851400"/>
          <p14:tracePt t="99327" x="1625600" y="4857750"/>
          <p14:tracePt t="99344" x="1739900" y="4857750"/>
          <p14:tracePt t="99361" x="1822450" y="4857750"/>
          <p14:tracePt t="99378" x="1854200" y="4851400"/>
          <p14:tracePt t="99394" x="1873250" y="4832350"/>
          <p14:tracePt t="99396" x="1879600" y="4826000"/>
          <p14:tracePt t="99411" x="1905000" y="4813300"/>
          <p14:tracePt t="99427" x="1936750" y="4787900"/>
          <p14:tracePt t="99444" x="1962150" y="4762500"/>
          <p14:tracePt t="99461" x="1981200" y="4749800"/>
          <p14:tracePt t="99477" x="1993900" y="4737100"/>
          <p14:tracePt t="99494" x="2000250" y="4730750"/>
          <p14:tracePt t="99528" x="2006600" y="4724400"/>
          <p14:tracePt t="99545" x="2012950" y="4718050"/>
          <p14:tracePt t="99561" x="2012950" y="4705350"/>
          <p14:tracePt t="99577" x="2019300" y="4692650"/>
          <p14:tracePt t="99594" x="2019300" y="4686300"/>
          <p14:tracePt t="99611" x="2019300" y="4673600"/>
          <p14:tracePt t="99627" x="2019300" y="4667250"/>
          <p14:tracePt t="99644" x="2019300" y="4654550"/>
          <p14:tracePt t="99661" x="2019300" y="4635500"/>
          <p14:tracePt t="99678" x="2012950" y="4622800"/>
          <p14:tracePt t="99694" x="2000250" y="4597400"/>
          <p14:tracePt t="99711" x="1981200" y="4584700"/>
          <p14:tracePt t="99728" x="1936750" y="4559300"/>
          <p14:tracePt t="99745" x="1866900" y="4527550"/>
          <p14:tracePt t="99761" x="1771650" y="4489450"/>
          <p14:tracePt t="99764" x="1714500" y="4483100"/>
          <p14:tracePt t="99778" x="1670050" y="4476750"/>
          <p14:tracePt t="99794" x="1593850" y="4464050"/>
          <p14:tracePt t="99811" x="1549400" y="4457700"/>
          <p14:tracePt t="99827" x="1530350" y="4457700"/>
          <p14:tracePt t="99844" x="1504950" y="4457700"/>
          <p14:tracePt t="99861" x="1473200" y="4457700"/>
          <p14:tracePt t="99878" x="1447800" y="4457700"/>
          <p14:tracePt t="99894" x="1435100" y="4457700"/>
          <p14:tracePt t="99911" x="1416050" y="4470400"/>
          <p14:tracePt t="99927" x="1409700" y="4476750"/>
          <p14:tracePt t="99944" x="1397000" y="4489450"/>
          <p14:tracePt t="99961" x="1397000" y="4495800"/>
          <p14:tracePt t="99977" x="1390650" y="4521200"/>
          <p14:tracePt t="99994" x="1390650" y="4540250"/>
          <p14:tracePt t="100011" x="1390650" y="4552950"/>
          <p14:tracePt t="100084" x="0" y="0"/>
        </p14:tracePtLst>
        <p14:tracePtLst>
          <p14:tracePt t="100412" x="1720850" y="4654550"/>
          <p14:tracePt t="100531" x="1727200" y="4654550"/>
          <p14:tracePt t="100532" x="0" y="0"/>
        </p14:tracePtLst>
        <p14:tracePtLst>
          <p14:tracePt t="100815" x="1974850" y="4667250"/>
          <p14:tracePt t="100892" x="0" y="0"/>
        </p14:tracePtLst>
        <p14:tracePtLst>
          <p14:tracePt t="104174" x="1155700" y="5200650"/>
          <p14:tracePt t="104205" x="1174750" y="5200650"/>
          <p14:tracePt t="104214" x="1193800" y="5200650"/>
          <p14:tracePt t="104226" x="1225550" y="5200650"/>
          <p14:tracePt t="104243" x="1384300" y="5200650"/>
          <p14:tracePt t="104260" x="1536700" y="5200650"/>
          <p14:tracePt t="104276" x="1714500" y="5200650"/>
          <p14:tracePt t="104293" x="1892300" y="5200650"/>
          <p14:tracePt t="104310" x="2070100" y="5200650"/>
          <p14:tracePt t="104326" x="2241550" y="5200650"/>
          <p14:tracePt t="104343" x="2381250" y="5200650"/>
          <p14:tracePt t="104359" x="2476500" y="5200650"/>
          <p14:tracePt t="104376" x="2540000" y="5200650"/>
          <p14:tracePt t="104393" x="2578100" y="5200650"/>
          <p14:tracePt t="104395" x="2584450" y="5200650"/>
          <p14:tracePt t="104409" x="2597150" y="5200650"/>
          <p14:tracePt t="104426" x="2603500" y="5200650"/>
          <p14:tracePt t="104628" x="0" y="0"/>
        </p14:tracePtLst>
        <p14:tracePtLst>
          <p14:tracePt t="105175" x="1346200" y="5168900"/>
          <p14:tracePt t="105231" x="1352550" y="5168900"/>
          <p14:tracePt t="105248" x="1403350" y="5175250"/>
          <p14:tracePt t="105266" x="1479550" y="5187950"/>
          <p14:tracePt t="105269" x="1536700" y="5194300"/>
          <p14:tracePt t="105284" x="1663700" y="5194300"/>
          <p14:tracePt t="105293" x="1746250" y="5194300"/>
          <p14:tracePt t="105309" x="1917700" y="5194300"/>
          <p14:tracePt t="105326" x="2082800" y="5200650"/>
          <p14:tracePt t="105343" x="2222500" y="5200650"/>
          <p14:tracePt t="105359" x="2349500" y="5213350"/>
          <p14:tracePt t="105376" x="2501900" y="5219700"/>
          <p14:tracePt t="105393" x="2628900" y="5219700"/>
          <p14:tracePt t="105409" x="2724150" y="5219700"/>
          <p14:tracePt t="105412" x="2768600" y="5219700"/>
          <p14:tracePt t="105426" x="2806700" y="5219700"/>
          <p14:tracePt t="105442" x="2876550" y="5219700"/>
          <p14:tracePt t="105459" x="2965450" y="5219700"/>
          <p14:tracePt t="105475" x="3028950" y="5219700"/>
          <p14:tracePt t="105492" x="3117850" y="5226050"/>
          <p14:tracePt t="105509" x="3225800" y="5226050"/>
          <p14:tracePt t="105526" x="3352800" y="5226050"/>
          <p14:tracePt t="105543" x="3467100" y="5226050"/>
          <p14:tracePt t="105559" x="3556000" y="5226050"/>
          <p14:tracePt t="105576" x="3619500" y="5226050"/>
          <p14:tracePt t="105592" x="3683000" y="5226050"/>
          <p14:tracePt t="105610" x="3752850" y="5226050"/>
          <p14:tracePt t="105626" x="3822700" y="5226050"/>
          <p14:tracePt t="105629" x="3867150" y="5232400"/>
          <p14:tracePt t="105642" x="3892550" y="5232400"/>
          <p14:tracePt t="105659" x="3943350" y="5232400"/>
          <p14:tracePt t="105676" x="3962400" y="5232400"/>
          <p14:tracePt t="105709" x="3968750" y="5232400"/>
          <p14:tracePt t="105732" x="3975100" y="5232400"/>
          <p14:tracePt t="106188" x="0" y="0"/>
        </p14:tracePtLst>
        <p14:tracePtLst>
          <p14:tracePt t="106846" x="1708150" y="4978400"/>
          <p14:tracePt t="106860" x="1701800" y="4978400"/>
          <p14:tracePt t="106875" x="1695450" y="4978400"/>
          <p14:tracePt t="106892" x="1682750" y="4984750"/>
          <p14:tracePt t="106908" x="1682750" y="5003800"/>
          <p14:tracePt t="106925" x="1676400" y="5029200"/>
          <p14:tracePt t="106942" x="1676400" y="5060950"/>
          <p14:tracePt t="106958" x="1676400" y="5099050"/>
          <p14:tracePt t="106975" x="1689100" y="5137150"/>
          <p14:tracePt t="106992" x="1720850" y="5162550"/>
          <p14:tracePt t="107008" x="1758950" y="5187950"/>
          <p14:tracePt t="107025" x="1847850" y="5200650"/>
          <p14:tracePt t="107029" x="1885950" y="5200650"/>
          <p14:tracePt t="107043" x="1924050" y="5200650"/>
          <p14:tracePt t="107059" x="2038350" y="5200650"/>
          <p14:tracePt t="107075" x="2063750" y="5175250"/>
          <p14:tracePt t="107092" x="2070100" y="5149850"/>
          <p14:tracePt t="107109" x="2070100" y="5105400"/>
          <p14:tracePt t="107125" x="2070100" y="5054600"/>
          <p14:tracePt t="107142" x="2051050" y="5010150"/>
          <p14:tracePt t="107158" x="2019300" y="4972050"/>
          <p14:tracePt t="107175" x="1962150" y="4946650"/>
          <p14:tracePt t="107192" x="1911350" y="4921250"/>
          <p14:tracePt t="107208" x="1860550" y="4908550"/>
          <p14:tracePt t="107225" x="1828800" y="4908550"/>
          <p14:tracePt t="107228" x="1809750" y="4908550"/>
          <p14:tracePt t="107242" x="1797050" y="4908550"/>
          <p14:tracePt t="107259" x="1752600" y="4933950"/>
          <p14:tracePt t="107275" x="1739900" y="4959350"/>
          <p14:tracePt t="107292" x="1727200" y="4997450"/>
          <p14:tracePt t="107309" x="1720850" y="5022850"/>
          <p14:tracePt t="107325" x="1720850" y="5060950"/>
          <p14:tracePt t="107342" x="1720850" y="5099050"/>
          <p14:tracePt t="107359" x="1739900" y="5118100"/>
          <p14:tracePt t="107375" x="1758950" y="5143500"/>
          <p14:tracePt t="107392" x="1797050" y="5156200"/>
          <p14:tracePt t="107408" x="1822450" y="5162550"/>
          <p14:tracePt t="107425" x="1847850" y="5162550"/>
          <p14:tracePt t="107442" x="1885950" y="5162550"/>
          <p14:tracePt t="107443" x="1898650" y="5156200"/>
          <p14:tracePt t="107458" x="1905000" y="5149850"/>
          <p14:tracePt t="107475" x="1917700" y="5130800"/>
          <p14:tracePt t="107492" x="1917700" y="5099050"/>
          <p14:tracePt t="107508" x="1892300" y="5048250"/>
          <p14:tracePt t="107525" x="1847850" y="4997450"/>
          <p14:tracePt t="107543" x="1784350" y="4965700"/>
          <p14:tracePt t="107558" x="1739900" y="4946650"/>
          <p14:tracePt t="107575" x="1720850" y="4946650"/>
          <p14:tracePt t="107592" x="1701800" y="4946650"/>
          <p14:tracePt t="107608" x="1682750" y="4953000"/>
          <p14:tracePt t="107625" x="1663700" y="4991100"/>
          <p14:tracePt t="107641" x="1657350" y="5022850"/>
          <p14:tracePt t="107658" x="1657350" y="5060950"/>
          <p14:tracePt t="107659" x="1657350" y="5080000"/>
          <p14:tracePt t="107675" x="1676400" y="5118100"/>
          <p14:tracePt t="107691" x="1708150" y="5149850"/>
          <p14:tracePt t="107708" x="1771650" y="5175250"/>
          <p14:tracePt t="107725" x="1816100" y="5181600"/>
          <p14:tracePt t="107741" x="1860550" y="5181600"/>
          <p14:tracePt t="107758" x="1898650" y="5168900"/>
          <p14:tracePt t="107775" x="1924050" y="5118100"/>
          <p14:tracePt t="107791" x="1930400" y="5073650"/>
          <p14:tracePt t="107808" x="1930400" y="5035550"/>
          <p14:tracePt t="107825" x="1924050" y="5003800"/>
          <p14:tracePt t="107842" x="1905000" y="4984750"/>
          <p14:tracePt t="107846" x="1892300" y="4978400"/>
          <p14:tracePt t="107859" x="1873250" y="4972050"/>
          <p14:tracePt t="107875" x="1841500" y="4972050"/>
          <p14:tracePt t="107892" x="1784350" y="4991100"/>
          <p14:tracePt t="107908" x="1739900" y="5029200"/>
          <p14:tracePt t="107925" x="1714500" y="5086350"/>
          <p14:tracePt t="107942" x="1695450" y="5124450"/>
          <p14:tracePt t="107958" x="1695450" y="5149850"/>
          <p14:tracePt t="107991" x="1695450" y="5156200"/>
          <p14:tracePt t="108008" x="1708150" y="5156200"/>
          <p14:tracePt t="108025" x="1752600" y="5149850"/>
          <p14:tracePt t="108028" x="1765300" y="5137150"/>
          <p14:tracePt t="108043" x="1784350" y="5124450"/>
          <p14:tracePt t="108060" x="1809750" y="5073650"/>
          <p14:tracePt t="108076" x="1809750" y="5060950"/>
          <p14:tracePt t="108092" x="1803400" y="5041900"/>
          <p14:tracePt t="108141" x="1797050" y="5041900"/>
          <p14:tracePt t="108150" x="1784350" y="5041900"/>
          <p14:tracePt t="108158" x="1778000" y="5060950"/>
          <p14:tracePt t="108175" x="1765300" y="5099050"/>
          <p14:tracePt t="108191" x="1765300" y="5137150"/>
          <p14:tracePt t="108208" x="1765300" y="5162550"/>
          <p14:tracePt t="108225" x="1797050" y="5194300"/>
          <p14:tracePt t="108241" x="1822450" y="5200650"/>
          <p14:tracePt t="108244" x="1841500" y="5200650"/>
          <p14:tracePt t="108258" x="1866900" y="5200650"/>
          <p14:tracePt t="108276" x="1905000" y="5143500"/>
          <p14:tracePt t="108292" x="1911350" y="5086350"/>
          <p14:tracePt t="108309" x="1898650" y="5010150"/>
          <p14:tracePt t="108325" x="1847850" y="4940300"/>
          <p14:tracePt t="108342" x="1809750" y="4921250"/>
          <p14:tracePt t="108359" x="1790700" y="4908550"/>
          <p14:tracePt t="108375" x="1784350" y="4908550"/>
          <p14:tracePt t="108391" x="1758950" y="4914900"/>
          <p14:tracePt t="108408" x="1733550" y="4972050"/>
          <p14:tracePt t="108425" x="1720850" y="5035550"/>
          <p14:tracePt t="108441" x="1714500" y="5080000"/>
          <p14:tracePt t="108444" x="1714500" y="5105400"/>
          <p14:tracePt t="108458" x="1720850" y="5111750"/>
          <p14:tracePt t="108475" x="1733550" y="5118100"/>
          <p14:tracePt t="108491" x="1752600" y="5118100"/>
          <p14:tracePt t="108508" x="1790700" y="5111750"/>
          <p14:tracePt t="108525" x="1803400" y="5080000"/>
          <p14:tracePt t="108542" x="1803400" y="5035550"/>
          <p14:tracePt t="108559" x="1803400" y="4984750"/>
          <p14:tracePt t="108575" x="1790700" y="4953000"/>
          <p14:tracePt t="108592" x="1778000" y="4946650"/>
          <p14:tracePt t="108620" x="1771650" y="4946650"/>
          <p14:tracePt t="108636" x="1771650" y="4965700"/>
          <p14:tracePt t="108645" x="1771650" y="4991100"/>
          <p14:tracePt t="108658" x="1771650" y="5016500"/>
          <p14:tracePt t="108675" x="1784350" y="5080000"/>
          <p14:tracePt t="108691" x="1797050" y="5099050"/>
          <p14:tracePt t="108708" x="1803400" y="5099050"/>
          <p14:tracePt t="108724" x="1809750" y="5099050"/>
          <p14:tracePt t="108741" x="1828800" y="5073650"/>
          <p14:tracePt t="108758" x="1835150" y="5048250"/>
          <p14:tracePt t="108774" x="1835150" y="5016500"/>
          <p14:tracePt t="108791" x="1822450" y="5003800"/>
          <p14:tracePt t="108808" x="1816100" y="4997450"/>
          <p14:tracePt t="108842" x="1803400" y="5010150"/>
          <p14:tracePt t="108858" x="1790700" y="5054600"/>
          <p14:tracePt t="108860" x="1790700" y="5067300"/>
          <p14:tracePt t="108875" x="1797050" y="5124450"/>
          <p14:tracePt t="108892" x="1816100" y="5156200"/>
          <p14:tracePt t="108908" x="1835150" y="5168900"/>
          <p14:tracePt t="108925" x="1854200" y="5168900"/>
          <p14:tracePt t="108941" x="1885950" y="5168900"/>
          <p14:tracePt t="108958" x="1892300" y="5143500"/>
          <p14:tracePt t="108974" x="1892300" y="5111750"/>
          <p14:tracePt t="108991" x="1885950" y="5067300"/>
          <p14:tracePt t="109008" x="1866900" y="5054600"/>
          <p14:tracePt t="109025" x="1860550" y="5048250"/>
          <p14:tracePt t="109042" x="1841500" y="5048250"/>
          <p14:tracePt t="109059" x="1835150" y="5048250"/>
          <p14:tracePt t="109075" x="1809750" y="5067300"/>
          <p14:tracePt t="109091" x="1797050" y="5092700"/>
          <p14:tracePt t="109108" x="1797050" y="5099050"/>
          <p14:tracePt t="109125" x="1797050" y="5105400"/>
          <p14:tracePt t="109507" x="0" y="0"/>
        </p14:tracePtLst>
        <p14:tracePtLst>
          <p14:tracePt t="110176" x="2139950" y="5251450"/>
          <p14:tracePt t="110316" x="0" y="0"/>
        </p14:tracePtLst>
        <p14:tracePtLst>
          <p14:tracePt t="111862" x="1136650" y="4762500"/>
          <p14:tracePt t="111935" x="1143000" y="4762500"/>
          <p14:tracePt t="111952" x="1181100" y="4768850"/>
          <p14:tracePt t="111967" x="1250950" y="4781550"/>
          <p14:tracePt t="111980" x="1339850" y="4787900"/>
          <p14:tracePt t="111990" x="1390650" y="4787900"/>
          <p14:tracePt t="112007" x="1530350" y="4787900"/>
          <p14:tracePt t="112023" x="1689100" y="4787900"/>
          <p14:tracePt t="112041" x="1835150" y="4787900"/>
          <p14:tracePt t="112046" x="1898650" y="4787900"/>
          <p14:tracePt t="112057" x="1955800" y="4787900"/>
          <p14:tracePt t="112074" x="2038350" y="4787900"/>
          <p14:tracePt t="112091" x="2114550" y="4787900"/>
          <p14:tracePt t="112107" x="2146300" y="4787900"/>
          <p14:tracePt t="112124" x="2171700" y="4775200"/>
          <p14:tracePt t="112140" x="2184400" y="4768850"/>
          <p14:tracePt t="112157" x="2197100" y="4756150"/>
          <p14:tracePt t="112173" x="2203450" y="4749800"/>
          <p14:tracePt t="112190" x="2216150" y="4743450"/>
          <p14:tracePt t="112207" x="2216150" y="4730750"/>
          <p14:tracePt t="112223" x="2216150" y="4724400"/>
          <p14:tracePt t="112240" x="2216150" y="4711700"/>
          <p14:tracePt t="112273" x="2216150" y="4699000"/>
          <p14:tracePt t="112290" x="2209800" y="4679950"/>
          <p14:tracePt t="112292" x="2203450" y="4667250"/>
          <p14:tracePt t="112307" x="2190750" y="4648200"/>
          <p14:tracePt t="112324" x="2171700" y="4629150"/>
          <p14:tracePt t="112340" x="2146300" y="4610100"/>
          <p14:tracePt t="112357" x="2114550" y="4597400"/>
          <p14:tracePt t="112373" x="2063750" y="4578350"/>
          <p14:tracePt t="112390" x="1993900" y="4565650"/>
          <p14:tracePt t="112406" x="1905000" y="4546600"/>
          <p14:tracePt t="112423" x="1828800" y="4540250"/>
          <p14:tracePt t="112440" x="1739900" y="4533900"/>
          <p14:tracePt t="112456" x="1657350" y="4533900"/>
          <p14:tracePt t="112473" x="1568450" y="4533900"/>
          <p14:tracePt t="112476" x="1524000" y="4533900"/>
          <p14:tracePt t="112490" x="1473200" y="4533900"/>
          <p14:tracePt t="112507" x="1352550" y="4533900"/>
          <p14:tracePt t="112523" x="1295400" y="4546600"/>
          <p14:tracePt t="112540" x="1250950" y="4559300"/>
          <p14:tracePt t="112557" x="1212850" y="4572000"/>
          <p14:tracePt t="112573" x="1181100" y="4591050"/>
          <p14:tracePt t="112590" x="1149350" y="4603750"/>
          <p14:tracePt t="112607" x="1130300" y="4616450"/>
          <p14:tracePt t="112624" x="1123950" y="4622800"/>
          <p14:tracePt t="112640" x="1111250" y="4635500"/>
          <p14:tracePt t="112656" x="1104900" y="4641850"/>
          <p14:tracePt t="112673" x="1104900" y="4660900"/>
          <p14:tracePt t="112690" x="1104900" y="4679950"/>
          <p14:tracePt t="112707" x="1104900" y="4711700"/>
          <p14:tracePt t="112723" x="1104900" y="4730750"/>
          <p14:tracePt t="112740" x="1111250" y="4756150"/>
          <p14:tracePt t="112756" x="1130300" y="4781550"/>
          <p14:tracePt t="112773" x="1143000" y="4794250"/>
          <p14:tracePt t="112790" x="1187450" y="4819650"/>
          <p14:tracePt t="112807" x="1257300" y="4838700"/>
          <p14:tracePt t="112823" x="1390650" y="4876800"/>
          <p14:tracePt t="112840" x="1568450" y="4908550"/>
          <p14:tracePt t="112857" x="1752600" y="4914900"/>
          <p14:tracePt t="112860" x="1835150" y="4914900"/>
          <p14:tracePt t="112873" x="1917700" y="4914900"/>
          <p14:tracePt t="112890" x="2025650" y="4914900"/>
          <p14:tracePt t="112892" x="2070100" y="4914900"/>
          <p14:tracePt t="112906" x="2089150" y="4914900"/>
          <p14:tracePt t="112923" x="2133600" y="4902200"/>
          <p14:tracePt t="112940" x="2146300" y="4889500"/>
          <p14:tracePt t="112956" x="2171700" y="4870450"/>
          <p14:tracePt t="112973" x="2184400" y="4845050"/>
          <p14:tracePt t="112990" x="2203450" y="4826000"/>
          <p14:tracePt t="113006" x="2222500" y="4800600"/>
          <p14:tracePt t="113023" x="2228850" y="4781550"/>
          <p14:tracePt t="113040" x="2228850" y="4762500"/>
          <p14:tracePt t="113057" x="2228850" y="4737100"/>
          <p14:tracePt t="113073" x="2228850" y="4718050"/>
          <p14:tracePt t="113076" x="2228850" y="4705350"/>
          <p14:tracePt t="113090" x="2228850" y="4699000"/>
          <p14:tracePt t="113107" x="2228850" y="4673600"/>
          <p14:tracePt t="113123" x="2228850" y="4660900"/>
          <p14:tracePt t="113140" x="2228850" y="4641850"/>
          <p14:tracePt t="113156" x="2216150" y="4622800"/>
          <p14:tracePt t="113173" x="2190750" y="4610100"/>
          <p14:tracePt t="113190" x="2139950" y="4584700"/>
          <p14:tracePt t="113206" x="2070100" y="4559300"/>
          <p14:tracePt t="113223" x="1968500" y="4546600"/>
          <p14:tracePt t="113240" x="1847850" y="4514850"/>
          <p14:tracePt t="113256" x="1714500" y="4489450"/>
          <p14:tracePt t="113273" x="1606550" y="4470400"/>
          <p14:tracePt t="113290" x="1536700" y="4464050"/>
          <p14:tracePt t="113292" x="1498600" y="4464050"/>
          <p14:tracePt t="113307" x="1435100" y="4464050"/>
          <p14:tracePt t="113323" x="1352550" y="4476750"/>
          <p14:tracePt t="113340" x="1295400" y="4489450"/>
          <p14:tracePt t="113356" x="1231900" y="4508500"/>
          <p14:tracePt t="113373" x="1187450" y="4527550"/>
          <p14:tracePt t="113390" x="1149350" y="4540250"/>
          <p14:tracePt t="113406" x="1117600" y="4552950"/>
          <p14:tracePt t="113423" x="1098550" y="4565650"/>
          <p14:tracePt t="113439" x="1079500" y="4584700"/>
          <p14:tracePt t="113456" x="1066800" y="4603750"/>
          <p14:tracePt t="113473" x="1060450" y="4610100"/>
          <p14:tracePt t="113490" x="1054100" y="4622800"/>
          <p14:tracePt t="113506" x="1054100" y="4641850"/>
          <p14:tracePt t="113523" x="1054100" y="4667250"/>
          <p14:tracePt t="113539" x="1054100" y="4686300"/>
          <p14:tracePt t="113557" x="1054100" y="4718050"/>
          <p14:tracePt t="113573" x="1073150" y="4737100"/>
          <p14:tracePt t="113590" x="1098550" y="4768850"/>
          <p14:tracePt t="113606" x="1143000" y="4800600"/>
          <p14:tracePt t="113623" x="1200150" y="4826000"/>
          <p14:tracePt t="113640" x="1270000" y="4845050"/>
          <p14:tracePt t="113656" x="1358900" y="4864100"/>
          <p14:tracePt t="113673" x="1441450" y="4870450"/>
          <p14:tracePt t="113689" x="1543050" y="4870450"/>
          <p14:tracePt t="113692" x="1600200" y="4870450"/>
          <p14:tracePt t="113706" x="1644650" y="4870450"/>
          <p14:tracePt t="113723" x="1771650" y="4870450"/>
          <p14:tracePt t="113739" x="1828800" y="4870450"/>
          <p14:tracePt t="113756" x="1879600" y="4864100"/>
          <p14:tracePt t="113773" x="1930400" y="4857750"/>
          <p14:tracePt t="113790" x="1974850" y="4845050"/>
          <p14:tracePt t="113806" x="2019300" y="4832350"/>
          <p14:tracePt t="113823" x="2044700" y="4813300"/>
          <p14:tracePt t="113839" x="2070100" y="4800600"/>
          <p14:tracePt t="113856" x="2089150" y="4775200"/>
          <p14:tracePt t="113873" x="2095500" y="4756150"/>
          <p14:tracePt t="113876" x="2101850" y="4743450"/>
          <p14:tracePt t="113889" x="2101850" y="4730750"/>
          <p14:tracePt t="113906" x="2101850" y="4705350"/>
          <p14:tracePt t="113923" x="2101850" y="4667250"/>
          <p14:tracePt t="113939" x="2101850" y="4641850"/>
          <p14:tracePt t="113956" x="2095500" y="4629150"/>
          <p14:tracePt t="113973" x="2089150" y="4610100"/>
          <p14:tracePt t="114006" x="2082800" y="4603750"/>
          <p14:tracePt t="114023" x="2076450" y="4591050"/>
          <p14:tracePt t="114039" x="2057400" y="4572000"/>
          <p14:tracePt t="114056" x="2032000" y="4552950"/>
          <p14:tracePt t="114073" x="1981200" y="4533900"/>
          <p14:tracePt t="114076" x="1955800" y="4527550"/>
          <p14:tracePt t="114089" x="1917700" y="4521200"/>
          <p14:tracePt t="114107" x="1809750" y="4508500"/>
          <p14:tracePt t="114123" x="1701800" y="4508500"/>
          <p14:tracePt t="114139" x="1593850" y="4508500"/>
          <p14:tracePt t="114156" x="1511300" y="4508500"/>
          <p14:tracePt t="114173" x="1422400" y="4514850"/>
          <p14:tracePt t="114189" x="1371600" y="4527550"/>
          <p14:tracePt t="114206" x="1333500" y="4546600"/>
          <p14:tracePt t="114223" x="1314450" y="4559300"/>
          <p14:tracePt t="114239" x="1289050" y="4565650"/>
          <p14:tracePt t="114256" x="1282700" y="4578350"/>
          <p14:tracePt t="114273" x="1276350" y="4584700"/>
          <p14:tracePt t="114289" x="1270000" y="4597400"/>
          <p14:tracePt t="114307" x="1270000" y="4610100"/>
          <p14:tracePt t="114323" x="1270000" y="4629150"/>
          <p14:tracePt t="114339" x="1270000" y="4635500"/>
          <p14:tracePt t="114356" x="1270000" y="4660900"/>
          <p14:tracePt t="114373" x="1276350" y="4673600"/>
          <p14:tracePt t="114390" x="1289050" y="4692650"/>
          <p14:tracePt t="114406" x="1314450" y="4711700"/>
          <p14:tracePt t="114423" x="1346200" y="4737100"/>
          <p14:tracePt t="114439" x="1409700" y="4762500"/>
          <p14:tracePt t="114456" x="1498600" y="4800600"/>
          <p14:tracePt t="114472" x="1619250" y="4832350"/>
          <p14:tracePt t="114489" x="1752600" y="4857750"/>
          <p14:tracePt t="114506" x="1885950" y="4883150"/>
          <p14:tracePt t="114508" x="1936750" y="4889500"/>
          <p14:tracePt t="114523" x="2019300" y="4908550"/>
          <p14:tracePt t="114539" x="2063750" y="4908550"/>
          <p14:tracePt t="114556" x="2108200" y="4908550"/>
          <p14:tracePt t="114573" x="2159000" y="4908550"/>
          <p14:tracePt t="114589" x="2209800" y="4895850"/>
          <p14:tracePt t="114606" x="2254250" y="4883150"/>
          <p14:tracePt t="114623" x="2286000" y="4864100"/>
          <p14:tracePt t="114639" x="2311400" y="4845050"/>
          <p14:tracePt t="114656" x="2330450" y="4832350"/>
          <p14:tracePt t="114672" x="2336800" y="4813300"/>
          <p14:tracePt t="114689" x="2349500" y="4787900"/>
          <p14:tracePt t="114706" x="2349500" y="4768850"/>
          <p14:tracePt t="114723" x="2349500" y="4737100"/>
          <p14:tracePt t="114739" x="2349500" y="4711700"/>
          <p14:tracePt t="114756" x="2343150" y="4679950"/>
          <p14:tracePt t="114772" x="2311400" y="4635500"/>
          <p14:tracePt t="114789" x="2235200" y="4572000"/>
          <p14:tracePt t="114806" x="2133600" y="4514850"/>
          <p14:tracePt t="114823" x="2000250" y="4464050"/>
          <p14:tracePt t="114840" x="1898650" y="4445000"/>
          <p14:tracePt t="114856" x="1822450" y="4432300"/>
          <p14:tracePt t="114873" x="1752600" y="4432300"/>
          <p14:tracePt t="114889" x="1689100" y="4432300"/>
          <p14:tracePt t="114891" x="1644650" y="4432300"/>
          <p14:tracePt t="114906" x="1593850" y="4438650"/>
          <p14:tracePt t="114922" x="1504950" y="4451350"/>
          <p14:tracePt t="114924" x="1460500" y="4457700"/>
          <p14:tracePt t="114939" x="1365250" y="4483100"/>
          <p14:tracePt t="114956" x="1295400" y="4495800"/>
          <p14:tracePt t="114973" x="1231900" y="4508500"/>
          <p14:tracePt t="114989" x="1168400" y="4521200"/>
          <p14:tracePt t="115006" x="1123950" y="4533900"/>
          <p14:tracePt t="115022" x="1085850" y="4540250"/>
          <p14:tracePt t="115039" x="1060450" y="4552950"/>
          <p14:tracePt t="115056" x="1047750" y="4559300"/>
          <p14:tracePt t="115072" x="1041400" y="4565650"/>
          <p14:tracePt t="115089" x="1028700" y="4572000"/>
          <p14:tracePt t="115092" x="1028700" y="4578350"/>
          <p14:tracePt t="115106" x="1022350" y="4584700"/>
          <p14:tracePt t="115123" x="1022350" y="4610100"/>
          <p14:tracePt t="115139" x="1022350" y="4635500"/>
          <p14:tracePt t="115156" x="1022350" y="4660900"/>
          <p14:tracePt t="115172" x="1022350" y="4692650"/>
          <p14:tracePt t="115189" x="1028700" y="4692650"/>
          <p14:tracePt t="115205" x="1028700" y="4705350"/>
          <p14:tracePt t="115223" x="1041400" y="4718050"/>
          <p14:tracePt t="115239" x="1054100" y="4730750"/>
          <p14:tracePt t="115256" x="1079500" y="4743450"/>
          <p14:tracePt t="115272" x="1117600" y="4762500"/>
          <p14:tracePt t="115276" x="1143000" y="4775200"/>
          <p14:tracePt t="115289" x="1181100" y="4781550"/>
          <p14:tracePt t="115306" x="1270000" y="4800600"/>
          <p14:tracePt t="115310" x="1314450" y="4806950"/>
          <p14:tracePt t="115323" x="1403350" y="4826000"/>
          <p14:tracePt t="115340" x="1504950" y="4845050"/>
          <p14:tracePt t="115356" x="1612900" y="4870450"/>
          <p14:tracePt t="115373" x="1714500" y="4889500"/>
          <p14:tracePt t="115390" x="1822450" y="4908550"/>
          <p14:tracePt t="115406" x="1911350" y="4914900"/>
          <p14:tracePt t="115422" x="1968500" y="4914900"/>
          <p14:tracePt t="115439" x="2012950" y="4914900"/>
          <p14:tracePt t="115456" x="2038350" y="4914900"/>
          <p14:tracePt t="115472" x="2063750" y="4914900"/>
          <p14:tracePt t="115489" x="2082800" y="4908550"/>
          <p14:tracePt t="115506" x="2089150" y="4902200"/>
          <p14:tracePt t="115508" x="2095500" y="4895850"/>
          <p14:tracePt t="115522" x="2108200" y="4889500"/>
          <p14:tracePt t="115539" x="2120900" y="4864100"/>
          <p14:tracePt t="115556" x="2139950" y="4851400"/>
          <p14:tracePt t="115573" x="2146300" y="4826000"/>
          <p14:tracePt t="115589" x="2165350" y="4813300"/>
          <p14:tracePt t="115606" x="2171700" y="4800600"/>
          <p14:tracePt t="115623" x="2171700" y="4787900"/>
          <p14:tracePt t="115639" x="2171700" y="4768850"/>
          <p14:tracePt t="115656" x="2171700" y="4749800"/>
          <p14:tracePt t="115659" x="2171700" y="4737100"/>
          <p14:tracePt t="115673" x="2171700" y="4730750"/>
          <p14:tracePt t="115689" x="2171700" y="4699000"/>
          <p14:tracePt t="115692" x="2171700" y="4692650"/>
          <p14:tracePt t="115706" x="2165350" y="4679950"/>
          <p14:tracePt t="115722" x="2133600" y="4641850"/>
          <p14:tracePt t="115724" x="2108200" y="4629150"/>
          <p14:tracePt t="115739" x="2057400" y="4603750"/>
          <p14:tracePt t="115755" x="1993900" y="4584700"/>
          <p14:tracePt t="115772" x="1936750" y="4572000"/>
          <p14:tracePt t="115789" x="1885950" y="4559300"/>
          <p14:tracePt t="115805" x="1847850" y="4552950"/>
          <p14:tracePt t="115823" x="1778000" y="4540250"/>
          <p14:tracePt t="115839" x="1708150" y="4527550"/>
          <p14:tracePt t="115856" x="1631950" y="4508500"/>
          <p14:tracePt t="115872" x="1555750" y="4495800"/>
          <p14:tracePt t="115889" x="1498600" y="4495800"/>
          <p14:tracePt t="115892" x="1473200" y="4495800"/>
          <p14:tracePt t="115905" x="1447800" y="4495800"/>
          <p14:tracePt t="115922" x="1397000" y="4495800"/>
          <p14:tracePt t="115939" x="1333500" y="4508500"/>
          <p14:tracePt t="115955" x="1301750" y="4527550"/>
          <p14:tracePt t="115972" x="1263650" y="4546600"/>
          <p14:tracePt t="115989" x="1231900" y="4572000"/>
          <p14:tracePt t="116006" x="1212850" y="4597400"/>
          <p14:tracePt t="116022" x="1187450" y="4616450"/>
          <p14:tracePt t="116039" x="1181100" y="4641850"/>
          <p14:tracePt t="116043" x="1174750" y="4641850"/>
          <p14:tracePt t="116055" x="1168400" y="4648200"/>
          <p14:tracePt t="116072" x="1168400" y="4654550"/>
          <p14:tracePt t="116089" x="1168400" y="4667250"/>
          <p14:tracePt t="116106" x="1168400" y="4673600"/>
          <p14:tracePt t="116107" x="1168400" y="4679950"/>
          <p14:tracePt t="116122" x="1168400" y="4686300"/>
          <p14:tracePt t="116139" x="1168400" y="4711700"/>
          <p14:tracePt t="116156" x="1174750" y="4737100"/>
          <p14:tracePt t="116172" x="1193800" y="4756150"/>
          <p14:tracePt t="116189" x="1212850" y="4768850"/>
          <p14:tracePt t="116205" x="1257300" y="4787900"/>
          <p14:tracePt t="116222" x="1327150" y="4800600"/>
          <p14:tracePt t="116239" x="1416050" y="4813300"/>
          <p14:tracePt t="116255" x="1498600" y="4813300"/>
          <p14:tracePt t="116272" x="1587500" y="4813300"/>
          <p14:tracePt t="116289" x="1670050" y="4813300"/>
          <p14:tracePt t="116305" x="1746250" y="4813300"/>
          <p14:tracePt t="116309" x="1784350" y="4806950"/>
          <p14:tracePt t="116322" x="1816100" y="4800600"/>
          <p14:tracePt t="116339" x="1911350" y="4781550"/>
          <p14:tracePt t="116355" x="1962150" y="4762500"/>
          <p14:tracePt t="116372" x="1993900" y="4749800"/>
          <p14:tracePt t="116389" x="2025650" y="4730750"/>
          <p14:tracePt t="116406" x="2044700" y="4724400"/>
          <p14:tracePt t="116422" x="2057400" y="4699000"/>
          <p14:tracePt t="116439" x="2070100" y="4686300"/>
          <p14:tracePt t="116455" x="2070100" y="4673600"/>
          <p14:tracePt t="116472" x="2070100" y="4667250"/>
          <p14:tracePt t="116489" x="2070100" y="4660900"/>
          <p14:tracePt t="116505" x="2070100" y="4648200"/>
          <p14:tracePt t="116627" x="0" y="0"/>
        </p14:tracePtLst>
        <p14:tracePtLst>
          <p14:tracePt t="117736" x="1123950" y="4794250"/>
          <p14:tracePt t="117766" x="1130300" y="4794250"/>
          <p14:tracePt t="117777" x="1143000" y="4794250"/>
          <p14:tracePt t="117788" x="1168400" y="4794250"/>
          <p14:tracePt t="117805" x="1225550" y="4794250"/>
          <p14:tracePt t="117822" x="1333500" y="4800600"/>
          <p14:tracePt t="117838" x="1441450" y="4806950"/>
          <p14:tracePt t="117855" x="1517650" y="4806950"/>
          <p14:tracePt t="117872" x="1600200" y="4806950"/>
          <p14:tracePt t="117888" x="1689100" y="4806950"/>
          <p14:tracePt t="117905" x="1784350" y="4806950"/>
          <p14:tracePt t="117908" x="1841500" y="4806950"/>
          <p14:tracePt t="117922" x="1905000" y="4806950"/>
          <p14:tracePt t="117938" x="2019300" y="4806950"/>
          <p14:tracePt t="117955" x="2133600" y="4787900"/>
          <p14:tracePt t="117971" x="2159000" y="4781550"/>
          <p14:tracePt t="117988" x="2184400" y="4768850"/>
          <p14:tracePt t="118005" x="2190750" y="4762500"/>
          <p14:tracePt t="118021" x="2203450" y="4737100"/>
          <p14:tracePt t="118038" x="2216150" y="4718050"/>
          <p14:tracePt t="118055" x="2222500" y="4692650"/>
          <p14:tracePt t="118072" x="2222500" y="4654550"/>
          <p14:tracePt t="118088" x="2222500" y="4622800"/>
          <p14:tracePt t="118105" x="2216150" y="4603750"/>
          <p14:tracePt t="118107" x="2209800" y="4591050"/>
          <p14:tracePt t="118121" x="2203450" y="4578350"/>
          <p14:tracePt t="118138" x="2190750" y="4572000"/>
          <p14:tracePt t="118140" x="2178050" y="4559300"/>
          <p14:tracePt t="118155" x="2152650" y="4546600"/>
          <p14:tracePt t="118171" x="2082800" y="4527550"/>
          <p14:tracePt t="118188" x="1981200" y="4502150"/>
          <p14:tracePt t="118205" x="1854200" y="4483100"/>
          <p14:tracePt t="118221" x="1708150" y="4457700"/>
          <p14:tracePt t="118238" x="1581150" y="4457700"/>
          <p14:tracePt t="118255" x="1479550" y="4457700"/>
          <p14:tracePt t="118271" x="1409700" y="4457700"/>
          <p14:tracePt t="118288" x="1352550" y="4464050"/>
          <p14:tracePt t="118305" x="1314450" y="4476750"/>
          <p14:tracePt t="118322" x="1276350" y="4489450"/>
          <p14:tracePt t="118338" x="1244600" y="4508500"/>
          <p14:tracePt t="118340" x="1238250" y="4521200"/>
          <p14:tracePt t="118355" x="1225550" y="4533900"/>
          <p14:tracePt t="118371" x="1212850" y="4559300"/>
          <p14:tracePt t="118388" x="1206500" y="4584700"/>
          <p14:tracePt t="118405" x="1206500" y="4597400"/>
          <p14:tracePt t="118421" x="1206500" y="4616450"/>
          <p14:tracePt t="118438" x="1206500" y="4641850"/>
          <p14:tracePt t="118455" x="1206500" y="4660900"/>
          <p14:tracePt t="118471" x="1219200" y="4679950"/>
          <p14:tracePt t="118488" x="1238250" y="4705350"/>
          <p14:tracePt t="118505" x="1257300" y="4718050"/>
          <p14:tracePt t="118507" x="1270000" y="4730750"/>
          <p14:tracePt t="118538" x="1301750" y="4756150"/>
          <p14:tracePt t="118543" x="1320800" y="4768850"/>
          <p14:tracePt t="118555" x="1352550" y="4794250"/>
          <p14:tracePt t="118571" x="1403350" y="4819650"/>
          <p14:tracePt t="118588" x="1454150" y="4832350"/>
          <p14:tracePt t="118605" x="1524000" y="4845050"/>
          <p14:tracePt t="118621" x="1625600" y="4864100"/>
          <p14:tracePt t="118638" x="1720850" y="4876800"/>
          <p14:tracePt t="118655" x="1828800" y="4876800"/>
          <p14:tracePt t="118671" x="1924050" y="4876800"/>
          <p14:tracePt t="118688" x="2000250" y="4876800"/>
          <p14:tracePt t="118705" x="2044700" y="4876800"/>
          <p14:tracePt t="118707" x="2063750" y="4870450"/>
          <p14:tracePt t="118721" x="2082800" y="4864100"/>
          <p14:tracePt t="118738" x="2101850" y="4851400"/>
          <p14:tracePt t="118740" x="2120900" y="4845050"/>
          <p14:tracePt t="118755" x="2152650" y="4832350"/>
          <p14:tracePt t="118771" x="2171700" y="4813300"/>
          <p14:tracePt t="118788" x="2190750" y="4794250"/>
          <p14:tracePt t="118804" x="2197100" y="4781550"/>
          <p14:tracePt t="118821" x="2197100" y="4768850"/>
          <p14:tracePt t="118838" x="2197100" y="4756150"/>
          <p14:tracePt t="118855" x="2197100" y="4737100"/>
          <p14:tracePt t="118871" x="2197100" y="4718050"/>
          <p14:tracePt t="118888" x="2197100" y="4692650"/>
          <p14:tracePt t="118905" x="2197100" y="4660900"/>
          <p14:tracePt t="118907" x="2197100" y="4648200"/>
          <p14:tracePt t="118921" x="2197100" y="4635500"/>
          <p14:tracePt t="118938" x="2171700" y="4603750"/>
          <p14:tracePt t="118955" x="2127250" y="4572000"/>
          <p14:tracePt t="118971" x="2070100" y="4546600"/>
          <p14:tracePt t="118988" x="1968500" y="4514850"/>
          <p14:tracePt t="119004" x="1847850" y="4483100"/>
          <p14:tracePt t="119021" x="1714500" y="4457700"/>
          <p14:tracePt t="119038" x="1606550" y="4438650"/>
          <p14:tracePt t="119054" x="1549400" y="4438650"/>
          <p14:tracePt t="119071" x="1492250" y="4438650"/>
          <p14:tracePt t="119088" x="1441450" y="4438650"/>
          <p14:tracePt t="119105" x="1384300" y="4438650"/>
          <p14:tracePt t="119107" x="1352550" y="4438650"/>
          <p14:tracePt t="119121" x="1314450" y="4438650"/>
          <p14:tracePt t="119138" x="1270000" y="4451350"/>
          <p14:tracePt t="119155" x="1206500" y="4483100"/>
          <p14:tracePt t="119171" x="1168400" y="4508500"/>
          <p14:tracePt t="119188" x="1143000" y="4527550"/>
          <p14:tracePt t="119204" x="1123950" y="4546600"/>
          <p14:tracePt t="119221" x="1117600" y="4565650"/>
          <p14:tracePt t="119238" x="1111250" y="4578350"/>
          <p14:tracePt t="119254" x="1111250" y="4597400"/>
          <p14:tracePt t="119271" x="1104900" y="4616450"/>
          <p14:tracePt t="119288" x="1104900" y="4635500"/>
          <p14:tracePt t="119304" x="1111250" y="4660900"/>
          <p14:tracePt t="119321" x="1123950" y="4686300"/>
          <p14:tracePt t="119324" x="1136650" y="4699000"/>
          <p14:tracePt t="119338" x="1155700" y="4718050"/>
          <p14:tracePt t="119355" x="1244600" y="4775200"/>
          <p14:tracePt t="119371" x="1289050" y="4794250"/>
          <p14:tracePt t="119388" x="1327150" y="4806950"/>
          <p14:tracePt t="119405" x="1365250" y="4819650"/>
          <p14:tracePt t="119421" x="1416050" y="4832350"/>
          <p14:tracePt t="119438" x="1492250" y="4845050"/>
          <p14:tracePt t="119454" x="1581150" y="4845050"/>
          <p14:tracePt t="119471" x="1695450" y="4845050"/>
          <p14:tracePt t="119487" x="1797050" y="4838700"/>
          <p14:tracePt t="119504" x="1854200" y="4826000"/>
          <p14:tracePt t="119521" x="1898650" y="4806950"/>
          <p14:tracePt t="119524" x="1917700" y="4800600"/>
          <p14:tracePt t="119537" x="1930400" y="4794250"/>
          <p14:tracePt t="119555" x="1962150" y="4768850"/>
          <p14:tracePt t="119571" x="1974850" y="4756150"/>
          <p14:tracePt t="119588" x="1987550" y="4743450"/>
          <p14:tracePt t="119605" x="1993900" y="4730750"/>
          <p14:tracePt t="119621" x="1993900" y="4718050"/>
          <p14:tracePt t="119638" x="2000250" y="4705350"/>
          <p14:tracePt t="119767" x="2000250" y="4699000"/>
          <p14:tracePt t="119987" x="0" y="0"/>
        </p14:tracePtLst>
        <p14:tracePtLst>
          <p14:tracePt t="120766" x="1193800" y="4514850"/>
          <p14:tracePt t="120781" x="1187450" y="4521200"/>
          <p14:tracePt t="120813" x="1187450" y="4527550"/>
          <p14:tracePt t="120829" x="1187450" y="4533900"/>
          <p14:tracePt t="120837" x="1181100" y="4540250"/>
          <p14:tracePt t="120854" x="1174750" y="4552950"/>
          <p14:tracePt t="120871" x="1174750" y="4559300"/>
          <p14:tracePt t="120887" x="1174750" y="4578350"/>
          <p14:tracePt t="120904" x="1174750" y="4597400"/>
          <p14:tracePt t="120921" x="1174750" y="4622800"/>
          <p14:tracePt t="120924" x="1174750" y="4648200"/>
          <p14:tracePt t="120937" x="1181100" y="4660900"/>
          <p14:tracePt t="120954" x="1200150" y="4686300"/>
          <p14:tracePt t="120956" x="1219200" y="4699000"/>
          <p14:tracePt t="120971" x="1270000" y="4730750"/>
          <p14:tracePt t="120987" x="1365250" y="4768850"/>
          <p14:tracePt t="121004" x="1485900" y="4800600"/>
          <p14:tracePt t="121020" x="1625600" y="4838700"/>
          <p14:tracePt t="121037" x="1758950" y="4851400"/>
          <p14:tracePt t="121054" x="1866900" y="4851400"/>
          <p14:tracePt t="121070" x="1943100" y="4851400"/>
          <p14:tracePt t="121087" x="2006600" y="4845050"/>
          <p14:tracePt t="121104" x="2051050" y="4832350"/>
          <p14:tracePt t="121121" x="2089150" y="4813300"/>
          <p14:tracePt t="121124" x="2101850" y="4813300"/>
          <p14:tracePt t="121137" x="2114550" y="4806950"/>
          <p14:tracePt t="121154" x="2139950" y="4787900"/>
          <p14:tracePt t="121171" x="2152650" y="4768850"/>
          <p14:tracePt t="121188" x="2159000" y="4756150"/>
          <p14:tracePt t="121204" x="2159000" y="4743450"/>
          <p14:tracePt t="121220" x="2159000" y="4718050"/>
          <p14:tracePt t="121237" x="2152650" y="4699000"/>
          <p14:tracePt t="121254" x="2139950" y="4673600"/>
          <p14:tracePt t="121270" x="2120900" y="4648200"/>
          <p14:tracePt t="121287" x="2095500" y="4616450"/>
          <p14:tracePt t="121304" x="2070100" y="4597400"/>
          <p14:tracePt t="121320" x="2063750" y="4591050"/>
          <p14:tracePt t="121337" x="2057400" y="4584700"/>
          <p14:tracePt t="121484" x="0" y="0"/>
        </p14:tracePtLst>
        <p14:tracePtLst>
          <p14:tracePt t="122382" x="1225550" y="4832350"/>
          <p14:tracePt t="122470" x="1231900" y="4832350"/>
          <p14:tracePt t="122486" x="1289050" y="4832350"/>
          <p14:tracePt t="122501" x="1384300" y="4832350"/>
          <p14:tracePt t="122511" x="1447800" y="4832350"/>
          <p14:tracePt t="122520" x="1530350" y="4838700"/>
          <p14:tracePt t="122537" x="1682750" y="4857750"/>
          <p14:tracePt t="122539" x="1758950" y="4864100"/>
          <p14:tracePt t="122553" x="1822450" y="4864100"/>
          <p14:tracePt t="122555" x="1885950" y="4864100"/>
          <p14:tracePt t="122570" x="1936750" y="4864100"/>
          <p14:tracePt t="122587" x="2044700" y="4864100"/>
          <p14:tracePt t="122603" x="2082800" y="4864100"/>
          <p14:tracePt t="122620" x="2101850" y="4864100"/>
          <p14:tracePt t="122637" x="2114550" y="4864100"/>
          <p14:tracePt t="122653" x="2133600" y="4851400"/>
          <p14:tracePt t="122670" x="2139950" y="4838700"/>
          <p14:tracePt t="122687" x="2146300" y="4832350"/>
          <p14:tracePt t="122703" x="2146300" y="4800600"/>
          <p14:tracePt t="122720" x="2146300" y="4768850"/>
          <p14:tracePt t="122736" x="2146300" y="4724400"/>
          <p14:tracePt t="122753" x="2139950" y="4699000"/>
          <p14:tracePt t="122770" x="2139950" y="4679950"/>
          <p14:tracePt t="122786" x="2127250" y="4641850"/>
          <p14:tracePt t="122803" x="2120900" y="4622800"/>
          <p14:tracePt t="122820" x="2089150" y="4591050"/>
          <p14:tracePt t="122836" x="2051050" y="4559300"/>
          <p14:tracePt t="122853" x="1993900" y="4540250"/>
          <p14:tracePt t="122870" x="1924050" y="4527550"/>
          <p14:tracePt t="122887" x="1835150" y="4514850"/>
          <p14:tracePt t="122903" x="1746250" y="4502150"/>
          <p14:tracePt t="122920" x="1638300" y="4502150"/>
          <p14:tracePt t="122937" x="1511300" y="4502150"/>
          <p14:tracePt t="122941" x="1447800" y="4502150"/>
          <p14:tracePt t="122953" x="1397000" y="4502150"/>
          <p14:tracePt t="122970" x="1295400" y="4514850"/>
          <p14:tracePt t="122987" x="1238250" y="4521200"/>
          <p14:tracePt t="122988" x="1219200" y="4527550"/>
          <p14:tracePt t="123003" x="1187450" y="4533900"/>
          <p14:tracePt t="123020" x="1155700" y="4540250"/>
          <p14:tracePt t="123036" x="1130300" y="4552950"/>
          <p14:tracePt t="123053" x="1104900" y="4565650"/>
          <p14:tracePt t="123070" x="1079500" y="4578350"/>
          <p14:tracePt t="123086" x="1073150" y="4591050"/>
          <p14:tracePt t="123103" x="1073150" y="4603750"/>
          <p14:tracePt t="123120" x="1066800" y="4616450"/>
          <p14:tracePt t="123137" x="1066800" y="4629150"/>
          <p14:tracePt t="123139" x="1066800" y="4641850"/>
          <p14:tracePt t="123153" x="1066800" y="4648200"/>
          <p14:tracePt t="123170" x="1073150" y="4679950"/>
          <p14:tracePt t="123173" x="1079500" y="4686300"/>
          <p14:tracePt t="123187" x="1098550" y="4718050"/>
          <p14:tracePt t="123203" x="1143000" y="4756150"/>
          <p14:tracePt t="123220" x="1225550" y="4787900"/>
          <p14:tracePt t="123236" x="1339850" y="4819650"/>
          <p14:tracePt t="123253" x="1466850" y="4845050"/>
          <p14:tracePt t="123270" x="1619250" y="4876800"/>
          <p14:tracePt t="123286" x="1727200" y="4883150"/>
          <p14:tracePt t="123303" x="1803400" y="4883150"/>
          <p14:tracePt t="123320" x="1841500" y="4883150"/>
          <p14:tracePt t="123336" x="1847850" y="4883150"/>
          <p14:tracePt t="123459" x="0" y="0"/>
        </p14:tracePtLst>
        <p14:tracePtLst>
          <p14:tracePt t="124034" x="3270250" y="4864100"/>
          <p14:tracePt t="124096" x="3282950" y="4864100"/>
          <p14:tracePt t="124113" x="3359150" y="4864100"/>
          <p14:tracePt t="124126" x="3473450" y="4864100"/>
          <p14:tracePt t="124141" x="3619500" y="4864100"/>
          <p14:tracePt t="124153" x="3708400" y="4864100"/>
          <p14:tracePt t="124170" x="3886200" y="4864100"/>
          <p14:tracePt t="124172" x="3968750" y="4864100"/>
          <p14:tracePt t="124186" x="4044950" y="4864100"/>
          <p14:tracePt t="124203" x="4222750" y="4864100"/>
          <p14:tracePt t="124219" x="4279900" y="4864100"/>
          <p14:tracePt t="124236" x="4318000" y="4864100"/>
          <p14:tracePt t="124252" x="4324350" y="4864100"/>
          <p14:tracePt t="124492" x="0" y="0"/>
        </p14:tracePtLst>
        <p14:tracePtLst>
          <p14:tracePt t="125181" x="1308100" y="4851400"/>
          <p14:tracePt t="125294" x="1314450" y="4851400"/>
          <p14:tracePt t="125311" x="1352550" y="4851400"/>
          <p14:tracePt t="125323" x="1384300" y="4851400"/>
          <p14:tracePt t="125325" x="1428750" y="4851400"/>
          <p14:tracePt t="125336" x="1479550" y="4851400"/>
          <p14:tracePt t="125352" x="1619250" y="4851400"/>
          <p14:tracePt t="125369" x="1778000" y="4851400"/>
          <p14:tracePt t="125372" x="1854200" y="4851400"/>
          <p14:tracePt t="125386" x="1917700" y="4851400"/>
          <p14:tracePt t="125404" x="2006600" y="4851400"/>
          <p14:tracePt t="125420" x="2025650" y="4851400"/>
          <p14:tracePt t="125436" x="2032000" y="4851400"/>
          <p14:tracePt t="125453" x="2038350" y="4851400"/>
          <p14:tracePt t="125486" x="2051050" y="4851400"/>
          <p14:tracePt t="125502" x="2057400" y="4851400"/>
          <p14:tracePt t="125749" x="0" y="0"/>
        </p14:tracePtLst>
        <p14:tracePtLst>
          <p14:tracePt t="126049" x="1346200" y="4851400"/>
          <p14:tracePt t="126142" x="1352550" y="4851400"/>
          <p14:tracePt t="126158" x="1416050" y="4851400"/>
          <p14:tracePt t="126175" x="1549400" y="4851400"/>
          <p14:tracePt t="126180" x="1638300" y="4851400"/>
          <p14:tracePt t="126193" x="1720850" y="4851400"/>
          <p14:tracePt t="126203" x="1866900" y="4851400"/>
          <p14:tracePt t="126219" x="1987550" y="4864100"/>
          <p14:tracePt t="126235" x="2032000" y="4870450"/>
          <p14:tracePt t="126252" x="2051050" y="4870450"/>
          <p14:tracePt t="126269" x="2063750" y="4876800"/>
          <p14:tracePt t="126508" x="0" y="0"/>
        </p14:tracePtLst>
        <p14:tracePtLst>
          <p14:tracePt t="126840" x="1365250" y="4800600"/>
          <p14:tracePt t="126919" x="1377950" y="4800600"/>
          <p14:tracePt t="126936" x="1441450" y="4800600"/>
          <p14:tracePt t="126953" x="1543050" y="4826000"/>
          <p14:tracePt t="126955" x="1606550" y="4832350"/>
          <p14:tracePt t="126969" x="1670050" y="4838700"/>
          <p14:tracePt t="126985" x="1790700" y="4845050"/>
          <p14:tracePt t="127002" x="1917700" y="4845050"/>
          <p14:tracePt t="127004" x="1962150" y="4845050"/>
          <p14:tracePt t="127019" x="2019300" y="4845050"/>
          <p14:tracePt t="127035" x="2038350" y="4845050"/>
          <p14:tracePt t="127051" x="2044700" y="4845050"/>
          <p14:tracePt t="127331" x="0" y="0"/>
        </p14:tracePtLst>
        <p14:tracePtLst>
          <p14:tracePt t="128279" x="5949950" y="4845050"/>
          <p14:tracePt t="128318" x="5956300" y="4845050"/>
          <p14:tracePt t="128337" x="6013450" y="4845050"/>
          <p14:tracePt t="128352" x="6127750" y="4845050"/>
          <p14:tracePt t="128368" x="6280150" y="4845050"/>
          <p14:tracePt t="128385" x="6413500" y="4845050"/>
          <p14:tracePt t="128388" x="6470650" y="4845050"/>
          <p14:tracePt t="128402" x="6515100" y="4845050"/>
          <p14:tracePt t="128418" x="6559550" y="4845050"/>
          <p14:tracePt t="128436" x="6578600" y="4845050"/>
          <p14:tracePt t="128692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34300" y="3068638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  <a:latin typeface="Arial" pitchFamily="34" charset="0"/>
              </a:rPr>
              <a:t>基本类型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944063" y="4148138"/>
            <a:ext cx="1223962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逻辑类型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71263" y="13414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byte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1263" y="17478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short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1263" y="2143125"/>
            <a:ext cx="1223962" cy="3603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int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1263" y="2540000"/>
            <a:ext cx="1223962" cy="3603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long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942475" y="1952625"/>
            <a:ext cx="1223963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整数类型</a:t>
            </a: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4942475" y="3548063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浮点类型</a:t>
            </a: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6671263" y="3332163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float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6671263" y="3738563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double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6671263" y="293528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char</a:t>
            </a:r>
          </a:p>
        </p:txBody>
      </p:sp>
      <p:cxnSp>
        <p:nvCxnSpPr>
          <p:cNvPr id="17" name="自选图形 15"/>
          <p:cNvCxnSpPr>
            <a:cxnSpLocks noChangeShapeType="1"/>
            <a:stCxn id="5" idx="3"/>
            <a:endCxn id="11" idx="1"/>
          </p:cNvCxnSpPr>
          <p:nvPr/>
        </p:nvCxnSpPr>
        <p:spPr bwMode="auto">
          <a:xfrm flipV="1">
            <a:off x="4258263" y="2133600"/>
            <a:ext cx="684212" cy="1116013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自选图形 16"/>
          <p:cNvCxnSpPr>
            <a:cxnSpLocks noChangeShapeType="1"/>
            <a:stCxn id="5" idx="3"/>
            <a:endCxn id="13" idx="1"/>
          </p:cNvCxnSpPr>
          <p:nvPr/>
        </p:nvCxnSpPr>
        <p:spPr bwMode="auto">
          <a:xfrm>
            <a:off x="4258263" y="3249613"/>
            <a:ext cx="684212" cy="479425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自选图形 17"/>
          <p:cNvCxnSpPr>
            <a:cxnSpLocks noChangeShapeType="1"/>
            <a:stCxn id="11" idx="3"/>
            <a:endCxn id="7" idx="1"/>
          </p:cNvCxnSpPr>
          <p:nvPr/>
        </p:nvCxnSpPr>
        <p:spPr bwMode="auto">
          <a:xfrm flipV="1">
            <a:off x="6166438" y="1522413"/>
            <a:ext cx="504825" cy="611187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自选图形 18"/>
          <p:cNvCxnSpPr>
            <a:cxnSpLocks noChangeShapeType="1"/>
            <a:stCxn id="11" idx="3"/>
            <a:endCxn id="8" idx="1"/>
          </p:cNvCxnSpPr>
          <p:nvPr/>
        </p:nvCxnSpPr>
        <p:spPr bwMode="auto">
          <a:xfrm flipV="1">
            <a:off x="6166438" y="1928813"/>
            <a:ext cx="504825" cy="204787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自选图形 19"/>
          <p:cNvCxnSpPr>
            <a:cxnSpLocks noChangeShapeType="1"/>
            <a:stCxn id="11" idx="3"/>
            <a:endCxn id="9" idx="1"/>
          </p:cNvCxnSpPr>
          <p:nvPr/>
        </p:nvCxnSpPr>
        <p:spPr bwMode="auto">
          <a:xfrm>
            <a:off x="6166438" y="2133600"/>
            <a:ext cx="504825" cy="1905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自选图形 20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6166438" y="2133600"/>
            <a:ext cx="504825" cy="587375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自选图形 21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6166438" y="3513138"/>
            <a:ext cx="504825" cy="2159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自选图形 22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6166438" y="3729038"/>
            <a:ext cx="504825" cy="1905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自选图形 23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258263" y="3249613"/>
            <a:ext cx="685800" cy="1079500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文本框 24"/>
          <p:cNvSpPr txBox="1">
            <a:spLocks noChangeArrowheads="1"/>
          </p:cNvSpPr>
          <p:nvPr/>
        </p:nvSpPr>
        <p:spPr bwMode="auto">
          <a:xfrm>
            <a:off x="3034300" y="5084763"/>
            <a:ext cx="1223963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引用类型</a:t>
            </a:r>
          </a:p>
        </p:txBody>
      </p:sp>
      <p:sp>
        <p:nvSpPr>
          <p:cNvPr id="27" name="文本框 25"/>
          <p:cNvSpPr txBox="1">
            <a:spLocks noChangeArrowheads="1"/>
          </p:cNvSpPr>
          <p:nvPr/>
        </p:nvSpPr>
        <p:spPr bwMode="auto">
          <a:xfrm>
            <a:off x="4942475" y="46529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类</a:t>
            </a:r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(class)</a:t>
            </a:r>
          </a:p>
        </p:txBody>
      </p:sp>
      <p:sp>
        <p:nvSpPr>
          <p:cNvPr id="28" name="文本框 26"/>
          <p:cNvSpPr txBox="1">
            <a:spLocks noChangeArrowheads="1"/>
          </p:cNvSpPr>
          <p:nvPr/>
        </p:nvSpPr>
        <p:spPr bwMode="auto">
          <a:xfrm>
            <a:off x="4942475" y="50847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接口</a:t>
            </a:r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(interface)</a:t>
            </a:r>
          </a:p>
        </p:txBody>
      </p:sp>
      <p:sp>
        <p:nvSpPr>
          <p:cNvPr id="29" name="文本框 27"/>
          <p:cNvSpPr txBox="1">
            <a:spLocks noChangeArrowheads="1"/>
          </p:cNvSpPr>
          <p:nvPr/>
        </p:nvSpPr>
        <p:spPr bwMode="auto">
          <a:xfrm>
            <a:off x="4942475" y="55165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solidFill>
                  <a:schemeClr val="tx2"/>
                </a:solidFill>
                <a:latin typeface="Arial" pitchFamily="34" charset="0"/>
              </a:rPr>
              <a:t>数组</a:t>
            </a:r>
            <a:r>
              <a:rPr lang="en-US" altLang="zh-CN" sz="1600" dirty="0">
                <a:solidFill>
                  <a:schemeClr val="tx2"/>
                </a:solidFill>
                <a:latin typeface="Arial" pitchFamily="34" charset="0"/>
              </a:rPr>
              <a:t>(array)</a:t>
            </a:r>
          </a:p>
        </p:txBody>
      </p:sp>
      <p:cxnSp>
        <p:nvCxnSpPr>
          <p:cNvPr id="30" name="自选图形 28"/>
          <p:cNvCxnSpPr>
            <a:cxnSpLocks noChangeShapeType="1"/>
            <a:stCxn id="26" idx="3"/>
            <a:endCxn id="27" idx="1"/>
          </p:cNvCxnSpPr>
          <p:nvPr/>
        </p:nvCxnSpPr>
        <p:spPr bwMode="auto">
          <a:xfrm flipV="1">
            <a:off x="4258263" y="4833938"/>
            <a:ext cx="684212" cy="431800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自选图形 29"/>
          <p:cNvCxnSpPr>
            <a:cxnSpLocks noChangeShapeType="1"/>
            <a:stCxn id="26" idx="3"/>
            <a:endCxn id="28" idx="1"/>
          </p:cNvCxnSpPr>
          <p:nvPr/>
        </p:nvCxnSpPr>
        <p:spPr bwMode="auto">
          <a:xfrm>
            <a:off x="4258263" y="5265738"/>
            <a:ext cx="6842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自选图形 30"/>
          <p:cNvCxnSpPr>
            <a:cxnSpLocks noChangeShapeType="1"/>
            <a:stCxn id="26" idx="3"/>
            <a:endCxn id="29" idx="1"/>
          </p:cNvCxnSpPr>
          <p:nvPr/>
        </p:nvCxnSpPr>
        <p:spPr bwMode="auto">
          <a:xfrm>
            <a:off x="4258263" y="5265738"/>
            <a:ext cx="684212" cy="431800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3" name="文本框 31"/>
          <p:cNvSpPr txBox="1">
            <a:spLocks noChangeArrowheads="1"/>
          </p:cNvSpPr>
          <p:nvPr/>
        </p:nvSpPr>
        <p:spPr bwMode="auto">
          <a:xfrm>
            <a:off x="6671263" y="41481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boolean</a:t>
            </a:r>
          </a:p>
        </p:txBody>
      </p:sp>
      <p:cxnSp>
        <p:nvCxnSpPr>
          <p:cNvPr id="34" name="自选图形 32"/>
          <p:cNvCxnSpPr>
            <a:cxnSpLocks noChangeShapeType="1"/>
            <a:stCxn id="6" idx="3"/>
            <a:endCxn id="33" idx="1"/>
          </p:cNvCxnSpPr>
          <p:nvPr/>
        </p:nvCxnSpPr>
        <p:spPr bwMode="auto">
          <a:xfrm>
            <a:off x="6168025" y="4329113"/>
            <a:ext cx="503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自选图形 33"/>
          <p:cNvCxnSpPr>
            <a:cxnSpLocks noChangeShapeType="1"/>
            <a:stCxn id="36" idx="3"/>
            <a:endCxn id="16" idx="1"/>
          </p:cNvCxnSpPr>
          <p:nvPr/>
        </p:nvCxnSpPr>
        <p:spPr bwMode="auto">
          <a:xfrm>
            <a:off x="6166438" y="311626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文本框 34"/>
          <p:cNvSpPr txBox="1">
            <a:spLocks noChangeArrowheads="1"/>
          </p:cNvSpPr>
          <p:nvPr/>
        </p:nvSpPr>
        <p:spPr bwMode="auto">
          <a:xfrm>
            <a:off x="4942475" y="2935288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字符类型</a:t>
            </a:r>
          </a:p>
        </p:txBody>
      </p:sp>
      <p:cxnSp>
        <p:nvCxnSpPr>
          <p:cNvPr id="37" name="自选图形 35"/>
          <p:cNvCxnSpPr>
            <a:cxnSpLocks noChangeShapeType="1"/>
            <a:stCxn id="5" idx="3"/>
            <a:endCxn id="36" idx="1"/>
          </p:cNvCxnSpPr>
          <p:nvPr/>
        </p:nvCxnSpPr>
        <p:spPr bwMode="auto">
          <a:xfrm flipV="1">
            <a:off x="4258263" y="3116263"/>
            <a:ext cx="684212" cy="133350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8" name="文本框 38"/>
          <p:cNvSpPr txBox="1">
            <a:spLocks noChangeArrowheads="1"/>
          </p:cNvSpPr>
          <p:nvPr/>
        </p:nvSpPr>
        <p:spPr bwMode="auto">
          <a:xfrm>
            <a:off x="1343613" y="4041775"/>
            <a:ext cx="1223962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数据类型</a:t>
            </a:r>
          </a:p>
        </p:txBody>
      </p:sp>
      <p:cxnSp>
        <p:nvCxnSpPr>
          <p:cNvPr id="39" name="自选图形 39"/>
          <p:cNvCxnSpPr>
            <a:cxnSpLocks noChangeShapeType="1"/>
            <a:stCxn id="38" idx="3"/>
            <a:endCxn id="5" idx="1"/>
          </p:cNvCxnSpPr>
          <p:nvPr/>
        </p:nvCxnSpPr>
        <p:spPr bwMode="auto">
          <a:xfrm flipV="1">
            <a:off x="2567575" y="3249613"/>
            <a:ext cx="466725" cy="973137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0" name="自选图形 40"/>
          <p:cNvCxnSpPr>
            <a:cxnSpLocks noChangeShapeType="1"/>
            <a:stCxn id="38" idx="3"/>
            <a:endCxn id="26" idx="1"/>
          </p:cNvCxnSpPr>
          <p:nvPr/>
        </p:nvCxnSpPr>
        <p:spPr bwMode="auto">
          <a:xfrm>
            <a:off x="2567575" y="4222750"/>
            <a:ext cx="466725" cy="1042988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1" name="右大括号 40"/>
          <p:cNvSpPr/>
          <p:nvPr/>
        </p:nvSpPr>
        <p:spPr>
          <a:xfrm>
            <a:off x="8150469" y="1371600"/>
            <a:ext cx="509954" cy="3086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65931" y="267286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值类型，作为方法调用参数时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为传值调用</a:t>
            </a:r>
          </a:p>
        </p:txBody>
      </p:sp>
      <p:sp>
        <p:nvSpPr>
          <p:cNvPr id="43" name="右大括号 42"/>
          <p:cNvSpPr/>
          <p:nvPr/>
        </p:nvSpPr>
        <p:spPr>
          <a:xfrm>
            <a:off x="6699738" y="4668715"/>
            <a:ext cx="465993" cy="1186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450015" y="492662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引用类型，作为方法调用参数时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为传引用调用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F7E9031E-1ADC-4ED7-B948-84202A6F6891}"/>
              </a:ext>
            </a:extLst>
          </p:cNvPr>
          <p:cNvSpPr txBox="1"/>
          <p:nvPr/>
        </p:nvSpPr>
        <p:spPr>
          <a:xfrm>
            <a:off x="1811711" y="6111802"/>
            <a:ext cx="870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传值调用</a:t>
            </a:r>
            <a:r>
              <a:rPr lang="en-US" altLang="zh-CN" dirty="0">
                <a:solidFill>
                  <a:srgbClr val="FF0000"/>
                </a:solidFill>
              </a:rPr>
              <a:t>(Call by value)</a:t>
            </a:r>
            <a:r>
              <a:rPr lang="zh-CN" altLang="en-US" dirty="0">
                <a:solidFill>
                  <a:srgbClr val="FF0000"/>
                </a:solidFill>
              </a:rPr>
              <a:t>和引用调用</a:t>
            </a:r>
            <a:r>
              <a:rPr lang="en-US" altLang="zh-CN" dirty="0">
                <a:solidFill>
                  <a:srgbClr val="FF0000"/>
                </a:solidFill>
              </a:rPr>
              <a:t>(Call by reference)</a:t>
            </a:r>
            <a:r>
              <a:rPr lang="zh-CN" altLang="en-US" dirty="0">
                <a:solidFill>
                  <a:srgbClr val="FF0000"/>
                </a:solidFill>
              </a:rPr>
              <a:t>的性质和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完全一样。由于传值调用和传引用调用的性质不一样，因此在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里区分值变量和引用变量非常重要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252"/>
    </mc:Choice>
    <mc:Fallback xmlns="">
      <p:transition spd="slow" advTm="166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3" grpId="0" animBg="1"/>
      <p:bldP spid="36" grpId="0" animBg="1"/>
    </p:bldLst>
  </p:timing>
  <p:extLst>
    <p:ext uri="{3A86A75C-4F4B-4683-9AE1-C65F6400EC91}">
      <p14:laserTraceLst xmlns:p14="http://schemas.microsoft.com/office/powerpoint/2010/main">
        <p14:tracePtLst>
          <p14:tracePt t="3315" x="1746250" y="800100"/>
          <p14:tracePt t="3388" x="1841500" y="806450"/>
          <p14:tracePt t="3393" x="1892300" y="819150"/>
          <p14:tracePt t="3407" x="2025650" y="825500"/>
          <p14:tracePt t="3423" x="2222500" y="825500"/>
          <p14:tracePt t="3440" x="2451100" y="825500"/>
          <p14:tracePt t="3457" x="2698750" y="825500"/>
          <p14:tracePt t="3473" x="2965450" y="850900"/>
          <p14:tracePt t="3490" x="3168650" y="869950"/>
          <p14:tracePt t="3507" x="3346450" y="869950"/>
          <p14:tracePt t="3523" x="3511550" y="869950"/>
          <p14:tracePt t="3540" x="3663950" y="869950"/>
          <p14:tracePt t="3557" x="3810000" y="869950"/>
          <p14:tracePt t="3573" x="3956050" y="869950"/>
          <p14:tracePt t="3590" x="4076700" y="869950"/>
          <p14:tracePt t="3592" x="4127500" y="869950"/>
          <p14:tracePt t="3607" x="4171950" y="869950"/>
          <p14:tracePt t="3623" x="4254500" y="869950"/>
          <p14:tracePt t="3640" x="4279900" y="869950"/>
          <p14:tracePt t="3657" x="4292600" y="869950"/>
          <p14:tracePt t="3673" x="4311650" y="869950"/>
          <p14:tracePt t="3690" x="4343400" y="869950"/>
          <p14:tracePt t="3707" x="4387850" y="869950"/>
          <p14:tracePt t="3723" x="4425950" y="869950"/>
          <p14:tracePt t="3740" x="4464050" y="869950"/>
          <p14:tracePt t="3757" x="4502150" y="869950"/>
          <p14:tracePt t="3774" x="4521200" y="869950"/>
          <p14:tracePt t="3776" x="4533900" y="869950"/>
          <p14:tracePt t="3790" x="4540250" y="869950"/>
          <p14:tracePt t="3807" x="4578350" y="869950"/>
          <p14:tracePt t="3823" x="4610100" y="869950"/>
          <p14:tracePt t="3840" x="4667250" y="869950"/>
          <p14:tracePt t="3856" x="4730750" y="869950"/>
          <p14:tracePt t="3873" x="4819650" y="869950"/>
          <p14:tracePt t="3890" x="4883150" y="869950"/>
          <p14:tracePt t="3907" x="4933950" y="869950"/>
          <p14:tracePt t="3923" x="4959350" y="869950"/>
          <p14:tracePt t="3940" x="4965700" y="869950"/>
          <p14:tracePt t="3960" x="4972050" y="869950"/>
          <p14:tracePt t="5145" x="0" y="0"/>
        </p14:tracePtLst>
        <p14:tracePtLst>
          <p14:tracePt t="6213" x="1593850" y="3854450"/>
          <p14:tracePt t="6235" x="1587500" y="3854450"/>
          <p14:tracePt t="6258" x="1581150" y="3854450"/>
          <p14:tracePt t="6269" x="1574800" y="3867150"/>
          <p14:tracePt t="6282" x="1562100" y="3892550"/>
          <p14:tracePt t="6294" x="1555750" y="3917950"/>
          <p14:tracePt t="6306" x="1543050" y="3962400"/>
          <p14:tracePt t="6322" x="1543050" y="4000500"/>
          <p14:tracePt t="6339" x="1543050" y="4064000"/>
          <p14:tracePt t="6356" x="1549400" y="4146550"/>
          <p14:tracePt t="6372" x="1581150" y="4216400"/>
          <p14:tracePt t="6389" x="1631950" y="4292600"/>
          <p14:tracePt t="6392" x="1663700" y="4330700"/>
          <p14:tracePt t="6406" x="1701800" y="4356100"/>
          <p14:tracePt t="6422" x="1790700" y="4419600"/>
          <p14:tracePt t="6424" x="1835150" y="4445000"/>
          <p14:tracePt t="6439" x="1936750" y="4483100"/>
          <p14:tracePt t="6456" x="2025650" y="4508500"/>
          <p14:tracePt t="6473" x="2082800" y="4514850"/>
          <p14:tracePt t="6489" x="2133600" y="4514850"/>
          <p14:tracePt t="6506" x="2178050" y="4514850"/>
          <p14:tracePt t="6523" x="2222500" y="4508500"/>
          <p14:tracePt t="6539" x="2260600" y="4483100"/>
          <p14:tracePt t="6556" x="2292350" y="4445000"/>
          <p14:tracePt t="6573" x="2324100" y="4406900"/>
          <p14:tracePt t="6589" x="2362200" y="4349750"/>
          <p14:tracePt t="6592" x="2368550" y="4318000"/>
          <p14:tracePt t="6606" x="2374900" y="4279900"/>
          <p14:tracePt t="6622" x="2381250" y="4229100"/>
          <p14:tracePt t="6623" x="2381250" y="4197350"/>
          <p14:tracePt t="6639" x="2368550" y="4146550"/>
          <p14:tracePt t="6655" x="2355850" y="4114800"/>
          <p14:tracePt t="6672" x="2330450" y="4083050"/>
          <p14:tracePt t="6689" x="2298700" y="4051300"/>
          <p14:tracePt t="6705" x="2254250" y="4032250"/>
          <p14:tracePt t="6722" x="2190750" y="4000500"/>
          <p14:tracePt t="6739" x="2101850" y="3968750"/>
          <p14:tracePt t="6756" x="2019300" y="3956050"/>
          <p14:tracePt t="6772" x="1974850" y="3956050"/>
          <p14:tracePt t="6789" x="1949450" y="3956050"/>
          <p14:tracePt t="6805" x="1930400" y="3956050"/>
          <p14:tracePt t="6945" x="1924050" y="3956050"/>
          <p14:tracePt t="7152" x="0" y="0"/>
        </p14:tracePtLst>
        <p14:tracePtLst>
          <p14:tracePt t="7907" x="2933700" y="2794000"/>
          <p14:tracePt t="7922" x="2927350" y="2800350"/>
          <p14:tracePt t="7938" x="2921000" y="2813050"/>
          <p14:tracePt t="7955" x="2921000" y="2825750"/>
          <p14:tracePt t="7972" x="2921000" y="2857500"/>
          <p14:tracePt t="7988" x="2921000" y="2895600"/>
          <p14:tracePt t="8005" x="2921000" y="2940050"/>
          <p14:tracePt t="8022" x="2921000" y="3016250"/>
          <p14:tracePt t="8023" x="2927350" y="3054350"/>
          <p14:tracePt t="8038" x="2940050" y="3098800"/>
          <p14:tracePt t="8055" x="2990850" y="3225800"/>
          <p14:tracePt t="8072" x="3054350" y="3321050"/>
          <p14:tracePt t="8088" x="3124200" y="3397250"/>
          <p14:tracePt t="8105" x="3213100" y="3467100"/>
          <p14:tracePt t="8122" x="3308350" y="3530600"/>
          <p14:tracePt t="8138" x="3409950" y="3581400"/>
          <p14:tracePt t="8155" x="3524250" y="3632200"/>
          <p14:tracePt t="8172" x="3651250" y="3663950"/>
          <p14:tracePt t="8188" x="3797300" y="3689350"/>
          <p14:tracePt t="8205" x="3911600" y="3695700"/>
          <p14:tracePt t="8222" x="4006850" y="3695700"/>
          <p14:tracePt t="8224" x="4051300" y="3695700"/>
          <p14:tracePt t="8239" x="4083050" y="3695700"/>
          <p14:tracePt t="8243" x="4121150" y="3695700"/>
          <p14:tracePt t="8255" x="4159250" y="3683000"/>
          <p14:tracePt t="8272" x="4197350" y="3657600"/>
          <p14:tracePt t="8289" x="4235450" y="3638550"/>
          <p14:tracePt t="8305" x="4267200" y="3600450"/>
          <p14:tracePt t="8322" x="4305300" y="3562350"/>
          <p14:tracePt t="8338" x="4324350" y="3511550"/>
          <p14:tracePt t="8355" x="4343400" y="3467100"/>
          <p14:tracePt t="8372" x="4356100" y="3429000"/>
          <p14:tracePt t="8388" x="4375150" y="3384550"/>
          <p14:tracePt t="8405" x="4387850" y="3333750"/>
          <p14:tracePt t="8422" x="4400550" y="3295650"/>
          <p14:tracePt t="8438" x="4406900" y="3251200"/>
          <p14:tracePt t="8440" x="4406900" y="3244850"/>
          <p14:tracePt t="8455" x="4406900" y="3206750"/>
          <p14:tracePt t="8472" x="4406900" y="3187700"/>
          <p14:tracePt t="8488" x="4406900" y="3162300"/>
          <p14:tracePt t="8505" x="4406900" y="3130550"/>
          <p14:tracePt t="8521" x="4400550" y="3079750"/>
          <p14:tracePt t="8538" x="4375150" y="3035300"/>
          <p14:tracePt t="8555" x="4356100" y="2984500"/>
          <p14:tracePt t="8572" x="4311650" y="2927350"/>
          <p14:tracePt t="8588" x="4267200" y="2882900"/>
          <p14:tracePt t="8605" x="4191000" y="2832100"/>
          <p14:tracePt t="8622" x="4095750" y="2762250"/>
          <p14:tracePt t="8638" x="3981450" y="2717800"/>
          <p14:tracePt t="8655" x="3829050" y="2654300"/>
          <p14:tracePt t="8671" x="3727450" y="2622550"/>
          <p14:tracePt t="8688" x="3638550" y="2609850"/>
          <p14:tracePt t="8705" x="3556000" y="2597150"/>
          <p14:tracePt t="8722" x="3467100" y="2597150"/>
          <p14:tracePt t="8738" x="3371850" y="2597150"/>
          <p14:tracePt t="8756" x="3282950" y="2597150"/>
          <p14:tracePt t="8772" x="3187700" y="2609850"/>
          <p14:tracePt t="8776" x="3143250" y="2616200"/>
          <p14:tracePt t="8789" x="3098800" y="2622550"/>
          <p14:tracePt t="8805" x="3028950" y="2635250"/>
          <p14:tracePt t="8809" x="3003550" y="2647950"/>
          <p14:tracePt t="8822" x="2978150" y="2654300"/>
          <p14:tracePt t="8838" x="2933700" y="2667000"/>
          <p14:tracePt t="8855" x="2895600" y="2698750"/>
          <p14:tracePt t="8871" x="2870200" y="2717800"/>
          <p14:tracePt t="8888" x="2851150" y="2743200"/>
          <p14:tracePt t="8905" x="2825750" y="2774950"/>
          <p14:tracePt t="8922" x="2806700" y="2806700"/>
          <p14:tracePt t="8938" x="2800350" y="2851150"/>
          <p14:tracePt t="8955" x="2787650" y="2895600"/>
          <p14:tracePt t="8971" x="2787650" y="2933700"/>
          <p14:tracePt t="8988" x="2787650" y="2971800"/>
          <p14:tracePt t="9005" x="2787650" y="3009900"/>
          <p14:tracePt t="9022" x="2787650" y="3035300"/>
          <p14:tracePt t="9024" x="2787650" y="3060700"/>
          <p14:tracePt t="9038" x="2794000" y="3067050"/>
          <p14:tracePt t="9055" x="2806700" y="3124200"/>
          <p14:tracePt t="9071" x="2819400" y="3155950"/>
          <p14:tracePt t="9088" x="2844800" y="3206750"/>
          <p14:tracePt t="9105" x="2863850" y="3257550"/>
          <p14:tracePt t="9121" x="2889250" y="3302000"/>
          <p14:tracePt t="9138" x="2921000" y="3346450"/>
          <p14:tracePt t="9155" x="2946400" y="3378200"/>
          <p14:tracePt t="9171" x="2978150" y="3397250"/>
          <p14:tracePt t="9188" x="3016250" y="3429000"/>
          <p14:tracePt t="9205" x="3060700" y="3454400"/>
          <p14:tracePt t="9222" x="3130550" y="3479800"/>
          <p14:tracePt t="9239" x="3232150" y="3524250"/>
          <p14:tracePt t="9241" x="3289300" y="3536950"/>
          <p14:tracePt t="9255" x="3429000" y="3568700"/>
          <p14:tracePt t="9271" x="3594100" y="3606800"/>
          <p14:tracePt t="9288" x="3771900" y="3638550"/>
          <p14:tracePt t="9305" x="3943350" y="3657600"/>
          <p14:tracePt t="9321" x="4070350" y="3657600"/>
          <p14:tracePt t="9338" x="4191000" y="3657600"/>
          <p14:tracePt t="9355" x="4273550" y="3657600"/>
          <p14:tracePt t="9371" x="4349750" y="3657600"/>
          <p14:tracePt t="9388" x="4400550" y="3638550"/>
          <p14:tracePt t="9405" x="4445000" y="3619500"/>
          <p14:tracePt t="9421" x="4483100" y="3587750"/>
          <p14:tracePt t="9424" x="4502150" y="3568700"/>
          <p14:tracePt t="9438" x="4514850" y="3549650"/>
          <p14:tracePt t="9455" x="4552950" y="3454400"/>
          <p14:tracePt t="9471" x="4559300" y="3397250"/>
          <p14:tracePt t="9489" x="4559300" y="3333750"/>
          <p14:tracePt t="9505" x="4559300" y="3276600"/>
          <p14:tracePt t="9522" x="4559300" y="3219450"/>
          <p14:tracePt t="9539" x="4552950" y="3155950"/>
          <p14:tracePt t="9555" x="4527550" y="3098800"/>
          <p14:tracePt t="9572" x="4489450" y="3048000"/>
          <p14:tracePt t="9588" x="4451350" y="2990850"/>
          <p14:tracePt t="9592" x="4419600" y="2971800"/>
          <p14:tracePt t="9605" x="4394200" y="2952750"/>
          <p14:tracePt t="9621" x="4318000" y="2908300"/>
          <p14:tracePt t="9638" x="4210050" y="2857500"/>
          <p14:tracePt t="9655" x="4006850" y="2781300"/>
          <p14:tracePt t="9671" x="3873500" y="2749550"/>
          <p14:tracePt t="9688" x="3765550" y="2736850"/>
          <p14:tracePt t="9705" x="3689350" y="2717800"/>
          <p14:tracePt t="9721" x="3632200" y="2711450"/>
          <p14:tracePt t="9739" x="3575050" y="2711450"/>
          <p14:tracePt t="9755" x="3524250" y="2711450"/>
          <p14:tracePt t="9771" x="3454400" y="2717800"/>
          <p14:tracePt t="9788" x="3384550" y="2736850"/>
          <p14:tracePt t="9805" x="3308350" y="2762250"/>
          <p14:tracePt t="9821" x="3238500" y="2794000"/>
          <p14:tracePt t="9838" x="3168650" y="2819400"/>
          <p14:tracePt t="9839" x="3143250" y="2832100"/>
          <p14:tracePt t="9854" x="3111500" y="2851150"/>
          <p14:tracePt t="9871" x="3041650" y="2889250"/>
          <p14:tracePt t="9888" x="3016250" y="2921000"/>
          <p14:tracePt t="9905" x="2997200" y="2952750"/>
          <p14:tracePt t="9921" x="2984500" y="2984500"/>
          <p14:tracePt t="9938" x="2978150" y="3028950"/>
          <p14:tracePt t="9954" x="2978150" y="3092450"/>
          <p14:tracePt t="9971" x="2978150" y="3149600"/>
          <p14:tracePt t="9988" x="2978150" y="3200400"/>
          <p14:tracePt t="10005" x="2997200" y="3263900"/>
          <p14:tracePt t="10021" x="3022600" y="3314700"/>
          <p14:tracePt t="10038" x="3073400" y="3371850"/>
          <p14:tracePt t="10054" x="3124200" y="3422650"/>
          <p14:tracePt t="10056" x="3143250" y="3441700"/>
          <p14:tracePt t="10071" x="3175000" y="3460750"/>
          <p14:tracePt t="10088" x="3194050" y="3473450"/>
          <p14:tracePt t="10232" x="0" y="0"/>
        </p14:tracePtLst>
        <p14:tracePtLst>
          <p14:tracePt t="11018" x="3016250" y="4876800"/>
          <p14:tracePt t="11032" x="3003550" y="4889500"/>
          <p14:tracePt t="11048" x="2990850" y="4895850"/>
          <p14:tracePt t="11064" x="2971800" y="4914900"/>
          <p14:tracePt t="11071" x="2965450" y="4921250"/>
          <p14:tracePt t="11087" x="2959100" y="4946650"/>
          <p14:tracePt t="11104" x="2940050" y="4965700"/>
          <p14:tracePt t="11121" x="2927350" y="4991100"/>
          <p14:tracePt t="11137" x="2921000" y="5016500"/>
          <p14:tracePt t="11154" x="2914650" y="5054600"/>
          <p14:tracePt t="11171" x="2914650" y="5086350"/>
          <p14:tracePt t="11187" x="2914650" y="5130800"/>
          <p14:tracePt t="11204" x="2914650" y="5207000"/>
          <p14:tracePt t="11221" x="2927350" y="5289550"/>
          <p14:tracePt t="11238" x="2959100" y="5372100"/>
          <p14:tracePt t="11241" x="2971800" y="5403850"/>
          <p14:tracePt t="11254" x="2990850" y="5441950"/>
          <p14:tracePt t="11271" x="3060700" y="5524500"/>
          <p14:tracePt t="11288" x="3130550" y="5575300"/>
          <p14:tracePt t="11304" x="3225800" y="5632450"/>
          <p14:tracePt t="11321" x="3346450" y="5664200"/>
          <p14:tracePt t="11337" x="3498850" y="5695950"/>
          <p14:tracePt t="11354" x="3663950" y="5708650"/>
          <p14:tracePt t="11371" x="3854450" y="5708650"/>
          <p14:tracePt t="11387" x="4025900" y="5708650"/>
          <p14:tracePt t="11404" x="4171950" y="5702300"/>
          <p14:tracePt t="11421" x="4292600" y="5689600"/>
          <p14:tracePt t="11437" x="4387850" y="5657850"/>
          <p14:tracePt t="11454" x="4457700" y="5619750"/>
          <p14:tracePt t="11458" x="4495800" y="5600700"/>
          <p14:tracePt t="11471" x="4540250" y="5549900"/>
          <p14:tracePt t="11488" x="4572000" y="5492750"/>
          <p14:tracePt t="11504" x="4578350" y="5429250"/>
          <p14:tracePt t="11521" x="4578350" y="5359400"/>
          <p14:tracePt t="11538" x="4578350" y="5270500"/>
          <p14:tracePt t="11554" x="4559300" y="5181600"/>
          <p14:tracePt t="11571" x="4552950" y="5130800"/>
          <p14:tracePt t="11587" x="4533900" y="5060950"/>
          <p14:tracePt t="11604" x="4514850" y="5022850"/>
          <p14:tracePt t="11621" x="4483100" y="4984750"/>
          <p14:tracePt t="11637" x="4457700" y="4946650"/>
          <p14:tracePt t="11654" x="4387850" y="4902200"/>
          <p14:tracePt t="11655" x="4337050" y="4883150"/>
          <p14:tracePt t="11671" x="4210050" y="4838700"/>
          <p14:tracePt t="11687" x="4070350" y="4806950"/>
          <p14:tracePt t="11704" x="3930650" y="4781550"/>
          <p14:tracePt t="11721" x="3810000" y="4762500"/>
          <p14:tracePt t="11738" x="3721100" y="4762500"/>
          <p14:tracePt t="11754" x="3638550" y="4768850"/>
          <p14:tracePt t="11771" x="3568700" y="4781550"/>
          <p14:tracePt t="11788" x="3498850" y="4794250"/>
          <p14:tracePt t="11804" x="3429000" y="4806950"/>
          <p14:tracePt t="11821" x="3378200" y="4826000"/>
          <p14:tracePt t="11824" x="3352800" y="4838700"/>
          <p14:tracePt t="11837" x="3333750" y="4851400"/>
          <p14:tracePt t="11854" x="3289300" y="4883150"/>
          <p14:tracePt t="11871" x="3257550" y="4933950"/>
          <p14:tracePt t="11872" x="3244850" y="4965700"/>
          <p14:tracePt t="11887" x="3213100" y="5016500"/>
          <p14:tracePt t="11904" x="3200400" y="5054600"/>
          <p14:tracePt t="11921" x="3194050" y="5080000"/>
          <p14:tracePt t="11937" x="3194050" y="5105400"/>
          <p14:tracePt t="11954" x="3194050" y="5149850"/>
          <p14:tracePt t="11971" x="3200400" y="5207000"/>
          <p14:tracePt t="11987" x="3213100" y="5245100"/>
          <p14:tracePt t="12004" x="3238500" y="5295900"/>
          <p14:tracePt t="12021" x="3270250" y="5340350"/>
          <p14:tracePt t="12024" x="3289300" y="5372100"/>
          <p14:tracePt t="12037" x="3314700" y="5391150"/>
          <p14:tracePt t="12054" x="3390900" y="5435600"/>
          <p14:tracePt t="12056" x="3448050" y="5461000"/>
          <p14:tracePt t="12070" x="3511550" y="5486400"/>
          <p14:tracePt t="12087" x="3803650" y="5556250"/>
          <p14:tracePt t="12104" x="4019550" y="5581650"/>
          <p14:tracePt t="12120" x="4178300" y="5588000"/>
          <p14:tracePt t="12137" x="4286250" y="5588000"/>
          <p14:tracePt t="12154" x="4330700" y="5568950"/>
          <p14:tracePt t="12170" x="4356100" y="5549900"/>
          <p14:tracePt t="12187" x="4375150" y="5511800"/>
          <p14:tracePt t="12204" x="4394200" y="5467350"/>
          <p14:tracePt t="12221" x="4419600" y="5435600"/>
          <p14:tracePt t="12238" x="4432300" y="5403850"/>
          <p14:tracePt t="12242" x="4432300" y="5397500"/>
          <p14:tracePt t="12254" x="4438650" y="5378450"/>
          <p14:tracePt t="12271" x="4438650" y="5353050"/>
          <p14:tracePt t="12288" x="4438650" y="5346700"/>
          <p14:tracePt t="12304" x="4438650" y="5334000"/>
          <p14:tracePt t="12473" x="0" y="0"/>
        </p14:tracePtLst>
        <p14:tracePtLst>
          <p14:tracePt t="17899" x="3663950" y="3048000"/>
          <p14:tracePt t="17921" x="3651250" y="3054350"/>
          <p14:tracePt t="17940" x="3644900" y="3079750"/>
          <p14:tracePt t="17955" x="3644900" y="3105150"/>
          <p14:tracePt t="17968" x="3644900" y="3136900"/>
          <p14:tracePt t="17985" x="3644900" y="3175000"/>
          <p14:tracePt t="18002" x="3644900" y="3206750"/>
          <p14:tracePt t="18019" x="3670300" y="3244850"/>
          <p14:tracePt t="18035" x="3708400" y="3276600"/>
          <p14:tracePt t="18052" x="3752850" y="3295650"/>
          <p14:tracePt t="18068" x="3822700" y="3327400"/>
          <p14:tracePt t="18085" x="3943350" y="3365500"/>
          <p14:tracePt t="18088" x="4019550" y="3384550"/>
          <p14:tracePt t="18102" x="4095750" y="3403600"/>
          <p14:tracePt t="18118" x="4222750" y="3416300"/>
          <p14:tracePt t="18135" x="4286250" y="3416300"/>
          <p14:tracePt t="18152" x="4298950" y="3416300"/>
          <p14:tracePt t="18168" x="4311650" y="3416300"/>
          <p14:tracePt t="18185" x="4311650" y="3403600"/>
          <p14:tracePt t="18202" x="4311650" y="3384550"/>
          <p14:tracePt t="18218" x="4311650" y="3365500"/>
          <p14:tracePt t="18235" x="4311650" y="3340100"/>
          <p14:tracePt t="18252" x="4305300" y="3302000"/>
          <p14:tracePt t="18268" x="4279900" y="3270250"/>
          <p14:tracePt t="18285" x="4254500" y="3238500"/>
          <p14:tracePt t="18302" x="4248150" y="3225800"/>
          <p14:tracePt t="18318" x="4235450" y="3213100"/>
          <p14:tracePt t="18335" x="4235450" y="3206750"/>
          <p14:tracePt t="18568" x="0" y="0"/>
        </p14:tracePtLst>
        <p14:tracePtLst>
          <p14:tracePt t="19701" x="5219700" y="2032000"/>
          <p14:tracePt t="20089" x="0" y="0"/>
        </p14:tracePtLst>
        <p14:tracePtLst>
          <p14:tracePt t="21507" x="5118100" y="1924050"/>
          <p14:tracePt t="21523" x="5118100" y="1936750"/>
          <p14:tracePt t="21545" x="5118100" y="1943100"/>
          <p14:tracePt t="21552" x="5118100" y="1955800"/>
          <p14:tracePt t="21568" x="5118100" y="1968500"/>
          <p14:tracePt t="21584" x="5118100" y="1993900"/>
          <p14:tracePt t="21601" x="5118100" y="2044700"/>
          <p14:tracePt t="21618" x="5130800" y="2095500"/>
          <p14:tracePt t="21634" x="5149850" y="2146300"/>
          <p14:tracePt t="21651" x="5181600" y="2197100"/>
          <p14:tracePt t="21667" x="5213350" y="2254250"/>
          <p14:tracePt t="21684" x="5264150" y="2292350"/>
          <p14:tracePt t="21701" x="5314950" y="2324100"/>
          <p14:tracePt t="21717" x="5365750" y="2349500"/>
          <p14:tracePt t="21721" x="5403850" y="2362200"/>
          <p14:tracePt t="21734" x="5435600" y="2374900"/>
          <p14:tracePt t="21751" x="5530850" y="2387600"/>
          <p14:tracePt t="21767" x="5600700" y="2387600"/>
          <p14:tracePt t="21784" x="5670550" y="2387600"/>
          <p14:tracePt t="21801" x="5759450" y="2374900"/>
          <p14:tracePt t="21818" x="5829300" y="2362200"/>
          <p14:tracePt t="21834" x="5880100" y="2343150"/>
          <p14:tracePt t="21851" x="5905500" y="2324100"/>
          <p14:tracePt t="21867" x="5924550" y="2305050"/>
          <p14:tracePt t="21884" x="5937250" y="2286000"/>
          <p14:tracePt t="21901" x="5943600" y="2266950"/>
          <p14:tracePt t="21917" x="5949950" y="2247900"/>
          <p14:tracePt t="21934" x="5956300" y="2222500"/>
          <p14:tracePt t="21935" x="5956300" y="2203450"/>
          <p14:tracePt t="21950" x="5956300" y="2184400"/>
          <p14:tracePt t="21967" x="5956300" y="2133600"/>
          <p14:tracePt t="21984" x="5949950" y="2108200"/>
          <p14:tracePt t="22001" x="5943600" y="2070100"/>
          <p14:tracePt t="22017" x="5937250" y="2044700"/>
          <p14:tracePt t="22034" x="5930900" y="2025650"/>
          <p14:tracePt t="22050" x="5924550" y="2012950"/>
          <p14:tracePt t="22067" x="5911850" y="2000250"/>
          <p14:tracePt t="22084" x="5911850" y="1993900"/>
          <p14:tracePt t="22101" x="5905500" y="1981200"/>
          <p14:tracePt t="22117" x="5899150" y="1974850"/>
          <p14:tracePt t="22134" x="5886450" y="1974850"/>
          <p14:tracePt t="22150" x="5880100" y="1968500"/>
          <p14:tracePt t="22153" x="5873750" y="1968500"/>
          <p14:tracePt t="22167" x="5842000" y="1955800"/>
          <p14:tracePt t="22184" x="5822950" y="1949450"/>
          <p14:tracePt t="22200" x="5791200" y="1943100"/>
          <p14:tracePt t="22217" x="5772150" y="1936750"/>
          <p14:tracePt t="22234" x="5746750" y="1936750"/>
          <p14:tracePt t="22250" x="5734050" y="1936750"/>
          <p14:tracePt t="22267" x="5702300" y="1930400"/>
          <p14:tracePt t="22284" x="5695950" y="1930400"/>
          <p14:tracePt t="22301" x="5676900" y="1930400"/>
          <p14:tracePt t="22317" x="5651500" y="1930400"/>
          <p14:tracePt t="22320" x="5645150" y="1930400"/>
          <p14:tracePt t="22334" x="5632450" y="1930400"/>
          <p14:tracePt t="22351" x="5626100" y="1930400"/>
          <p14:tracePt t="22367" x="5613400" y="1930400"/>
          <p14:tracePt t="22384" x="5607050" y="1930400"/>
          <p14:tracePt t="22400" x="5594350" y="1930400"/>
          <p14:tracePt t="22571" x="5594350" y="1936750"/>
          <p14:tracePt t="22590" x="5581650" y="1943100"/>
          <p14:tracePt t="22610" x="5556250" y="1949450"/>
          <p14:tracePt t="22626" x="5524500" y="1962150"/>
          <p14:tracePt t="22642" x="5492750" y="1974850"/>
          <p14:tracePt t="22650" x="5486400" y="1981200"/>
          <p14:tracePt t="22667" x="5454650" y="1993900"/>
          <p14:tracePt t="22683" x="5429250" y="2012950"/>
          <p14:tracePt t="22700" x="5397500" y="2032000"/>
          <p14:tracePt t="22717" x="5378450" y="2044700"/>
          <p14:tracePt t="22734" x="5365750" y="2063750"/>
          <p14:tracePt t="22736" x="5359400" y="2070100"/>
          <p14:tracePt t="22750" x="5359400" y="2076450"/>
          <p14:tracePt t="22767" x="5346700" y="2082800"/>
          <p14:tracePt t="22888" x="0" y="0"/>
        </p14:tracePtLst>
        <p14:tracePtLst>
          <p14:tracePt t="23545" x="5213350" y="2870200"/>
          <p14:tracePt t="23559" x="5207000" y="2876550"/>
          <p14:tracePt t="23572" x="5207000" y="2882900"/>
          <p14:tracePt t="23584" x="5200650" y="2901950"/>
          <p14:tracePt t="23600" x="5200650" y="2933700"/>
          <p14:tracePt t="23617" x="5200650" y="2959100"/>
          <p14:tracePt t="23634" x="5200650" y="2997200"/>
          <p14:tracePt t="23650" x="5200650" y="3022600"/>
          <p14:tracePt t="23667" x="5200650" y="3048000"/>
          <p14:tracePt t="23683" x="5207000" y="3092450"/>
          <p14:tracePt t="23700" x="5213350" y="3117850"/>
          <p14:tracePt t="23717" x="5219700" y="3155950"/>
          <p14:tracePt t="23733" x="5245100" y="3181350"/>
          <p14:tracePt t="23737" x="5257800" y="3200400"/>
          <p14:tracePt t="23750" x="5270500" y="3213100"/>
          <p14:tracePt t="23767" x="5302250" y="3232150"/>
          <p14:tracePt t="23783" x="5372100" y="3270250"/>
          <p14:tracePt t="23800" x="5416550" y="3282950"/>
          <p14:tracePt t="23817" x="5454650" y="3289300"/>
          <p14:tracePt t="23833" x="5492750" y="3289300"/>
          <p14:tracePt t="23850" x="5537200" y="3289300"/>
          <p14:tracePt t="23867" x="5588000" y="3289300"/>
          <p14:tracePt t="23883" x="5651500" y="3289300"/>
          <p14:tracePt t="23900" x="5702300" y="3276600"/>
          <p14:tracePt t="23917" x="5753100" y="3270250"/>
          <p14:tracePt t="23933" x="5778500" y="3257550"/>
          <p14:tracePt t="23950" x="5797550" y="3251200"/>
          <p14:tracePt t="23952" x="5810250" y="3238500"/>
          <p14:tracePt t="23966" x="5822950" y="3225800"/>
          <p14:tracePt t="23983" x="5842000" y="3194050"/>
          <p14:tracePt t="24000" x="5854700" y="3175000"/>
          <p14:tracePt t="24016" x="5867400" y="3149600"/>
          <p14:tracePt t="24033" x="5880100" y="3130550"/>
          <p14:tracePt t="24050" x="5886450" y="3105150"/>
          <p14:tracePt t="24067" x="5899150" y="3086100"/>
          <p14:tracePt t="24083" x="5899150" y="3073400"/>
          <p14:tracePt t="24100" x="5905500" y="3048000"/>
          <p14:tracePt t="24117" x="5905500" y="3041650"/>
          <p14:tracePt t="24133" x="5905500" y="3028950"/>
          <p14:tracePt t="24136" x="5905500" y="3022600"/>
          <p14:tracePt t="24150" x="5905500" y="3016250"/>
          <p14:tracePt t="24166" x="5905500" y="3009900"/>
          <p14:tracePt t="24183" x="5905500" y="2997200"/>
          <p14:tracePt t="24200" x="5905500" y="2984500"/>
          <p14:tracePt t="24216" x="5899150" y="2971800"/>
          <p14:tracePt t="24233" x="5892800" y="2959100"/>
          <p14:tracePt t="24250" x="5873750" y="2940050"/>
          <p14:tracePt t="24266" x="5848350" y="2933700"/>
          <p14:tracePt t="24283" x="5829300" y="2921000"/>
          <p14:tracePt t="24300" x="5791200" y="2908300"/>
          <p14:tracePt t="24317" x="5765800" y="2895600"/>
          <p14:tracePt t="24320" x="5746750" y="2889250"/>
          <p14:tracePt t="24333" x="5727700" y="2882900"/>
          <p14:tracePt t="24350" x="5702300" y="2876550"/>
          <p14:tracePt t="24367" x="5645150" y="2870200"/>
          <p14:tracePt t="24383" x="5594350" y="2870200"/>
          <p14:tracePt t="24400" x="5556250" y="2870200"/>
          <p14:tracePt t="24416" x="5505450" y="2870200"/>
          <p14:tracePt t="24433" x="5467350" y="2870200"/>
          <p14:tracePt t="24450" x="5422900" y="2870200"/>
          <p14:tracePt t="24466" x="5384800" y="2870200"/>
          <p14:tracePt t="24483" x="5340350" y="2870200"/>
          <p14:tracePt t="24500" x="5321300" y="2882900"/>
          <p14:tracePt t="24516" x="5308600" y="2889250"/>
          <p14:tracePt t="24533" x="5289550" y="2901950"/>
          <p14:tracePt t="24550" x="5283200" y="2908300"/>
          <p14:tracePt t="24566" x="5270500" y="2921000"/>
          <p14:tracePt t="24567" x="5270500" y="2927350"/>
          <p14:tracePt t="24583" x="5257800" y="2940050"/>
          <p14:tracePt t="24600" x="5251450" y="2952750"/>
          <p14:tracePt t="24616" x="5251450" y="2959100"/>
          <p14:tracePt t="24633" x="5251450" y="2971800"/>
          <p14:tracePt t="24650" x="5251450" y="2978150"/>
          <p14:tracePt t="24666" x="5251450" y="2990850"/>
          <p14:tracePt t="24700" x="5251450" y="3003550"/>
          <p14:tracePt t="24744" x="5251450" y="3009900"/>
          <p14:tracePt t="25040" x="0" y="0"/>
        </p14:tracePtLst>
        <p14:tracePtLst>
          <p14:tracePt t="25836" x="5232400" y="3524250"/>
          <p14:tracePt t="26042" x="5226050" y="3524250"/>
          <p14:tracePt t="26067" x="5219700" y="3524250"/>
          <p14:tracePt t="26088" x="5219700" y="3536950"/>
          <p14:tracePt t="26101" x="5219700" y="3543300"/>
          <p14:tracePt t="26116" x="5213350" y="3568700"/>
          <p14:tracePt t="26133" x="5207000" y="3581400"/>
          <p14:tracePt t="26150" x="5207000" y="3613150"/>
          <p14:tracePt t="26166" x="5194300" y="3651250"/>
          <p14:tracePt t="26168" x="5187950" y="3657600"/>
          <p14:tracePt t="26183" x="5187950" y="3663950"/>
          <p14:tracePt t="26199" x="5181600" y="3695700"/>
          <p14:tracePt t="26216" x="5181600" y="3721100"/>
          <p14:tracePt t="26232" x="5181600" y="3746500"/>
          <p14:tracePt t="26249" x="5181600" y="3778250"/>
          <p14:tracePt t="26266" x="5187950" y="3810000"/>
          <p14:tracePt t="26282" x="5200650" y="3835400"/>
          <p14:tracePt t="26299" x="5207000" y="3848100"/>
          <p14:tracePt t="26316" x="5226050" y="3867150"/>
          <p14:tracePt t="26320" x="5232400" y="3879850"/>
          <p14:tracePt t="26332" x="5251450" y="3892550"/>
          <p14:tracePt t="26350" x="5289550" y="3917950"/>
          <p14:tracePt t="26353" x="5314950" y="3930650"/>
          <p14:tracePt t="26366" x="5346700" y="3943350"/>
          <p14:tracePt t="26383" x="5416550" y="3962400"/>
          <p14:tracePt t="26399" x="5524500" y="3994150"/>
          <p14:tracePt t="26416" x="5575300" y="4000500"/>
          <p14:tracePt t="26432" x="5632450" y="4000500"/>
          <p14:tracePt t="26449" x="5676900" y="4000500"/>
          <p14:tracePt t="26466" x="5727700" y="3994150"/>
          <p14:tracePt t="26482" x="5778500" y="3975100"/>
          <p14:tracePt t="26499" x="5842000" y="3949700"/>
          <p14:tracePt t="26516" x="5892800" y="3924300"/>
          <p14:tracePt t="26532" x="5943600" y="3905250"/>
          <p14:tracePt t="26549" x="5981700" y="3892550"/>
          <p14:tracePt t="26565" x="6000750" y="3873500"/>
          <p14:tracePt t="26568" x="6013450" y="3867150"/>
          <p14:tracePt t="26582" x="6019800" y="3854450"/>
          <p14:tracePt t="26599" x="6038850" y="3829050"/>
          <p14:tracePt t="26615" x="6051550" y="3810000"/>
          <p14:tracePt t="26632" x="6057900" y="3784600"/>
          <p14:tracePt t="26649" x="6064250" y="3771900"/>
          <p14:tracePt t="26665" x="6064250" y="3752850"/>
          <p14:tracePt t="26682" x="6064250" y="3740150"/>
          <p14:tracePt t="26699" x="6064250" y="3721100"/>
          <p14:tracePt t="26715" x="6064250" y="3695700"/>
          <p14:tracePt t="26732" x="6038850" y="3663950"/>
          <p14:tracePt t="26749" x="6013450" y="3632200"/>
          <p14:tracePt t="26765" x="5981700" y="3594100"/>
          <p14:tracePt t="26768" x="5969000" y="3581400"/>
          <p14:tracePt t="26782" x="5949950" y="3575050"/>
          <p14:tracePt t="26799" x="5892800" y="3543300"/>
          <p14:tracePt t="26816" x="5861050" y="3530600"/>
          <p14:tracePt t="26832" x="5822950" y="3511550"/>
          <p14:tracePt t="26849" x="5784850" y="3498850"/>
          <p14:tracePt t="26866" x="5734050" y="3492500"/>
          <p14:tracePt t="26882" x="5695950" y="3492500"/>
          <p14:tracePt t="26899" x="5632450" y="3492500"/>
          <p14:tracePt t="26916" x="5556250" y="3492500"/>
          <p14:tracePt t="26932" x="5486400" y="3492500"/>
          <p14:tracePt t="26949" x="5422900" y="3492500"/>
          <p14:tracePt t="26965" x="5365750" y="3492500"/>
          <p14:tracePt t="26982" x="5334000" y="3492500"/>
          <p14:tracePt t="26984" x="5321300" y="3492500"/>
          <p14:tracePt t="26999" x="5295900" y="3492500"/>
          <p14:tracePt t="27015" x="5289550" y="3492500"/>
          <p14:tracePt t="27032" x="5276850" y="3498850"/>
          <p14:tracePt t="27049" x="5270500" y="3498850"/>
          <p14:tracePt t="27066" x="5264150" y="3505200"/>
          <p14:tracePt t="27082" x="5257800" y="3511550"/>
          <p14:tracePt t="27099" x="5251450" y="3517900"/>
          <p14:tracePt t="27132" x="5251450" y="3524250"/>
          <p14:tracePt t="27194" x="5251450" y="3530600"/>
          <p14:tracePt t="27344" x="0" y="0"/>
        </p14:tracePtLst>
        <p14:tracePtLst>
          <p14:tracePt t="27901" x="5308600" y="4133850"/>
          <p14:tracePt t="27919" x="5295900" y="4133850"/>
          <p14:tracePt t="27932" x="5270500" y="4133850"/>
          <p14:tracePt t="27949" x="5251450" y="4146550"/>
          <p14:tracePt t="27965" x="5238750" y="4152900"/>
          <p14:tracePt t="27982" x="5219700" y="4165600"/>
          <p14:tracePt t="27985" x="5213350" y="4171950"/>
          <p14:tracePt t="27999" x="5207000" y="4178300"/>
          <p14:tracePt t="28015" x="5194300" y="4191000"/>
          <p14:tracePt t="28032" x="5181600" y="4210050"/>
          <p14:tracePt t="28049" x="5175250" y="4229100"/>
          <p14:tracePt t="28066" x="5175250" y="4260850"/>
          <p14:tracePt t="28082" x="5175250" y="4292600"/>
          <p14:tracePt t="28099" x="5175250" y="4324350"/>
          <p14:tracePt t="28116" x="5175250" y="4368800"/>
          <p14:tracePt t="28132" x="5200650" y="4406900"/>
          <p14:tracePt t="28148" x="5232400" y="4432300"/>
          <p14:tracePt t="28165" x="5283200" y="4464050"/>
          <p14:tracePt t="28168" x="5321300" y="4483100"/>
          <p14:tracePt t="28182" x="5353050" y="4495800"/>
          <p14:tracePt t="28198" x="5435600" y="4527550"/>
          <p14:tracePt t="28215" x="5581650" y="4546600"/>
          <p14:tracePt t="28231" x="5670550" y="4559300"/>
          <p14:tracePt t="28248" x="5727700" y="4572000"/>
          <p14:tracePt t="28265" x="5765800" y="4572000"/>
          <p14:tracePt t="28282" x="5816600" y="4565650"/>
          <p14:tracePt t="28298" x="5854700" y="4540250"/>
          <p14:tracePt t="28315" x="5880100" y="4502150"/>
          <p14:tracePt t="28332" x="5899150" y="4470400"/>
          <p14:tracePt t="28348" x="5924550" y="4432300"/>
          <p14:tracePt t="28365" x="5943600" y="4394200"/>
          <p14:tracePt t="28381" x="5956300" y="4362450"/>
          <p14:tracePt t="28398" x="5969000" y="4324350"/>
          <p14:tracePt t="28399" x="5969000" y="4318000"/>
          <p14:tracePt t="28415" x="5975350" y="4298950"/>
          <p14:tracePt t="28431" x="5981700" y="4279900"/>
          <p14:tracePt t="28448" x="5981700" y="4273550"/>
          <p14:tracePt t="28465" x="5981700" y="4267200"/>
          <p14:tracePt t="28481" x="5981700" y="4260850"/>
          <p14:tracePt t="28498" x="5981700" y="4248150"/>
          <p14:tracePt t="28515" x="5981700" y="4235450"/>
          <p14:tracePt t="28531" x="5969000" y="4229100"/>
          <p14:tracePt t="28548" x="5962650" y="4229100"/>
          <p14:tracePt t="28565" x="5956300" y="4222750"/>
          <p14:tracePt t="28582" x="5949950" y="4216400"/>
          <p14:tracePt t="28598" x="5943600" y="4216400"/>
          <p14:tracePt t="28833" x="0" y="0"/>
        </p14:tracePtLst>
        <p14:tracePtLst>
          <p14:tracePt t="32915" x="5276850" y="1885950"/>
          <p14:tracePt t="32928" x="5264150" y="1905000"/>
          <p14:tracePt t="32938" x="5257800" y="1924050"/>
          <p14:tracePt t="32947" x="5251450" y="1936750"/>
          <p14:tracePt t="32964" x="5245100" y="1955800"/>
          <p14:tracePt t="32980" x="5245100" y="1981200"/>
          <p14:tracePt t="32997" x="5245100" y="2006600"/>
          <p14:tracePt t="33013" x="5245100" y="2051050"/>
          <p14:tracePt t="33030" x="5251450" y="2082800"/>
          <p14:tracePt t="33032" x="5257800" y="2108200"/>
          <p14:tracePt t="33047" x="5283200" y="2159000"/>
          <p14:tracePt t="33063" x="5327650" y="2216150"/>
          <p14:tracePt t="33080" x="5384800" y="2273300"/>
          <p14:tracePt t="33097" x="5467350" y="2317750"/>
          <p14:tracePt t="33114" x="5556250" y="2349500"/>
          <p14:tracePt t="33130" x="5645150" y="2362200"/>
          <p14:tracePt t="33147" x="5734050" y="2362200"/>
          <p14:tracePt t="33164" x="5854700" y="2362200"/>
          <p14:tracePt t="33180" x="5930900" y="2349500"/>
          <p14:tracePt t="33197" x="5994400" y="2330450"/>
          <p14:tracePt t="33213" x="6026150" y="2292350"/>
          <p14:tracePt t="33230" x="6045200" y="2241550"/>
          <p14:tracePt t="33232" x="6051550" y="2216150"/>
          <p14:tracePt t="33247" x="6051550" y="2178050"/>
          <p14:tracePt t="33263" x="6051550" y="2120900"/>
          <p14:tracePt t="33280" x="6038850" y="2063750"/>
          <p14:tracePt t="33297" x="6013450" y="2006600"/>
          <p14:tracePt t="33313" x="5981700" y="1955800"/>
          <p14:tracePt t="33330" x="5937250" y="1917700"/>
          <p14:tracePt t="33347" x="5880100" y="1879600"/>
          <p14:tracePt t="33363" x="5810250" y="1854200"/>
          <p14:tracePt t="33380" x="5740400" y="1835150"/>
          <p14:tracePt t="33397" x="5676900" y="1835150"/>
          <p14:tracePt t="33413" x="5600700" y="1835150"/>
          <p14:tracePt t="33416" x="5568950" y="1835150"/>
          <p14:tracePt t="33430" x="5530850" y="1835150"/>
          <p14:tracePt t="33446" x="5492750" y="1841500"/>
          <p14:tracePt t="33463" x="5467350" y="1866900"/>
          <p14:tracePt t="33480" x="5467350" y="1879600"/>
          <p14:tracePt t="33497" x="5461000" y="1898650"/>
          <p14:tracePt t="33513" x="5461000" y="1911350"/>
          <p14:tracePt t="33530" x="5461000" y="1924050"/>
          <p14:tracePt t="33546" x="5461000" y="1930400"/>
          <p14:tracePt t="33624" x="0" y="0"/>
        </p14:tracePtLst>
        <p14:tracePtLst>
          <p14:tracePt t="34811" x="7105650" y="1555750"/>
          <p14:tracePt t="34965" x="7124700" y="1555750"/>
          <p14:tracePt t="34988" x="7200900" y="1555750"/>
          <p14:tracePt t="35008" x="7302500" y="1555750"/>
          <p14:tracePt t="35021" x="7321550" y="1555750"/>
          <p14:tracePt t="35033" x="7372350" y="1555750"/>
          <p14:tracePt t="35046" x="7391400" y="1555750"/>
          <p14:tracePt t="35063" x="7423150" y="1555750"/>
          <p14:tracePt t="35079" x="7448550" y="1555750"/>
          <p14:tracePt t="35096" x="7467600" y="1555750"/>
          <p14:tracePt t="35113" x="7493000" y="1555750"/>
          <p14:tracePt t="35129" x="7505700" y="1555750"/>
          <p14:tracePt t="35146" x="7518400" y="1555750"/>
          <p14:tracePt t="35440" x="0" y="0"/>
        </p14:tracePtLst>
        <p14:tracePtLst>
          <p14:tracePt t="36021" x="7385050" y="1943100"/>
          <p14:tracePt t="36024" x="7397750" y="1943100"/>
          <p14:tracePt t="36037" x="7410450" y="1943100"/>
          <p14:tracePt t="36048" x="7416800" y="1943100"/>
          <p14:tracePt t="36062" x="7423150" y="1943100"/>
          <p14:tracePt t="36232" x="0" y="0"/>
        </p14:tracePtLst>
        <p14:tracePtLst>
          <p14:tracePt t="36675" x="7194550" y="2305050"/>
          <p14:tracePt t="36810" x="7200900" y="2305050"/>
          <p14:tracePt t="36833" x="7251700" y="2305050"/>
          <p14:tracePt t="36846" x="7283450" y="2305050"/>
          <p14:tracePt t="36863" x="7378700" y="2305050"/>
          <p14:tracePt t="36880" x="7423150" y="2305050"/>
          <p14:tracePt t="36896" x="7429500" y="2305050"/>
          <p14:tracePt t="37032" x="0" y="0"/>
        </p14:tracePtLst>
        <p14:tracePtLst>
          <p14:tracePt t="37417" x="7239000" y="2622550"/>
          <p14:tracePt t="37442" x="7232650" y="2622550"/>
          <p14:tracePt t="37458" x="7239000" y="2635250"/>
          <p14:tracePt t="37470" x="7251700" y="2635250"/>
          <p14:tracePt t="37471" x="7277100" y="2641600"/>
          <p14:tracePt t="37481" x="7302500" y="2647950"/>
          <p14:tracePt t="37496" x="7353300" y="2654300"/>
          <p14:tracePt t="37512" x="7397750" y="2667000"/>
          <p14:tracePt t="37529" x="7410450" y="2667000"/>
          <p14:tracePt t="37545" x="7416800" y="2667000"/>
          <p14:tracePt t="37648" x="0" y="0"/>
        </p14:tracePtLst>
        <p14:tracePtLst>
          <p14:tracePt t="38818" x="7004050" y="1327150"/>
          <p14:tracePt t="38834" x="6997700" y="1339850"/>
          <p14:tracePt t="38843" x="6991350" y="1346200"/>
          <p14:tracePt t="38855" x="6991350" y="1352550"/>
          <p14:tracePt t="38865" x="6991350" y="1358900"/>
          <p14:tracePt t="38878" x="6991350" y="1365250"/>
          <p14:tracePt t="38895" x="6991350" y="1377950"/>
          <p14:tracePt t="38912" x="6991350" y="1390650"/>
          <p14:tracePt t="38914" x="0" y="0"/>
        </p14:tracePtLst>
        <p14:tracePtLst>
          <p14:tracePt t="52913" x="5365750" y="3765550"/>
          <p14:tracePt t="53011" x="5372100" y="3765550"/>
          <p14:tracePt t="53030" x="5422900" y="3765550"/>
          <p14:tracePt t="53053" x="5645150" y="3765550"/>
          <p14:tracePt t="53056" x="5740400" y="3765550"/>
          <p14:tracePt t="53071" x="5848350" y="3765550"/>
          <p14:tracePt t="53083" x="6038850" y="3765550"/>
          <p14:tracePt t="53095" x="6184900" y="3765550"/>
          <p14:tracePt t="53106" x="6235700" y="3765550"/>
          <p14:tracePt t="53123" x="6286500" y="3765550"/>
          <p14:tracePt t="53140" x="6299200" y="3765550"/>
          <p14:tracePt t="53384" x="0" y="0"/>
        </p14:tracePtLst>
        <p14:tracePtLst>
          <p14:tracePt t="54123" x="6991350" y="3568700"/>
          <p14:tracePt t="54200" x="7010400" y="3568700"/>
          <p14:tracePt t="54208" x="7023100" y="3568700"/>
          <p14:tracePt t="54223" x="7080250" y="3568700"/>
          <p14:tracePt t="54240" x="7156450" y="3568700"/>
          <p14:tracePt t="54256" x="7245350" y="3568700"/>
          <p14:tracePt t="54273" x="7340600" y="3568700"/>
          <p14:tracePt t="54289" x="7423150" y="3568700"/>
          <p14:tracePt t="54306" x="7499350" y="3568700"/>
          <p14:tracePt t="54323" x="7556500" y="3556000"/>
          <p14:tracePt t="54339" x="7569200" y="3556000"/>
          <p14:tracePt t="54356" x="7575550" y="3556000"/>
          <p14:tracePt t="54373" x="7581900" y="3549650"/>
          <p14:tracePt t="54406" x="7581900" y="3530600"/>
          <p14:tracePt t="54423" x="7581900" y="3479800"/>
          <p14:tracePt t="54439" x="7562850" y="3448050"/>
          <p14:tracePt t="54456" x="7531100" y="3422650"/>
          <p14:tracePt t="54473" x="7480300" y="3403600"/>
          <p14:tracePt t="54489" x="7429500" y="3390900"/>
          <p14:tracePt t="54506" x="7404100" y="3390900"/>
          <p14:tracePt t="54523" x="7372350" y="3390900"/>
          <p14:tracePt t="54539" x="7340600" y="3390900"/>
          <p14:tracePt t="54556" x="7315200" y="3403600"/>
          <p14:tracePt t="54573" x="7277100" y="3429000"/>
          <p14:tracePt t="54589" x="7239000" y="3454400"/>
          <p14:tracePt t="54606" x="7219950" y="3473450"/>
          <p14:tracePt t="54608" x="7207250" y="3486150"/>
          <p14:tracePt t="54623" x="7194550" y="3505200"/>
          <p14:tracePt t="54639" x="7194550" y="3517900"/>
          <p14:tracePt t="54656" x="7194550" y="3524250"/>
          <p14:tracePt t="54672" x="7194550" y="3543300"/>
          <p14:tracePt t="54689" x="7200900" y="3556000"/>
          <p14:tracePt t="54706" x="7207250" y="3556000"/>
          <p14:tracePt t="54723" x="7213600" y="3556000"/>
          <p14:tracePt t="54740" x="7219950" y="3556000"/>
          <p14:tracePt t="54855" x="0" y="0"/>
        </p14:tracePtLst>
        <p14:tracePtLst>
          <p14:tracePt t="55304" x="7112000" y="3803650"/>
          <p14:tracePt t="55319" x="7105650" y="3810000"/>
          <p14:tracePt t="55343" x="7105650" y="3816350"/>
          <p14:tracePt t="55351" x="7105650" y="3822700"/>
          <p14:tracePt t="55359" x="7105650" y="3829050"/>
          <p14:tracePt t="55372" x="7099300" y="3835400"/>
          <p14:tracePt t="55389" x="7099300" y="3848100"/>
          <p14:tracePt t="55406" x="7099300" y="3886200"/>
          <p14:tracePt t="55422" x="7118350" y="3911600"/>
          <p14:tracePt t="55439" x="7162800" y="3962400"/>
          <p14:tracePt t="55456" x="7232650" y="3994150"/>
          <p14:tracePt t="55473" x="7334250" y="4025900"/>
          <p14:tracePt t="55489" x="7442200" y="4044950"/>
          <p14:tracePt t="55506" x="7512050" y="4051300"/>
          <p14:tracePt t="55522" x="7537450" y="4051300"/>
          <p14:tracePt t="55539" x="7556500" y="4051300"/>
          <p14:tracePt t="55556" x="7562850" y="4051300"/>
          <p14:tracePt t="55572" x="7569200" y="4032250"/>
          <p14:tracePt t="55589" x="7569200" y="4013200"/>
          <p14:tracePt t="55606" x="7569200" y="3981450"/>
          <p14:tracePt t="55622" x="7569200" y="3962400"/>
          <p14:tracePt t="55624" x="7569200" y="3949700"/>
          <p14:tracePt t="55648" x="7569200" y="3937000"/>
          <p14:tracePt t="55864" x="0" y="0"/>
        </p14:tracePtLst>
        <p14:tracePtLst>
          <p14:tracePt t="56395" x="7194550" y="3409950"/>
          <p14:tracePt t="56418" x="7175500" y="3416300"/>
          <p14:tracePt t="56432" x="7175500" y="3429000"/>
          <p14:tracePt t="56456" x="7162800" y="3454400"/>
          <p14:tracePt t="56472" x="7156450" y="3473450"/>
          <p14:tracePt t="56489" x="7150100" y="3517900"/>
          <p14:tracePt t="56506" x="7150100" y="3543300"/>
          <p14:tracePt t="56522" x="7150100" y="3575050"/>
          <p14:tracePt t="56539" x="7156450" y="3600450"/>
          <p14:tracePt t="56555" x="7175500" y="3619500"/>
          <p14:tracePt t="56572" x="7207250" y="3625850"/>
          <p14:tracePt t="56589" x="7239000" y="3632200"/>
          <p14:tracePt t="56592" x="7270750" y="3632200"/>
          <p14:tracePt t="56606" x="7296150" y="3632200"/>
          <p14:tracePt t="56622" x="7340600" y="3632200"/>
          <p14:tracePt t="56625" x="7366000" y="3632200"/>
          <p14:tracePt t="56639" x="7404100" y="3625850"/>
          <p14:tracePt t="56656" x="7410450" y="3606800"/>
          <p14:tracePt t="56672" x="7423150" y="3581400"/>
          <p14:tracePt t="56689" x="7435850" y="3543300"/>
          <p14:tracePt t="56706" x="7435850" y="3530600"/>
          <p14:tracePt t="56723" x="7435850" y="3517900"/>
          <p14:tracePt t="56740" x="7435850" y="3505200"/>
          <p14:tracePt t="56856" x="0" y="0"/>
        </p14:tracePtLst>
        <p14:tracePtLst>
          <p14:tracePt t="57362" x="7213600" y="3841750"/>
          <p14:tracePt t="57443" x="7213600" y="3848100"/>
          <p14:tracePt t="57464" x="7213600" y="3860800"/>
          <p14:tracePt t="57481" x="7219950" y="3898900"/>
          <p14:tracePt t="57497" x="7239000" y="3924300"/>
          <p14:tracePt t="57507" x="7245350" y="3930650"/>
          <p14:tracePt t="57522" x="7264400" y="3949700"/>
          <p14:tracePt t="57539" x="7289800" y="3968750"/>
          <p14:tracePt t="57555" x="7321550" y="3981450"/>
          <p14:tracePt t="57572" x="7359650" y="3987800"/>
          <p14:tracePt t="57588" x="7397750" y="3994150"/>
          <p14:tracePt t="57605" x="7467600" y="3994150"/>
          <p14:tracePt t="57622" x="7518400" y="3994150"/>
          <p14:tracePt t="57624" x="7537450" y="3994150"/>
          <p14:tracePt t="57638" x="7556500" y="3994150"/>
          <p14:tracePt t="57655" x="7581900" y="3987800"/>
          <p14:tracePt t="57672" x="7581900" y="3981450"/>
          <p14:tracePt t="57688" x="7581900" y="3956050"/>
          <p14:tracePt t="57705" x="7581900" y="3943350"/>
          <p14:tracePt t="57722" x="7581900" y="3930650"/>
          <p14:tracePt t="57739" x="7581900" y="3911600"/>
          <p14:tracePt t="57756" x="7581900" y="3898900"/>
          <p14:tracePt t="57772" x="7575550" y="3892550"/>
          <p14:tracePt t="57788" x="7569200" y="3886200"/>
          <p14:tracePt t="57805" x="7556500" y="3879850"/>
          <p14:tracePt t="57822" x="7543800" y="3873500"/>
          <p14:tracePt t="57841" x="7531100" y="3867150"/>
          <p14:tracePt t="57864" x="7524750" y="3867150"/>
          <p14:tracePt t="58200" x="0" y="0"/>
        </p14:tracePtLst>
        <p14:tracePtLst>
          <p14:tracePt t="63855" x="7232650" y="4292600"/>
          <p14:tracePt t="63856" x="7245350" y="4292600"/>
          <p14:tracePt t="63869" x="7258050" y="4298950"/>
          <p14:tracePt t="63886" x="7277100" y="4311650"/>
          <p14:tracePt t="63903" x="7302500" y="4324350"/>
          <p14:tracePt t="63919" x="7321550" y="4330700"/>
          <p14:tracePt t="63936" x="7353300" y="4330700"/>
          <p14:tracePt t="63953" x="7378700" y="4337050"/>
          <p14:tracePt t="63969" x="7397750" y="4337050"/>
          <p14:tracePt t="63986" x="7423150" y="4337050"/>
          <p14:tracePt t="64003" x="7442200" y="4337050"/>
          <p14:tracePt t="64019" x="7461250" y="4337050"/>
          <p14:tracePt t="64036" x="7467600" y="4324350"/>
          <p14:tracePt t="64053" x="7467600" y="4318000"/>
          <p14:tracePt t="64069" x="7467600" y="4286250"/>
          <p14:tracePt t="64086" x="7454900" y="4267200"/>
          <p14:tracePt t="64087" x="7435850" y="4254500"/>
          <p14:tracePt t="64103" x="7372350" y="4229100"/>
          <p14:tracePt t="64119" x="7334250" y="4222750"/>
          <p14:tracePt t="64136" x="7296150" y="4222750"/>
          <p14:tracePt t="64153" x="7264400" y="4222750"/>
          <p14:tracePt t="64169" x="7245350" y="4222750"/>
          <p14:tracePt t="64186" x="7226300" y="4235450"/>
          <p14:tracePt t="64203" x="7219950" y="4248150"/>
          <p14:tracePt t="64219" x="7219950" y="4279900"/>
          <p14:tracePt t="64236" x="7219950" y="4318000"/>
          <p14:tracePt t="64253" x="7239000" y="4343400"/>
          <p14:tracePt t="64256" x="7251700" y="4356100"/>
          <p14:tracePt t="64270" x="7270750" y="4368800"/>
          <p14:tracePt t="64286" x="7315200" y="4387850"/>
          <p14:tracePt t="64303" x="7423150" y="4413250"/>
          <p14:tracePt t="64319" x="7473950" y="4419600"/>
          <p14:tracePt t="64336" x="7493000" y="4419600"/>
          <p14:tracePt t="64353" x="7505700" y="4419600"/>
          <p14:tracePt t="64369" x="7512050" y="4419600"/>
          <p14:tracePt t="64386" x="7512050" y="4406900"/>
          <p14:tracePt t="64403" x="7499350" y="4394200"/>
          <p14:tracePt t="64420" x="7480300" y="4381500"/>
          <p14:tracePt t="64436" x="7467600" y="4381500"/>
          <p14:tracePt t="64453" x="7461250" y="4381500"/>
          <p14:tracePt t="64470" x="7448550" y="4381500"/>
          <p14:tracePt t="64503" x="7442200" y="4381500"/>
          <p14:tracePt t="64740" x="7442200" y="4387850"/>
          <p14:tracePt t="64760" x="7448550" y="4387850"/>
          <p14:tracePt t="64773" x="7454900" y="4387850"/>
          <p14:tracePt t="64787" x="7473950" y="4387850"/>
          <p14:tracePt t="64802" x="7493000" y="4387850"/>
          <p14:tracePt t="64819" x="7512050" y="4387850"/>
          <p14:tracePt t="64836" x="7524750" y="4387850"/>
          <p14:tracePt t="64853" x="7537450" y="4387850"/>
          <p14:tracePt t="64870" x="7550150" y="4387850"/>
          <p14:tracePt t="64886" x="7556500" y="4387850"/>
          <p14:tracePt t="64995" x="7562850" y="4387850"/>
          <p14:tracePt t="65018" x="7569200" y="4381500"/>
          <p14:tracePt t="65041" x="7569200" y="4375150"/>
          <p14:tracePt t="65057" x="7569200" y="4368800"/>
          <p14:tracePt t="65069" x="7569200" y="4362450"/>
          <p14:tracePt t="65088" x="7569200" y="4337050"/>
          <p14:tracePt t="65103" x="7550150" y="4318000"/>
          <p14:tracePt t="65120" x="7512050" y="4298950"/>
          <p14:tracePt t="65136" x="7473950" y="4286250"/>
          <p14:tracePt t="65152" x="7461250" y="4286250"/>
          <p14:tracePt t="65169" x="7454900" y="4286250"/>
          <p14:tracePt t="65186" x="7442200" y="4286250"/>
          <p14:tracePt t="65202" x="7435850" y="4286250"/>
          <p14:tracePt t="65219" x="7435850" y="4305300"/>
          <p14:tracePt t="65236" x="7435850" y="4324350"/>
          <p14:tracePt t="65253" x="7435850" y="4349750"/>
          <p14:tracePt t="65256" x="7442200" y="4356100"/>
          <p14:tracePt t="65269" x="7448550" y="4362450"/>
          <p14:tracePt t="65286" x="7467600" y="4368800"/>
          <p14:tracePt t="65303" x="7505700" y="4375150"/>
          <p14:tracePt t="65319" x="7524750" y="4375150"/>
          <p14:tracePt t="65336" x="7543800" y="4375150"/>
          <p14:tracePt t="65369" x="7550150" y="4375150"/>
          <p14:tracePt t="65386" x="7556500" y="4375150"/>
          <p14:tracePt t="65944" x="0" y="0"/>
        </p14:tracePtLst>
        <p14:tracePtLst>
          <p14:tracePt t="73299" x="5105400" y="4730750"/>
          <p14:tracePt t="73323" x="5105400" y="4737100"/>
          <p14:tracePt t="73344" x="5105400" y="4749800"/>
          <p14:tracePt t="73356" x="5099050" y="4756150"/>
          <p14:tracePt t="73369" x="5099050" y="4762500"/>
          <p14:tracePt t="73384" x="5099050" y="4768850"/>
          <p14:tracePt t="73400" x="5099050" y="4775200"/>
          <p14:tracePt t="73416" x="5105400" y="4787900"/>
          <p14:tracePt t="73433" x="5111750" y="4806950"/>
          <p14:tracePt t="73450" x="5137150" y="4826000"/>
          <p14:tracePt t="73466" x="5162550" y="4845050"/>
          <p14:tracePt t="73483" x="5213350" y="4864100"/>
          <p14:tracePt t="73500" x="5283200" y="4883150"/>
          <p14:tracePt t="73516" x="5353050" y="4895850"/>
          <p14:tracePt t="73533" x="5441950" y="4921250"/>
          <p14:tracePt t="73535" x="5486400" y="4927600"/>
          <p14:tracePt t="73550" x="5530850" y="4933950"/>
          <p14:tracePt t="73567" x="5607050" y="4933950"/>
          <p14:tracePt t="73584" x="5715000" y="4933950"/>
          <p14:tracePt t="73600" x="5772150" y="4933950"/>
          <p14:tracePt t="73617" x="5816600" y="4933950"/>
          <p14:tracePt t="73633" x="5835650" y="4933950"/>
          <p14:tracePt t="73650" x="5848350" y="4927600"/>
          <p14:tracePt t="73666" x="5854700" y="4921250"/>
          <p14:tracePt t="73683" x="5861050" y="4914900"/>
          <p14:tracePt t="73700" x="5867400" y="4895850"/>
          <p14:tracePt t="73716" x="5867400" y="4889500"/>
          <p14:tracePt t="73733" x="5867400" y="4876800"/>
          <p14:tracePt t="73736" x="5867400" y="4870450"/>
          <p14:tracePt t="73750" x="5867400" y="4864100"/>
          <p14:tracePt t="73766" x="5867400" y="4857750"/>
          <p14:tracePt t="73767" x="5867400" y="4851400"/>
          <p14:tracePt t="73783" x="5861050" y="4826000"/>
          <p14:tracePt t="73800" x="5848350" y="4806950"/>
          <p14:tracePt t="73817" x="5822950" y="4787900"/>
          <p14:tracePt t="73833" x="5772150" y="4762500"/>
          <p14:tracePt t="73850" x="5721350" y="4743450"/>
          <p14:tracePt t="73867" x="5670550" y="4730750"/>
          <p14:tracePt t="73883" x="5619750" y="4718050"/>
          <p14:tracePt t="73900" x="5581650" y="4711700"/>
          <p14:tracePt t="73916" x="5543550" y="4711700"/>
          <p14:tracePt t="73933" x="5505450" y="4711700"/>
          <p14:tracePt t="73949" x="5448300" y="4711700"/>
          <p14:tracePt t="73966" x="5397500" y="4724400"/>
          <p14:tracePt t="73969" x="5391150" y="4724400"/>
          <p14:tracePt t="73983" x="5340350" y="4737100"/>
          <p14:tracePt t="74000" x="5314950" y="4743450"/>
          <p14:tracePt t="74016" x="5289550" y="4756150"/>
          <p14:tracePt t="74033" x="5283200" y="4775200"/>
          <p14:tracePt t="74050" x="5270500" y="4781550"/>
          <p14:tracePt t="74066" x="5270500" y="4787900"/>
          <p14:tracePt t="74083" x="5270500" y="4794250"/>
          <p14:tracePt t="74100" x="5270500" y="4806950"/>
          <p14:tracePt t="74116" x="5270500" y="4832350"/>
          <p14:tracePt t="74133" x="5289550" y="4851400"/>
          <p14:tracePt t="74149" x="5327650" y="4883150"/>
          <p14:tracePt t="74166" x="5384800" y="4908550"/>
          <p14:tracePt t="74168" x="5422900" y="4927600"/>
          <p14:tracePt t="74183" x="5511800" y="4940300"/>
          <p14:tracePt t="74199" x="5588000" y="4940300"/>
          <p14:tracePt t="74216" x="5664200" y="4940300"/>
          <p14:tracePt t="74233" x="5734050" y="4940300"/>
          <p14:tracePt t="74249" x="5765800" y="4927600"/>
          <p14:tracePt t="74266" x="5791200" y="4902200"/>
          <p14:tracePt t="74283" x="5797550" y="4876800"/>
          <p14:tracePt t="74299" x="5797550" y="4857750"/>
          <p14:tracePt t="74316" x="5797550" y="4826000"/>
          <p14:tracePt t="74333" x="5784850" y="4781550"/>
          <p14:tracePt t="74350" x="5734050" y="4743450"/>
          <p14:tracePt t="74366" x="5645150" y="4711700"/>
          <p14:tracePt t="74368" x="5600700" y="4692650"/>
          <p14:tracePt t="74383" x="5530850" y="4686300"/>
          <p14:tracePt t="74399" x="5492750" y="4686300"/>
          <p14:tracePt t="74416" x="5454650" y="4692650"/>
          <p14:tracePt t="74433" x="5435600" y="4705350"/>
          <p14:tracePt t="74449" x="5410200" y="4730750"/>
          <p14:tracePt t="74466" x="5397500" y="4762500"/>
          <p14:tracePt t="74483" x="5397500" y="4794250"/>
          <p14:tracePt t="74499" x="5416550" y="4845050"/>
          <p14:tracePt t="74516" x="5467350" y="4895850"/>
          <p14:tracePt t="74532" x="5537200" y="4940300"/>
          <p14:tracePt t="74549" x="5626100" y="4959350"/>
          <p14:tracePt t="74566" x="5708650" y="4965700"/>
          <p14:tracePt t="74568" x="5740400" y="4965700"/>
          <p14:tracePt t="74583" x="5778500" y="4965700"/>
          <p14:tracePt t="74599" x="5810250" y="4965700"/>
          <p14:tracePt t="74616" x="5810250" y="4946650"/>
          <p14:tracePt t="74633" x="5810250" y="4921250"/>
          <p14:tracePt t="74649" x="5803900" y="4876800"/>
          <p14:tracePt t="74666" x="5772150" y="4845050"/>
          <p14:tracePt t="74683" x="5689600" y="4806950"/>
          <p14:tracePt t="74699" x="5588000" y="4768850"/>
          <p14:tracePt t="74716" x="5518150" y="4762500"/>
          <p14:tracePt t="74733" x="5473700" y="4762500"/>
          <p14:tracePt t="74749" x="5461000" y="4775200"/>
          <p14:tracePt t="74753" x="5461000" y="4781550"/>
          <p14:tracePt t="74766" x="5461000" y="4787900"/>
          <p14:tracePt t="74783" x="5467350" y="4832350"/>
          <p14:tracePt t="74799" x="5480050" y="4857750"/>
          <p14:tracePt t="74816" x="5505450" y="4870450"/>
          <p14:tracePt t="74833" x="5518150" y="4870450"/>
          <p14:tracePt t="74850" x="5537200" y="4870450"/>
          <p14:tracePt t="74866" x="5562600" y="4870450"/>
          <p14:tracePt t="74883" x="5568950" y="4857750"/>
          <p14:tracePt t="74899" x="5568950" y="4845050"/>
          <p14:tracePt t="74916" x="5568950" y="4813300"/>
          <p14:tracePt t="74933" x="5549900" y="4794250"/>
          <p14:tracePt t="74949" x="5530850" y="4781550"/>
          <p14:tracePt t="74977" x="5524500" y="4781550"/>
          <p14:tracePt t="74986" x="5518150" y="4781550"/>
          <p14:tracePt t="74999" x="5511800" y="4781550"/>
          <p14:tracePt t="75024" x="5511800" y="4787900"/>
          <p14:tracePt t="75312" x="0" y="0"/>
        </p14:tracePtLst>
        <p14:tracePtLst>
          <p14:tracePt t="75890" x="5219700" y="5137150"/>
          <p14:tracePt t="75906" x="5219700" y="5149850"/>
          <p14:tracePt t="75922" x="5219700" y="5156200"/>
          <p14:tracePt t="75936" x="5219700" y="5162550"/>
          <p14:tracePt t="75949" x="5213350" y="5175250"/>
          <p14:tracePt t="75968" x="5213350" y="5181600"/>
          <p14:tracePt t="75982" x="5213350" y="5187950"/>
          <p14:tracePt t="75999" x="5213350" y="5213350"/>
          <p14:tracePt t="76015" x="5213350" y="5245100"/>
          <p14:tracePt t="76032" x="5226050" y="5264150"/>
          <p14:tracePt t="76049" x="5251450" y="5289550"/>
          <p14:tracePt t="76066" x="5314950" y="5314950"/>
          <p14:tracePt t="76083" x="5403850" y="5346700"/>
          <p14:tracePt t="76099" x="5524500" y="5372100"/>
          <p14:tracePt t="76116" x="5626100" y="5372100"/>
          <p14:tracePt t="76132" x="5721350" y="5372100"/>
          <p14:tracePt t="76135" x="5765800" y="5372100"/>
          <p14:tracePt t="76149" x="5797550" y="5372100"/>
          <p14:tracePt t="76165" x="5867400" y="5359400"/>
          <p14:tracePt t="76168" x="5880100" y="5359400"/>
          <p14:tracePt t="76182" x="5911850" y="5353050"/>
          <p14:tracePt t="76199" x="5962650" y="5340350"/>
          <p14:tracePt t="76216" x="5981700" y="5327650"/>
          <p14:tracePt t="76232" x="5988050" y="5314950"/>
          <p14:tracePt t="76249" x="5994400" y="5302250"/>
          <p14:tracePt t="76265" x="6000750" y="5283200"/>
          <p14:tracePt t="76282" x="6000750" y="5257800"/>
          <p14:tracePt t="76299" x="5994400" y="5226050"/>
          <p14:tracePt t="76316" x="5975350" y="5200650"/>
          <p14:tracePt t="76319" x="5956300" y="5187950"/>
          <p14:tracePt t="76332" x="5937250" y="5181600"/>
          <p14:tracePt t="76349" x="5899150" y="5168900"/>
          <p14:tracePt t="76352" x="5886450" y="5168900"/>
          <p14:tracePt t="76366" x="5867400" y="5168900"/>
          <p14:tracePt t="76382" x="5835650" y="5168900"/>
          <p14:tracePt t="76399" x="5784850" y="5187950"/>
          <p14:tracePt t="76415" x="5753100" y="5213350"/>
          <p14:tracePt t="76432" x="5734050" y="5232400"/>
          <p14:tracePt t="76449" x="5727700" y="5257800"/>
          <p14:tracePt t="76482" x="5727700" y="5270500"/>
          <p14:tracePt t="76499" x="5734050" y="5289550"/>
          <p14:tracePt t="76515" x="5797550" y="5314950"/>
          <p14:tracePt t="76532" x="5873750" y="5340350"/>
          <p14:tracePt t="76549" x="5981700" y="5346700"/>
          <p14:tracePt t="76552" x="6026150" y="5346700"/>
          <p14:tracePt t="76566" x="6057900" y="5346700"/>
          <p14:tracePt t="76583" x="6096000" y="5346700"/>
          <p14:tracePt t="76616" x="6102350" y="5346700"/>
          <p14:tracePt t="76632" x="6096000" y="5321300"/>
          <p14:tracePt t="76649" x="6083300" y="5314950"/>
          <p14:tracePt t="76665" x="6076950" y="5302250"/>
          <p14:tracePt t="76682" x="6070600" y="5302250"/>
          <p14:tracePt t="76699" x="6064250" y="5302250"/>
          <p14:tracePt t="76715" x="6051550" y="5295900"/>
          <p14:tracePt t="76859" x="6045200" y="5289550"/>
          <p14:tracePt t="76880" x="6026150" y="5283200"/>
          <p14:tracePt t="76894" x="5988050" y="5270500"/>
          <p14:tracePt t="76897" x="5962650" y="5264150"/>
          <p14:tracePt t="76913" x="5899150" y="5251450"/>
          <p14:tracePt t="76925" x="5886450" y="5251450"/>
          <p14:tracePt t="76937" x="5835650" y="5251450"/>
          <p14:tracePt t="76949" x="5822950" y="5251450"/>
          <p14:tracePt t="76966" x="5778500" y="5251450"/>
          <p14:tracePt t="76982" x="5753100" y="5257800"/>
          <p14:tracePt t="76984" x="5746750" y="5270500"/>
          <p14:tracePt t="76999" x="5740400" y="5283200"/>
          <p14:tracePt t="77015" x="5734050" y="5289550"/>
          <p14:tracePt t="77032" x="5734050" y="5302250"/>
          <p14:tracePt t="77048" x="5734050" y="5314950"/>
          <p14:tracePt t="77065" x="5759450" y="5327650"/>
          <p14:tracePt t="77082" x="5810250" y="5340350"/>
          <p14:tracePt t="77099" x="5886450" y="5346700"/>
          <p14:tracePt t="77115" x="5988050" y="5346700"/>
          <p14:tracePt t="77132" x="6045200" y="5346700"/>
          <p14:tracePt t="77149" x="6070600" y="5340350"/>
          <p14:tracePt t="77151" x="6076950" y="5334000"/>
          <p14:tracePt t="77177" x="6076950" y="5314950"/>
          <p14:tracePt t="77186" x="6064250" y="5302250"/>
          <p14:tracePt t="77198" x="6051550" y="5289550"/>
          <p14:tracePt t="77215" x="5956300" y="5245100"/>
          <p14:tracePt t="77232" x="5899150" y="5232400"/>
          <p14:tracePt t="77248" x="5867400" y="5232400"/>
          <p14:tracePt t="77265" x="5854700" y="5232400"/>
          <p14:tracePt t="77282" x="5842000" y="5232400"/>
          <p14:tracePt t="77298" x="5835650" y="5232400"/>
          <p14:tracePt t="77336" x="5835650" y="5238750"/>
          <p14:tracePt t="77352" x="5835650" y="5251450"/>
          <p14:tracePt t="77368" x="5848350" y="5257800"/>
          <p14:tracePt t="77384" x="5861050" y="5257800"/>
          <p14:tracePt t="77398" x="5867400" y="5257800"/>
          <p14:tracePt t="78044" x="5873750" y="5264150"/>
          <p14:tracePt t="78065" x="5892800" y="5270500"/>
          <p14:tracePt t="78087" x="5899150" y="5270500"/>
          <p14:tracePt t="78099" x="5905500" y="5270500"/>
          <p14:tracePt t="78161" x="5911850" y="5270500"/>
          <p14:tracePt t="78176" x="5911850" y="5264150"/>
          <p14:tracePt t="78201" x="5899150" y="5264150"/>
          <p14:tracePt t="78324" x="5905500" y="5264150"/>
          <p14:tracePt t="78344" x="5924550" y="5264150"/>
          <p14:tracePt t="78360" x="5930900" y="5264150"/>
          <p14:tracePt t="78392" x="5937250" y="5264150"/>
          <p14:tracePt t="78507" x="5943600" y="5264150"/>
          <p14:tracePt t="78530" x="5949950" y="5264150"/>
          <p14:tracePt t="78541" x="5956300" y="5264150"/>
          <p14:tracePt t="78552" x="5962650" y="5264150"/>
          <p14:tracePt t="78565" x="5969000" y="5264150"/>
          <p14:tracePt t="78601" x="5975350" y="5264150"/>
          <p14:tracePt t="80248" x="0" y="0"/>
        </p14:tracePtLst>
        <p14:tracePtLst>
          <p14:tracePt t="81299" x="5118100" y="5568950"/>
          <p14:tracePt t="81322" x="5118100" y="5575300"/>
          <p14:tracePt t="81334" x="5118100" y="5581650"/>
          <p14:tracePt t="81348" x="5118100" y="5594350"/>
          <p14:tracePt t="81364" x="5118100" y="5607050"/>
          <p14:tracePt t="81368" x="5118100" y="5626100"/>
          <p14:tracePt t="81381" x="5124450" y="5638800"/>
          <p14:tracePt t="81397" x="5143500" y="5670550"/>
          <p14:tracePt t="81414" x="5162550" y="5708650"/>
          <p14:tracePt t="81430" x="5200650" y="5753100"/>
          <p14:tracePt t="81431" x="5232400" y="5772150"/>
          <p14:tracePt t="81447" x="5295900" y="5810250"/>
          <p14:tracePt t="81464" x="5365750" y="5829300"/>
          <p14:tracePt t="81480" x="5441950" y="5842000"/>
          <p14:tracePt t="81497" x="5518150" y="5842000"/>
          <p14:tracePt t="81513" x="5626100" y="5842000"/>
          <p14:tracePt t="81530" x="5702300" y="5842000"/>
          <p14:tracePt t="81547" x="5772150" y="5842000"/>
          <p14:tracePt t="81564" x="5797550" y="5835650"/>
          <p14:tracePt t="81580" x="5829300" y="5822950"/>
          <p14:tracePt t="81597" x="5854700" y="5816600"/>
          <p14:tracePt t="81614" x="5861050" y="5797550"/>
          <p14:tracePt t="81615" x="5867400" y="5791200"/>
          <p14:tracePt t="81630" x="5873750" y="5778500"/>
          <p14:tracePt t="81647" x="5880100" y="5753100"/>
          <p14:tracePt t="81663" x="5880100" y="5734050"/>
          <p14:tracePt t="81680" x="5880100" y="5715000"/>
          <p14:tracePt t="81697" x="5880100" y="5683250"/>
          <p14:tracePt t="81714" x="5861050" y="5664200"/>
          <p14:tracePt t="81730" x="5842000" y="5638800"/>
          <p14:tracePt t="81747" x="5803900" y="5626100"/>
          <p14:tracePt t="81763" x="5765800" y="5613400"/>
          <p14:tracePt t="81780" x="5715000" y="5600700"/>
          <p14:tracePt t="81797" x="5657850" y="5588000"/>
          <p14:tracePt t="81814" x="5613400" y="5581650"/>
          <p14:tracePt t="81830" x="5575300" y="5581650"/>
          <p14:tracePt t="81833" x="5549900" y="5581650"/>
          <p14:tracePt t="81847" x="5492750" y="5588000"/>
          <p14:tracePt t="81864" x="5441950" y="5594350"/>
          <p14:tracePt t="81880" x="5397500" y="5607050"/>
          <p14:tracePt t="81897" x="5372100" y="5613400"/>
          <p14:tracePt t="81913" x="5353050" y="5626100"/>
          <p14:tracePt t="81930" x="5334000" y="5645150"/>
          <p14:tracePt t="81947" x="5327650" y="5657850"/>
          <p14:tracePt t="81963" x="5327650" y="5670550"/>
          <p14:tracePt t="81980" x="5321300" y="5683250"/>
          <p14:tracePt t="81997" x="5321300" y="5708650"/>
          <p14:tracePt t="82013" x="5321300" y="5727700"/>
          <p14:tracePt t="82030" x="5334000" y="5746750"/>
          <p14:tracePt t="82032" x="5340350" y="5759450"/>
          <p14:tracePt t="82047" x="5365750" y="5784850"/>
          <p14:tracePt t="82063" x="5410200" y="5797550"/>
          <p14:tracePt t="82080" x="5467350" y="5810250"/>
          <p14:tracePt t="82097" x="5530850" y="5810250"/>
          <p14:tracePt t="82113" x="5638800" y="5810250"/>
          <p14:tracePt t="82130" x="5746750" y="5810250"/>
          <p14:tracePt t="82147" x="5842000" y="5810250"/>
          <p14:tracePt t="82164" x="5905500" y="5803900"/>
          <p14:tracePt t="82180" x="5930900" y="5791200"/>
          <p14:tracePt t="82197" x="5949950" y="5765800"/>
          <p14:tracePt t="82213" x="5956300" y="5753100"/>
          <p14:tracePt t="82230" x="5956300" y="5734050"/>
          <p14:tracePt t="82247" x="5956300" y="5689600"/>
          <p14:tracePt t="82263" x="5949950" y="5670550"/>
          <p14:tracePt t="82280" x="5930900" y="5657850"/>
          <p14:tracePt t="82297" x="5911850" y="5638800"/>
          <p14:tracePt t="82313" x="5880100" y="5632450"/>
          <p14:tracePt t="82330" x="5848350" y="5619750"/>
          <p14:tracePt t="82347" x="5797550" y="5600700"/>
          <p14:tracePt t="82363" x="5740400" y="5588000"/>
          <p14:tracePt t="82380" x="5651500" y="5568950"/>
          <p14:tracePt t="82397" x="5568950" y="5556250"/>
          <p14:tracePt t="82413" x="5505450" y="5543550"/>
          <p14:tracePt t="82415" x="5492750" y="5543550"/>
          <p14:tracePt t="82430" x="5473700" y="5543550"/>
          <p14:tracePt t="82447" x="5435600" y="5543550"/>
          <p14:tracePt t="82463" x="5422900" y="5543550"/>
          <p14:tracePt t="82480" x="5397500" y="5556250"/>
          <p14:tracePt t="82496" x="5365750" y="5568950"/>
          <p14:tracePt t="82513" x="5346700" y="5588000"/>
          <p14:tracePt t="82530" x="5321300" y="5607050"/>
          <p14:tracePt t="82546" x="5314950" y="5613400"/>
          <p14:tracePt t="82563" x="5308600" y="5626100"/>
          <p14:tracePt t="82580" x="5302250" y="5632450"/>
          <p14:tracePt t="82597" x="5302250" y="5645150"/>
          <p14:tracePt t="82613" x="5302250" y="5657850"/>
          <p14:tracePt t="82630" x="5308600" y="5683250"/>
          <p14:tracePt t="82632" x="5314950" y="5689600"/>
          <p14:tracePt t="82647" x="5327650" y="5708650"/>
          <p14:tracePt t="82663" x="5359400" y="5721350"/>
          <p14:tracePt t="82680" x="5397500" y="5740400"/>
          <p14:tracePt t="82696" x="5461000" y="5753100"/>
          <p14:tracePt t="82713" x="5549900" y="5765800"/>
          <p14:tracePt t="82730" x="5626100" y="5765800"/>
          <p14:tracePt t="82746" x="5689600" y="5765800"/>
          <p14:tracePt t="82763" x="5727700" y="5765800"/>
          <p14:tracePt t="82780" x="5759450" y="5759450"/>
          <p14:tracePt t="82797" x="5765800" y="5753100"/>
          <p14:tracePt t="82813" x="5778500" y="5734050"/>
          <p14:tracePt t="82830" x="5784850" y="5715000"/>
          <p14:tracePt t="82831" x="5784850" y="5708650"/>
          <p14:tracePt t="82848" x="5784850" y="5689600"/>
          <p14:tracePt t="82864" x="5784850" y="5683250"/>
          <p14:tracePt t="82880" x="5784850" y="5670550"/>
          <p14:tracePt t="82896" x="5778500" y="5657850"/>
          <p14:tracePt t="82913" x="5772150" y="5645150"/>
          <p14:tracePt t="82930" x="5753100" y="5645150"/>
          <p14:tracePt t="82947" x="5734050" y="5638800"/>
          <p14:tracePt t="82963" x="5715000" y="5638800"/>
          <p14:tracePt t="82980" x="5695950" y="5638800"/>
          <p14:tracePt t="82996" x="5683250" y="5638800"/>
          <p14:tracePt t="83013" x="5676900" y="5638800"/>
          <p14:tracePt t="83280" x="0" y="0"/>
        </p14:tracePtLst>
        <p14:tracePtLst>
          <p14:tracePt t="83763" x="5213350" y="5581650"/>
          <p14:tracePt t="83818" x="5213350" y="5588000"/>
          <p14:tracePt t="83828" x="5207000" y="5600700"/>
          <p14:tracePt t="83848" x="5207000" y="5613400"/>
          <p14:tracePt t="83856" x="5207000" y="5626100"/>
          <p14:tracePt t="83864" x="5207000" y="5632450"/>
          <p14:tracePt t="83879" x="5207000" y="5651500"/>
          <p14:tracePt t="83896" x="5207000" y="5683250"/>
          <p14:tracePt t="83913" x="5213350" y="5689600"/>
          <p14:tracePt t="83930" x="5219700" y="5708650"/>
          <p14:tracePt t="83946" x="5232400" y="5727700"/>
          <p14:tracePt t="83963" x="5257800" y="5746750"/>
          <p14:tracePt t="83980" x="5314950" y="5772150"/>
          <p14:tracePt t="83996" x="5403850" y="5791200"/>
          <p14:tracePt t="84013" x="5524500" y="5816600"/>
          <p14:tracePt t="84029" x="5676900" y="5848350"/>
          <p14:tracePt t="84032" x="5740400" y="5861050"/>
          <p14:tracePt t="84046" x="5797550" y="5867400"/>
          <p14:tracePt t="84063" x="5886450" y="5873750"/>
          <p14:tracePt t="84079" x="5911850" y="5873750"/>
          <p14:tracePt t="84096" x="5924550" y="5873750"/>
          <p14:tracePt t="84113" x="5937250" y="5873750"/>
          <p14:tracePt t="84130" x="5956300" y="5848350"/>
          <p14:tracePt t="84146" x="5962650" y="5829300"/>
          <p14:tracePt t="84163" x="5962650" y="5810250"/>
          <p14:tracePt t="84180" x="5962650" y="5778500"/>
          <p14:tracePt t="84196" x="5962650" y="5753100"/>
          <p14:tracePt t="84213" x="5962650" y="5734050"/>
          <p14:tracePt t="84229" x="5962650" y="5727700"/>
          <p14:tracePt t="84246" x="5962650" y="5715000"/>
          <p14:tracePt t="84263" x="5956300" y="5695950"/>
          <p14:tracePt t="84279" x="5943600" y="5676900"/>
          <p14:tracePt t="84296" x="5918200" y="5657850"/>
          <p14:tracePt t="84313" x="5892800" y="5645150"/>
          <p14:tracePt t="84329" x="5854700" y="5638800"/>
          <p14:tracePt t="84346" x="5822950" y="5626100"/>
          <p14:tracePt t="84363" x="5778500" y="5613400"/>
          <p14:tracePt t="84380" x="5721350" y="5600700"/>
          <p14:tracePt t="84396" x="5638800" y="5588000"/>
          <p14:tracePt t="84413" x="5549900" y="5568950"/>
          <p14:tracePt t="84416" x="5505450" y="5562600"/>
          <p14:tracePt t="84429" x="5486400" y="5562600"/>
          <p14:tracePt t="84446" x="5435600" y="5562600"/>
          <p14:tracePt t="84448" x="5416550" y="5562600"/>
          <p14:tracePt t="84463" x="5384800" y="5562600"/>
          <p14:tracePt t="84479" x="5359400" y="5568950"/>
          <p14:tracePt t="84496" x="5327650" y="5581650"/>
          <p14:tracePt t="84512" x="5308600" y="5594350"/>
          <p14:tracePt t="84529" x="5283200" y="5619750"/>
          <p14:tracePt t="84546" x="5276850" y="5626100"/>
          <p14:tracePt t="84563" x="5264150" y="5638800"/>
          <p14:tracePt t="84579" x="5257800" y="5651500"/>
          <p14:tracePt t="84596" x="5257800" y="5664200"/>
          <p14:tracePt t="84613" x="5257800" y="5683250"/>
          <p14:tracePt t="84629" x="5257800" y="5708650"/>
          <p14:tracePt t="84646" x="5264150" y="5734050"/>
          <p14:tracePt t="84647" x="5270500" y="5746750"/>
          <p14:tracePt t="84663" x="5295900" y="5765800"/>
          <p14:tracePt t="84679" x="5321300" y="5784850"/>
          <p14:tracePt t="84696" x="5365750" y="5810250"/>
          <p14:tracePt t="84712" x="5422900" y="5822950"/>
          <p14:tracePt t="84729" x="5480050" y="5829300"/>
          <p14:tracePt t="84746" x="5549900" y="5829300"/>
          <p14:tracePt t="84763" x="5594350" y="5829300"/>
          <p14:tracePt t="84779" x="5651500" y="5822950"/>
          <p14:tracePt t="84796" x="5695950" y="5803900"/>
          <p14:tracePt t="84813" x="5721350" y="5778500"/>
          <p14:tracePt t="84829" x="5746750" y="5753100"/>
          <p14:tracePt t="84846" x="5772150" y="5727700"/>
          <p14:tracePt t="84862" x="5778500" y="5708650"/>
          <p14:tracePt t="84863" x="5784850" y="5695950"/>
          <p14:tracePt t="84879" x="5791200" y="5683250"/>
          <p14:tracePt t="84896" x="5791200" y="5670550"/>
          <p14:tracePt t="84913" x="5791200" y="5664200"/>
          <p14:tracePt t="84929" x="5791200" y="5651500"/>
          <p14:tracePt t="84946" x="5791200" y="5638800"/>
          <p14:tracePt t="84962" x="5772150" y="5619750"/>
          <p14:tracePt t="84979" x="5721350" y="5594350"/>
          <p14:tracePt t="84996" x="5619750" y="5575300"/>
          <p14:tracePt t="85012" x="5480050" y="5543550"/>
          <p14:tracePt t="85029" x="5327650" y="5518150"/>
          <p14:tracePt t="85046" x="5238750" y="5518150"/>
          <p14:tracePt t="85062" x="5187950" y="5518150"/>
          <p14:tracePt t="85064" x="5175250" y="5518150"/>
          <p14:tracePt t="85079" x="5143500" y="5518150"/>
          <p14:tracePt t="85096" x="5130800" y="5524500"/>
          <p14:tracePt t="85112" x="5118100" y="5543550"/>
          <p14:tracePt t="85129" x="5118100" y="5568950"/>
          <p14:tracePt t="85146" x="5118100" y="5594350"/>
          <p14:tracePt t="85163" x="5118100" y="5626100"/>
          <p14:tracePt t="85179" x="5118100" y="5670550"/>
          <p14:tracePt t="85196" x="5143500" y="5708650"/>
          <p14:tracePt t="85212" x="5175250" y="5734050"/>
          <p14:tracePt t="85229" x="5219700" y="5765800"/>
          <p14:tracePt t="85246" x="5270500" y="5791200"/>
          <p14:tracePt t="85262" x="5353050" y="5822950"/>
          <p14:tracePt t="85264" x="5397500" y="5829300"/>
          <p14:tracePt t="85279" x="5486400" y="5842000"/>
          <p14:tracePt t="85296" x="5575300" y="5842000"/>
          <p14:tracePt t="85312" x="5645150" y="5842000"/>
          <p14:tracePt t="85329" x="5715000" y="5835650"/>
          <p14:tracePt t="85346" x="5765800" y="5816600"/>
          <p14:tracePt t="85362" x="5803900" y="5803900"/>
          <p14:tracePt t="85379" x="5829300" y="5778500"/>
          <p14:tracePt t="85396" x="5848350" y="5746750"/>
          <p14:tracePt t="85412" x="5861050" y="5727700"/>
          <p14:tracePt t="85429" x="5867400" y="5715000"/>
          <p14:tracePt t="85446" x="5867400" y="5702300"/>
          <p14:tracePt t="85448" x="5867400" y="5695950"/>
          <p14:tracePt t="85462" x="5867400" y="5689600"/>
          <p14:tracePt t="85479" x="5867400" y="5683250"/>
          <p14:tracePt t="85496" x="5867400" y="5676900"/>
          <p14:tracePt t="85592" x="5867400" y="5664200"/>
          <p14:tracePt t="85608" x="5854700" y="5657850"/>
          <p14:tracePt t="85624" x="5842000" y="5657850"/>
          <p14:tracePt t="85641" x="5835650" y="5651500"/>
          <p14:tracePt t="85648" x="5829300" y="5651500"/>
          <p14:tracePt t="85662" x="5816600" y="5645150"/>
          <p14:tracePt t="85679" x="5784850" y="5638800"/>
          <p14:tracePt t="85695" x="5759450" y="5632450"/>
          <p14:tracePt t="85712" x="5727700" y="5626100"/>
          <p14:tracePt t="85729" x="5708650" y="5626100"/>
          <p14:tracePt t="85746" x="5689600" y="5626100"/>
          <p14:tracePt t="85762" x="5670550" y="5626100"/>
          <p14:tracePt t="85779" x="5645150" y="5626100"/>
          <p14:tracePt t="85795" x="5613400" y="5626100"/>
          <p14:tracePt t="85812" x="5588000" y="5626100"/>
          <p14:tracePt t="85829" x="5562600" y="5626100"/>
          <p14:tracePt t="85845" x="5530850" y="5638800"/>
          <p14:tracePt t="85848" x="5518150" y="5645150"/>
          <p14:tracePt t="85879" x="5492750" y="5657850"/>
          <p14:tracePt t="85896" x="5480050" y="5664200"/>
          <p14:tracePt t="85912" x="5473700" y="5670550"/>
          <p14:tracePt t="85929" x="5461000" y="5683250"/>
          <p14:tracePt t="85946" x="5454650" y="5689600"/>
          <p14:tracePt t="85962" x="5454650" y="5702300"/>
          <p14:tracePt t="85979" x="5448300" y="5715000"/>
          <p14:tracePt t="85995" x="5448300" y="5727700"/>
          <p14:tracePt t="86012" x="5448300" y="5734050"/>
          <p14:tracePt t="86029" x="5448300" y="5740400"/>
          <p14:tracePt t="86045" x="5448300" y="5753100"/>
          <p14:tracePt t="86062" x="5454650" y="5765800"/>
          <p14:tracePt t="86064" x="5454650" y="5772150"/>
          <p14:tracePt t="86079" x="5480050" y="5784850"/>
          <p14:tracePt t="86095" x="5505450" y="5797550"/>
          <p14:tracePt t="86112" x="5549900" y="5810250"/>
          <p14:tracePt t="86129" x="5588000" y="5816600"/>
          <p14:tracePt t="86146" x="5626100" y="5816600"/>
          <p14:tracePt t="86162" x="5664200" y="5816600"/>
          <p14:tracePt t="86179" x="5689600" y="5816600"/>
          <p14:tracePt t="86196" x="5715000" y="5816600"/>
          <p14:tracePt t="86212" x="5753100" y="5803900"/>
          <p14:tracePt t="86229" x="5784850" y="5778500"/>
          <p14:tracePt t="86245" x="5803900" y="5753100"/>
          <p14:tracePt t="86248" x="5810250" y="5734050"/>
          <p14:tracePt t="86262" x="5816600" y="5715000"/>
          <p14:tracePt t="86279" x="5816600" y="5695950"/>
          <p14:tracePt t="86295" x="5816600" y="5676900"/>
          <p14:tracePt t="86312" x="5816600" y="5670550"/>
          <p14:tracePt t="86329" x="5816600" y="5664200"/>
          <p14:tracePt t="86345" x="5816600" y="5657850"/>
          <p14:tracePt t="86379" x="5791200" y="5645150"/>
          <p14:tracePt t="86395" x="5765800" y="5638800"/>
          <p14:tracePt t="86412" x="5715000" y="5632450"/>
          <p14:tracePt t="86416" x="5683250" y="5626100"/>
          <p14:tracePt t="86429" x="5651500" y="5619750"/>
          <p14:tracePt t="86446" x="5568950" y="5607050"/>
          <p14:tracePt t="86449" x="5524500" y="5594350"/>
          <p14:tracePt t="86462" x="5492750" y="5588000"/>
          <p14:tracePt t="86479" x="5416550" y="5581650"/>
          <p14:tracePt t="86495" x="5384800" y="5581650"/>
          <p14:tracePt t="86512" x="5353050" y="5581650"/>
          <p14:tracePt t="86529" x="5321300" y="5588000"/>
          <p14:tracePt t="86545" x="5295900" y="5600700"/>
          <p14:tracePt t="86562" x="5276850" y="5613400"/>
          <p14:tracePt t="86579" x="5264150" y="5632450"/>
          <p14:tracePt t="86595" x="5251450" y="5645150"/>
          <p14:tracePt t="86612" x="5245100" y="5664200"/>
          <p14:tracePt t="86629" x="5245100" y="5676900"/>
          <p14:tracePt t="86645" x="5245100" y="5695950"/>
          <p14:tracePt t="86662" x="5245100" y="5702300"/>
          <p14:tracePt t="86679" x="5245100" y="5721350"/>
          <p14:tracePt t="86696" x="5251450" y="5734050"/>
          <p14:tracePt t="86712" x="5264150" y="5753100"/>
          <p14:tracePt t="86729" x="5289550" y="5772150"/>
          <p14:tracePt t="86745" x="5334000" y="5791200"/>
          <p14:tracePt t="86762" x="5391150" y="5803900"/>
          <p14:tracePt t="86779" x="5461000" y="5810250"/>
          <p14:tracePt t="86795" x="5556250" y="5810250"/>
          <p14:tracePt t="86812" x="5651500" y="5810250"/>
          <p14:tracePt t="86828" x="5734050" y="5797550"/>
          <p14:tracePt t="86845" x="5791200" y="5784850"/>
          <p14:tracePt t="86862" x="5829300" y="5772150"/>
          <p14:tracePt t="86864" x="5835650" y="5765800"/>
          <p14:tracePt t="86879" x="5842000" y="5759450"/>
          <p14:tracePt t="86895" x="5861050" y="5740400"/>
          <p14:tracePt t="86912" x="5873750" y="5734050"/>
          <p14:tracePt t="86929" x="5873750" y="5721350"/>
          <p14:tracePt t="86945" x="5880100" y="5715000"/>
          <p14:tracePt t="86962" x="5886450" y="5708650"/>
          <p14:tracePt t="86978" x="5892800" y="5702300"/>
          <p14:tracePt t="87012" x="5892800" y="5695950"/>
          <p14:tracePt t="87028" x="5892800" y="5676900"/>
          <p14:tracePt t="87045" x="5886450" y="5676900"/>
          <p14:tracePt t="87062" x="5880100" y="5664200"/>
          <p14:tracePt t="87078" x="5873750" y="5657850"/>
          <p14:tracePt t="87096" x="5867400" y="5657850"/>
          <p14:tracePt t="87112" x="5861050" y="5651500"/>
          <p14:tracePt t="87129" x="5854700" y="5645150"/>
          <p14:tracePt t="87145" x="5854700" y="5638800"/>
          <p14:tracePt t="87162" x="5842000" y="5638800"/>
          <p14:tracePt t="87193" x="5835650" y="5638800"/>
          <p14:tracePt t="87217" x="5822950" y="5638800"/>
          <p14:tracePt t="87224" x="5797550" y="5632450"/>
          <p14:tracePt t="87233" x="5784850" y="5626100"/>
          <p14:tracePt t="87245" x="5753100" y="5619750"/>
          <p14:tracePt t="87262" x="5657850" y="5600700"/>
          <p14:tracePt t="87278" x="5562600" y="5581650"/>
          <p14:tracePt t="87280" x="5518150" y="5575300"/>
          <p14:tracePt t="87295" x="5435600" y="5556250"/>
          <p14:tracePt t="87312" x="5391150" y="5543550"/>
          <p14:tracePt t="87328" x="5340350" y="5537200"/>
          <p14:tracePt t="87329" x="0" y="0"/>
        </p14:tracePtLst>
        <p14:tracePtLst>
          <p14:tracePt t="88514" x="5226050" y="5581650"/>
          <p14:tracePt t="88537" x="5219700" y="5581650"/>
          <p14:tracePt t="88568" x="5219700" y="5588000"/>
          <p14:tracePt t="88577" x="5219700" y="5594350"/>
          <p14:tracePt t="88585" x="5219700" y="5607050"/>
          <p14:tracePt t="88595" x="5219700" y="5619750"/>
          <p14:tracePt t="88611" x="5219700" y="5638800"/>
          <p14:tracePt t="88628" x="5219700" y="5664200"/>
          <p14:tracePt t="88632" x="5226050" y="5676900"/>
          <p14:tracePt t="88645" x="5232400" y="5695950"/>
          <p14:tracePt t="88662" x="5257800" y="5721350"/>
          <p14:tracePt t="88665" x="5276850" y="5740400"/>
          <p14:tracePt t="88678" x="5295900" y="5753100"/>
          <p14:tracePt t="88695" x="5334000" y="5772150"/>
          <p14:tracePt t="88711" x="5397500" y="5797550"/>
          <p14:tracePt t="88728" x="5454650" y="5810250"/>
          <p14:tracePt t="88744" x="5511800" y="5816600"/>
          <p14:tracePt t="88761" x="5575300" y="5816600"/>
          <p14:tracePt t="88778" x="5651500" y="5816600"/>
          <p14:tracePt t="88794" x="5708650" y="5816600"/>
          <p14:tracePt t="88811" x="5759450" y="5816600"/>
          <p14:tracePt t="88828" x="5784850" y="5797550"/>
          <p14:tracePt t="88844" x="5810250" y="5778500"/>
          <p14:tracePt t="88861" x="5822950" y="5765800"/>
          <p14:tracePt t="88878" x="5842000" y="5753100"/>
          <p14:tracePt t="88894" x="5848350" y="5740400"/>
          <p14:tracePt t="88895" x="5854700" y="5734050"/>
          <p14:tracePt t="88912" x="5861050" y="5727700"/>
          <p14:tracePt t="88929" x="5861050" y="5721350"/>
          <p14:tracePt t="88945" x="5861050" y="5715000"/>
          <p14:tracePt t="88961" x="5861050" y="5702300"/>
          <p14:tracePt t="88978" x="5861050" y="5695950"/>
          <p14:tracePt t="88994" x="5861050" y="5676900"/>
          <p14:tracePt t="89011" x="5861050" y="5664200"/>
          <p14:tracePt t="89028" x="5848350" y="5638800"/>
          <p14:tracePt t="89045" x="5822950" y="5613400"/>
          <p14:tracePt t="89061" x="5778500" y="5594350"/>
          <p14:tracePt t="89064" x="5753100" y="5588000"/>
          <p14:tracePt t="89078" x="5727700" y="5581650"/>
          <p14:tracePt t="89094" x="5683250" y="5568950"/>
          <p14:tracePt t="89097" x="5664200" y="5562600"/>
          <p14:tracePt t="89111" x="5651500" y="5562600"/>
          <p14:tracePt t="89128" x="5632450" y="5562600"/>
          <p14:tracePt t="89145" x="5613400" y="5562600"/>
          <p14:tracePt t="89161" x="5581650" y="5575300"/>
          <p14:tracePt t="89178" x="5543550" y="5600700"/>
          <p14:tracePt t="89195" x="5518150" y="5626100"/>
          <p14:tracePt t="89211" x="5505450" y="5651500"/>
          <p14:tracePt t="89228" x="5492750" y="5664200"/>
          <p14:tracePt t="89244" x="5486400" y="5676900"/>
          <p14:tracePt t="89261" x="5486400" y="5683250"/>
          <p14:tracePt t="89278" x="5486400" y="5695950"/>
          <p14:tracePt t="89294" x="5492750" y="5708650"/>
          <p14:tracePt t="89296" x="5499100" y="5715000"/>
          <p14:tracePt t="89312" x="5511800" y="5721350"/>
          <p14:tracePt t="89328" x="5537200" y="5734050"/>
          <p14:tracePt t="89344" x="5600700" y="5746750"/>
          <p14:tracePt t="89361" x="5664200" y="5753100"/>
          <p14:tracePt t="89378" x="5753100" y="5753100"/>
          <p14:tracePt t="89395" x="5829300" y="5753100"/>
          <p14:tracePt t="89411" x="5854700" y="5753100"/>
          <p14:tracePt t="89428" x="5861050" y="5753100"/>
          <p14:tracePt t="89445" x="5873750" y="5753100"/>
          <p14:tracePt t="89461" x="5880100" y="5753100"/>
          <p14:tracePt t="89478" x="5880100" y="5740400"/>
          <p14:tracePt t="89494" x="5880100" y="5727700"/>
          <p14:tracePt t="89497" x="5880100" y="5715000"/>
          <p14:tracePt t="89511" x="5880100" y="5689600"/>
          <p14:tracePt t="89528" x="5867400" y="5676900"/>
          <p14:tracePt t="89544" x="5861050" y="5664200"/>
          <p14:tracePt t="89561" x="5848350" y="5657850"/>
          <p14:tracePt t="89594" x="5829300" y="5657850"/>
          <p14:tracePt t="89611" x="5822950" y="5657850"/>
          <p14:tracePt t="89628" x="5810250" y="5657850"/>
          <p14:tracePt t="89645" x="5803900" y="5670550"/>
          <p14:tracePt t="89661" x="5803900" y="5683250"/>
          <p14:tracePt t="89678" x="5803900" y="5689600"/>
          <p14:tracePt t="89680" x="5803900" y="5695950"/>
          <p14:tracePt t="89694" x="5803900" y="5708650"/>
          <p14:tracePt t="89711" x="5822950" y="5721350"/>
          <p14:tracePt t="89728" x="5842000" y="5721350"/>
          <p14:tracePt t="89744" x="5873750" y="5721350"/>
          <p14:tracePt t="89761" x="5899150" y="5721350"/>
          <p14:tracePt t="89777" x="5918200" y="5708650"/>
          <p14:tracePt t="89794" x="5924550" y="5708650"/>
          <p14:tracePt t="89811" x="5924550" y="5702300"/>
          <p14:tracePt t="90144" x="0" y="0"/>
        </p14:tracePtLst>
        <p14:tracePtLst>
          <p14:tracePt t="93051" x="5346700" y="5607050"/>
          <p14:tracePt t="93074" x="5340350" y="5619750"/>
          <p14:tracePt t="93098" x="5340350" y="5626100"/>
          <p14:tracePt t="93107" x="5334000" y="5638800"/>
          <p14:tracePt t="93120" x="5334000" y="5651500"/>
          <p14:tracePt t="93129" x="5334000" y="5657850"/>
          <p14:tracePt t="93143" x="5334000" y="5676900"/>
          <p14:tracePt t="93160" x="5334000" y="5689600"/>
          <p14:tracePt t="93177" x="5340350" y="5715000"/>
          <p14:tracePt t="93194" x="5353050" y="5740400"/>
          <p14:tracePt t="93210" x="5384800" y="5759450"/>
          <p14:tracePt t="93227" x="5435600" y="5772150"/>
          <p14:tracePt t="93243" x="5511800" y="5784850"/>
          <p14:tracePt t="93260" x="5600700" y="5784850"/>
          <p14:tracePt t="93276" x="5695950" y="5784850"/>
          <p14:tracePt t="93293" x="5759450" y="5784850"/>
          <p14:tracePt t="93310" x="5797550" y="5784850"/>
          <p14:tracePt t="93312" x="5810250" y="5784850"/>
          <p14:tracePt t="93343" x="5822950" y="5778500"/>
          <p14:tracePt t="93360" x="5829300" y="5778500"/>
          <p14:tracePt t="93376" x="5835650" y="5772150"/>
          <p14:tracePt t="93393" x="5848350" y="5753100"/>
          <p14:tracePt t="93432" x="5848350" y="5740400"/>
          <p14:tracePt t="93617" x="5848350" y="5734050"/>
          <p14:tracePt t="93617" x="0" y="0"/>
        </p14:tracePtLst>
        <p14:tracePtLst>
          <p14:tracePt t="96283" x="7131050" y="2317750"/>
          <p14:tracePt t="96338" x="7131050" y="2324100"/>
          <p14:tracePt t="96356" x="7131050" y="2336800"/>
          <p14:tracePt t="96377" x="7162800" y="2368550"/>
          <p14:tracePt t="96392" x="7188200" y="2381250"/>
          <p14:tracePt t="96409" x="7226300" y="2400300"/>
          <p14:tracePt t="96426" x="7283450" y="2425700"/>
          <p14:tracePt t="96442" x="7366000" y="2444750"/>
          <p14:tracePt t="96459" x="7454900" y="2463800"/>
          <p14:tracePt t="96475" x="7531100" y="2476500"/>
          <p14:tracePt t="96492" x="7569200" y="2476500"/>
          <p14:tracePt t="96509" x="7575550" y="2476500"/>
          <p14:tracePt t="96525" x="7581900" y="2476500"/>
          <p14:tracePt t="96542" x="7588250" y="2463800"/>
          <p14:tracePt t="96558" x="7588250" y="2444750"/>
          <p14:tracePt t="96575" x="7588250" y="2400300"/>
          <p14:tracePt t="96592" x="7588250" y="2362200"/>
          <p14:tracePt t="96609" x="7569200" y="2324100"/>
          <p14:tracePt t="96625" x="7543800" y="2292350"/>
          <p14:tracePt t="96642" x="7505700" y="2266950"/>
          <p14:tracePt t="96659" x="7480300" y="2247900"/>
          <p14:tracePt t="96675" x="7448550" y="2235200"/>
          <p14:tracePt t="96693" x="7423150" y="2228850"/>
          <p14:tracePt t="96696" x="7410450" y="2228850"/>
          <p14:tracePt t="96709" x="7397750" y="2228850"/>
          <p14:tracePt t="96725" x="7353300" y="2228850"/>
          <p14:tracePt t="96728" x="7327900" y="2228850"/>
          <p14:tracePt t="96742" x="7308850" y="2228850"/>
          <p14:tracePt t="96758" x="7264400" y="2228850"/>
          <p14:tracePt t="96775" x="7213600" y="2228850"/>
          <p14:tracePt t="96792" x="7188200" y="2228850"/>
          <p14:tracePt t="96808" x="7162800" y="2254250"/>
          <p14:tracePt t="96825" x="7150100" y="2279650"/>
          <p14:tracePt t="96842" x="7143750" y="2305050"/>
          <p14:tracePt t="96858" x="7143750" y="2330450"/>
          <p14:tracePt t="96875" x="7143750" y="2355850"/>
          <p14:tracePt t="96892" x="7143750" y="2387600"/>
          <p14:tracePt t="96909" x="7150100" y="2406650"/>
          <p14:tracePt t="96925" x="7181850" y="2425700"/>
          <p14:tracePt t="96929" x="7200900" y="2432050"/>
          <p14:tracePt t="96942" x="7219950" y="2438400"/>
          <p14:tracePt t="96959" x="7296150" y="2451100"/>
          <p14:tracePt t="96975" x="7353300" y="2451100"/>
          <p14:tracePt t="96992" x="7385050" y="2451100"/>
          <p14:tracePt t="97008" x="7423150" y="2444750"/>
          <p14:tracePt t="97025" x="7435850" y="2432050"/>
          <p14:tracePt t="97042" x="7448550" y="2425700"/>
          <p14:tracePt t="97058" x="7448550" y="2413000"/>
          <p14:tracePt t="97075" x="7448550" y="2400300"/>
          <p14:tracePt t="97092" x="7448550" y="2393950"/>
          <p14:tracePt t="97108" x="7448550" y="2387600"/>
          <p14:tracePt t="97264" x="0" y="0"/>
        </p14:tracePtLst>
        <p14:tracePtLst>
          <p14:tracePt t="98875" x="7143750" y="2305050"/>
          <p14:tracePt t="98922" x="7143750" y="2311400"/>
          <p14:tracePt t="98940" x="7143750" y="2317750"/>
          <p14:tracePt t="98954" x="7143750" y="2336800"/>
          <p14:tracePt t="98967" x="7156450" y="2368550"/>
          <p14:tracePt t="98978" x="7169150" y="2387600"/>
          <p14:tracePt t="98991" x="7207250" y="2413000"/>
          <p14:tracePt t="99008" x="7245350" y="2432050"/>
          <p14:tracePt t="99024" x="7296150" y="2457450"/>
          <p14:tracePt t="99041" x="7327900" y="2457450"/>
          <p14:tracePt t="99058" x="7346950" y="2457450"/>
          <p14:tracePt t="99074" x="7372350" y="2457450"/>
          <p14:tracePt t="99091" x="7385050" y="2451100"/>
          <p14:tracePt t="99108" x="7397750" y="2438400"/>
          <p14:tracePt t="99124" x="7404100" y="2425700"/>
          <p14:tracePt t="99141" x="7416800" y="2413000"/>
          <p14:tracePt t="99158" x="7429500" y="2387600"/>
          <p14:tracePt t="99175" x="7435850" y="2374900"/>
          <p14:tracePt t="99191" x="7454900" y="2343150"/>
          <p14:tracePt t="99208" x="7454900" y="2330450"/>
          <p14:tracePt t="99224" x="7454900" y="2311400"/>
          <p14:tracePt t="99242" x="7454900" y="2298700"/>
          <p14:tracePt t="99258" x="7448550" y="2286000"/>
          <p14:tracePt t="99274" x="7435850" y="2273300"/>
          <p14:tracePt t="99291" x="7416800" y="2266950"/>
          <p14:tracePt t="99308" x="7378700" y="2254250"/>
          <p14:tracePt t="99324" x="7346950" y="2247900"/>
          <p14:tracePt t="99341" x="7327900" y="2247900"/>
          <p14:tracePt t="99358" x="7296150" y="2247900"/>
          <p14:tracePt t="99360" x="7283450" y="2247900"/>
          <p14:tracePt t="99374" x="7270750" y="2247900"/>
          <p14:tracePt t="99391" x="7232650" y="2247900"/>
          <p14:tracePt t="99408" x="7213600" y="2260600"/>
          <p14:tracePt t="99424" x="7194550" y="2266950"/>
          <p14:tracePt t="99441" x="7188200" y="2279650"/>
          <p14:tracePt t="99458" x="7175500" y="2286000"/>
          <p14:tracePt t="99474" x="7175500" y="2298700"/>
          <p14:tracePt t="99491" x="7175500" y="2317750"/>
          <p14:tracePt t="99508" x="7175500" y="2336800"/>
          <p14:tracePt t="99524" x="7175500" y="2349500"/>
          <p14:tracePt t="99528" x="7181850" y="2355850"/>
          <p14:tracePt t="99541" x="7194550" y="2368550"/>
          <p14:tracePt t="99558" x="7219950" y="2387600"/>
          <p14:tracePt t="99574" x="7270750" y="2406650"/>
          <p14:tracePt t="99576" x="7296150" y="2419350"/>
          <p14:tracePt t="99591" x="7359650" y="2432050"/>
          <p14:tracePt t="99607" x="7397750" y="2432050"/>
          <p14:tracePt t="99624" x="7423150" y="2432050"/>
          <p14:tracePt t="99641" x="7448550" y="2432050"/>
          <p14:tracePt t="99658" x="7461250" y="2425700"/>
          <p14:tracePt t="99674" x="7467600" y="2406650"/>
          <p14:tracePt t="99691" x="7467600" y="2374900"/>
          <p14:tracePt t="99708" x="7448550" y="2355850"/>
          <p14:tracePt t="99725" x="7435850" y="2336800"/>
          <p14:tracePt t="99741" x="7416800" y="2330450"/>
          <p14:tracePt t="99760" x="7404100" y="2330450"/>
          <p14:tracePt t="99776" x="7391400" y="2330450"/>
          <p14:tracePt t="99791" x="7366000" y="2336800"/>
          <p14:tracePt t="99807" x="7346950" y="2349500"/>
          <p14:tracePt t="99824" x="7340600" y="2355850"/>
          <p14:tracePt t="99841" x="7334250" y="2362200"/>
          <p14:tracePt t="99857" x="7334250" y="2368550"/>
          <p14:tracePt t="99874" x="7334250" y="2374900"/>
          <p14:tracePt t="99891" x="7334250" y="2387600"/>
          <p14:tracePt t="99908" x="7340600" y="2393950"/>
          <p14:tracePt t="99924" x="7353300" y="2393950"/>
          <p14:tracePt t="99941" x="7372350" y="2393950"/>
          <p14:tracePt t="99958" x="7378700" y="2393950"/>
          <p14:tracePt t="99975" x="7378700" y="2368550"/>
          <p14:tracePt t="99991" x="7378700" y="2343150"/>
          <p14:tracePt t="100008" x="7359650" y="2324100"/>
          <p14:tracePt t="100024" x="7334250" y="2317750"/>
          <p14:tracePt t="100041" x="7315200" y="2317750"/>
          <p14:tracePt t="100057" x="7296150" y="2317750"/>
          <p14:tracePt t="100074" x="7283450" y="2317750"/>
          <p14:tracePt t="100091" x="7270750" y="2317750"/>
          <p14:tracePt t="100124" x="7270750" y="2330450"/>
          <p14:tracePt t="100140" x="7277100" y="2349500"/>
          <p14:tracePt t="100157" x="7296150" y="2355850"/>
          <p14:tracePt t="100174" x="7308850" y="2362200"/>
          <p14:tracePt t="100191" x="7327900" y="2362200"/>
          <p14:tracePt t="100207" x="7340600" y="2362200"/>
          <p14:tracePt t="100241" x="7340600" y="2349500"/>
          <p14:tracePt t="100274" x="7340600" y="2343150"/>
          <p14:tracePt t="100354" x="7334250" y="2343150"/>
          <p14:tracePt t="100642" x="7340600" y="2349500"/>
          <p14:tracePt t="100804" x="7359650" y="2349500"/>
          <p14:tracePt t="100824" x="7531100" y="2387600"/>
          <p14:tracePt t="100825" x="0" y="0"/>
        </p14:tracePtLst>
        <p14:tracePtLst>
          <p14:tracePt t="104629" x="3295650" y="3003550"/>
          <p14:tracePt t="104658" x="3289300" y="3003550"/>
          <p14:tracePt t="104671" x="3282950" y="3009900"/>
          <p14:tracePt t="104683" x="3276600" y="3022600"/>
          <p14:tracePt t="104697" x="3270250" y="3054350"/>
          <p14:tracePt t="104706" x="3263900" y="3079750"/>
          <p14:tracePt t="104723" x="3244850" y="3130550"/>
          <p14:tracePt t="104740" x="3244850" y="3175000"/>
          <p14:tracePt t="104756" x="3244850" y="3251200"/>
          <p14:tracePt t="104772" x="3251200" y="3352800"/>
          <p14:tracePt t="104789" x="3289300" y="3422650"/>
          <p14:tracePt t="104806" x="3340100" y="3498850"/>
          <p14:tracePt t="104809" x="3378200" y="3530600"/>
          <p14:tracePt t="104822" x="3416300" y="3562350"/>
          <p14:tracePt t="104839" x="3587750" y="3625850"/>
          <p14:tracePt t="104856" x="3727450" y="3644900"/>
          <p14:tracePt t="104872" x="3867150" y="3638550"/>
          <p14:tracePt t="104889" x="3987800" y="3600450"/>
          <p14:tracePt t="104906" x="4070350" y="3556000"/>
          <p14:tracePt t="104922" x="4127500" y="3498850"/>
          <p14:tracePt t="104939" x="4152900" y="3429000"/>
          <p14:tracePt t="104956" x="4159250" y="3340100"/>
          <p14:tracePt t="104973" x="4165600" y="3251200"/>
          <p14:tracePt t="104989" x="4165600" y="3175000"/>
          <p14:tracePt t="105006" x="4159250" y="3124200"/>
          <p14:tracePt t="105008" x="4146550" y="3105150"/>
          <p14:tracePt t="105023" x="4133850" y="3092450"/>
          <p14:tracePt t="105040" x="4114800" y="3079750"/>
          <p14:tracePt t="105080" x="4108450" y="3079750"/>
          <p14:tracePt t="105152" x="0" y="0"/>
        </p14:tracePtLst>
        <p14:tracePtLst>
          <p14:tracePt t="109433" x="7327900" y="3073400"/>
          <p14:tracePt t="109592" x="0" y="0"/>
        </p14:tracePtLst>
        <p14:tracePtLst>
          <p14:tracePt t="110148" x="7334250" y="3524250"/>
          <p14:tracePt t="110248" x="0" y="0"/>
        </p14:tracePtLst>
        <p14:tracePtLst>
          <p14:tracePt t="110805" x="7353300" y="3943350"/>
          <p14:tracePt t="110912" x="0" y="0"/>
        </p14:tracePtLst>
        <p14:tracePtLst>
          <p14:tracePt t="111563" x="7378700" y="4349750"/>
          <p14:tracePt t="111704" x="0" y="0"/>
        </p14:tracePtLst>
        <p14:tracePtLst>
          <p14:tracePt t="116539" x="8877300" y="2730500"/>
          <p14:tracePt t="116560" x="8877300" y="2736850"/>
          <p14:tracePt t="116573" x="8870950" y="2749550"/>
          <p14:tracePt t="116585" x="8870950" y="2768600"/>
          <p14:tracePt t="116602" x="8870950" y="2787650"/>
          <p14:tracePt t="116618" x="8870950" y="2813050"/>
          <p14:tracePt t="116635" x="8870950" y="2844800"/>
          <p14:tracePt t="116652" x="8883650" y="2863850"/>
          <p14:tracePt t="116668" x="8902700" y="2889250"/>
          <p14:tracePt t="116685" x="8921750" y="2908300"/>
          <p14:tracePt t="116702" x="8953500" y="2933700"/>
          <p14:tracePt t="116704" x="8972550" y="2946400"/>
          <p14:tracePt t="116718" x="8985250" y="2952750"/>
          <p14:tracePt t="116735" x="9061450" y="2971800"/>
          <p14:tracePt t="116752" x="9131300" y="2990850"/>
          <p14:tracePt t="116768" x="9201150" y="2997200"/>
          <p14:tracePt t="116785" x="9283700" y="2997200"/>
          <p14:tracePt t="116802" x="9372600" y="2997200"/>
          <p14:tracePt t="116818" x="9436100" y="2997200"/>
          <p14:tracePt t="116835" x="9493250" y="2990850"/>
          <p14:tracePt t="116852" x="9525000" y="2971800"/>
          <p14:tracePt t="116868" x="9550400" y="2952750"/>
          <p14:tracePt t="116885" x="9575800" y="2940050"/>
          <p14:tracePt t="116902" x="9594850" y="2921000"/>
          <p14:tracePt t="116918" x="9607550" y="2908300"/>
          <p14:tracePt t="116920" x="9613900" y="2895600"/>
          <p14:tracePt t="116935" x="9626600" y="2876550"/>
          <p14:tracePt t="116952" x="9632950" y="2857500"/>
          <p14:tracePt t="116968" x="9639300" y="2838450"/>
          <p14:tracePt t="116985" x="9639300" y="2832100"/>
          <p14:tracePt t="117002" x="9639300" y="2806700"/>
          <p14:tracePt t="117019" x="9639300" y="2794000"/>
          <p14:tracePt t="117036" x="9639300" y="2774950"/>
          <p14:tracePt t="117052" x="9639300" y="2749550"/>
          <p14:tracePt t="117069" x="9632950" y="2730500"/>
          <p14:tracePt t="117085" x="9620250" y="2711450"/>
          <p14:tracePt t="117089" x="9607550" y="2698750"/>
          <p14:tracePt t="117102" x="9594850" y="2686050"/>
          <p14:tracePt t="117118" x="9563100" y="2667000"/>
          <p14:tracePt t="117135" x="9493250" y="2641600"/>
          <p14:tracePt t="117152" x="9436100" y="2622550"/>
          <p14:tracePt t="117168" x="9372600" y="2609850"/>
          <p14:tracePt t="117185" x="9334500" y="2609850"/>
          <p14:tracePt t="117202" x="9277350" y="2609850"/>
          <p14:tracePt t="117218" x="9213850" y="2609850"/>
          <p14:tracePt t="117235" x="9144000" y="2616200"/>
          <p14:tracePt t="117241" x="9118600" y="2622550"/>
          <p14:tracePt t="117251" x="9080500" y="2635250"/>
          <p14:tracePt t="117268" x="9036050" y="2654300"/>
          <p14:tracePt t="117285" x="8991600" y="2673350"/>
          <p14:tracePt t="117288" x="8972550" y="2679700"/>
          <p14:tracePt t="117302" x="8953500" y="2692400"/>
          <p14:tracePt t="117319" x="8915400" y="2717800"/>
          <p14:tracePt t="117335" x="8896350" y="2743200"/>
          <p14:tracePt t="117351" x="8890000" y="2768600"/>
          <p14:tracePt t="117368" x="8877300" y="2806700"/>
          <p14:tracePt t="117385" x="8877300" y="2832100"/>
          <p14:tracePt t="117401" x="8877300" y="2863850"/>
          <p14:tracePt t="117418" x="8877300" y="2908300"/>
          <p14:tracePt t="117435" x="8890000" y="2946400"/>
          <p14:tracePt t="117451" x="8915400" y="2984500"/>
          <p14:tracePt t="117468" x="8972550" y="3016250"/>
          <p14:tracePt t="117485" x="9055100" y="3054350"/>
          <p14:tracePt t="117501" x="9188450" y="3086100"/>
          <p14:tracePt t="117518" x="9321800" y="3092450"/>
          <p14:tracePt t="117521" x="9391650" y="3092450"/>
          <p14:tracePt t="117535" x="9505950" y="3092450"/>
          <p14:tracePt t="117551" x="9569450" y="3067050"/>
          <p14:tracePt t="117568" x="9613900" y="3035300"/>
          <p14:tracePt t="117585" x="9639300" y="2997200"/>
          <p14:tracePt t="117602" x="9652000" y="2965450"/>
          <p14:tracePt t="117618" x="9658350" y="2927350"/>
          <p14:tracePt t="117635" x="9671050" y="2901950"/>
          <p14:tracePt t="117651" x="9671050" y="2876550"/>
          <p14:tracePt t="117668" x="9671050" y="2844800"/>
          <p14:tracePt t="117685" x="9664700" y="2813050"/>
          <p14:tracePt t="117701" x="9658350" y="2794000"/>
          <p14:tracePt t="117718" x="9645650" y="2762250"/>
          <p14:tracePt t="117720" x="9632950" y="2749550"/>
          <p14:tracePt t="117735" x="9594850" y="2730500"/>
          <p14:tracePt t="117751" x="9556750" y="2705100"/>
          <p14:tracePt t="117768" x="9480550" y="2673350"/>
          <p14:tracePt t="117785" x="9404350" y="2647950"/>
          <p14:tracePt t="117801" x="9340850" y="2635250"/>
          <p14:tracePt t="117818" x="9302750" y="2635250"/>
          <p14:tracePt t="117835" x="9258300" y="2635250"/>
          <p14:tracePt t="117851" x="9220200" y="2635250"/>
          <p14:tracePt t="117868" x="9182100" y="2647950"/>
          <p14:tracePt t="117885" x="9150350" y="2667000"/>
          <p14:tracePt t="117901" x="9118600" y="2692400"/>
          <p14:tracePt t="117918" x="9099550" y="2711450"/>
          <p14:tracePt t="117920" x="9086850" y="2717800"/>
          <p14:tracePt t="117935" x="9067800" y="2743200"/>
          <p14:tracePt t="117951" x="9061450" y="2762250"/>
          <p14:tracePt t="117968" x="9048750" y="2787650"/>
          <p14:tracePt t="117985" x="9048750" y="2800350"/>
          <p14:tracePt t="118001" x="9048750" y="2819400"/>
          <p14:tracePt t="118018" x="9048750" y="2844800"/>
          <p14:tracePt t="118035" x="9061450" y="2870200"/>
          <p14:tracePt t="118052" x="9074150" y="2889250"/>
          <p14:tracePt t="118068" x="9099550" y="2914650"/>
          <p14:tracePt t="118071" x="9118600" y="2927350"/>
          <p14:tracePt t="118085" x="9131300" y="2933700"/>
          <p14:tracePt t="118102" x="9182100" y="2940050"/>
          <p14:tracePt t="118103" x="9213850" y="2952750"/>
          <p14:tracePt t="118118" x="9251950" y="2959100"/>
          <p14:tracePt t="118135" x="9321800" y="2959100"/>
          <p14:tracePt t="118151" x="9372600" y="2959100"/>
          <p14:tracePt t="118168" x="9398000" y="2946400"/>
          <p14:tracePt t="118184" x="9429750" y="2921000"/>
          <p14:tracePt t="118201" x="9448800" y="2901950"/>
          <p14:tracePt t="118218" x="9467850" y="2870200"/>
          <p14:tracePt t="118234" x="9474200" y="2851150"/>
          <p14:tracePt t="118251" x="9474200" y="2825750"/>
          <p14:tracePt t="118268" x="9474200" y="2787650"/>
          <p14:tracePt t="118285" x="9467850" y="2755900"/>
          <p14:tracePt t="118301" x="9436100" y="2724150"/>
          <p14:tracePt t="118304" x="9423400" y="2711450"/>
          <p14:tracePt t="118318" x="9391650" y="2692400"/>
          <p14:tracePt t="118334" x="9334500" y="2667000"/>
          <p14:tracePt t="118335" x="9296400" y="2654300"/>
          <p14:tracePt t="118351" x="9220200" y="2635250"/>
          <p14:tracePt t="118368" x="9156700" y="2628900"/>
          <p14:tracePt t="118384" x="9093200" y="2628900"/>
          <p14:tracePt t="118401" x="9048750" y="2628900"/>
          <p14:tracePt t="118418" x="8978900" y="2635250"/>
          <p14:tracePt t="118434" x="8947150" y="2660650"/>
          <p14:tracePt t="118451" x="8909050" y="2679700"/>
          <p14:tracePt t="118468" x="8890000" y="2698750"/>
          <p14:tracePt t="118484" x="8870950" y="2730500"/>
          <p14:tracePt t="118501" x="8864600" y="2749550"/>
          <p14:tracePt t="118518" x="8864600" y="2781300"/>
          <p14:tracePt t="118534" x="8864600" y="2806700"/>
          <p14:tracePt t="118535" x="8864600" y="2825750"/>
          <p14:tracePt t="118551" x="8877300" y="2851150"/>
          <p14:tracePt t="118568" x="8909050" y="2882900"/>
          <p14:tracePt t="118584" x="8959850" y="2908300"/>
          <p14:tracePt t="118601" x="9048750" y="2927350"/>
          <p14:tracePt t="118618" x="9150350" y="2952750"/>
          <p14:tracePt t="118634" x="9232900" y="2952750"/>
          <p14:tracePt t="118651" x="9309100" y="2952750"/>
          <p14:tracePt t="118668" x="9359900" y="2946400"/>
          <p14:tracePt t="118684" x="9398000" y="2921000"/>
          <p14:tracePt t="118701" x="9423400" y="2901950"/>
          <p14:tracePt t="118704" x="9429750" y="2882900"/>
          <p14:tracePt t="118718" x="9436100" y="2863850"/>
          <p14:tracePt t="118734" x="9442450" y="2844800"/>
          <p14:tracePt t="118751" x="9448800" y="2813050"/>
          <p14:tracePt t="118768" x="9448800" y="2800350"/>
          <p14:tracePt t="118784" x="9455150" y="2794000"/>
          <p14:tracePt t="119032" x="0" y="0"/>
        </p14:tracePtLst>
        <p14:tracePtLst>
          <p14:tracePt t="120441" x="6965950" y="1473200"/>
          <p14:tracePt t="120449" x="6959600" y="1498600"/>
          <p14:tracePt t="120458" x="6953250" y="1530350"/>
          <p14:tracePt t="120467" x="6946900" y="1562100"/>
          <p14:tracePt t="120484" x="6927850" y="1651000"/>
          <p14:tracePt t="120500" x="6915150" y="1765300"/>
          <p14:tracePt t="120517" x="6896100" y="1892300"/>
          <p14:tracePt t="120534" x="6883400" y="2051050"/>
          <p14:tracePt t="120536" x="6870700" y="2146300"/>
          <p14:tracePt t="120550" x="6870700" y="2235200"/>
          <p14:tracePt t="120568" x="6883400" y="2546350"/>
          <p14:tracePt t="120584" x="6915150" y="2743200"/>
          <p14:tracePt t="120601" x="6953250" y="2921000"/>
          <p14:tracePt t="120617" x="6978650" y="3105150"/>
          <p14:tracePt t="120634" x="7004050" y="3276600"/>
          <p14:tracePt t="120650" x="7035800" y="3448050"/>
          <p14:tracePt t="120667" x="7073900" y="3619500"/>
          <p14:tracePt t="120684" x="7105650" y="3784600"/>
          <p14:tracePt t="120700" x="7156450" y="3937000"/>
          <p14:tracePt t="120717" x="7207250" y="4057650"/>
          <p14:tracePt t="120734" x="7245350" y="4140200"/>
          <p14:tracePt t="120750" x="7270750" y="4197350"/>
          <p14:tracePt t="120753" x="7289800" y="4222750"/>
          <p14:tracePt t="120767" x="7321550" y="4260850"/>
          <p14:tracePt t="120784" x="7359650" y="4279900"/>
          <p14:tracePt t="120800" x="7410450" y="4305300"/>
          <p14:tracePt t="120817" x="7461250" y="4337050"/>
          <p14:tracePt t="120834" x="7499350" y="4349750"/>
          <p14:tracePt t="120850" x="7524750" y="4362450"/>
          <p14:tracePt t="120867" x="7537450" y="4368800"/>
          <p14:tracePt t="120884" x="7543800" y="4368800"/>
          <p14:tracePt t="120900" x="7550150" y="4368800"/>
          <p14:tracePt t="120917" x="7575550" y="4362450"/>
          <p14:tracePt t="120933" x="7607300" y="4343400"/>
          <p14:tracePt t="120950" x="7664450" y="4273550"/>
          <p14:tracePt t="120952" x="7689850" y="4216400"/>
          <p14:tracePt t="120967" x="7753350" y="4076700"/>
          <p14:tracePt t="120983" x="7810500" y="3911600"/>
          <p14:tracePt t="121000" x="7848600" y="3746500"/>
          <p14:tracePt t="121017" x="7874000" y="3587750"/>
          <p14:tracePt t="121034" x="7912100" y="3397250"/>
          <p14:tracePt t="121050" x="7912100" y="3225800"/>
          <p14:tracePt t="121067" x="7893050" y="3022600"/>
          <p14:tracePt t="121084" x="7854950" y="2832100"/>
          <p14:tracePt t="121100" x="7823200" y="2647950"/>
          <p14:tracePt t="121117" x="7778750" y="2489200"/>
          <p14:tracePt t="121133" x="7747000" y="2336800"/>
          <p14:tracePt t="121150" x="7708900" y="2203450"/>
          <p14:tracePt t="121151" x="7702550" y="2139950"/>
          <p14:tracePt t="121167" x="7683500" y="2038350"/>
          <p14:tracePt t="121183" x="7664450" y="1949450"/>
          <p14:tracePt t="121200" x="7639050" y="1879600"/>
          <p14:tracePt t="121217" x="7607300" y="1803400"/>
          <p14:tracePt t="121233" x="7581900" y="1752600"/>
          <p14:tracePt t="121250" x="7550150" y="1708150"/>
          <p14:tracePt t="121267" x="7524750" y="1670050"/>
          <p14:tracePt t="121284" x="7499350" y="1638300"/>
          <p14:tracePt t="121300" x="7467600" y="1612900"/>
          <p14:tracePt t="121317" x="7435850" y="1593850"/>
          <p14:tracePt t="121319" x="7429500" y="1587500"/>
          <p14:tracePt t="121333" x="7416800" y="1587500"/>
          <p14:tracePt t="121350" x="7404100" y="1581150"/>
          <p14:tracePt t="121352" x="7397750" y="1574800"/>
          <p14:tracePt t="121367" x="7385050" y="1568450"/>
          <p14:tracePt t="121384" x="7378700" y="1562100"/>
          <p14:tracePt t="121400" x="7353300" y="1549400"/>
          <p14:tracePt t="121417" x="7327900" y="1536700"/>
          <p14:tracePt t="121433" x="7302500" y="1517650"/>
          <p14:tracePt t="121450" x="7277100" y="1504950"/>
          <p14:tracePt t="121467" x="7258050" y="1492250"/>
          <p14:tracePt t="121483" x="7245350" y="1492250"/>
          <p14:tracePt t="121500" x="7239000" y="1492250"/>
          <p14:tracePt t="121517" x="7219950" y="1492250"/>
          <p14:tracePt t="121534" x="7188200" y="1504950"/>
          <p14:tracePt t="121535" x="7175500" y="1517650"/>
          <p14:tracePt t="121550" x="7143750" y="1543050"/>
          <p14:tracePt t="121567" x="7067550" y="1651000"/>
          <p14:tracePt t="121583" x="7023100" y="1720850"/>
          <p14:tracePt t="121600" x="6978650" y="1816100"/>
          <p14:tracePt t="121617" x="6946900" y="1936750"/>
          <p14:tracePt t="121633" x="6921500" y="2076450"/>
          <p14:tracePt t="121650" x="6908800" y="2260600"/>
          <p14:tracePt t="121667" x="6883400" y="2470150"/>
          <p14:tracePt t="121683" x="6883400" y="2692400"/>
          <p14:tracePt t="121700" x="6883400" y="2940050"/>
          <p14:tracePt t="121717" x="6902450" y="3149600"/>
          <p14:tracePt t="121719" x="6921500" y="3238500"/>
          <p14:tracePt t="121733" x="6927850" y="3314700"/>
          <p14:tracePt t="121750" x="6953250" y="3441700"/>
          <p14:tracePt t="121751" x="6959600" y="3498850"/>
          <p14:tracePt t="121767" x="6991350" y="3587750"/>
          <p14:tracePt t="121783" x="7023100" y="3689350"/>
          <p14:tracePt t="121800" x="7061200" y="3784600"/>
          <p14:tracePt t="121817" x="7105650" y="3879850"/>
          <p14:tracePt t="121833" x="7156450" y="3968750"/>
          <p14:tracePt t="121850" x="7219950" y="4076700"/>
          <p14:tracePt t="121867" x="7270750" y="4152900"/>
          <p14:tracePt t="121883" x="7327900" y="4197350"/>
          <p14:tracePt t="121900" x="7366000" y="4229100"/>
          <p14:tracePt t="121917" x="7404100" y="4248150"/>
          <p14:tracePt t="121933" x="7454900" y="4267200"/>
          <p14:tracePt t="121950" x="7499350" y="4267200"/>
          <p14:tracePt t="121953" x="7531100" y="4267200"/>
          <p14:tracePt t="121967" x="7581900" y="4235450"/>
          <p14:tracePt t="121983" x="7645400" y="4140200"/>
          <p14:tracePt t="122000" x="7715250" y="3994150"/>
          <p14:tracePt t="122017" x="7797800" y="3784600"/>
          <p14:tracePt t="122033" x="7854950" y="3556000"/>
          <p14:tracePt t="122050" x="7886700" y="3327400"/>
          <p14:tracePt t="122067" x="7899400" y="3136900"/>
          <p14:tracePt t="122084" x="7899400" y="2946400"/>
          <p14:tracePt t="122100" x="7899400" y="2768600"/>
          <p14:tracePt t="122117" x="7880350" y="2590800"/>
          <p14:tracePt t="122121" x="7861300" y="2514600"/>
          <p14:tracePt t="122133" x="7842250" y="2438400"/>
          <p14:tracePt t="122150" x="7804150" y="2286000"/>
          <p14:tracePt t="122167" x="7715250" y="2070100"/>
          <p14:tracePt t="122183" x="7683500" y="1981200"/>
          <p14:tracePt t="122200" x="7658100" y="1917700"/>
          <p14:tracePt t="122216" x="7632700" y="1866900"/>
          <p14:tracePt t="122233" x="7613650" y="1816100"/>
          <p14:tracePt t="122250" x="7594600" y="1771650"/>
          <p14:tracePt t="122266" x="7581900" y="1739900"/>
          <p14:tracePt t="122283" x="7569200" y="1701800"/>
          <p14:tracePt t="122300" x="7550150" y="1676400"/>
          <p14:tracePt t="122304" x="7543800" y="1663700"/>
          <p14:tracePt t="122317" x="7537450" y="1651000"/>
          <p14:tracePt t="122333" x="7531100" y="1644650"/>
          <p14:tracePt t="122336" x="7524750" y="1638300"/>
          <p14:tracePt t="122350" x="7518400" y="1638300"/>
          <p14:tracePt t="122376" x="7518400" y="1631950"/>
          <p14:tracePt t="122392" x="7518400" y="1625600"/>
          <p14:tracePt t="122514" x="7512050" y="1619250"/>
          <p14:tracePt t="122555" x="7499350" y="1619250"/>
          <p14:tracePt t="122573" x="7499350" y="1612900"/>
          <p14:tracePt t="122586" x="7493000" y="1606550"/>
          <p14:tracePt t="122601" x="7486650" y="1600200"/>
          <p14:tracePt t="122618" x="7480300" y="1600200"/>
          <p14:tracePt t="122634" x="7473950" y="1593850"/>
          <p14:tracePt t="122651" x="7467600" y="1587500"/>
          <p14:tracePt t="122666" x="7454900" y="1581150"/>
          <p14:tracePt t="122683" x="7448550" y="1574800"/>
          <p14:tracePt t="122700" x="7435850" y="1568450"/>
          <p14:tracePt t="122716" x="7429500" y="1562100"/>
          <p14:tracePt t="122733" x="7423150" y="1555750"/>
          <p14:tracePt t="122750" x="7416800" y="1555750"/>
          <p14:tracePt t="122766" x="7410450" y="1555750"/>
          <p14:tracePt t="122767" x="7404100" y="1555750"/>
          <p14:tracePt t="122783" x="7385050" y="1555750"/>
          <p14:tracePt t="122800" x="7353300" y="1555750"/>
          <p14:tracePt t="122816" x="7327900" y="1581150"/>
          <p14:tracePt t="122833" x="7283450" y="1619250"/>
          <p14:tracePt t="122849" x="7239000" y="1682750"/>
          <p14:tracePt t="122866" x="7194550" y="1765300"/>
          <p14:tracePt t="122883" x="7162800" y="1860550"/>
          <p14:tracePt t="122900" x="7124700" y="1949450"/>
          <p14:tracePt t="122916" x="7092950" y="2063750"/>
          <p14:tracePt t="122933" x="7048500" y="2197100"/>
          <p14:tracePt t="122950" x="7023100" y="2343150"/>
          <p14:tracePt t="122966" x="7010400" y="2514600"/>
          <p14:tracePt t="122969" x="6991350" y="2609850"/>
          <p14:tracePt t="122983" x="6972300" y="2806700"/>
          <p14:tracePt t="123000" x="6965950" y="3003550"/>
          <p14:tracePt t="123016" x="6953250" y="3194050"/>
          <p14:tracePt t="123033" x="6953250" y="3352800"/>
          <p14:tracePt t="123050" x="6959600" y="3473450"/>
          <p14:tracePt t="123067" x="6972300" y="3549650"/>
          <p14:tracePt t="123083" x="6997700" y="3619500"/>
          <p14:tracePt t="123100" x="7029450" y="3695700"/>
          <p14:tracePt t="123117" x="7073900" y="3765550"/>
          <p14:tracePt t="123120" x="7092950" y="3803650"/>
          <p14:tracePt t="123133" x="7124700" y="3854450"/>
          <p14:tracePt t="123150" x="7188200" y="3930650"/>
          <p14:tracePt t="123152" x="7219950" y="3968750"/>
          <p14:tracePt t="123166" x="7258050" y="3994150"/>
          <p14:tracePt t="123183" x="7334250" y="4044950"/>
          <p14:tracePt t="123199" x="7378700" y="4057650"/>
          <p14:tracePt t="123216" x="7410450" y="4057650"/>
          <p14:tracePt t="123233" x="7473950" y="4032250"/>
          <p14:tracePt t="123250" x="7543800" y="3949700"/>
          <p14:tracePt t="123266" x="7613650" y="3803650"/>
          <p14:tracePt t="123283" x="7670800" y="3625850"/>
          <p14:tracePt t="123300" x="7708900" y="3429000"/>
          <p14:tracePt t="123316" x="7715250" y="3213100"/>
          <p14:tracePt t="123333" x="7715250" y="2971800"/>
          <p14:tracePt t="123337" x="7696200" y="2844800"/>
          <p14:tracePt t="123350" x="7677150" y="2724150"/>
          <p14:tracePt t="123366" x="7626350" y="2508250"/>
          <p14:tracePt t="123368" x="7588250" y="2400300"/>
          <p14:tracePt t="123383" x="7518400" y="2203450"/>
          <p14:tracePt t="123400" x="7454900" y="2044700"/>
          <p14:tracePt t="123416" x="7404100" y="1930400"/>
          <p14:tracePt t="123433" x="7385050" y="1866900"/>
          <p14:tracePt t="123449" x="7372350" y="1835150"/>
          <p14:tracePt t="123466" x="7372350" y="1816100"/>
          <p14:tracePt t="123592" x="0" y="0"/>
        </p14:tracePtLst>
        <p14:tracePtLst>
          <p14:tracePt t="124519" x="10388600" y="2965450"/>
          <p14:tracePt t="124576" x="10394950" y="2965450"/>
          <p14:tracePt t="124588" x="10414000" y="2971800"/>
          <p14:tracePt t="124600" x="10477500" y="2984500"/>
          <p14:tracePt t="124616" x="10553700" y="2990850"/>
          <p14:tracePt t="124633" x="10661650" y="2990850"/>
          <p14:tracePt t="124650" x="10763250" y="2990850"/>
          <p14:tracePt t="124666" x="10871200" y="2990850"/>
          <p14:tracePt t="124683" x="10960100" y="2990850"/>
          <p14:tracePt t="124699" x="11023600" y="2990850"/>
          <p14:tracePt t="124716" x="11080750" y="2990850"/>
          <p14:tracePt t="124732" x="11125200" y="2990850"/>
          <p14:tracePt t="124749" x="11182350" y="2990850"/>
          <p14:tracePt t="124766" x="11233150" y="2990850"/>
          <p14:tracePt t="124782" x="11258550" y="2990850"/>
          <p14:tracePt t="124784" x="11264900" y="2990850"/>
          <p14:tracePt t="124799" x="11283950" y="2990850"/>
          <p14:tracePt t="124840" x="11290300" y="2990850"/>
          <p14:tracePt t="124849" x="11296650" y="2990850"/>
          <p14:tracePt t="124866" x="11309350" y="2990850"/>
          <p14:tracePt t="124883" x="11328400" y="2990850"/>
          <p14:tracePt t="124899" x="11347450" y="2990850"/>
          <p14:tracePt t="124916" x="11379200" y="2990850"/>
          <p14:tracePt t="124932" x="11410950" y="2990850"/>
          <p14:tracePt t="124949" x="11449050" y="2990850"/>
          <p14:tracePt t="124966" x="11499850" y="2990850"/>
          <p14:tracePt t="124968" x="11525250" y="2990850"/>
          <p14:tracePt t="124982" x="11544300" y="2990850"/>
          <p14:tracePt t="124999" x="11614150" y="2990850"/>
          <p14:tracePt t="125016" x="11639550" y="2990850"/>
          <p14:tracePt t="125032" x="11652250" y="2990850"/>
          <p14:tracePt t="125049" x="11664950" y="2990850"/>
          <p14:tracePt t="125082" x="11671300" y="2990850"/>
          <p14:tracePt t="125099" x="11677650" y="2990850"/>
          <p14:tracePt t="125116" x="11690350" y="2990850"/>
          <p14:tracePt t="125448" x="0" y="0"/>
        </p14:tracePtLst>
        <p14:tracePtLst>
          <p14:tracePt t="126290" x="8947150" y="3302000"/>
          <p14:tracePt t="126363" x="8966200" y="3302000"/>
          <p14:tracePt t="126385" x="9055100" y="3302000"/>
          <p14:tracePt t="126406" x="9150350" y="3302000"/>
          <p14:tracePt t="126409" x="9207500" y="3302000"/>
          <p14:tracePt t="126428" x="9340850" y="3302000"/>
          <p14:tracePt t="126442" x="9480550" y="3302000"/>
          <p14:tracePt t="126452" x="9544050" y="3302000"/>
          <p14:tracePt t="126465" x="9658350" y="3302000"/>
          <p14:tracePt t="126482" x="9734550" y="3302000"/>
          <p14:tracePt t="126498" x="9791700" y="3302000"/>
          <p14:tracePt t="126515" x="9836150" y="3302000"/>
          <p14:tracePt t="126532" x="9867900" y="3302000"/>
          <p14:tracePt t="126548" x="9906000" y="3302000"/>
          <p14:tracePt t="126566" x="9944100" y="3302000"/>
          <p14:tracePt t="126569" x="9950450" y="3302000"/>
          <p14:tracePt t="126583" x="9969500" y="3302000"/>
          <p14:tracePt t="126599" x="9975850" y="3302000"/>
          <p14:tracePt t="126616" x="9982200" y="3302000"/>
          <p14:tracePt t="126632" x="9988550" y="3302000"/>
          <p14:tracePt t="126649" x="10001250" y="3302000"/>
          <p14:tracePt t="127448" x="0" y="0"/>
        </p14:tracePtLst>
        <p14:tracePtLst>
          <p14:tracePt t="130961" x="7639050" y="5232400"/>
          <p14:tracePt t="131059" x="7664450" y="5232400"/>
          <p14:tracePt t="131084" x="7829550" y="5232400"/>
          <p14:tracePt t="131100" x="8001000" y="5232400"/>
          <p14:tracePt t="131114" x="8159750" y="5232400"/>
          <p14:tracePt t="131130" x="8267700" y="5232400"/>
          <p14:tracePt t="131147" x="8331200" y="5232400"/>
          <p14:tracePt t="131163" x="8356600" y="5232400"/>
          <p14:tracePt t="131180" x="8362950" y="5232400"/>
          <p14:tracePt t="131411" x="8350250" y="5232400"/>
          <p14:tracePt t="131432" x="8255000" y="5232400"/>
          <p14:tracePt t="131453" x="8115300" y="5232400"/>
          <p14:tracePt t="131457" x="8032750" y="5232400"/>
          <p14:tracePt t="131470" x="7943850" y="5232400"/>
          <p14:tracePt t="131480" x="7797800" y="5232400"/>
          <p14:tracePt t="131497" x="7708900" y="5232400"/>
          <p14:tracePt t="131513" x="7683500" y="5232400"/>
          <p14:tracePt t="131530" x="7677150" y="5232400"/>
          <p14:tracePt t="131618" x="7689850" y="5232400"/>
          <p14:tracePt t="131634" x="7772400" y="5232400"/>
          <p14:tracePt t="131649" x="7931150" y="5232400"/>
          <p14:tracePt t="131666" x="8134350" y="5232400"/>
          <p14:tracePt t="131680" x="8331200" y="5232400"/>
          <p14:tracePt t="131697" x="8470900" y="5232400"/>
          <p14:tracePt t="131713" x="8547100" y="5232400"/>
          <p14:tracePt t="131730" x="8559800" y="5232400"/>
          <p14:tracePt t="131747" x="8566150" y="5232400"/>
          <p14:tracePt t="131786" x="8559800" y="5232400"/>
          <p14:tracePt t="131797" x="8534400" y="5226050"/>
          <p14:tracePt t="131813" x="8394700" y="5200650"/>
          <p14:tracePt t="131830" x="8159750" y="5187950"/>
          <p14:tracePt t="131833" x="8045450" y="5187950"/>
          <p14:tracePt t="131847" x="7854950" y="5187950"/>
          <p14:tracePt t="131863" x="7791450" y="5187950"/>
          <p14:tracePt t="131880" x="7778750" y="5187950"/>
          <p14:tracePt t="131929" x="7785100" y="5187950"/>
          <p14:tracePt t="131936" x="7797800" y="5187950"/>
          <p14:tracePt t="131947" x="7823200" y="5187950"/>
          <p14:tracePt t="131963" x="7867650" y="5187950"/>
          <p14:tracePt t="131980" x="7912100" y="5187950"/>
          <p14:tracePt t="131996" x="7931150" y="5187950"/>
          <p14:tracePt t="132013" x="7950200" y="5187950"/>
          <p14:tracePt t="132030" x="7969250" y="5187950"/>
          <p14:tracePt t="132033" x="7981950" y="5187950"/>
          <p14:tracePt t="132046" x="7988300" y="5187950"/>
          <p14:tracePt t="132113" x="7975600" y="5187950"/>
          <p14:tracePt t="132130" x="7937500" y="5187950"/>
          <p14:tracePt t="132145" x="7912100" y="5187950"/>
          <p14:tracePt t="132158" x="7905750" y="5187950"/>
          <p14:tracePt t="132169" x="7899400" y="5187950"/>
          <p14:tracePt t="132217" x="7918450" y="5187950"/>
          <p14:tracePt t="132229" x="7950200" y="5194300"/>
          <p14:tracePt t="132243" x="8039100" y="5194300"/>
          <p14:tracePt t="132259" x="8147050" y="5194300"/>
          <p14:tracePt t="132272" x="8229600" y="5194300"/>
          <p14:tracePt t="132280" x="8248650" y="5194300"/>
          <p14:tracePt t="132296" x="8255000" y="5194300"/>
          <p14:tracePt t="132344" x="8210550" y="5194300"/>
          <p14:tracePt t="132353" x="8159750" y="5187950"/>
          <p14:tracePt t="132363" x="8115300" y="5187950"/>
          <p14:tracePt t="132380" x="8020050" y="5187950"/>
          <p14:tracePt t="132397" x="7969250" y="5187950"/>
          <p14:tracePt t="132399" x="7956550" y="5187950"/>
          <p14:tracePt t="132497" x="7969250" y="5187950"/>
          <p14:tracePt t="132515" x="7981950" y="5187950"/>
          <p14:tracePt t="132536" x="7988300" y="5187950"/>
          <p14:tracePt t="132704" x="0" y="0"/>
        </p14:tracePtLst>
        <p14:tracePtLst>
          <p14:tracePt t="133232" x="5289550" y="4521200"/>
          <p14:tracePt t="133248" x="5283200" y="4521200"/>
          <p14:tracePt t="133257" x="5276850" y="4527550"/>
          <p14:tracePt t="133273" x="5270500" y="4546600"/>
          <p14:tracePt t="133281" x="5264150" y="4552950"/>
          <p14:tracePt t="133296" x="5264150" y="4591050"/>
          <p14:tracePt t="133313" x="5264150" y="4654550"/>
          <p14:tracePt t="133329" x="5264150" y="4749800"/>
          <p14:tracePt t="133347" x="5264150" y="4857750"/>
          <p14:tracePt t="133363" x="5264150" y="4972050"/>
          <p14:tracePt t="133380" x="5276850" y="5111750"/>
          <p14:tracePt t="133396" x="5308600" y="5238750"/>
          <p14:tracePt t="133400" x="5327650" y="5302250"/>
          <p14:tracePt t="133413" x="5353050" y="5365750"/>
          <p14:tracePt t="133430" x="5429250" y="5511800"/>
          <p14:tracePt t="133433" x="5473700" y="5581650"/>
          <p14:tracePt t="133446" x="5511800" y="5638800"/>
          <p14:tracePt t="133463" x="5670550" y="5797550"/>
          <p14:tracePt t="133479" x="5797550" y="5873750"/>
          <p14:tracePt t="133496" x="5930900" y="5930900"/>
          <p14:tracePt t="133513" x="6083300" y="5956300"/>
          <p14:tracePt t="133529" x="6210300" y="5969000"/>
          <p14:tracePt t="133546" x="6337300" y="5962650"/>
          <p14:tracePt t="133563" x="6413500" y="5937250"/>
          <p14:tracePt t="133579" x="6457950" y="5886450"/>
          <p14:tracePt t="133596" x="6496050" y="5803900"/>
          <p14:tracePt t="133613" x="6540500" y="5683250"/>
          <p14:tracePt t="133616" x="6546850" y="5619750"/>
          <p14:tracePt t="133630" x="6553200" y="5543550"/>
          <p14:tracePt t="133646" x="6553200" y="5429250"/>
          <p14:tracePt t="133663" x="6527800" y="5238750"/>
          <p14:tracePt t="133680" x="6477000" y="5124450"/>
          <p14:tracePt t="133696" x="6413500" y="5010150"/>
          <p14:tracePt t="133713" x="6330950" y="4895850"/>
          <p14:tracePt t="133729" x="6248400" y="4806950"/>
          <p14:tracePt t="133746" x="6172200" y="4730750"/>
          <p14:tracePt t="133763" x="6083300" y="4660900"/>
          <p14:tracePt t="133779" x="5994400" y="4603750"/>
          <p14:tracePt t="133796" x="5911850" y="4565650"/>
          <p14:tracePt t="133813" x="5835650" y="4540250"/>
          <p14:tracePt t="133829" x="5759450" y="4521200"/>
          <p14:tracePt t="133846" x="5670550" y="4508500"/>
          <p14:tracePt t="133847" x="5626100" y="4502150"/>
          <p14:tracePt t="133863" x="5568950" y="4502150"/>
          <p14:tracePt t="133880" x="5511800" y="4502150"/>
          <p14:tracePt t="133896" x="5454650" y="4508500"/>
          <p14:tracePt t="133913" x="5429250" y="4527550"/>
          <p14:tracePt t="133930" x="5403850" y="4572000"/>
          <p14:tracePt t="133946" x="5378450" y="4629150"/>
          <p14:tracePt t="133962" x="5340350" y="4679950"/>
          <p14:tracePt t="133979" x="5314950" y="4749800"/>
          <p14:tracePt t="133996" x="5308600" y="4819650"/>
          <p14:tracePt t="134013" x="5308600" y="4914900"/>
          <p14:tracePt t="134029" x="5314950" y="5035550"/>
          <p14:tracePt t="134032" x="5334000" y="5092700"/>
          <p14:tracePt t="134046" x="5359400" y="5149850"/>
          <p14:tracePt t="134063" x="5454650" y="5340350"/>
          <p14:tracePt t="134079" x="5537200" y="5448300"/>
          <p14:tracePt t="134096" x="5626100" y="5524500"/>
          <p14:tracePt t="134113" x="5721350" y="5588000"/>
          <p14:tracePt t="134129" x="5822950" y="5638800"/>
          <p14:tracePt t="134146" x="5924550" y="5670550"/>
          <p14:tracePt t="134163" x="6026150" y="5676900"/>
          <p14:tracePt t="134179" x="6134100" y="5664200"/>
          <p14:tracePt t="134196" x="6210300" y="5613400"/>
          <p14:tracePt t="134212" x="6261100" y="5530850"/>
          <p14:tracePt t="134229" x="6305550" y="5429250"/>
          <p14:tracePt t="134246" x="6324600" y="5295900"/>
          <p14:tracePt t="134248" x="6324600" y="5245100"/>
          <p14:tracePt t="134263" x="6324600" y="5156200"/>
          <p14:tracePt t="134279" x="6267450" y="4927600"/>
          <p14:tracePt t="134296" x="6203950" y="4794250"/>
          <p14:tracePt t="134312" x="6153150" y="4692650"/>
          <p14:tracePt t="134329" x="6102350" y="4622800"/>
          <p14:tracePt t="134346" x="6051550" y="4578350"/>
          <p14:tracePt t="134362" x="6013450" y="4552950"/>
          <p14:tracePt t="134379" x="5975350" y="4533900"/>
          <p14:tracePt t="134396" x="5924550" y="4521200"/>
          <p14:tracePt t="134412" x="5873750" y="4521200"/>
          <p14:tracePt t="134429" x="5816600" y="4521200"/>
          <p14:tracePt t="134446" x="5765800" y="4540250"/>
          <p14:tracePt t="134448" x="5740400" y="4552950"/>
          <p14:tracePt t="134462" x="5727700" y="4565650"/>
          <p14:tracePt t="134479" x="5657850" y="4667250"/>
          <p14:tracePt t="134496" x="5626100" y="4775200"/>
          <p14:tracePt t="134512" x="5607050" y="4908550"/>
          <p14:tracePt t="134529" x="5594350" y="5016500"/>
          <p14:tracePt t="134546" x="5607050" y="5137150"/>
          <p14:tracePt t="134562" x="5645150" y="5226050"/>
          <p14:tracePt t="134579" x="5689600" y="5314950"/>
          <p14:tracePt t="134595" x="5727700" y="5359400"/>
          <p14:tracePt t="134612" x="5753100" y="5378450"/>
          <p14:tracePt t="134629" x="5759450" y="5391150"/>
          <p14:tracePt t="134662" x="5765800" y="5397500"/>
          <p14:tracePt t="134729" x="5772150" y="5397500"/>
          <p14:tracePt t="134738" x="5772150" y="5384800"/>
          <p14:tracePt t="134739" x="0" y="0"/>
        </p14:tracePtLst>
        <p14:tracePtLst>
          <p14:tracePt t="135626" x="9086850" y="5213350"/>
          <p14:tracePt t="135638" x="9112250" y="5213350"/>
          <p14:tracePt t="135651" x="9169400" y="5213350"/>
          <p14:tracePt t="135662" x="9182100" y="5213350"/>
          <p14:tracePt t="135679" x="9201150" y="5213350"/>
          <p14:tracePt t="135740" x="9207500" y="5213350"/>
          <p14:tracePt t="135754" x="9220200" y="5213350"/>
          <p14:tracePt t="135767" x="9271000" y="5213350"/>
          <p14:tracePt t="135779" x="9315450" y="5213350"/>
          <p14:tracePt t="135795" x="9429750" y="5213350"/>
          <p14:tracePt t="135812" x="9550400" y="5213350"/>
          <p14:tracePt t="135829" x="9658350" y="5213350"/>
          <p14:tracePt t="135845" x="9772650" y="5213350"/>
          <p14:tracePt t="135848" x="9823450" y="5213350"/>
          <p14:tracePt t="135862" x="9880600" y="5213350"/>
          <p14:tracePt t="135879" x="10007600" y="5213350"/>
          <p14:tracePt t="135896" x="10090150" y="5219700"/>
          <p14:tracePt t="135912" x="10134600" y="5226050"/>
          <p14:tracePt t="135929" x="10185400" y="5232400"/>
          <p14:tracePt t="135945" x="10229850" y="5232400"/>
          <p14:tracePt t="135962" x="10261600" y="5232400"/>
          <p14:tracePt t="135978" x="10274300" y="5232400"/>
          <p14:tracePt t="135995" x="10280650" y="5232400"/>
          <p14:tracePt t="136012" x="10287000" y="5232400"/>
          <p14:tracePt t="136045" x="10299700" y="5232400"/>
          <p14:tracePt t="136062" x="10312400" y="5232400"/>
          <p14:tracePt t="136064" x="10325100" y="5232400"/>
          <p14:tracePt t="136080" x="10331450" y="5232400"/>
          <p14:tracePt t="136095" x="10344150" y="5232400"/>
          <p14:tracePt t="136112" x="10356850" y="5232400"/>
          <p14:tracePt t="136465" x="10350500" y="5232400"/>
          <p14:tracePt t="136483" x="10331450" y="5232400"/>
          <p14:tracePt t="136499" x="10293350" y="5232400"/>
          <p14:tracePt t="136512" x="10229850" y="5232400"/>
          <p14:tracePt t="136528" x="10121900" y="5232400"/>
          <p14:tracePt t="136545" x="10013950" y="5232400"/>
          <p14:tracePt t="136562" x="9937750" y="5232400"/>
          <p14:tracePt t="136578" x="9899650" y="5232400"/>
          <p14:tracePt t="136595" x="9867900" y="5232400"/>
          <p14:tracePt t="136612" x="9848850" y="5232400"/>
          <p14:tracePt t="136629" x="9823450" y="5232400"/>
          <p14:tracePt t="136645" x="9798050" y="5232400"/>
          <p14:tracePt t="136648" x="9779000" y="5232400"/>
          <p14:tracePt t="136662" x="9759950" y="5232400"/>
          <p14:tracePt t="136679" x="9709150" y="5232400"/>
          <p14:tracePt t="136696" x="9696450" y="5232400"/>
          <p14:tracePt t="136712" x="9690100" y="5232400"/>
          <p14:tracePt t="136778" x="9696450" y="5232400"/>
          <p14:tracePt t="136797" x="9728200" y="5232400"/>
          <p14:tracePt t="136819" x="9798050" y="5232400"/>
          <p14:tracePt t="136823" x="9823450" y="5232400"/>
          <p14:tracePt t="136836" x="9848850" y="5232400"/>
          <p14:tracePt t="136845" x="9861550" y="5232400"/>
          <p14:tracePt t="136848" x="9886950" y="5232400"/>
          <p14:tracePt t="136861" x="9912350" y="5232400"/>
          <p14:tracePt t="136878" x="9950450" y="5232400"/>
          <p14:tracePt t="136880" x="9969500" y="5232400"/>
          <p14:tracePt t="136895" x="9982200" y="5232400"/>
          <p14:tracePt t="136968" x="9963150" y="5232400"/>
          <p14:tracePt t="136975" x="9937750" y="5238750"/>
          <p14:tracePt t="136983" x="9925050" y="5245100"/>
          <p14:tracePt t="136995" x="9906000" y="5251450"/>
          <p14:tracePt t="137011" x="9893300" y="5251450"/>
          <p14:tracePt t="137028" x="9886950" y="5251450"/>
          <p14:tracePt t="137119" x="9899650" y="5251450"/>
          <p14:tracePt t="137127" x="9925050" y="5251450"/>
          <p14:tracePt t="137135" x="9963150" y="5251450"/>
          <p14:tracePt t="137145" x="10020300" y="5251450"/>
          <p14:tracePt t="137161" x="10134600" y="5251450"/>
          <p14:tracePt t="137178" x="10255250" y="5257800"/>
          <p14:tracePt t="137195" x="10337800" y="5257800"/>
          <p14:tracePt t="137212" x="10363200" y="5257800"/>
          <p14:tracePt t="137228" x="10369550" y="5257800"/>
          <p14:tracePt t="137257" x="10337800" y="5257800"/>
          <p14:tracePt t="137264" x="10293350" y="5251450"/>
          <p14:tracePt t="137278" x="10223500" y="5232400"/>
          <p14:tracePt t="137295" x="9925050" y="5187950"/>
          <p14:tracePt t="137311" x="9810750" y="5181600"/>
          <p14:tracePt t="137328" x="9759950" y="5181600"/>
          <p14:tracePt t="137345" x="9753600" y="5181600"/>
          <p14:tracePt t="137402" x="9766300" y="5181600"/>
          <p14:tracePt t="137411" x="9804400" y="5181600"/>
          <p14:tracePt t="137421" x="9817100" y="5187950"/>
          <p14:tracePt t="137428" x="9829800" y="5187950"/>
          <p14:tracePt t="137445" x="9842500" y="5187950"/>
          <p14:tracePt t="137489" x="9798050" y="5187950"/>
          <p14:tracePt t="137496" x="9734550" y="5181600"/>
          <p14:tracePt t="137511" x="9544050" y="5149850"/>
          <p14:tracePt t="137528" x="9340850" y="5118100"/>
          <p14:tracePt t="137545" x="9251950" y="5111750"/>
          <p14:tracePt t="137561" x="9232900" y="5111750"/>
          <p14:tracePt t="137578" x="9226550" y="5111750"/>
          <p14:tracePt t="137611" x="9271000" y="5111750"/>
          <p14:tracePt t="137628" x="9315450" y="5111750"/>
          <p14:tracePt t="137645" x="9398000" y="5130800"/>
          <p14:tracePt t="137662" x="9467850" y="5143500"/>
          <p14:tracePt t="137664" x="9493250" y="5149850"/>
          <p14:tracePt t="137678" x="9499600" y="5149850"/>
          <p14:tracePt t="137695" x="9525000" y="5149850"/>
          <p14:tracePt t="137712" x="9537700" y="5149850"/>
          <p14:tracePt t="137728" x="9563100" y="5149850"/>
          <p14:tracePt t="137745" x="9588500" y="5149850"/>
          <p14:tracePt t="137761" x="9645650" y="5149850"/>
          <p14:tracePt t="137778" x="9709150" y="5156200"/>
          <p14:tracePt t="137795" x="9785350" y="5168900"/>
          <p14:tracePt t="137811" x="9855200" y="5181600"/>
          <p14:tracePt t="137828" x="9931400" y="5200650"/>
          <p14:tracePt t="137845" x="9982200" y="5207000"/>
          <p14:tracePt t="137861" x="10026650" y="5207000"/>
          <p14:tracePt t="137878" x="10077450" y="5207000"/>
          <p14:tracePt t="137880" x="10102850" y="5207000"/>
          <p14:tracePt t="137895" x="10160000" y="5207000"/>
          <p14:tracePt t="137912" x="10198100" y="5207000"/>
          <p14:tracePt t="137928" x="10217150" y="5207000"/>
          <p14:tracePt t="137945" x="10236200" y="5207000"/>
          <p14:tracePt t="137961" x="10261600" y="5207000"/>
          <p14:tracePt t="137978" x="10299700" y="5207000"/>
          <p14:tracePt t="137995" x="10369550" y="5219700"/>
          <p14:tracePt t="138011" x="10414000" y="5219700"/>
          <p14:tracePt t="138028" x="10439400" y="5219700"/>
          <p14:tracePt t="138044" x="10458450" y="5219700"/>
          <p14:tracePt t="138103" x="10464800" y="5219700"/>
          <p14:tracePt t="138120" x="10471150" y="5219700"/>
          <p14:tracePt t="138136" x="10477500" y="5219700"/>
          <p14:tracePt t="138167" x="10483850" y="5219700"/>
          <p14:tracePt t="138183" x="10483850" y="5213350"/>
          <p14:tracePt t="138192" x="10483850" y="5207000"/>
          <p14:tracePt t="138199" x="10483850" y="5187950"/>
          <p14:tracePt t="138211" x="10483850" y="5175250"/>
          <p14:tracePt t="138228" x="10483850" y="5149850"/>
          <p14:tracePt t="138244" x="10477500" y="5124450"/>
          <p14:tracePt t="138261" x="10458450" y="5086350"/>
          <p14:tracePt t="138278" x="10433050" y="5054600"/>
          <p14:tracePt t="138294" x="10375900" y="5010150"/>
          <p14:tracePt t="138311" x="10236200" y="4940300"/>
          <p14:tracePt t="138328" x="10115550" y="4902200"/>
          <p14:tracePt t="138344" x="9963150" y="4864100"/>
          <p14:tracePt t="138361" x="9823450" y="4851400"/>
          <p14:tracePt t="138378" x="9715500" y="4851400"/>
          <p14:tracePt t="138394" x="9607550" y="4851400"/>
          <p14:tracePt t="138411" x="9518650" y="4864100"/>
          <p14:tracePt t="138428" x="9455150" y="4902200"/>
          <p14:tracePt t="138444" x="9391650" y="4953000"/>
          <p14:tracePt t="138461" x="9334500" y="5010150"/>
          <p14:tracePt t="138478" x="9290050" y="5073650"/>
          <p14:tracePt t="138494" x="9251950" y="5137150"/>
          <p14:tracePt t="138496" x="9245600" y="5175250"/>
          <p14:tracePt t="138511" x="9232900" y="5219700"/>
          <p14:tracePt t="138527" x="9232900" y="5264150"/>
          <p14:tracePt t="138544" x="9251950" y="5302250"/>
          <p14:tracePt t="138561" x="9296400" y="5346700"/>
          <p14:tracePt t="138577" x="9391650" y="5391150"/>
          <p14:tracePt t="138594" x="9525000" y="5422900"/>
          <p14:tracePt t="138611" x="9683750" y="5448300"/>
          <p14:tracePt t="138628" x="9842500" y="5454650"/>
          <p14:tracePt t="138645" x="9982200" y="5454650"/>
          <p14:tracePt t="138661" x="10071100" y="5441950"/>
          <p14:tracePt t="138663" x="10109200" y="5429250"/>
          <p14:tracePt t="138677" x="10128250" y="5416550"/>
          <p14:tracePt t="138695" x="10160000" y="5372100"/>
          <p14:tracePt t="138697" x="10166350" y="5346700"/>
          <p14:tracePt t="138711" x="10179050" y="5295900"/>
          <p14:tracePt t="138727" x="10179050" y="5238750"/>
          <p14:tracePt t="138744" x="10179050" y="5181600"/>
          <p14:tracePt t="138761" x="10134600" y="5118100"/>
          <p14:tracePt t="138777" x="10077450" y="5060950"/>
          <p14:tracePt t="138794" x="10007600" y="5022850"/>
          <p14:tracePt t="138811" x="9912350" y="5003800"/>
          <p14:tracePt t="138827" x="9823450" y="4984750"/>
          <p14:tracePt t="138844" x="9747250" y="4984750"/>
          <p14:tracePt t="138861" x="9671050" y="4991100"/>
          <p14:tracePt t="138878" x="9607550" y="5029200"/>
          <p14:tracePt t="138894" x="9569450" y="5067300"/>
          <p14:tracePt t="138896" x="9556750" y="5086350"/>
          <p14:tracePt t="138911" x="9544050" y="5118100"/>
          <p14:tracePt t="138928" x="9544050" y="5143500"/>
          <p14:tracePt t="138944" x="9544050" y="5175250"/>
          <p14:tracePt t="138961" x="9582150" y="5200650"/>
          <p14:tracePt t="138977" x="9677400" y="5238750"/>
          <p14:tracePt t="138994" x="9804400" y="5270500"/>
          <p14:tracePt t="139011" x="9937750" y="5276850"/>
          <p14:tracePt t="139027" x="10052050" y="5276850"/>
          <p14:tracePt t="139044" x="10128250" y="5276850"/>
          <p14:tracePt t="139061" x="10160000" y="5251450"/>
          <p14:tracePt t="139063" x="10166350" y="5238750"/>
          <p14:tracePt t="139077" x="10172700" y="5219700"/>
          <p14:tracePt t="139094" x="10172700" y="5187950"/>
          <p14:tracePt t="139111" x="10166350" y="5130800"/>
          <p14:tracePt t="139136" x="10160000" y="5124450"/>
          <p14:tracePt t="139431" x="0" y="0"/>
        </p14:tracePtLst>
        <p14:tracePtLst>
          <p14:tracePt t="140528" x="7835900" y="5505450"/>
          <p14:tracePt t="140575" x="7835900" y="5511800"/>
          <p14:tracePt t="140599" x="7848600" y="5511800"/>
          <p14:tracePt t="140607" x="7854950" y="5511800"/>
          <p14:tracePt t="140615" x="7874000" y="5511800"/>
          <p14:tracePt t="140627" x="7893050" y="5511800"/>
          <p14:tracePt t="140644" x="7943850" y="5511800"/>
          <p14:tracePt t="140660" x="8020050" y="5511800"/>
          <p14:tracePt t="140677" x="8140700" y="5511800"/>
          <p14:tracePt t="140694" x="8280400" y="5511800"/>
          <p14:tracePt t="140711" x="8496300" y="5511800"/>
          <p14:tracePt t="140727" x="8616950" y="5511800"/>
          <p14:tracePt t="140744" x="8712200" y="5511800"/>
          <p14:tracePt t="140760" x="8769350" y="5511800"/>
          <p14:tracePt t="140777" x="8807450" y="5511800"/>
          <p14:tracePt t="140794" x="8839200" y="5511800"/>
          <p14:tracePt t="140810" x="8858250" y="5511800"/>
          <p14:tracePt t="140827" x="8877300" y="5511800"/>
          <p14:tracePt t="140843" x="8890000" y="5511800"/>
          <p14:tracePt t="140860" x="8896350" y="5511800"/>
          <p14:tracePt t="140928" x="8902700" y="5511800"/>
          <p14:tracePt t="141304" x="0" y="0"/>
        </p14:tracePtLst>
        <p14:tracePtLst>
          <p14:tracePt t="141711" x="7867650" y="5492750"/>
          <p14:tracePt t="141775" x="7886700" y="5492750"/>
          <p14:tracePt t="141783" x="7912100" y="5492750"/>
          <p14:tracePt t="141793" x="7950200" y="5492750"/>
          <p14:tracePt t="141810" x="8058150" y="5511800"/>
          <p14:tracePt t="141826" x="8197850" y="5524500"/>
          <p14:tracePt t="141843" x="8356600" y="5524500"/>
          <p14:tracePt t="141860" x="8509000" y="5524500"/>
          <p14:tracePt t="141877" x="8623300" y="5524500"/>
          <p14:tracePt t="141879" x="8674100" y="5524500"/>
          <p14:tracePt t="141893" x="8731250" y="5537200"/>
          <p14:tracePt t="141910" x="8794750" y="5537200"/>
          <p14:tracePt t="141912" x="8832850" y="5537200"/>
          <p14:tracePt t="141927" x="8864600" y="5537200"/>
          <p14:tracePt t="141943" x="8877300" y="5537200"/>
          <p14:tracePt t="141960" x="8890000" y="5537200"/>
          <p14:tracePt t="142193" x="0" y="0"/>
        </p14:tracePtLst>
        <p14:tracePtLst>
          <p14:tracePt t="144083" x="2159000" y="6369050"/>
          <p14:tracePt t="144179" x="2178050" y="6375400"/>
          <p14:tracePt t="144200" x="2241550" y="6381750"/>
          <p14:tracePt t="144214" x="2260600" y="6381750"/>
          <p14:tracePt t="144227" x="2336800" y="6381750"/>
          <p14:tracePt t="144242" x="2413000" y="6381750"/>
          <p14:tracePt t="144259" x="2470150" y="6381750"/>
          <p14:tracePt t="144276" x="2514600" y="6381750"/>
          <p14:tracePt t="144292" x="2546350" y="6369050"/>
          <p14:tracePt t="144309" x="2565400" y="6362700"/>
          <p14:tracePt t="144326" x="2590800" y="6343650"/>
          <p14:tracePt t="144327" x="2603500" y="6330950"/>
          <p14:tracePt t="144342" x="2609850" y="6318250"/>
          <p14:tracePt t="144359" x="2641600" y="6267450"/>
          <p14:tracePt t="144376" x="2654300" y="6235700"/>
          <p14:tracePt t="144392" x="2654300" y="6203950"/>
          <p14:tracePt t="144409" x="2654300" y="6178550"/>
          <p14:tracePt t="144426" x="2647950" y="6146800"/>
          <p14:tracePt t="144443" x="2622550" y="6115050"/>
          <p14:tracePt t="144459" x="2590800" y="6096000"/>
          <p14:tracePt t="144476" x="2546350" y="6083300"/>
          <p14:tracePt t="144493" x="2508250" y="6076950"/>
          <p14:tracePt t="144509" x="2463800" y="6076950"/>
          <p14:tracePt t="144526" x="2406650" y="6076950"/>
          <p14:tracePt t="144530" x="2374900" y="6089650"/>
          <p14:tracePt t="144542" x="2343150" y="6096000"/>
          <p14:tracePt t="144559" x="2235200" y="6127750"/>
          <p14:tracePt t="144575" x="2190750" y="6153150"/>
          <p14:tracePt t="144592" x="2159000" y="6172200"/>
          <p14:tracePt t="144609" x="2152650" y="6178550"/>
          <p14:tracePt t="144626" x="2146300" y="6203950"/>
          <p14:tracePt t="144642" x="2146300" y="6223000"/>
          <p14:tracePt t="144659" x="2152650" y="6248400"/>
          <p14:tracePt t="144676" x="2178050" y="6273800"/>
          <p14:tracePt t="144692" x="2235200" y="6311900"/>
          <p14:tracePt t="144695" x="2292350" y="6337300"/>
          <p14:tracePt t="144709" x="2355850" y="6356350"/>
          <p14:tracePt t="144726" x="2508250" y="6388100"/>
          <p14:tracePt t="144742" x="2616200" y="6394450"/>
          <p14:tracePt t="144759" x="2711450" y="6394450"/>
          <p14:tracePt t="144776" x="2730500" y="6394450"/>
          <p14:tracePt t="144792" x="2743200" y="6394450"/>
          <p14:tracePt t="144809" x="2749550" y="6394450"/>
          <p14:tracePt t="145112" x="0" y="0"/>
        </p14:tracePtLst>
        <p14:tracePtLst>
          <p14:tracePt t="146788" x="4337050" y="6362700"/>
          <p14:tracePt t="146834" x="4343400" y="6362700"/>
          <p14:tracePt t="146845" x="4349750" y="6362700"/>
          <p14:tracePt t="146858" x="4368800" y="6362700"/>
          <p14:tracePt t="146875" x="4406900" y="6362700"/>
          <p14:tracePt t="146892" x="4445000" y="6362700"/>
          <p14:tracePt t="146908" x="4502150" y="6362700"/>
          <p14:tracePt t="146925" x="4578350" y="6362700"/>
          <p14:tracePt t="146942" x="4654550" y="6362700"/>
          <p14:tracePt t="146944" x="4692650" y="6362700"/>
          <p14:tracePt t="146959" x="4768850" y="6362700"/>
          <p14:tracePt t="146975" x="4838700" y="6362700"/>
          <p14:tracePt t="146991" x="4895850" y="6362700"/>
          <p14:tracePt t="147008" x="4946650" y="6362700"/>
          <p14:tracePt t="147025" x="4997450" y="6362700"/>
          <p14:tracePt t="147041" x="5029200" y="6362700"/>
          <p14:tracePt t="147058" x="5041900" y="6362700"/>
          <p14:tracePt t="147075" x="5054600" y="6362700"/>
          <p14:tracePt t="147108" x="5060950" y="6362700"/>
          <p14:tracePt t="147128" x="5067300" y="6362700"/>
          <p14:tracePt t="147141" x="5080000" y="6362700"/>
          <p14:tracePt t="147158" x="5092700" y="6356350"/>
          <p14:tracePt t="147175" x="5118100" y="6318250"/>
          <p14:tracePt t="147192" x="5130800" y="6299200"/>
          <p14:tracePt t="147208" x="5130800" y="6286500"/>
          <p14:tracePt t="147225" x="5130800" y="6267450"/>
          <p14:tracePt t="147242" x="5130800" y="6242050"/>
          <p14:tracePt t="147258" x="5118100" y="6223000"/>
          <p14:tracePt t="147275" x="5080000" y="6184900"/>
          <p14:tracePt t="147291" x="5010150" y="6153150"/>
          <p14:tracePt t="147308" x="4895850" y="6115050"/>
          <p14:tracePt t="147325" x="4768850" y="6083300"/>
          <p14:tracePt t="147341" x="4660900" y="6076950"/>
          <p14:tracePt t="147344" x="4603750" y="6076950"/>
          <p14:tracePt t="147358" x="4559300" y="6076950"/>
          <p14:tracePt t="147375" x="4502150" y="6076950"/>
          <p14:tracePt t="147391" x="4495800" y="6096000"/>
          <p14:tracePt t="147408" x="4483100" y="6127750"/>
          <p14:tracePt t="147425" x="4476750" y="6172200"/>
          <p14:tracePt t="147442" x="4476750" y="6210300"/>
          <p14:tracePt t="147458" x="4476750" y="6254750"/>
          <p14:tracePt t="147475" x="4489450" y="6292850"/>
          <p14:tracePt t="147492" x="4508500" y="6324600"/>
          <p14:tracePt t="147508" x="4533900" y="6330950"/>
          <p14:tracePt t="147525" x="4565650" y="6343650"/>
          <p14:tracePt t="147527" x="4591050" y="6350000"/>
          <p14:tracePt t="147541" x="4616450" y="6356350"/>
          <p14:tracePt t="147558" x="4648200" y="6356350"/>
          <p14:tracePt t="147560" x="4673600" y="6356350"/>
          <p14:tracePt t="147575" x="4705350" y="6356350"/>
          <p14:tracePt t="147591" x="4737100" y="6356350"/>
          <p14:tracePt t="147608" x="4743450" y="6356350"/>
          <p14:tracePt t="147625" x="4749800" y="6356350"/>
          <p14:tracePt t="147720" x="0" y="0"/>
        </p14:tracePtLst>
        <p14:tracePtLst>
          <p14:tracePt t="149445" x="7302500" y="6223000"/>
          <p14:tracePt t="149464" x="7302500" y="6248400"/>
          <p14:tracePt t="149484" x="7308850" y="6286500"/>
          <p14:tracePt t="149497" x="7334250" y="6311900"/>
          <p14:tracePt t="149508" x="7340600" y="6318250"/>
          <p14:tracePt t="149524" x="7366000" y="6330950"/>
          <p14:tracePt t="149541" x="7391400" y="6343650"/>
          <p14:tracePt t="149557" x="7410450" y="6343650"/>
          <p14:tracePt t="149560" x="7429500" y="6350000"/>
          <p14:tracePt t="149574" x="7435850" y="6350000"/>
          <p14:tracePt t="149591" x="7480300" y="6350000"/>
          <p14:tracePt t="149607" x="7518400" y="6350000"/>
          <p14:tracePt t="149624" x="7556500" y="6337300"/>
          <p14:tracePt t="149641" x="7581900" y="6324600"/>
          <p14:tracePt t="149657" x="7607300" y="6305550"/>
          <p14:tracePt t="149674" x="7613650" y="6286500"/>
          <p14:tracePt t="149691" x="7620000" y="6280150"/>
          <p14:tracePt t="149707" x="7620000" y="6273800"/>
          <p14:tracePt t="149724" x="7626350" y="6261100"/>
          <p14:tracePt t="149792" x="0" y="0"/>
        </p14:tracePtLst>
        <p14:tracePtLst>
          <p14:tracePt t="154531" x="9601200" y="6400800"/>
          <p14:tracePt t="154618" x="9607550" y="6400800"/>
          <p14:tracePt t="154640" x="9664700" y="6400800"/>
          <p14:tracePt t="154656" x="9728200" y="6400800"/>
          <p14:tracePt t="154673" x="9817100" y="6400800"/>
          <p14:tracePt t="154689" x="9925050" y="6400800"/>
          <p14:tracePt t="154706" x="10026650" y="6400800"/>
          <p14:tracePt t="154723" x="10134600" y="6400800"/>
          <p14:tracePt t="154740" x="10229850" y="6400800"/>
          <p14:tracePt t="154743" x="10261600" y="6400800"/>
          <p14:tracePt t="154756" x="10280650" y="6400800"/>
          <p14:tracePt t="154772" x="10306050" y="6400800"/>
          <p14:tracePt t="154789" x="10331450" y="6400800"/>
          <p14:tracePt t="154792" x="10337800" y="6400800"/>
          <p14:tracePt t="154806" x="10350500" y="6400800"/>
          <p14:tracePt t="154822" x="10363200" y="6400800"/>
          <p14:tracePt t="154839" x="10388600" y="6400800"/>
          <p14:tracePt t="154855" x="10401300" y="6407150"/>
          <p14:tracePt t="155224" x="0" y="0"/>
        </p14:tracePtLst>
        <p14:tracePtLst>
          <p14:tracePt t="156274" x="2628900" y="6673850"/>
          <p14:tracePt t="156345" x="2641600" y="6673850"/>
          <p14:tracePt t="156360" x="2705100" y="6686550"/>
          <p14:tracePt t="156376" x="2806700" y="6705600"/>
          <p14:tracePt t="156388" x="2863850" y="6718300"/>
          <p14:tracePt t="156405" x="2971800" y="6737350"/>
          <p14:tracePt t="156408" x="3022600" y="6743700"/>
          <p14:tracePt t="156422" x="3079750" y="6743700"/>
          <p14:tracePt t="156438" x="3238500" y="6743700"/>
          <p14:tracePt t="156441" x="3321050" y="6743700"/>
          <p14:tracePt t="156455" x="3498850" y="6743700"/>
          <p14:tracePt t="156472" x="3644900" y="6743700"/>
          <p14:tracePt t="156488" x="3778250" y="6750050"/>
          <p14:tracePt t="156505" x="3841750" y="6756400"/>
          <p14:tracePt t="156522" x="3886200" y="6756400"/>
          <p14:tracePt t="156538" x="3943350" y="6756400"/>
          <p14:tracePt t="156555" x="4019550" y="6756400"/>
          <p14:tracePt t="156572" x="4108450" y="6756400"/>
          <p14:tracePt t="156588" x="4184650" y="6756400"/>
          <p14:tracePt t="156605" x="4248150" y="6756400"/>
          <p14:tracePt t="156608" x="4273550" y="6756400"/>
          <p14:tracePt t="156622" x="4286250" y="6756400"/>
          <p14:tracePt t="156638" x="4305300" y="6756400"/>
          <p14:tracePt t="156640" x="4318000" y="6756400"/>
          <p14:tracePt t="156655" x="4337050" y="6756400"/>
          <p14:tracePt t="156672" x="4356100" y="6756400"/>
          <p14:tracePt t="156688" x="4381500" y="6756400"/>
          <p14:tracePt t="156705" x="4413250" y="6756400"/>
          <p14:tracePt t="156722" x="4464050" y="6756400"/>
          <p14:tracePt t="156739" x="4502150" y="6756400"/>
          <p14:tracePt t="156755" x="4533900" y="6756400"/>
          <p14:tracePt t="156772" x="4565650" y="6756400"/>
          <p14:tracePt t="156776" x="4572000" y="6756400"/>
          <p14:tracePt t="156788" x="4584700" y="6756400"/>
          <p14:tracePt t="156805" x="4597400" y="6756400"/>
          <p14:tracePt t="156808" x="4610100" y="6756400"/>
          <p14:tracePt t="156822" x="4616450" y="6756400"/>
          <p14:tracePt t="156838" x="4635500" y="6756400"/>
          <p14:tracePt t="156855" x="4686300" y="6756400"/>
          <p14:tracePt t="156871" x="4711700" y="6756400"/>
          <p14:tracePt t="156888" x="4724400" y="6756400"/>
          <p14:tracePt t="156921" x="4730750" y="6756400"/>
          <p14:tracePt t="157304" x="0" y="0"/>
        </p14:tracePtLst>
        <p14:tracePtLst>
          <p14:tracePt t="157885" x="2679700" y="6737350"/>
          <p14:tracePt t="157946" x="2705100" y="6737350"/>
          <p14:tracePt t="157966" x="2781300" y="6737350"/>
          <p14:tracePt t="157983" x="2914650" y="6737350"/>
          <p14:tracePt t="157984" x="2990850" y="6737350"/>
          <p14:tracePt t="157996" x="3067050" y="6737350"/>
          <p14:tracePt t="158008" x="3200400" y="6737350"/>
          <p14:tracePt t="158021" x="3263900" y="6737350"/>
          <p14:tracePt t="158024" x="3327400" y="6737350"/>
          <p14:tracePt t="158038" x="3403600" y="6737350"/>
          <p14:tracePt t="158054" x="3543300" y="6737350"/>
          <p14:tracePt t="158071" x="3816350" y="6737350"/>
          <p14:tracePt t="158087" x="4057650" y="6737350"/>
          <p14:tracePt t="158104" x="4305300" y="6737350"/>
          <p14:tracePt t="158121" x="4483100" y="6737350"/>
          <p14:tracePt t="158138" x="4591050" y="6737350"/>
          <p14:tracePt t="158154" x="4629150" y="6737350"/>
          <p14:tracePt t="158171" x="4648200" y="6737350"/>
          <p14:tracePt t="158204" x="4654550" y="6737350"/>
          <p14:tracePt t="158222" x="4660900" y="6737350"/>
          <p14:tracePt t="158464" x="0" y="0"/>
        </p14:tracePtLst>
        <p14:tracePtLst>
          <p14:tracePt t="161140" x="7023100" y="6686550"/>
          <p14:tracePt t="161158" x="7042150" y="6692900"/>
          <p14:tracePt t="161170" x="7067550" y="6699250"/>
          <p14:tracePt t="161187" x="7124700" y="6711950"/>
          <p14:tracePt t="161203" x="7207250" y="6724650"/>
          <p14:tracePt t="161220" x="7302500" y="6737350"/>
          <p14:tracePt t="161237" x="7397750" y="6737350"/>
          <p14:tracePt t="161240" x="7454900" y="6737350"/>
          <p14:tracePt t="161253" x="7518400" y="6737350"/>
          <p14:tracePt t="161270" x="7600950" y="6737350"/>
          <p14:tracePt t="161273" x="7645400" y="6731000"/>
          <p14:tracePt t="161287" x="7689850" y="6724650"/>
          <p14:tracePt t="161303" x="7708900" y="6711950"/>
          <p14:tracePt t="161320" x="7727950" y="6699250"/>
          <p14:tracePt t="161337" x="7734300" y="6680200"/>
          <p14:tracePt t="161353" x="7747000" y="6661150"/>
          <p14:tracePt t="161370" x="7747000" y="6635750"/>
          <p14:tracePt t="161386" x="7747000" y="6610350"/>
          <p14:tracePt t="161403" x="7740650" y="6584950"/>
          <p14:tracePt t="161420" x="7727950" y="6565900"/>
          <p14:tracePt t="161436" x="7708900" y="6559550"/>
          <p14:tracePt t="161453" x="7702550" y="6553200"/>
          <p14:tracePt t="161470" x="7689850" y="6553200"/>
          <p14:tracePt t="161472" x="7677150" y="6553200"/>
          <p14:tracePt t="161487" x="7645400" y="6553200"/>
          <p14:tracePt t="161503" x="7600950" y="6553200"/>
          <p14:tracePt t="161520" x="7575550" y="6572250"/>
          <p14:tracePt t="161537" x="7556500" y="6584950"/>
          <p14:tracePt t="161553" x="7556500" y="6597650"/>
          <p14:tracePt t="161570" x="7550150" y="6610350"/>
          <p14:tracePt t="161587" x="7550150" y="6616700"/>
          <p14:tracePt t="161603" x="7550150" y="6629400"/>
          <p14:tracePt t="161620" x="7556500" y="6635750"/>
          <p14:tracePt t="161636" x="7581900" y="6648450"/>
          <p14:tracePt t="161653" x="7626350" y="6654800"/>
          <p14:tracePt t="161657" x="7658100" y="6654800"/>
          <p14:tracePt t="161670" x="7677150" y="6654800"/>
          <p14:tracePt t="161687" x="7753350" y="6648450"/>
          <p14:tracePt t="161703" x="7778750" y="6635750"/>
          <p14:tracePt t="161720" x="7778750" y="6623050"/>
          <p14:tracePt t="161736" x="7778750" y="6584950"/>
          <p14:tracePt t="161754" x="7753350" y="6546850"/>
          <p14:tracePt t="161770" x="7696200" y="6508750"/>
          <p14:tracePt t="161787" x="7594600" y="6477000"/>
          <p14:tracePt t="161803" x="7518400" y="6464300"/>
          <p14:tracePt t="161820" x="7461250" y="6464300"/>
          <p14:tracePt t="161837" x="7423150" y="6464300"/>
          <p14:tracePt t="161853" x="7416800" y="6483350"/>
          <p14:tracePt t="161856" x="7416800" y="6489700"/>
          <p14:tracePt t="161870" x="7416800" y="6508750"/>
          <p14:tracePt t="161887" x="7429500" y="6578600"/>
          <p14:tracePt t="161903" x="7461250" y="6604000"/>
          <p14:tracePt t="161920" x="7518400" y="6616700"/>
          <p14:tracePt t="161936" x="7594600" y="6623050"/>
          <p14:tracePt t="161953" x="7664450" y="6623050"/>
          <p14:tracePt t="161970" x="7689850" y="6616700"/>
          <p14:tracePt t="161986" x="7696200" y="6604000"/>
          <p14:tracePt t="162003" x="7696200" y="6597650"/>
          <p14:tracePt t="162020" x="7689850" y="6572250"/>
          <p14:tracePt t="162037" x="7664450" y="6559550"/>
          <p14:tracePt t="162053" x="7645400" y="6553200"/>
          <p14:tracePt t="162056" x="7639050" y="6553200"/>
          <p14:tracePt t="162070" x="7632700" y="6553200"/>
          <p14:tracePt t="162086" x="7626350" y="6553200"/>
          <p14:tracePt t="162104" x="7626350" y="6565900"/>
          <p14:tracePt t="162120" x="7639050" y="6591300"/>
          <p14:tracePt t="162137" x="7670800" y="6597650"/>
          <p14:tracePt t="162153" x="7721600" y="6610350"/>
          <p14:tracePt t="162170" x="7740650" y="6610350"/>
          <p14:tracePt t="162186" x="7747000" y="6610350"/>
          <p14:tracePt t="162203" x="7753350" y="6610350"/>
          <p14:tracePt t="162220" x="7740650" y="6597650"/>
          <p14:tracePt t="162236" x="7708900" y="6584950"/>
          <p14:tracePt t="162253" x="7664450" y="6572250"/>
          <p14:tracePt t="162270" x="7645400" y="6572250"/>
          <p14:tracePt t="162271" x="7639050" y="6572250"/>
          <p14:tracePt t="162286" x="7632700" y="6572250"/>
          <p14:tracePt t="162303" x="7620000" y="6572250"/>
          <p14:tracePt t="162320" x="7620000" y="6591300"/>
          <p14:tracePt t="162336" x="7620000" y="6610350"/>
          <p14:tracePt t="162353" x="7632700" y="6623050"/>
          <p14:tracePt t="162370" x="7651750" y="6629400"/>
          <p14:tracePt t="162386" x="7658100" y="6629400"/>
          <p14:tracePt t="162403" x="7664450" y="6629400"/>
          <p14:tracePt t="162512" x="0" y="0"/>
        </p14:tracePtLst>
        <p14:tracePtLst>
          <p14:tracePt t="163049" x="8553450" y="6407150"/>
          <p14:tracePt t="163064" x="8547100" y="6407150"/>
          <p14:tracePt t="163074" x="8540750" y="6407150"/>
          <p14:tracePt t="163086" x="8521700" y="6407150"/>
          <p14:tracePt t="163103" x="8483600" y="6432550"/>
          <p14:tracePt t="163119" x="8445500" y="6470650"/>
          <p14:tracePt t="163136" x="8420100" y="6521450"/>
          <p14:tracePt t="163153" x="8401050" y="6565900"/>
          <p14:tracePt t="163169" x="8388350" y="6604000"/>
          <p14:tracePt t="163186" x="8388350" y="6623050"/>
          <p14:tracePt t="163203" x="8388350" y="6642100"/>
          <p14:tracePt t="163219" x="8388350" y="6648450"/>
          <p14:tracePt t="163236" x="8407400" y="6667500"/>
          <p14:tracePt t="163253" x="8445500" y="6667500"/>
          <p14:tracePt t="163256" x="8477250" y="6667500"/>
          <p14:tracePt t="163269" x="8534400" y="6667500"/>
          <p14:tracePt t="163286" x="8642350" y="6654800"/>
          <p14:tracePt t="163289" x="8686800" y="6648450"/>
          <p14:tracePt t="163302" x="8724900" y="6635750"/>
          <p14:tracePt t="163319" x="8775700" y="6604000"/>
          <p14:tracePt t="163336" x="8788400" y="6591300"/>
          <p14:tracePt t="163353" x="8788400" y="6578600"/>
          <p14:tracePt t="163369" x="8788400" y="6553200"/>
          <p14:tracePt t="163386" x="8756650" y="6534150"/>
          <p14:tracePt t="163402" x="8686800" y="6508750"/>
          <p14:tracePt t="163419" x="8591550" y="6496050"/>
          <p14:tracePt t="163436" x="8515350" y="6496050"/>
          <p14:tracePt t="163452" x="8426450" y="6502400"/>
          <p14:tracePt t="163469" x="8382000" y="6521450"/>
          <p14:tracePt t="163472" x="8369300" y="6534150"/>
          <p14:tracePt t="163486" x="8362950" y="6540500"/>
          <p14:tracePt t="163503" x="8356600" y="6565900"/>
          <p14:tracePt t="163519" x="8356600" y="6591300"/>
          <p14:tracePt t="163536" x="8382000" y="6597650"/>
          <p14:tracePt t="163552" x="8413750" y="6610350"/>
          <p14:tracePt t="163569" x="8458200" y="6610350"/>
          <p14:tracePt t="163586" x="8521700" y="6610350"/>
          <p14:tracePt t="163603" x="8566150" y="6604000"/>
          <p14:tracePt t="163619" x="8597900" y="6591300"/>
          <p14:tracePt t="163636" x="8604250" y="6591300"/>
          <p14:tracePt t="163669" x="8610600" y="6591300"/>
          <p14:tracePt t="163848" x="0" y="0"/>
        </p14:tracePtLst>
        <p14:tracePtLst>
          <p14:tracePt t="164300" x="9169400" y="6470650"/>
          <p14:tracePt t="164328" x="9156700" y="6470650"/>
          <p14:tracePt t="164344" x="9150350" y="6477000"/>
          <p14:tracePt t="164353" x="9150350" y="6483350"/>
          <p14:tracePt t="164369" x="9150350" y="6502400"/>
          <p14:tracePt t="164386" x="9150350" y="6527800"/>
          <p14:tracePt t="164402" x="9156700" y="6572250"/>
          <p14:tracePt t="164419" x="9182100" y="6610350"/>
          <p14:tracePt t="164435" x="9220200" y="6629400"/>
          <p14:tracePt t="164452" x="9258300" y="6648450"/>
          <p14:tracePt t="164469" x="9315450" y="6661150"/>
          <p14:tracePt t="164485" x="9391650" y="6661150"/>
          <p14:tracePt t="164488" x="9436100" y="6661150"/>
          <p14:tracePt t="164502" x="9493250" y="6661150"/>
          <p14:tracePt t="164519" x="9601200" y="6654800"/>
          <p14:tracePt t="164536" x="9639300" y="6629400"/>
          <p14:tracePt t="164552" x="9652000" y="6610350"/>
          <p14:tracePt t="164569" x="9664700" y="6584950"/>
          <p14:tracePt t="164586" x="9671050" y="6572250"/>
          <p14:tracePt t="164602" x="9671050" y="6553200"/>
          <p14:tracePt t="164619" x="9671050" y="6534150"/>
          <p14:tracePt t="164635" x="9664700" y="6515100"/>
          <p14:tracePt t="164652" x="9626600" y="6496050"/>
          <p14:tracePt t="164669" x="9569450" y="6477000"/>
          <p14:tracePt t="164685" x="9499600" y="6457950"/>
          <p14:tracePt t="164688" x="9474200" y="6457950"/>
          <p14:tracePt t="164702" x="9461500" y="6457950"/>
          <p14:tracePt t="164719" x="9417050" y="6464300"/>
          <p14:tracePt t="164735" x="9404350" y="6477000"/>
          <p14:tracePt t="164753" x="9398000" y="6496050"/>
          <p14:tracePt t="164769" x="9391650" y="6508750"/>
          <p14:tracePt t="164786" x="9391650" y="6527800"/>
          <p14:tracePt t="164802" x="9391650" y="6553200"/>
          <p14:tracePt t="164819" x="9423400" y="6572250"/>
          <p14:tracePt t="164835" x="9461500" y="6584950"/>
          <p14:tracePt t="164852" x="9525000" y="6597650"/>
          <p14:tracePt t="164869" x="9563100" y="6604000"/>
          <p14:tracePt t="164885" x="9594850" y="6604000"/>
          <p14:tracePt t="164888" x="9613900" y="6604000"/>
          <p14:tracePt t="164902" x="9620250" y="6604000"/>
          <p14:tracePt t="164919" x="9626600" y="6591300"/>
          <p14:tracePt t="164935" x="9626600" y="6584950"/>
          <p14:tracePt t="164952" x="9613900" y="6559550"/>
          <p14:tracePt t="164969" x="9594850" y="6553200"/>
          <p14:tracePt t="164985" x="9582150" y="6546850"/>
          <p14:tracePt t="165002" x="9569450" y="6546850"/>
          <p14:tracePt t="165019" x="9556750" y="6546850"/>
          <p14:tracePt t="165081" x="9550400" y="6546850"/>
          <p14:tracePt t="165120" x="9550400" y="6553200"/>
          <p14:tracePt t="165257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E9C9DC-9237-4854-960A-D9C5167AFC03}"/>
              </a:ext>
            </a:extLst>
          </p:cNvPr>
          <p:cNvSpPr/>
          <p:nvPr/>
        </p:nvSpPr>
        <p:spPr>
          <a:xfrm>
            <a:off x="533112" y="1101776"/>
            <a:ext cx="10469548" cy="308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采用这种规定的方式来区分值变量和引用变量？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没有专门的语法来区别值变量和引用变量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，通过语法来区分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&amp;)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值变量和引用变量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int 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int &amp;i;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为了使得语法尽量简单，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采用规定的方式来区别值变量和引用变量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变量为值变量或引用变量取决于变量的声明类型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A2FC4B-CB62-4315-BCA5-359A0346DFDC}"/>
              </a:ext>
            </a:extLst>
          </p:cNvPr>
          <p:cNvGrpSpPr/>
          <p:nvPr/>
        </p:nvGrpSpPr>
        <p:grpSpPr>
          <a:xfrm>
            <a:off x="397050" y="4225187"/>
            <a:ext cx="1675080" cy="2384256"/>
            <a:chOff x="1272401" y="1341438"/>
            <a:chExt cx="1989160" cy="316706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5EF200-3146-4830-A7F1-2CF2673AB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13414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  <a:latin typeface="Arial" pitchFamily="34" charset="0"/>
                </a:rPr>
                <a:t>byte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7CC7095-67B1-4722-A5C4-9F700659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17478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short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0EE0B23-AD91-4C51-B0F2-9A6000070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143125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int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7C8B0D6-0825-489C-A70D-3903FB0DD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540000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long</a:t>
              </a: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E0F7B99C-F634-4D06-A1D4-10BD34B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33321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float</a:t>
              </a:r>
            </a:p>
          </p:txBody>
        </p:sp>
        <p:sp>
          <p:nvSpPr>
            <p:cNvPr id="36" name="文本框 13">
              <a:extLst>
                <a:ext uri="{FF2B5EF4-FFF2-40B4-BE49-F238E27FC236}">
                  <a16:creationId xmlns:a16="http://schemas.microsoft.com/office/drawing/2014/main" id="{FAEE090C-2F24-4F67-818B-9FBB251B2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37385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double</a:t>
              </a:r>
            </a:p>
          </p:txBody>
        </p:sp>
        <p:sp>
          <p:nvSpPr>
            <p:cNvPr id="37" name="文本框 14">
              <a:extLst>
                <a:ext uri="{FF2B5EF4-FFF2-40B4-BE49-F238E27FC236}">
                  <a16:creationId xmlns:a16="http://schemas.microsoft.com/office/drawing/2014/main" id="{45B6E083-AE91-4661-949B-6825CFA7B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93528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char</a:t>
              </a:r>
            </a:p>
          </p:txBody>
        </p:sp>
        <p:sp>
          <p:nvSpPr>
            <p:cNvPr id="38" name="文本框 31">
              <a:extLst>
                <a:ext uri="{FF2B5EF4-FFF2-40B4-BE49-F238E27FC236}">
                  <a16:creationId xmlns:a16="http://schemas.microsoft.com/office/drawing/2014/main" id="{F97CDDC3-8805-4FE9-B507-CEA1C5B0A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41481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boolean</a:t>
              </a:r>
            </a:p>
          </p:txBody>
        </p:sp>
        <p:sp>
          <p:nvSpPr>
            <p:cNvPr id="39" name="右大括号 38">
              <a:extLst>
                <a:ext uri="{FF2B5EF4-FFF2-40B4-BE49-F238E27FC236}">
                  <a16:creationId xmlns:a16="http://schemas.microsoft.com/office/drawing/2014/main" id="{1344AE72-FE37-43C1-B715-8AE76922F950}"/>
                </a:ext>
              </a:extLst>
            </p:cNvPr>
            <p:cNvSpPr/>
            <p:nvPr/>
          </p:nvSpPr>
          <p:spPr>
            <a:xfrm>
              <a:off x="2751607" y="1371600"/>
              <a:ext cx="509954" cy="3086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B63D1F-4E21-45BE-9434-DD7C05C644B8}"/>
              </a:ext>
            </a:extLst>
          </p:cNvPr>
          <p:cNvGrpSpPr/>
          <p:nvPr/>
        </p:nvGrpSpPr>
        <p:grpSpPr>
          <a:xfrm>
            <a:off x="2118154" y="5056890"/>
            <a:ext cx="1668315" cy="648881"/>
            <a:chOff x="5700409" y="4958556"/>
            <a:chExt cx="1668315" cy="64888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C667CCA-84A4-4247-9072-180C3B0B80B5}"/>
                </a:ext>
              </a:extLst>
            </p:cNvPr>
            <p:cNvSpPr txBox="1"/>
            <p:nvPr/>
          </p:nvSpPr>
          <p:spPr>
            <a:xfrm>
              <a:off x="5700409" y="4961106"/>
              <a:ext cx="106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Type</a:t>
              </a:r>
              <a:endParaRPr lang="zh-CN" altLang="en-US" sz="3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4EDE7AF-DCAE-4918-AD25-076240F866FB}"/>
                </a:ext>
              </a:extLst>
            </p:cNvPr>
            <p:cNvSpPr txBox="1"/>
            <p:nvPr/>
          </p:nvSpPr>
          <p:spPr>
            <a:xfrm>
              <a:off x="6860251" y="4958556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x;</a:t>
              </a:r>
              <a:endParaRPr lang="zh-CN" altLang="en-US" sz="3600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A35C3A3-9641-4CC2-AE78-59C5A0370BC5}"/>
              </a:ext>
            </a:extLst>
          </p:cNvPr>
          <p:cNvSpPr txBox="1"/>
          <p:nvPr/>
        </p:nvSpPr>
        <p:spPr>
          <a:xfrm>
            <a:off x="3916700" y="519425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为值变量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61E75E-06D2-4D71-9B1F-E168C60043A1}"/>
              </a:ext>
            </a:extLst>
          </p:cNvPr>
          <p:cNvSpPr txBox="1"/>
          <p:nvPr/>
        </p:nvSpPr>
        <p:spPr>
          <a:xfrm>
            <a:off x="10117162" y="5171329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为引用变量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E17E5F-98B0-4F38-955E-BE6D7859CA45}"/>
              </a:ext>
            </a:extLst>
          </p:cNvPr>
          <p:cNvGrpSpPr/>
          <p:nvPr/>
        </p:nvGrpSpPr>
        <p:grpSpPr>
          <a:xfrm>
            <a:off x="6199150" y="4768074"/>
            <a:ext cx="2097199" cy="1223962"/>
            <a:chOff x="237439" y="4615774"/>
            <a:chExt cx="2097199" cy="1223962"/>
          </a:xfrm>
        </p:grpSpPr>
        <p:sp>
          <p:nvSpPr>
            <p:cNvPr id="44" name="文本框 25">
              <a:extLst>
                <a:ext uri="{FF2B5EF4-FFF2-40B4-BE49-F238E27FC236}">
                  <a16:creationId xmlns:a16="http://schemas.microsoft.com/office/drawing/2014/main" id="{544FC2C7-DDAB-4973-8625-275CD770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46157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类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(class)</a:t>
              </a:r>
            </a:p>
          </p:txBody>
        </p:sp>
        <p:sp>
          <p:nvSpPr>
            <p:cNvPr id="46" name="文本框 26">
              <a:extLst>
                <a:ext uri="{FF2B5EF4-FFF2-40B4-BE49-F238E27FC236}">
                  <a16:creationId xmlns:a16="http://schemas.microsoft.com/office/drawing/2014/main" id="{CD7FC126-FE56-4BAF-A205-C6C93B2D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50475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接口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(interface)</a:t>
              </a:r>
            </a:p>
          </p:txBody>
        </p:sp>
        <p:sp>
          <p:nvSpPr>
            <p:cNvPr id="47" name="文本框 27">
              <a:extLst>
                <a:ext uri="{FF2B5EF4-FFF2-40B4-BE49-F238E27FC236}">
                  <a16:creationId xmlns:a16="http://schemas.microsoft.com/office/drawing/2014/main" id="{9651C9E2-2171-43DE-9CA4-B4CF4F1B7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54793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数组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(array)</a:t>
              </a:r>
            </a:p>
          </p:txBody>
        </p:sp>
        <p:sp>
          <p:nvSpPr>
            <p:cNvPr id="48" name="右大括号 47">
              <a:extLst>
                <a:ext uri="{FF2B5EF4-FFF2-40B4-BE49-F238E27FC236}">
                  <a16:creationId xmlns:a16="http://schemas.microsoft.com/office/drawing/2014/main" id="{8D583E3D-039D-4D72-8A61-75DB62A1A078}"/>
                </a:ext>
              </a:extLst>
            </p:cNvPr>
            <p:cNvSpPr/>
            <p:nvPr/>
          </p:nvSpPr>
          <p:spPr>
            <a:xfrm>
              <a:off x="1811234" y="4615774"/>
              <a:ext cx="523404" cy="12239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F38A527-B1E6-4621-AC36-6C497ED330D5}"/>
              </a:ext>
            </a:extLst>
          </p:cNvPr>
          <p:cNvGrpSpPr/>
          <p:nvPr/>
        </p:nvGrpSpPr>
        <p:grpSpPr>
          <a:xfrm>
            <a:off x="8356798" y="5038053"/>
            <a:ext cx="1668315" cy="648881"/>
            <a:chOff x="5700409" y="4958556"/>
            <a:chExt cx="1668315" cy="64888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C69DAE6-D9CC-4904-9B5B-27DE3C5FDDC5}"/>
                </a:ext>
              </a:extLst>
            </p:cNvPr>
            <p:cNvSpPr txBox="1"/>
            <p:nvPr/>
          </p:nvSpPr>
          <p:spPr>
            <a:xfrm>
              <a:off x="5700409" y="4961106"/>
              <a:ext cx="106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Type</a:t>
              </a:r>
              <a:endParaRPr lang="zh-CN" altLang="en-US" sz="36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9816A1-A61E-40EA-A5F4-3065BDE8D773}"/>
                </a:ext>
              </a:extLst>
            </p:cNvPr>
            <p:cNvSpPr txBox="1"/>
            <p:nvPr/>
          </p:nvSpPr>
          <p:spPr>
            <a:xfrm>
              <a:off x="6860251" y="4958556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x;</a:t>
              </a:r>
              <a:endParaRPr lang="zh-CN" altLang="en-US" sz="3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799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15"/>
    </mc:Choice>
    <mc:Fallback xmlns="">
      <p:transition spd="slow" advTm="1127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</p:bldLst>
  </p:timing>
  <p:extLst>
    <p:ext uri="{3A86A75C-4F4B-4683-9AE1-C65F6400EC91}">
      <p14:laserTraceLst xmlns:p14="http://schemas.microsoft.com/office/powerpoint/2010/main">
        <p14:tracePtLst>
          <p14:tracePt t="4654" x="2546350" y="1530350"/>
          <p14:tracePt t="4704" x="2654300" y="1543050"/>
          <p14:tracePt t="4713" x="2686050" y="1549400"/>
          <p14:tracePt t="4714" x="2717800" y="1555750"/>
          <p14:tracePt t="4730" x="2819400" y="1574800"/>
          <p14:tracePt t="4746" x="2940050" y="1600200"/>
          <p14:tracePt t="4763" x="3067050" y="1600200"/>
          <p14:tracePt t="4780" x="3213100" y="1600200"/>
          <p14:tracePt t="4796" x="3365500" y="1600200"/>
          <p14:tracePt t="4813" x="3511550" y="1600200"/>
          <p14:tracePt t="4829" x="3638550" y="1600200"/>
          <p14:tracePt t="4846" x="3752850" y="1600200"/>
          <p14:tracePt t="4863" x="3860800" y="1600200"/>
          <p14:tracePt t="4879" x="3949700" y="1600200"/>
          <p14:tracePt t="4896" x="4013200" y="1600200"/>
          <p14:tracePt t="4913" x="4064000" y="1600200"/>
          <p14:tracePt t="4930" x="4108450" y="1600200"/>
          <p14:tracePt t="4946" x="4127500" y="1600200"/>
          <p14:tracePt t="4963" x="4146550" y="1600200"/>
          <p14:tracePt t="4980" x="4165600" y="1600200"/>
          <p14:tracePt t="4996" x="4178300" y="1600200"/>
          <p14:tracePt t="5013" x="4191000" y="1600200"/>
          <p14:tracePt t="5030" x="4197350" y="1600200"/>
          <p14:tracePt t="5046" x="4210050" y="1600200"/>
          <p14:tracePt t="5063" x="4216400" y="1600200"/>
          <p14:tracePt t="5079" x="4229100" y="1600200"/>
          <p14:tracePt t="5096" x="4248150" y="1600200"/>
          <p14:tracePt t="5113" x="4267200" y="1600200"/>
          <p14:tracePt t="5115" x="4273550" y="1600200"/>
          <p14:tracePt t="5129" x="4286250" y="1600200"/>
          <p14:tracePt t="5146" x="4311650" y="1593850"/>
          <p14:tracePt t="5163" x="4324350" y="1587500"/>
          <p14:tracePt t="5179" x="4343400" y="1574800"/>
          <p14:tracePt t="5196" x="4356100" y="1568450"/>
          <p14:tracePt t="5213" x="4362450" y="1562100"/>
          <p14:tracePt t="5229" x="4362450" y="1549400"/>
          <p14:tracePt t="5246" x="4362450" y="1530350"/>
          <p14:tracePt t="5263" x="4368800" y="1517650"/>
          <p14:tracePt t="5279" x="4368800" y="1485900"/>
          <p14:tracePt t="5296" x="4362450" y="1447800"/>
          <p14:tracePt t="5313" x="4349750" y="1416050"/>
          <p14:tracePt t="5329" x="4324350" y="1384300"/>
          <p14:tracePt t="5331" x="4311650" y="1365250"/>
          <p14:tracePt t="5346" x="4273550" y="1333500"/>
          <p14:tracePt t="5362" x="4210050" y="1301750"/>
          <p14:tracePt t="5379" x="4152900" y="1270000"/>
          <p14:tracePt t="5396" x="4089400" y="1250950"/>
          <p14:tracePt t="5412" x="4032250" y="1238250"/>
          <p14:tracePt t="5429" x="3962400" y="1225550"/>
          <p14:tracePt t="5446" x="3930650" y="1225550"/>
          <p14:tracePt t="5463" x="3892550" y="1225550"/>
          <p14:tracePt t="5479" x="3860800" y="1225550"/>
          <p14:tracePt t="5496" x="3816350" y="1231900"/>
          <p14:tracePt t="5513" x="3784600" y="1250950"/>
          <p14:tracePt t="5514" x="3765550" y="1257300"/>
          <p14:tracePt t="5529" x="3746500" y="1270000"/>
          <p14:tracePt t="5533" x="3733800" y="1282700"/>
          <p14:tracePt t="5546" x="3721100" y="1320800"/>
          <p14:tracePt t="5562" x="3708400" y="1352550"/>
          <p14:tracePt t="5579" x="3695700" y="1390650"/>
          <p14:tracePt t="5596" x="3695700" y="1416050"/>
          <p14:tracePt t="5613" x="3695700" y="1441450"/>
          <p14:tracePt t="5629" x="3714750" y="1473200"/>
          <p14:tracePt t="5646" x="3733800" y="1492250"/>
          <p14:tracePt t="5662" x="3765550" y="1517650"/>
          <p14:tracePt t="5679" x="3797300" y="1530350"/>
          <p14:tracePt t="5696" x="3841750" y="1549400"/>
          <p14:tracePt t="5699" x="3860800" y="1555750"/>
          <p14:tracePt t="5712" x="3873500" y="1555750"/>
          <p14:tracePt t="5729" x="3930650" y="1555750"/>
          <p14:tracePt t="5746" x="4013200" y="1555750"/>
          <p14:tracePt t="5762" x="4038600" y="1555750"/>
          <p14:tracePt t="5779" x="4057650" y="1555750"/>
          <p14:tracePt t="5797" x="4076700" y="1543050"/>
          <p14:tracePt t="5813" x="4076700" y="1536700"/>
          <p14:tracePt t="5829" x="4083050" y="1524000"/>
          <p14:tracePt t="5846" x="4083050" y="1511300"/>
          <p14:tracePt t="5862" x="4083050" y="1498600"/>
          <p14:tracePt t="5879" x="4076700" y="1466850"/>
          <p14:tracePt t="5896" x="4064000" y="1454150"/>
          <p14:tracePt t="5912" x="4044950" y="1435100"/>
          <p14:tracePt t="5929" x="4019550" y="1428750"/>
          <p14:tracePt t="5931" x="4013200" y="1422400"/>
          <p14:tracePt t="5946" x="3981450" y="1397000"/>
          <p14:tracePt t="5963" x="3962400" y="1384300"/>
          <p14:tracePt t="5979" x="3943350" y="1377950"/>
          <p14:tracePt t="5996" x="3937000" y="1371600"/>
          <p14:tracePt t="6013" x="3930650" y="1371600"/>
          <p14:tracePt t="6547" x="0" y="0"/>
        </p14:tracePtLst>
        <p14:tracePtLst>
          <p14:tracePt t="7180" x="4743450" y="1511300"/>
          <p14:tracePt t="7213" x="4762500" y="1511300"/>
          <p14:tracePt t="7223" x="4781550" y="1517650"/>
          <p14:tracePt t="7235" x="4851400" y="1530350"/>
          <p14:tracePt t="7247" x="4895850" y="1536700"/>
          <p14:tracePt t="7263" x="5016500" y="1562100"/>
          <p14:tracePt t="7279" x="5156200" y="1581150"/>
          <p14:tracePt t="7296" x="5308600" y="1606550"/>
          <p14:tracePt t="7312" x="5454650" y="1619250"/>
          <p14:tracePt t="7329" x="5607050" y="1631950"/>
          <p14:tracePt t="7330" x="5689600" y="1631950"/>
          <p14:tracePt t="7346" x="5848350" y="1631950"/>
          <p14:tracePt t="7362" x="5994400" y="1631950"/>
          <p14:tracePt t="7379" x="6115050" y="1631950"/>
          <p14:tracePt t="7395" x="6210300" y="1631950"/>
          <p14:tracePt t="7412" x="6273800" y="1631950"/>
          <p14:tracePt t="7429" x="6318250" y="1631950"/>
          <p14:tracePt t="7445" x="6337300" y="1631950"/>
          <p14:tracePt t="7462" x="6356350" y="1631950"/>
          <p14:tracePt t="7479" x="6375400" y="1631950"/>
          <p14:tracePt t="7496" x="6407150" y="1631950"/>
          <p14:tracePt t="7512" x="6426200" y="1631950"/>
          <p14:tracePt t="7529" x="6438900" y="1631950"/>
          <p14:tracePt t="7532" x="6445250" y="1631950"/>
          <p14:tracePt t="7546" x="6451600" y="1631950"/>
          <p14:tracePt t="7562" x="6464300" y="1631950"/>
          <p14:tracePt t="7579" x="6470650" y="1631950"/>
          <p14:tracePt t="7595" x="6483350" y="1631950"/>
          <p14:tracePt t="7612" x="6502400" y="1631950"/>
          <p14:tracePt t="7628" x="6521450" y="1631950"/>
          <p14:tracePt t="7645" x="6546850" y="1631950"/>
          <p14:tracePt t="7662" x="6578600" y="1631950"/>
          <p14:tracePt t="7678" x="6610350" y="1631950"/>
          <p14:tracePt t="7695" x="6642100" y="1631950"/>
          <p14:tracePt t="7712" x="6673850" y="1631950"/>
          <p14:tracePt t="7729" x="6718300" y="1631950"/>
          <p14:tracePt t="7732" x="6743700" y="1631950"/>
          <p14:tracePt t="7745" x="6762750" y="1631950"/>
          <p14:tracePt t="7762" x="6845300" y="1631950"/>
          <p14:tracePt t="7779" x="6908800" y="1631950"/>
          <p14:tracePt t="7796" x="6985000" y="1631950"/>
          <p14:tracePt t="7812" x="7061200" y="1631950"/>
          <p14:tracePt t="7829" x="7124700" y="1631950"/>
          <p14:tracePt t="7845" x="7188200" y="1631950"/>
          <p14:tracePt t="7862" x="7245350" y="1631950"/>
          <p14:tracePt t="7879" x="7302500" y="1631950"/>
          <p14:tracePt t="7895" x="7359650" y="1631950"/>
          <p14:tracePt t="7912" x="7423150" y="1631950"/>
          <p14:tracePt t="7914" x="7467600" y="1631950"/>
          <p14:tracePt t="7928" x="7499350" y="1631950"/>
          <p14:tracePt t="7945" x="7575550" y="1631950"/>
          <p14:tracePt t="7947" x="7620000" y="1631950"/>
          <p14:tracePt t="7962" x="7702550" y="1631950"/>
          <p14:tracePt t="7979" x="7791450" y="1631950"/>
          <p14:tracePt t="7995" x="7874000" y="1631950"/>
          <p14:tracePt t="8012" x="7981950" y="1631950"/>
          <p14:tracePt t="8029" x="8077200" y="1631950"/>
          <p14:tracePt t="8046" x="8153400" y="1631950"/>
          <p14:tracePt t="8062" x="8216900" y="1631950"/>
          <p14:tracePt t="8078" x="8274050" y="1631950"/>
          <p14:tracePt t="8095" x="8324850" y="1631950"/>
          <p14:tracePt t="8112" x="8382000" y="1631950"/>
          <p14:tracePt t="8128" x="8445500" y="1631950"/>
          <p14:tracePt t="8145" x="8496300" y="1631950"/>
          <p14:tracePt t="8146" x="8521700" y="1631950"/>
          <p14:tracePt t="8162" x="8547100" y="1631950"/>
          <p14:tracePt t="8178" x="8566150" y="1631950"/>
          <p14:tracePt t="9707" x="0" y="0"/>
        </p14:tracePtLst>
        <p14:tracePtLst>
          <p14:tracePt t="10799" x="2051050" y="1936750"/>
          <p14:tracePt t="10836" x="2057400" y="1936750"/>
          <p14:tracePt t="10858" x="2082800" y="1936750"/>
          <p14:tracePt t="10871" x="2127250" y="1936750"/>
          <p14:tracePt t="10882" x="2184400" y="1936750"/>
          <p14:tracePt t="10894" x="2228850" y="1936750"/>
          <p14:tracePt t="10911" x="2343150" y="1936750"/>
          <p14:tracePt t="10928" x="2482850" y="1936750"/>
          <p14:tracePt t="10944" x="2647950" y="1936750"/>
          <p14:tracePt t="10961" x="2832100" y="1936750"/>
          <p14:tracePt t="10963" x="2914650" y="1936750"/>
          <p14:tracePt t="10977" x="2997200" y="1936750"/>
          <p14:tracePt t="10994" x="3219450" y="1936750"/>
          <p14:tracePt t="11011" x="3314700" y="1936750"/>
          <p14:tracePt t="11027" x="3365500" y="1936750"/>
          <p14:tracePt t="11044" x="3378200" y="1936750"/>
          <p14:tracePt t="11061" x="3390900" y="1936750"/>
          <p14:tracePt t="11451" x="0" y="0"/>
        </p14:tracePtLst>
        <p14:tracePtLst>
          <p14:tracePt t="11983" x="2762250" y="1968500"/>
          <p14:tracePt t="12043" x="2768600" y="1968500"/>
          <p14:tracePt t="12051" x="2781300" y="1968500"/>
          <p14:tracePt t="12060" x="2800350" y="1968500"/>
          <p14:tracePt t="12077" x="2851150" y="1968500"/>
          <p14:tracePt t="12094" x="2921000" y="1968500"/>
          <p14:tracePt t="12110" x="3028950" y="1968500"/>
          <p14:tracePt t="12127" x="3168650" y="1968500"/>
          <p14:tracePt t="12144" x="3308350" y="1968500"/>
          <p14:tracePt t="12160" x="3454400" y="1968500"/>
          <p14:tracePt t="12177" x="3594100" y="1968500"/>
          <p14:tracePt t="12194" x="3771900" y="1968500"/>
          <p14:tracePt t="12210" x="3867150" y="1968500"/>
          <p14:tracePt t="12227" x="3943350" y="1968500"/>
          <p14:tracePt t="12244" x="4000500" y="1968500"/>
          <p14:tracePt t="12260" x="4032250" y="1968500"/>
          <p14:tracePt t="12277" x="4064000" y="1968500"/>
          <p14:tracePt t="12294" x="4083050" y="1968500"/>
          <p14:tracePt t="12310" x="4095750" y="1968500"/>
          <p14:tracePt t="12327" x="4108450" y="1968500"/>
          <p14:tracePt t="12388" x="4114800" y="1968500"/>
          <p14:tracePt t="12405" x="4121150" y="1968500"/>
          <p14:tracePt t="12485" x="4127500" y="1968500"/>
          <p14:tracePt t="12509" x="4140200" y="1974850"/>
          <p14:tracePt t="12534" x="4146550" y="1974850"/>
          <p14:tracePt t="12546" x="4165600" y="1974850"/>
          <p14:tracePt t="12561" x="4171950" y="1974850"/>
          <p14:tracePt t="12577" x="4191000" y="1981200"/>
          <p14:tracePt t="12594" x="4197350" y="1981200"/>
          <p14:tracePt t="12610" x="4203700" y="1981200"/>
          <p14:tracePt t="13259" x="0" y="0"/>
        </p14:tracePtLst>
        <p14:tracePtLst>
          <p14:tracePt t="13900" x="4343400" y="1993900"/>
          <p14:tracePt t="13909" x="4349750" y="1993900"/>
          <p14:tracePt t="13926" x="4381500" y="1993900"/>
          <p14:tracePt t="13943" x="4425950" y="1993900"/>
          <p14:tracePt t="13960" x="4502150" y="1993900"/>
          <p14:tracePt t="13976" x="4610100" y="1993900"/>
          <p14:tracePt t="13993" x="4737100" y="1993900"/>
          <p14:tracePt t="14010" x="4959350" y="1993900"/>
          <p14:tracePt t="14027" x="5124450" y="1993900"/>
          <p14:tracePt t="14043" x="5276850" y="1993900"/>
          <p14:tracePt t="14060" x="5403850" y="1993900"/>
          <p14:tracePt t="14076" x="5518150" y="1993900"/>
          <p14:tracePt t="14093" x="5594350" y="1993900"/>
          <p14:tracePt t="14109" x="5657850" y="1993900"/>
          <p14:tracePt t="14126" x="5727700" y="1993900"/>
          <p14:tracePt t="14143" x="5772150" y="1993900"/>
          <p14:tracePt t="14160" x="5829300" y="1993900"/>
          <p14:tracePt t="14176" x="5867400" y="1993900"/>
          <p14:tracePt t="14193" x="5911850" y="1993900"/>
          <p14:tracePt t="14210" x="5969000" y="1993900"/>
          <p14:tracePt t="14226" x="6013450" y="1993900"/>
          <p14:tracePt t="14243" x="6070600" y="1993900"/>
          <p14:tracePt t="14260" x="6134100" y="1993900"/>
          <p14:tracePt t="14276" x="6203950" y="1993900"/>
          <p14:tracePt t="14293" x="6280150" y="1993900"/>
          <p14:tracePt t="14310" x="6343650" y="1993900"/>
          <p14:tracePt t="14326" x="6419850" y="1993900"/>
          <p14:tracePt t="14343" x="6496050" y="1993900"/>
          <p14:tracePt t="14359" x="6572250" y="1993900"/>
          <p14:tracePt t="14376" x="6635750" y="1993900"/>
          <p14:tracePt t="14393" x="6699250" y="1993900"/>
          <p14:tracePt t="14394" x="6724650" y="1993900"/>
          <p14:tracePt t="14410" x="6775450" y="1993900"/>
          <p14:tracePt t="14426" x="6813550" y="1993900"/>
          <p14:tracePt t="14443" x="6845300" y="1993900"/>
          <p14:tracePt t="14459" x="6883400" y="1993900"/>
          <p14:tracePt t="14476" x="6902450" y="1993900"/>
          <p14:tracePt t="14493" x="6915150" y="1993900"/>
          <p14:tracePt t="14510" x="6927850" y="1993900"/>
          <p14:tracePt t="15124" x="0" y="0"/>
        </p14:tracePtLst>
        <p14:tracePtLst>
          <p14:tracePt t="17347" x="1555750" y="2374900"/>
          <p14:tracePt t="17371" x="1568450" y="2374900"/>
          <p14:tracePt t="17378" x="1600200" y="2374900"/>
          <p14:tracePt t="17392" x="1644650" y="2374900"/>
          <p14:tracePt t="17408" x="1758950" y="2374900"/>
          <p14:tracePt t="17425" x="1917700" y="2374900"/>
          <p14:tracePt t="17426" x="2006600" y="2374900"/>
          <p14:tracePt t="17442" x="2171700" y="2374900"/>
          <p14:tracePt t="17459" x="2292350" y="2374900"/>
          <p14:tracePt t="17475" x="2355850" y="2374900"/>
          <p14:tracePt t="17492" x="2381250" y="2374900"/>
          <p14:tracePt t="17509" x="2387600" y="2374900"/>
          <p14:tracePt t="17525" x="2393950" y="2374900"/>
          <p14:tracePt t="17542" x="2400300" y="2374900"/>
          <p14:tracePt t="17558" x="2400300" y="2368550"/>
          <p14:tracePt t="17575" x="2400300" y="2362200"/>
          <p14:tracePt t="17592" x="2400300" y="2336800"/>
          <p14:tracePt t="17608" x="2381250" y="2305050"/>
          <p14:tracePt t="17610" x="2362200" y="2286000"/>
          <p14:tracePt t="17625" x="2336800" y="2266950"/>
          <p14:tracePt t="17627" x="2298700" y="2247900"/>
          <p14:tracePt t="17642" x="2197100" y="2197100"/>
          <p14:tracePt t="17658" x="2063750" y="2146300"/>
          <p14:tracePt t="17675" x="1949450" y="2101850"/>
          <p14:tracePt t="17692" x="1866900" y="2063750"/>
          <p14:tracePt t="17708" x="1803400" y="2051050"/>
          <p14:tracePt t="17725" x="1758950" y="2038350"/>
          <p14:tracePt t="17742" x="1714500" y="2038350"/>
          <p14:tracePt t="17758" x="1682750" y="2038350"/>
          <p14:tracePt t="17775" x="1651000" y="2038350"/>
          <p14:tracePt t="17792" x="1606550" y="2044700"/>
          <p14:tracePt t="17809" x="1587500" y="2057400"/>
          <p14:tracePt t="17812" x="1574800" y="2063750"/>
          <p14:tracePt t="17825" x="1568450" y="2076450"/>
          <p14:tracePt t="17843" x="1543050" y="2127250"/>
          <p14:tracePt t="17858" x="1543050" y="2152650"/>
          <p14:tracePt t="17875" x="1543050" y="2178050"/>
          <p14:tracePt t="17892" x="1543050" y="2203450"/>
          <p14:tracePt t="17908" x="1555750" y="2216150"/>
          <p14:tracePt t="17925" x="1581150" y="2228850"/>
          <p14:tracePt t="17942" x="1631950" y="2241550"/>
          <p14:tracePt t="17958" x="1701800" y="2254250"/>
          <p14:tracePt t="17975" x="1752600" y="2254250"/>
          <p14:tracePt t="17992" x="1803400" y="2254250"/>
          <p14:tracePt t="18008" x="1835150" y="2254250"/>
          <p14:tracePt t="18011" x="1847850" y="2254250"/>
          <p14:tracePt t="18155" x="0" y="0"/>
        </p14:tracePtLst>
        <p14:tracePtLst>
          <p14:tracePt t="19655" x="2413000" y="2317750"/>
          <p14:tracePt t="19677" x="2419350" y="2317750"/>
          <p14:tracePt t="19691" x="2432050" y="2317750"/>
          <p14:tracePt t="19708" x="2444750" y="2317750"/>
          <p14:tracePt t="19725" x="2470150" y="2317750"/>
          <p14:tracePt t="19741" x="2501900" y="2317750"/>
          <p14:tracePt t="19758" x="2552700" y="2317750"/>
          <p14:tracePt t="19775" x="2647950" y="2330450"/>
          <p14:tracePt t="19791" x="2755900" y="2349500"/>
          <p14:tracePt t="19795" x="2813050" y="2362200"/>
          <p14:tracePt t="19808" x="2870200" y="2368550"/>
          <p14:tracePt t="19826" x="3009900" y="2374900"/>
          <p14:tracePt t="19842" x="3048000" y="2374900"/>
          <p14:tracePt t="19858" x="3143250" y="2374900"/>
          <p14:tracePt t="19874" x="3181350" y="2374900"/>
          <p14:tracePt t="19892" x="3206750" y="2374900"/>
          <p14:tracePt t="19908" x="3225800" y="2374900"/>
          <p14:tracePt t="19924" x="3232150" y="2374900"/>
          <p14:tracePt t="19941" x="3238500" y="2374900"/>
          <p14:tracePt t="19958" x="3244850" y="2374900"/>
          <p14:tracePt t="19974" x="3257550" y="2374900"/>
          <p14:tracePt t="19991" x="3263900" y="2374900"/>
          <p14:tracePt t="20008" x="3282950" y="2374900"/>
          <p14:tracePt t="20025" x="3289300" y="2374900"/>
          <p14:tracePt t="20041" x="3308350" y="2374900"/>
          <p14:tracePt t="20043" x="3314700" y="2374900"/>
          <p14:tracePt t="20058" x="3327400" y="2374900"/>
          <p14:tracePt t="20074" x="3346450" y="2374900"/>
          <p14:tracePt t="20091" x="3359150" y="2374900"/>
          <p14:tracePt t="20108" x="3365500" y="2374900"/>
          <p14:tracePt t="20171" x="3371850" y="2374900"/>
          <p14:tracePt t="20187" x="3378200" y="2374900"/>
          <p14:tracePt t="20212" x="3384550" y="2374900"/>
          <p14:tracePt t="20237" x="3390900" y="2374900"/>
          <p14:tracePt t="20248" x="3397250" y="2374900"/>
          <p14:tracePt t="20262" x="3403600" y="2374900"/>
          <p14:tracePt t="20275" x="3416300" y="2374900"/>
          <p14:tracePt t="20291" x="3435350" y="2374900"/>
          <p14:tracePt t="20308" x="3448050" y="2374900"/>
          <p14:tracePt t="20324" x="3454400" y="2374900"/>
          <p14:tracePt t="20341" x="3467100" y="2374900"/>
          <p14:tracePt t="20358" x="3473450" y="2374900"/>
          <p14:tracePt t="20375" x="3486150" y="2374900"/>
          <p14:tracePt t="20391" x="3492500" y="2374900"/>
          <p14:tracePt t="20408" x="3498850" y="2374900"/>
          <p14:tracePt t="20566" x="3505200" y="2374900"/>
          <p14:tracePt t="20582" x="3511550" y="2374900"/>
          <p14:tracePt t="20601" x="3517900" y="2374900"/>
          <p14:tracePt t="20616" x="3530600" y="2374900"/>
          <p14:tracePt t="20627" x="3536950" y="2374900"/>
          <p14:tracePt t="20641" x="3549650" y="2374900"/>
          <p14:tracePt t="20643" x="3556000" y="2374900"/>
          <p14:tracePt t="20658" x="3581400" y="2374900"/>
          <p14:tracePt t="20674" x="3625850" y="2374900"/>
          <p14:tracePt t="20691" x="3708400" y="2374900"/>
          <p14:tracePt t="20707" x="3822700" y="2374900"/>
          <p14:tracePt t="20724" x="3943350" y="2374900"/>
          <p14:tracePt t="20741" x="4051300" y="2374900"/>
          <p14:tracePt t="20758" x="4108450" y="2374900"/>
          <p14:tracePt t="20774" x="4146550" y="2374900"/>
          <p14:tracePt t="20791" x="4152900" y="2374900"/>
          <p14:tracePt t="20808" x="4165600" y="2374900"/>
          <p14:tracePt t="20834" x="4171950" y="2374900"/>
          <p14:tracePt t="20867" x="4178300" y="2374900"/>
          <p14:tracePt t="20883" x="4184650" y="2374900"/>
          <p14:tracePt t="21523" x="0" y="0"/>
        </p14:tracePtLst>
        <p14:tracePtLst>
          <p14:tracePt t="22028" x="4330700" y="2089150"/>
          <p14:tracePt t="22035" x="4330700" y="2095500"/>
          <p14:tracePt t="22044" x="4330700" y="2108200"/>
          <p14:tracePt t="22057" x="4330700" y="2114550"/>
          <p14:tracePt t="22074" x="4330700" y="2146300"/>
          <p14:tracePt t="22091" x="4330700" y="2165350"/>
          <p14:tracePt t="22107" x="4330700" y="2190750"/>
          <p14:tracePt t="22124" x="4337050" y="2216150"/>
          <p14:tracePt t="22140" x="4349750" y="2241550"/>
          <p14:tracePt t="22157" x="4375150" y="2266950"/>
          <p14:tracePt t="22174" x="4406900" y="2292350"/>
          <p14:tracePt t="22190" x="4445000" y="2311400"/>
          <p14:tracePt t="22207" x="4495800" y="2336800"/>
          <p14:tracePt t="22224" x="4565650" y="2362200"/>
          <p14:tracePt t="22240" x="4622800" y="2374900"/>
          <p14:tracePt t="22243" x="4648200" y="2381250"/>
          <p14:tracePt t="22257" x="4667250" y="2381250"/>
          <p14:tracePt t="22274" x="4724400" y="2381250"/>
          <p14:tracePt t="22290" x="4743450" y="2381250"/>
          <p14:tracePt t="22307" x="4762500" y="2374900"/>
          <p14:tracePt t="22324" x="4775200" y="2368550"/>
          <p14:tracePt t="22341" x="4781550" y="2355850"/>
          <p14:tracePt t="22357" x="4787900" y="2336800"/>
          <p14:tracePt t="22374" x="4800600" y="2317750"/>
          <p14:tracePt t="22390" x="4800600" y="2305050"/>
          <p14:tracePt t="22407" x="4806950" y="2273300"/>
          <p14:tracePt t="22424" x="4813300" y="2247900"/>
          <p14:tracePt t="22440" x="4813300" y="2228850"/>
          <p14:tracePt t="22457" x="4813300" y="2209800"/>
          <p14:tracePt t="22474" x="4813300" y="2190750"/>
          <p14:tracePt t="22490" x="4813300" y="2184400"/>
          <p14:tracePt t="22507" x="4813300" y="2171700"/>
          <p14:tracePt t="22524" x="4806950" y="2152650"/>
          <p14:tracePt t="22540" x="4800600" y="2139950"/>
          <p14:tracePt t="22557" x="4781550" y="2133600"/>
          <p14:tracePt t="22574" x="4749800" y="2120900"/>
          <p14:tracePt t="22591" x="4705350" y="2108200"/>
          <p14:tracePt t="22607" x="4673600" y="2108200"/>
          <p14:tracePt t="22610" x="4648200" y="2108200"/>
          <p14:tracePt t="22624" x="4616450" y="2108200"/>
          <p14:tracePt t="22641" x="4572000" y="2108200"/>
          <p14:tracePt t="22643" x="4552950" y="2108200"/>
          <p14:tracePt t="22657" x="4527550" y="2108200"/>
          <p14:tracePt t="22674" x="4483100" y="2120900"/>
          <p14:tracePt t="22690" x="4476750" y="2127250"/>
          <p14:tracePt t="22707" x="4457700" y="2146300"/>
          <p14:tracePt t="22723" x="4451350" y="2165350"/>
          <p14:tracePt t="22740" x="4438650" y="2190750"/>
          <p14:tracePt t="22757" x="4432300" y="2197100"/>
          <p14:tracePt t="22773" x="4432300" y="2209800"/>
          <p14:tracePt t="22790" x="4432300" y="2228850"/>
          <p14:tracePt t="22807" x="4432300" y="2247900"/>
          <p14:tracePt t="22824" x="4438650" y="2273300"/>
          <p14:tracePt t="22840" x="4451350" y="2292350"/>
          <p14:tracePt t="22844" x="4451350" y="2305050"/>
          <p14:tracePt t="22857" x="4464050" y="2317750"/>
          <p14:tracePt t="22874" x="4508500" y="2349500"/>
          <p14:tracePt t="22890" x="4546600" y="2368550"/>
          <p14:tracePt t="22907" x="4597400" y="2387600"/>
          <p14:tracePt t="22923" x="4660900" y="2400300"/>
          <p14:tracePt t="22940" x="4699000" y="2406650"/>
          <p14:tracePt t="22957" x="4743450" y="2406650"/>
          <p14:tracePt t="22973" x="4781550" y="2406650"/>
          <p14:tracePt t="22990" x="4800600" y="2393950"/>
          <p14:tracePt t="23007" x="4826000" y="2387600"/>
          <p14:tracePt t="23023" x="4832350" y="2368550"/>
          <p14:tracePt t="23026" x="4838700" y="2362200"/>
          <p14:tracePt t="23040" x="4845050" y="2349500"/>
          <p14:tracePt t="23043" x="4845050" y="2343150"/>
          <p14:tracePt t="23057" x="4851400" y="2330450"/>
          <p14:tracePt t="23074" x="4864100" y="2305050"/>
          <p14:tracePt t="23090" x="4870450" y="2279650"/>
          <p14:tracePt t="23107" x="4870450" y="2260600"/>
          <p14:tracePt t="23123" x="4870450" y="2247900"/>
          <p14:tracePt t="23140" x="4870450" y="2235200"/>
          <p14:tracePt t="23157" x="4870450" y="2222500"/>
          <p14:tracePt t="23173" x="4870450" y="2209800"/>
          <p14:tracePt t="23190" x="4870450" y="2203450"/>
          <p14:tracePt t="23211" x="4870450" y="2197100"/>
          <p14:tracePt t="23667" x="0" y="0"/>
        </p14:tracePtLst>
        <p14:tracePtLst>
          <p14:tracePt t="24735" x="5245100" y="2355850"/>
          <p14:tracePt t="24789" x="5251450" y="2355850"/>
          <p14:tracePt t="24808" x="5276850" y="2355850"/>
          <p14:tracePt t="24824" x="5334000" y="2355850"/>
          <p14:tracePt t="24826" x="5378450" y="2355850"/>
          <p14:tracePt t="24841" x="5429250" y="2355850"/>
          <p14:tracePt t="24856" x="5568950" y="2355850"/>
          <p14:tracePt t="24873" x="5734050" y="2355850"/>
          <p14:tracePt t="24875" x="5816600" y="2355850"/>
          <p14:tracePt t="24890" x="5892800" y="2355850"/>
          <p14:tracePt t="24893" x="5956300" y="2355850"/>
          <p14:tracePt t="24906" x="6064250" y="2355850"/>
          <p14:tracePt t="24923" x="6140450" y="2355850"/>
          <p14:tracePt t="24940" x="6178550" y="2355850"/>
          <p14:tracePt t="24956" x="6223000" y="2355850"/>
          <p14:tracePt t="24973" x="6254750" y="2355850"/>
          <p14:tracePt t="24989" x="6280150" y="2355850"/>
          <p14:tracePt t="25006" x="6305550" y="2355850"/>
          <p14:tracePt t="25023" x="6324600" y="2355850"/>
          <p14:tracePt t="25039" x="6350000" y="2355850"/>
          <p14:tracePt t="25056" x="6381750" y="2355850"/>
          <p14:tracePt t="25059" x="6400800" y="2355850"/>
          <p14:tracePt t="25073" x="6419850" y="2355850"/>
          <p14:tracePt t="25090" x="6508750" y="2355850"/>
          <p14:tracePt t="25106" x="6591300" y="2355850"/>
          <p14:tracePt t="25123" x="6680200" y="2355850"/>
          <p14:tracePt t="25139" x="6756400" y="2355850"/>
          <p14:tracePt t="25156" x="6813550" y="2355850"/>
          <p14:tracePt t="25173" x="6851650" y="2355850"/>
          <p14:tracePt t="25189" x="6870700" y="2355850"/>
          <p14:tracePt t="25206" x="6889750" y="2355850"/>
          <p14:tracePt t="25223" x="6915150" y="2355850"/>
          <p14:tracePt t="25239" x="6934200" y="2355850"/>
          <p14:tracePt t="25256" x="6959600" y="2355850"/>
          <p14:tracePt t="25273" x="6978650" y="2355850"/>
          <p14:tracePt t="25275" x="6991350" y="2355850"/>
          <p14:tracePt t="25289" x="6997700" y="2355850"/>
          <p14:tracePt t="25306" x="7023100" y="2355850"/>
          <p14:tracePt t="25323" x="7042150" y="2355850"/>
          <p14:tracePt t="25340" x="7048500" y="2355850"/>
          <p14:tracePt t="25356" x="7054850" y="2355850"/>
          <p14:tracePt t="25427" x="7061200" y="2355850"/>
          <p14:tracePt t="25444" x="7067550" y="2355850"/>
          <p14:tracePt t="25460" x="7073900" y="2355850"/>
          <p14:tracePt t="26091" x="0" y="0"/>
        </p14:tracePtLst>
        <p14:tracePtLst>
          <p14:tracePt t="27048" x="2000250" y="2717800"/>
          <p14:tracePt t="27100" x="2006600" y="2717800"/>
          <p14:tracePt t="27108" x="2025650" y="2717800"/>
          <p14:tracePt t="27123" x="2082800" y="2717800"/>
          <p14:tracePt t="27139" x="2178050" y="2717800"/>
          <p14:tracePt t="27156" x="2273300" y="2717800"/>
          <p14:tracePt t="27172" x="2349500" y="2717800"/>
          <p14:tracePt t="27189" x="2387600" y="2717800"/>
          <p14:tracePt t="27205" x="2419350" y="2717800"/>
          <p14:tracePt t="27222" x="2432050" y="2717800"/>
          <p14:tracePt t="27239" x="2438400" y="2717800"/>
          <p14:tracePt t="27539" x="0" y="0"/>
        </p14:tracePtLst>
        <p14:tracePtLst>
          <p14:tracePt t="28230" x="3435350" y="2762250"/>
          <p14:tracePt t="28251" x="3448050" y="2762250"/>
          <p14:tracePt t="28267" x="3467100" y="2762250"/>
          <p14:tracePt t="28280" x="3486150" y="2762250"/>
          <p14:tracePt t="28289" x="3505200" y="2762250"/>
          <p14:tracePt t="28305" x="3562350" y="2762250"/>
          <p14:tracePt t="28310" x="3606800" y="2762250"/>
          <p14:tracePt t="28323" x="3683000" y="2762250"/>
          <p14:tracePt t="28339" x="3778250" y="2762250"/>
          <p14:tracePt t="28355" x="3886200" y="2762250"/>
          <p14:tracePt t="28372" x="4000500" y="2762250"/>
          <p14:tracePt t="28389" x="4108450" y="2762250"/>
          <p14:tracePt t="28405" x="4197350" y="2762250"/>
          <p14:tracePt t="28422" x="4248150" y="2762250"/>
          <p14:tracePt t="28438" x="4273550" y="2762250"/>
          <p14:tracePt t="28455" x="4279900" y="2762250"/>
          <p14:tracePt t="28795" x="0" y="0"/>
        </p14:tracePtLst>
        <p14:tracePtLst>
          <p14:tracePt t="30110" x="2444750" y="3086100"/>
          <p14:tracePt t="30121" x="2451100" y="3086100"/>
          <p14:tracePt t="30132" x="2463800" y="3086100"/>
          <p14:tracePt t="30155" x="2470150" y="3086100"/>
          <p14:tracePt t="30171" x="2476500" y="3086100"/>
          <p14:tracePt t="30188" x="2476500" y="3073400"/>
          <p14:tracePt t="30204" x="2476500" y="3041650"/>
          <p14:tracePt t="30221" x="2476500" y="3009900"/>
          <p14:tracePt t="30238" x="2476500" y="2971800"/>
          <p14:tracePt t="30254" x="2463800" y="2946400"/>
          <p14:tracePt t="30271" x="2463800" y="2933700"/>
          <p14:tracePt t="30287" x="2451100" y="2921000"/>
          <p14:tracePt t="30304" x="2444750" y="2914650"/>
          <p14:tracePt t="30321" x="2432050" y="2908300"/>
          <p14:tracePt t="30323" x="2419350" y="2908300"/>
          <p14:tracePt t="30338" x="2393950" y="2901950"/>
          <p14:tracePt t="30354" x="2374900" y="2901950"/>
          <p14:tracePt t="30371" x="2362200" y="2901950"/>
          <p14:tracePt t="30388" x="2343150" y="2901950"/>
          <p14:tracePt t="30405" x="2330450" y="2901950"/>
          <p14:tracePt t="30421" x="2317750" y="2908300"/>
          <p14:tracePt t="30438" x="2305050" y="2927350"/>
          <p14:tracePt t="30454" x="2298700" y="2946400"/>
          <p14:tracePt t="30471" x="2298700" y="2959100"/>
          <p14:tracePt t="30487" x="2298700" y="2978150"/>
          <p14:tracePt t="30504" x="2298700" y="3003550"/>
          <p14:tracePt t="30521" x="2298700" y="3035300"/>
          <p14:tracePt t="30523" x="2305050" y="3048000"/>
          <p14:tracePt t="30538" x="2317750" y="3060700"/>
          <p14:tracePt t="30554" x="2324100" y="3073400"/>
          <p14:tracePt t="30571" x="2336800" y="3079750"/>
          <p14:tracePt t="30587" x="2343150" y="3086100"/>
          <p14:tracePt t="30604" x="2362200" y="3086100"/>
          <p14:tracePt t="30621" x="2381250" y="3086100"/>
          <p14:tracePt t="30638" x="2413000" y="3086100"/>
          <p14:tracePt t="30654" x="2425700" y="3079750"/>
          <p14:tracePt t="30671" x="2438400" y="3073400"/>
          <p14:tracePt t="30687" x="2444750" y="3073400"/>
          <p14:tracePt t="30707" x="2451100" y="3067050"/>
          <p14:tracePt t="31131" x="0" y="0"/>
        </p14:tracePtLst>
        <p14:tracePtLst>
          <p14:tracePt t="33669" x="3549650" y="3213100"/>
          <p14:tracePt t="33701" x="3562350" y="3213100"/>
          <p14:tracePt t="33709" x="3575050" y="3213100"/>
          <p14:tracePt t="33720" x="3600450" y="3213100"/>
          <p14:tracePt t="33736" x="3676650" y="3213100"/>
          <p14:tracePt t="33739" x="3727450" y="3213100"/>
          <p14:tracePt t="33753" x="3784600" y="3213100"/>
          <p14:tracePt t="33770" x="3930650" y="3213100"/>
          <p14:tracePt t="33786" x="4038600" y="3213100"/>
          <p14:tracePt t="33803" x="4146550" y="3213100"/>
          <p14:tracePt t="33820" x="4260850" y="3213100"/>
          <p14:tracePt t="33836" x="4387850" y="3213100"/>
          <p14:tracePt t="33853" x="4508500" y="3213100"/>
          <p14:tracePt t="33870" x="4584700" y="3213100"/>
          <p14:tracePt t="33888" x="4616450" y="3213100"/>
          <p14:tracePt t="33891" x="4622800" y="3213100"/>
          <p14:tracePt t="34307" x="0" y="0"/>
        </p14:tracePtLst>
        <p14:tracePtLst>
          <p14:tracePt t="37063" x="2266950" y="2921000"/>
          <p14:tracePt t="37091" x="2266950" y="2927350"/>
          <p14:tracePt t="37101" x="2266950" y="2933700"/>
          <p14:tracePt t="37111" x="2266950" y="2940050"/>
          <p14:tracePt t="37124" x="2266950" y="2978150"/>
          <p14:tracePt t="37135" x="2266950" y="2990850"/>
          <p14:tracePt t="37152" x="2273300" y="3035300"/>
          <p14:tracePt t="37168" x="2286000" y="3060700"/>
          <p14:tracePt t="37186" x="2305050" y="3079750"/>
          <p14:tracePt t="37202" x="2317750" y="3092450"/>
          <p14:tracePt t="37218" x="2330450" y="3098800"/>
          <p14:tracePt t="37235" x="2362200" y="3098800"/>
          <p14:tracePt t="37252" x="2393950" y="3098800"/>
          <p14:tracePt t="37268" x="2432050" y="3092450"/>
          <p14:tracePt t="37285" x="2451100" y="3079750"/>
          <p14:tracePt t="37302" x="2470150" y="3060700"/>
          <p14:tracePt t="37318" x="2482850" y="3028950"/>
          <p14:tracePt t="37335" x="2495550" y="3009900"/>
          <p14:tracePt t="37352" x="2495550" y="3003550"/>
          <p14:tracePt t="37368" x="2495550" y="2997200"/>
          <p14:tracePt t="37385" x="2495550" y="2990850"/>
          <p14:tracePt t="37402" x="2495550" y="2984500"/>
          <p14:tracePt t="37418" x="2495550" y="2971800"/>
          <p14:tracePt t="37435" x="2495550" y="2959100"/>
          <p14:tracePt t="37452" x="2489200" y="2952750"/>
          <p14:tracePt t="37468" x="2470150" y="2940050"/>
          <p14:tracePt t="37485" x="2438400" y="2927350"/>
          <p14:tracePt t="37502" x="2406650" y="2921000"/>
          <p14:tracePt t="37518" x="2381250" y="2921000"/>
          <p14:tracePt t="37535" x="2349500" y="2921000"/>
          <p14:tracePt t="37552" x="2317750" y="2921000"/>
          <p14:tracePt t="37568" x="2298700" y="2933700"/>
          <p14:tracePt t="37585" x="2279650" y="2946400"/>
          <p14:tracePt t="37602" x="2266950" y="2971800"/>
          <p14:tracePt t="37618" x="2260600" y="2984500"/>
          <p14:tracePt t="37635" x="2260600" y="2997200"/>
          <p14:tracePt t="37652" x="2260600" y="3003550"/>
          <p14:tracePt t="37668" x="2260600" y="3016250"/>
          <p14:tracePt t="37685" x="2260600" y="3028950"/>
          <p14:tracePt t="37702" x="2273300" y="3048000"/>
          <p14:tracePt t="37718" x="2298700" y="3054350"/>
          <p14:tracePt t="37735" x="2349500" y="3073400"/>
          <p14:tracePt t="37752" x="2425700" y="3092450"/>
          <p14:tracePt t="37768" x="2495550" y="3105150"/>
          <p14:tracePt t="37785" x="2527300" y="3105150"/>
          <p14:tracePt t="37786" x="2540000" y="3105150"/>
          <p14:tracePt t="37818" x="2546350" y="3105150"/>
          <p14:tracePt t="37827" x="2546350" y="3098800"/>
          <p14:tracePt t="37835" x="2546350" y="3092450"/>
          <p14:tracePt t="37852" x="2546350" y="3060700"/>
          <p14:tracePt t="37868" x="2540000" y="3035300"/>
          <p14:tracePt t="37885" x="2520950" y="3003550"/>
          <p14:tracePt t="37902" x="2501900" y="2997200"/>
          <p14:tracePt t="37918" x="2501900" y="2990850"/>
          <p14:tracePt t="37935" x="2489200" y="2990850"/>
          <p14:tracePt t="38242" x="0" y="0"/>
        </p14:tracePtLst>
        <p14:tracePtLst>
          <p14:tracePt t="43118" x="1295400" y="3581400"/>
          <p14:tracePt t="43136" x="1308100" y="3581400"/>
          <p14:tracePt t="43151" x="1327150" y="3581400"/>
          <p14:tracePt t="43167" x="1352550" y="3581400"/>
          <p14:tracePt t="43183" x="1390650" y="3581400"/>
          <p14:tracePt t="43200" x="1441450" y="3581400"/>
          <p14:tracePt t="43216" x="1504950" y="3581400"/>
          <p14:tracePt t="43218" x="1549400" y="3581400"/>
          <p14:tracePt t="43233" x="1600200" y="3581400"/>
          <p14:tracePt t="43250" x="1847850" y="3581400"/>
          <p14:tracePt t="43266" x="2044700" y="3581400"/>
          <p14:tracePt t="43283" x="2266950" y="3581400"/>
          <p14:tracePt t="43300" x="2495550" y="3581400"/>
          <p14:tracePt t="43316" x="2705100" y="3581400"/>
          <p14:tracePt t="43333" x="2895600" y="3581400"/>
          <p14:tracePt t="43350" x="3054350" y="3581400"/>
          <p14:tracePt t="43366" x="3194050" y="3587750"/>
          <p14:tracePt t="43383" x="3289300" y="3600450"/>
          <p14:tracePt t="43400" x="3365500" y="3600450"/>
          <p14:tracePt t="43416" x="3422650" y="3600450"/>
          <p14:tracePt t="43433" x="3467100" y="3600450"/>
          <p14:tracePt t="43436" x="3486150" y="3600450"/>
          <p14:tracePt t="43450" x="3517900" y="3600450"/>
          <p14:tracePt t="43466" x="3556000" y="3600450"/>
          <p14:tracePt t="43483" x="3581400" y="3600450"/>
          <p14:tracePt t="43500" x="3606800" y="3600450"/>
          <p14:tracePt t="43516" x="3632200" y="3600450"/>
          <p14:tracePt t="43533" x="3651250" y="3600450"/>
          <p14:tracePt t="43550" x="3657600" y="3600450"/>
          <p14:tracePt t="43566" x="3670300" y="3600450"/>
          <p14:tracePt t="44130" x="0" y="0"/>
        </p14:tracePtLst>
        <p14:tracePtLst>
          <p14:tracePt t="45797" x="5683250" y="3683000"/>
          <p14:tracePt t="45820" x="5695950" y="3683000"/>
          <p14:tracePt t="45835" x="5753100" y="3683000"/>
          <p14:tracePt t="45849" x="5803900" y="3683000"/>
          <p14:tracePt t="45866" x="5988050" y="3683000"/>
          <p14:tracePt t="45882" x="6102350" y="3683000"/>
          <p14:tracePt t="45899" x="6210300" y="3683000"/>
          <p14:tracePt t="45916" x="6305550" y="3683000"/>
          <p14:tracePt t="45933" x="6375400" y="3683000"/>
          <p14:tracePt t="45950" x="6457950" y="3683000"/>
          <p14:tracePt t="45966" x="6546850" y="3683000"/>
          <p14:tracePt t="45982" x="6654800" y="3683000"/>
          <p14:tracePt t="45999" x="6762750" y="3689350"/>
          <p14:tracePt t="46016" x="6819900" y="3702050"/>
          <p14:tracePt t="46019" x="6838950" y="3708400"/>
          <p14:tracePt t="46035" x="6845300" y="3708400"/>
          <p14:tracePt t="46363" x="0" y="0"/>
        </p14:tracePtLst>
        <p14:tracePtLst>
          <p14:tracePt t="47174" x="7226300" y="3676650"/>
          <p14:tracePt t="47221" x="7232650" y="3676650"/>
          <p14:tracePt t="47238" x="7277100" y="3676650"/>
          <p14:tracePt t="47254" x="7359650" y="3676650"/>
          <p14:tracePt t="47265" x="7423150" y="3676650"/>
          <p14:tracePt t="47282" x="7581900" y="3676650"/>
          <p14:tracePt t="47298" x="7708900" y="3676650"/>
          <p14:tracePt t="47315" x="7835900" y="3676650"/>
          <p14:tracePt t="47332" x="7956550" y="3676650"/>
          <p14:tracePt t="47348" x="8039100" y="3676650"/>
          <p14:tracePt t="47365" x="8096250" y="3676650"/>
          <p14:tracePt t="47382" x="8128000" y="3676650"/>
          <p14:tracePt t="47398" x="8134350" y="3676650"/>
          <p14:tracePt t="47875" x="0" y="0"/>
        </p14:tracePtLst>
        <p14:tracePtLst>
          <p14:tracePt t="48294" x="8064500" y="3683000"/>
          <p14:tracePt t="48375" x="8077200" y="3683000"/>
          <p14:tracePt t="48398" x="8153400" y="3683000"/>
          <p14:tracePt t="48422" x="8343900" y="3689350"/>
          <p14:tracePt t="48435" x="8496300" y="3689350"/>
          <p14:tracePt t="48449" x="8566150" y="3689350"/>
          <p14:tracePt t="48465" x="8705850" y="3689350"/>
          <p14:tracePt t="48467" x="8756650" y="3689350"/>
          <p14:tracePt t="48482" x="8801100" y="3689350"/>
          <p14:tracePt t="48498" x="8877300" y="3689350"/>
          <p14:tracePt t="48515" x="8896350" y="3689350"/>
          <p14:tracePt t="48531" x="8902700" y="3689350"/>
          <p14:tracePt t="48811" x="0" y="0"/>
        </p14:tracePtLst>
        <p14:tracePtLst>
          <p14:tracePt t="49389" x="9061450" y="3714750"/>
          <p14:tracePt t="49428" x="9074150" y="3714750"/>
          <p14:tracePt t="49436" x="9099550" y="3714750"/>
          <p14:tracePt t="49448" x="9131300" y="3714750"/>
          <p14:tracePt t="49465" x="9245600" y="3714750"/>
          <p14:tracePt t="49468" x="9321800" y="3714750"/>
          <p14:tracePt t="49482" x="9493250" y="3714750"/>
          <p14:tracePt t="49499" x="9677400" y="3714750"/>
          <p14:tracePt t="49515" x="9861550" y="3714750"/>
          <p14:tracePt t="49531" x="9994900" y="3714750"/>
          <p14:tracePt t="49548" x="10090150" y="3714750"/>
          <p14:tracePt t="49565" x="10147300" y="3714750"/>
          <p14:tracePt t="49581" x="10179050" y="3714750"/>
          <p14:tracePt t="50812" x="0" y="0"/>
        </p14:tracePtLst>
        <p14:tracePtLst>
          <p14:tracePt t="52693" x="1625600" y="3746500"/>
          <p14:tracePt t="52711" x="1619250" y="3759200"/>
          <p14:tracePt t="52722" x="1619250" y="3784600"/>
          <p14:tracePt t="52735" x="1619250" y="3797300"/>
          <p14:tracePt t="52747" x="1619250" y="3848100"/>
          <p14:tracePt t="52764" x="1638300" y="3898900"/>
          <p14:tracePt t="52780" x="1663700" y="3943350"/>
          <p14:tracePt t="52796" x="1708150" y="4000500"/>
          <p14:tracePt t="52813" x="1778000" y="4044950"/>
          <p14:tracePt t="52830" x="1847850" y="4070350"/>
          <p14:tracePt t="52847" x="1905000" y="4083050"/>
          <p14:tracePt t="52863" x="1949450" y="4089400"/>
          <p14:tracePt t="52880" x="1993900" y="4089400"/>
          <p14:tracePt t="52896" x="2038350" y="4089400"/>
          <p14:tracePt t="52898" x="2044700" y="4083050"/>
          <p14:tracePt t="52913" x="2063750" y="4070350"/>
          <p14:tracePt t="52930" x="2101850" y="4025900"/>
          <p14:tracePt t="52947" x="2114550" y="4000500"/>
          <p14:tracePt t="52963" x="2120900" y="3981450"/>
          <p14:tracePt t="52997" x="2120900" y="3968750"/>
          <p14:tracePt t="53147" x="0" y="0"/>
        </p14:tracePtLst>
        <p14:tracePtLst>
          <p14:tracePt t="53583" x="2273300" y="3765550"/>
          <p14:tracePt t="53597" x="2273300" y="3778250"/>
          <p14:tracePt t="53613" x="2273300" y="3803650"/>
          <p14:tracePt t="53630" x="2286000" y="3854450"/>
          <p14:tracePt t="53646" x="2324100" y="3917950"/>
          <p14:tracePt t="53663" x="2368550" y="3975100"/>
          <p14:tracePt t="53680" x="2419350" y="4013200"/>
          <p14:tracePt t="53685" x="2457450" y="4038600"/>
          <p14:tracePt t="53697" x="2495550" y="4051300"/>
          <p14:tracePt t="53714" x="2616200" y="4083050"/>
          <p14:tracePt t="53731" x="2717800" y="4089400"/>
          <p14:tracePt t="53747" x="2844800" y="4089400"/>
          <p14:tracePt t="53764" x="2984500" y="4089400"/>
          <p14:tracePt t="53780" x="3098800" y="4076700"/>
          <p14:tracePt t="53796" x="3162300" y="4064000"/>
          <p14:tracePt t="53814" x="3181350" y="4051300"/>
          <p14:tracePt t="53830" x="3187700" y="4044950"/>
          <p14:tracePt t="53847" x="3187700" y="4025900"/>
          <p14:tracePt t="53863" x="3187700" y="4006850"/>
          <p14:tracePt t="53880" x="3181350" y="3987800"/>
          <p14:tracePt t="53896" x="3175000" y="3968750"/>
          <p14:tracePt t="53899" x="3162300" y="3962400"/>
          <p14:tracePt t="53913" x="3155950" y="3949700"/>
          <p14:tracePt t="53930" x="3130550" y="3930650"/>
          <p14:tracePt t="53946" x="3117850" y="3917950"/>
          <p14:tracePt t="54115" x="0" y="0"/>
        </p14:tracePtLst>
        <p14:tracePtLst>
          <p14:tracePt t="55537" x="3657600" y="3854450"/>
          <p14:tracePt t="55571" x="3657600" y="3867150"/>
          <p14:tracePt t="55582" x="3657600" y="3873500"/>
          <p14:tracePt t="55595" x="3670300" y="3905250"/>
          <p14:tracePt t="55612" x="3689350" y="3930650"/>
          <p14:tracePt t="55629" x="3721100" y="3968750"/>
          <p14:tracePt t="55646" x="3765550" y="4006850"/>
          <p14:tracePt t="55662" x="3822700" y="4057650"/>
          <p14:tracePt t="55679" x="3905250" y="4102100"/>
          <p14:tracePt t="55695" x="4006850" y="4140200"/>
          <p14:tracePt t="55713" x="4121150" y="4171950"/>
          <p14:tracePt t="55729" x="4248150" y="4191000"/>
          <p14:tracePt t="55731" x="4311650" y="4197350"/>
          <p14:tracePt t="55746" x="4400550" y="4197350"/>
          <p14:tracePt t="55762" x="4457700" y="4197350"/>
          <p14:tracePt t="55779" x="4489450" y="4197350"/>
          <p14:tracePt t="55796" x="4521200" y="4184650"/>
          <p14:tracePt t="55812" x="4540250" y="4171950"/>
          <p14:tracePt t="55829" x="4552950" y="4146550"/>
          <p14:tracePt t="55846" x="4565650" y="4114800"/>
          <p14:tracePt t="55862" x="4572000" y="4083050"/>
          <p14:tracePt t="55879" x="4584700" y="4064000"/>
          <p14:tracePt t="55883" x="4584700" y="4051300"/>
          <p14:tracePt t="55896" x="4591050" y="4038600"/>
          <p14:tracePt t="55912" x="4597400" y="4025900"/>
          <p14:tracePt t="55929" x="4597400" y="4019550"/>
          <p14:tracePt t="55946" x="4597400" y="4006850"/>
          <p14:tracePt t="55963" x="4597400" y="4000500"/>
          <p14:tracePt t="56355" x="0" y="0"/>
        </p14:tracePtLst>
        <p14:tracePtLst>
          <p14:tracePt t="57069" x="5086350" y="4121150"/>
          <p14:tracePt t="57158" x="5111750" y="4121150"/>
          <p14:tracePt t="57179" x="5200650" y="4121150"/>
          <p14:tracePt t="57189" x="5245100" y="4121150"/>
          <p14:tracePt t="57200" x="5295900" y="4121150"/>
          <p14:tracePt t="57212" x="5403850" y="4121150"/>
          <p14:tracePt t="57229" x="5499100" y="4121150"/>
          <p14:tracePt t="57246" x="5588000" y="4121150"/>
          <p14:tracePt t="57263" x="5645150" y="4121150"/>
          <p14:tracePt t="57279" x="5683250" y="4121150"/>
          <p14:tracePt t="57295" x="5689600" y="4121150"/>
          <p14:tracePt t="57427" x="0" y="0"/>
        </p14:tracePtLst>
        <p14:tracePtLst>
          <p14:tracePt t="57922" x="5803900" y="4083050"/>
          <p14:tracePt t="58004" x="5810250" y="4083050"/>
          <p14:tracePt t="58012" x="5842000" y="4083050"/>
          <p14:tracePt t="58029" x="5930900" y="4095750"/>
          <p14:tracePt t="58045" x="6070600" y="4114800"/>
          <p14:tracePt t="58061" x="6223000" y="4127500"/>
          <p14:tracePt t="58078" x="6381750" y="4140200"/>
          <p14:tracePt t="58095" x="6515100" y="4152900"/>
          <p14:tracePt t="58111" x="6597650" y="4159250"/>
          <p14:tracePt t="58128" x="6648450" y="4159250"/>
          <p14:tracePt t="58145" x="6680200" y="4159250"/>
          <p14:tracePt t="58147" x="6692900" y="4159250"/>
          <p14:tracePt t="58162" x="6699250" y="4159250"/>
          <p14:tracePt t="58178" x="6711950" y="4159250"/>
          <p14:tracePt t="58325" x="6718300" y="4159250"/>
          <p14:tracePt t="58344" x="6724650" y="4159250"/>
          <p14:tracePt t="58357" x="6750050" y="4159250"/>
          <p14:tracePt t="58367" x="6756400" y="4159250"/>
          <p14:tracePt t="58378" x="6800850" y="4159250"/>
          <p14:tracePt t="58395" x="6864350" y="4159250"/>
          <p14:tracePt t="58411" x="6972300" y="4159250"/>
          <p14:tracePt t="58428" x="7105650" y="4159250"/>
          <p14:tracePt t="58445" x="7258050" y="4159250"/>
          <p14:tracePt t="58461" x="7404100" y="4159250"/>
          <p14:tracePt t="58478" x="7543800" y="4159250"/>
          <p14:tracePt t="58495" x="7658100" y="4159250"/>
          <p14:tracePt t="58511" x="7734300" y="4159250"/>
          <p14:tracePt t="58528" x="7778750" y="4159250"/>
          <p14:tracePt t="58531" x="7810500" y="4159250"/>
          <p14:tracePt t="58545" x="7835900" y="4159250"/>
          <p14:tracePt t="58562" x="7905750" y="4159250"/>
          <p14:tracePt t="58578" x="7956550" y="4159250"/>
          <p14:tracePt t="58594" x="7994650" y="4159250"/>
          <p14:tracePt t="58611" x="8039100" y="4159250"/>
          <p14:tracePt t="58628" x="8070850" y="4159250"/>
          <p14:tracePt t="58644" x="8096250" y="4159250"/>
          <p14:tracePt t="58661" x="8121650" y="4159250"/>
          <p14:tracePt t="58678" x="8159750" y="4159250"/>
          <p14:tracePt t="58694" x="8178800" y="4159250"/>
          <p14:tracePt t="58711" x="8191500" y="4159250"/>
          <p14:tracePt t="58715" x="8197850" y="4159250"/>
          <p14:tracePt t="58728" x="8204200" y="4159250"/>
          <p14:tracePt t="58763" x="8216900" y="4159250"/>
          <p14:tracePt t="58779" x="8229600" y="4159250"/>
          <p14:tracePt t="58795" x="8242300" y="4159250"/>
          <p14:tracePt t="58811" x="8255000" y="4159250"/>
          <p14:tracePt t="59603" x="0" y="0"/>
        </p14:tracePtLst>
        <p14:tracePtLst>
          <p14:tracePt t="65096" x="2324100" y="5359400"/>
          <p14:tracePt t="65109" x="2349500" y="5397500"/>
          <p14:tracePt t="65126" x="2368550" y="5448300"/>
          <p14:tracePt t="65142" x="2400300" y="5492750"/>
          <p14:tracePt t="65159" x="2444750" y="5549900"/>
          <p14:tracePt t="65176" x="2501900" y="5600700"/>
          <p14:tracePt t="65192" x="2578100" y="5626100"/>
          <p14:tracePt t="65209" x="2641600" y="5645150"/>
          <p14:tracePt t="65211" x="2679700" y="5645150"/>
          <p14:tracePt t="65226" x="2800350" y="5619750"/>
          <p14:tracePt t="65242" x="2901950" y="5549900"/>
          <p14:tracePt t="65259" x="2984500" y="5461000"/>
          <p14:tracePt t="65276" x="3028950" y="5372100"/>
          <p14:tracePt t="65293" x="3054350" y="5302250"/>
          <p14:tracePt t="65309" x="3054350" y="5245100"/>
          <p14:tracePt t="65326" x="3054350" y="5175250"/>
          <p14:tracePt t="65343" x="3035300" y="5137150"/>
          <p14:tracePt t="65359" x="2997200" y="5099050"/>
          <p14:tracePt t="65376" x="2940050" y="5054600"/>
          <p14:tracePt t="65392" x="2863850" y="5035550"/>
          <p14:tracePt t="65409" x="2794000" y="5029200"/>
          <p14:tracePt t="65426" x="2679700" y="5035550"/>
          <p14:tracePt t="65442" x="2622550" y="5054600"/>
          <p14:tracePt t="65459" x="2578100" y="5086350"/>
          <p14:tracePt t="65476" x="2546350" y="5124450"/>
          <p14:tracePt t="65492" x="2520950" y="5168900"/>
          <p14:tracePt t="65509" x="2508250" y="5232400"/>
          <p14:tracePt t="65526" x="2501900" y="5302250"/>
          <p14:tracePt t="65543" x="2501900" y="5378450"/>
          <p14:tracePt t="65559" x="2533650" y="5448300"/>
          <p14:tracePt t="65576" x="2565400" y="5492750"/>
          <p14:tracePt t="65592" x="2616200" y="5537200"/>
          <p14:tracePt t="65609" x="2679700" y="5562600"/>
          <p14:tracePt t="65611" x="2711450" y="5568950"/>
          <p14:tracePt t="65626" x="2774950" y="5575300"/>
          <p14:tracePt t="65642" x="2838450" y="5575300"/>
          <p14:tracePt t="65659" x="2857500" y="5562600"/>
          <p14:tracePt t="65675" x="2870200" y="5518150"/>
          <p14:tracePt t="65692" x="2870200" y="5461000"/>
          <p14:tracePt t="65709" x="2844800" y="5391150"/>
          <p14:tracePt t="65725" x="2794000" y="5340350"/>
          <p14:tracePt t="65742" x="2749550" y="5314950"/>
          <p14:tracePt t="65759" x="2724150" y="5314950"/>
          <p14:tracePt t="65776" x="2673350" y="5314950"/>
          <p14:tracePt t="65778" x="2647950" y="5321300"/>
          <p14:tracePt t="65792" x="2622550" y="5340350"/>
          <p14:tracePt t="65809" x="2578100" y="5403850"/>
          <p14:tracePt t="65811" x="2552700" y="5448300"/>
          <p14:tracePt t="65826" x="2520950" y="5530850"/>
          <p14:tracePt t="65842" x="2508250" y="5581650"/>
          <p14:tracePt t="65859" x="2508250" y="5619750"/>
          <p14:tracePt t="65875" x="2527300" y="5626100"/>
          <p14:tracePt t="65892" x="2546350" y="5632450"/>
          <p14:tracePt t="65909" x="2597150" y="5632450"/>
          <p14:tracePt t="65926" x="2647950" y="5600700"/>
          <p14:tracePt t="65942" x="2679700" y="5562600"/>
          <p14:tracePt t="65959" x="2698750" y="5518150"/>
          <p14:tracePt t="65975" x="2705100" y="5492750"/>
          <p14:tracePt t="65992" x="2705100" y="5467350"/>
          <p14:tracePt t="66028" x="2698750" y="5461000"/>
          <p14:tracePt t="66060" x="2692400" y="5461000"/>
          <p14:tracePt t="66171" x="0" y="0"/>
        </p14:tracePtLst>
        <p14:tracePtLst>
          <p14:tracePt t="67685" x="2419350" y="5251450"/>
          <p14:tracePt t="67696" x="2406650" y="5276850"/>
          <p14:tracePt t="67709" x="2387600" y="5334000"/>
          <p14:tracePt t="67725" x="2381250" y="5397500"/>
          <p14:tracePt t="67742" x="2381250" y="5454650"/>
          <p14:tracePt t="67759" x="2406650" y="5518150"/>
          <p14:tracePt t="67775" x="2444750" y="5562600"/>
          <p14:tracePt t="67778" x="2470150" y="5581650"/>
          <p14:tracePt t="67792" x="2495550" y="5594350"/>
          <p14:tracePt t="67808" x="2584450" y="5619750"/>
          <p14:tracePt t="67811" x="2628900" y="5626100"/>
          <p14:tracePt t="67825" x="2667000" y="5626100"/>
          <p14:tracePt t="67842" x="2838450" y="5594350"/>
          <p14:tracePt t="67858" x="2946400" y="5543550"/>
          <p14:tracePt t="67875" x="3003550" y="5492750"/>
          <p14:tracePt t="67891" x="3022600" y="5454650"/>
          <p14:tracePt t="67908" x="3022600" y="5410200"/>
          <p14:tracePt t="67925" x="3016250" y="5353050"/>
          <p14:tracePt t="67941" x="2984500" y="5302250"/>
          <p14:tracePt t="67958" x="2940050" y="5251450"/>
          <p14:tracePt t="67975" x="2882900" y="5219700"/>
          <p14:tracePt t="67991" x="2832100" y="5200650"/>
          <p14:tracePt t="68008" x="2794000" y="5194300"/>
          <p14:tracePt t="68025" x="2736850" y="5194300"/>
          <p14:tracePt t="68027" x="2692400" y="5194300"/>
          <p14:tracePt t="68041" x="2660650" y="5207000"/>
          <p14:tracePt t="68043" x="2635250" y="5219700"/>
          <p14:tracePt t="68058" x="2584450" y="5257800"/>
          <p14:tracePt t="68075" x="2565400" y="5302250"/>
          <p14:tracePt t="68092" x="2559050" y="5346700"/>
          <p14:tracePt t="68108" x="2559050" y="5378450"/>
          <p14:tracePt t="68125" x="2559050" y="5397500"/>
          <p14:tracePt t="68141" x="2565400" y="5410200"/>
          <p14:tracePt t="68158" x="2597150" y="5416550"/>
          <p14:tracePt t="68175" x="2679700" y="5416550"/>
          <p14:tracePt t="68191" x="2787650" y="5403850"/>
          <p14:tracePt t="68195" x="2825750" y="5391150"/>
          <p14:tracePt t="68208" x="2844800" y="5372100"/>
          <p14:tracePt t="68225" x="2870200" y="5321300"/>
          <p14:tracePt t="68226" x="2876550" y="5302250"/>
          <p14:tracePt t="68241" x="2876550" y="5295900"/>
          <p14:tracePt t="68258" x="2863850" y="5238750"/>
          <p14:tracePt t="68275" x="2838450" y="5226050"/>
          <p14:tracePt t="68292" x="2806700" y="5226050"/>
          <p14:tracePt t="68308" x="2762250" y="5226050"/>
          <p14:tracePt t="68325" x="2717800" y="5257800"/>
          <p14:tracePt t="68341" x="2673350" y="5308600"/>
          <p14:tracePt t="68358" x="2660650" y="5359400"/>
          <p14:tracePt t="68375" x="2660650" y="5391150"/>
          <p14:tracePt t="68391" x="2660650" y="5416550"/>
          <p14:tracePt t="68408" x="2667000" y="5422900"/>
          <p14:tracePt t="68425" x="2673350" y="5422900"/>
          <p14:tracePt t="68441" x="2686050" y="5422900"/>
          <p14:tracePt t="68444" x="2692400" y="5422900"/>
          <p14:tracePt t="68458" x="2698750" y="5422900"/>
          <p14:tracePt t="68475" x="2705100" y="5422900"/>
          <p14:tracePt t="68622" x="2711450" y="5422900"/>
          <p14:tracePt t="68654" x="2717800" y="5422900"/>
          <p14:tracePt t="68723" x="2724150" y="5416550"/>
          <p14:tracePt t="69066" x="0" y="0"/>
        </p14:tracePtLst>
        <p14:tracePtLst>
          <p14:tracePt t="99735" x="2482850" y="5632450"/>
          <p14:tracePt t="99780" x="2495550" y="5632450"/>
          <p14:tracePt t="99794" x="2533650" y="5638800"/>
          <p14:tracePt t="99809" x="2578100" y="5645150"/>
          <p14:tracePt t="99817" x="2609850" y="5645150"/>
          <p14:tracePt t="99819" x="2660650" y="5645150"/>
          <p14:tracePt t="99831" x="2724150" y="5645150"/>
          <p14:tracePt t="99847" x="2895600" y="5657850"/>
          <p14:tracePt t="99864" x="3105150" y="5657850"/>
          <p14:tracePt t="99881" x="3384550" y="5657850"/>
          <p14:tracePt t="99882" x="3562350" y="5657850"/>
          <p14:tracePt t="99898" x="3886200" y="5657850"/>
          <p14:tracePt t="99914" x="4133850" y="5657850"/>
          <p14:tracePt t="99930" x="4343400" y="5664200"/>
          <p14:tracePt t="99947" x="4552950" y="5670550"/>
          <p14:tracePt t="99964" x="4711700" y="5670550"/>
          <p14:tracePt t="99981" x="4883150" y="5670550"/>
          <p14:tracePt t="99997" x="5060950" y="5670550"/>
          <p14:tracePt t="100014" x="5226050" y="5670550"/>
          <p14:tracePt t="100030" x="5365750" y="5683250"/>
          <p14:tracePt t="100047" x="5473700" y="5695950"/>
          <p14:tracePt t="100064" x="5588000" y="5721350"/>
          <p14:tracePt t="100080" x="5664200" y="5727700"/>
          <p14:tracePt t="100097" x="5778500" y="5727700"/>
          <p14:tracePt t="100098" x="5854700" y="5727700"/>
          <p14:tracePt t="100114" x="6057900" y="5727700"/>
          <p14:tracePt t="100130" x="6337300" y="5727700"/>
          <p14:tracePt t="100147" x="6705600" y="5727700"/>
          <p14:tracePt t="100164" x="7118350" y="5727700"/>
          <p14:tracePt t="100181" x="7524750" y="5727700"/>
          <p14:tracePt t="100197" x="7874000" y="5727700"/>
          <p14:tracePt t="100214" x="8159750" y="5727700"/>
          <p14:tracePt t="100231" x="8375650" y="5727700"/>
          <p14:tracePt t="100247" x="8585200" y="5727700"/>
          <p14:tracePt t="100264" x="8807450" y="5727700"/>
          <p14:tracePt t="100280" x="9036050" y="5727700"/>
          <p14:tracePt t="100282" x="9169400" y="5727700"/>
          <p14:tracePt t="100297" x="9283700" y="5727700"/>
          <p14:tracePt t="100314" x="9626600" y="5727700"/>
          <p14:tracePt t="100330" x="9836150" y="5727700"/>
          <p14:tracePt t="100347" x="10013950" y="5727700"/>
          <p14:tracePt t="100364" x="10121900" y="5727700"/>
          <p14:tracePt t="100380" x="10179050" y="5727700"/>
          <p14:tracePt t="100397" x="10223500" y="5727700"/>
          <p14:tracePt t="100414" x="10248900" y="5727700"/>
          <p14:tracePt t="100431" x="10267950" y="5727700"/>
          <p14:tracePt t="100447" x="10293350" y="5727700"/>
          <p14:tracePt t="100464" x="10337800" y="5727700"/>
          <p14:tracePt t="100467" x="10356850" y="5727700"/>
          <p14:tracePt t="100481" x="10388600" y="5727700"/>
          <p14:tracePt t="100497" x="10458450" y="5727700"/>
          <p14:tracePt t="100498" x="10490200" y="5727700"/>
          <p14:tracePt t="100514" x="10553700" y="5727700"/>
          <p14:tracePt t="100530" x="10629900" y="5727700"/>
          <p14:tracePt t="100547" x="10725150" y="5727700"/>
          <p14:tracePt t="100564" x="10852150" y="5727700"/>
          <p14:tracePt t="100580" x="11004550" y="5727700"/>
          <p14:tracePt t="100597" x="11131550" y="5727700"/>
          <p14:tracePt t="100614" x="11226800" y="5727700"/>
          <p14:tracePt t="100630" x="11258550" y="5727700"/>
          <p14:tracePt t="100647" x="11271250" y="5727700"/>
          <p14:tracePt t="100898" x="0" y="0"/>
        </p14:tracePtLst>
        <p14:tracePtLst>
          <p14:tracePt t="101885" x="2222500" y="2774950"/>
          <p14:tracePt t="101897" x="2222500" y="2781300"/>
          <p14:tracePt t="101913" x="2222500" y="2825750"/>
          <p14:tracePt t="101930" x="2235200" y="2914650"/>
          <p14:tracePt t="101947" x="2241550" y="2940050"/>
          <p14:tracePt t="101964" x="2247900" y="2959100"/>
          <p14:tracePt t="101980" x="2260600" y="2978150"/>
          <p14:tracePt t="101997" x="2286000" y="3009900"/>
          <p14:tracePt t="102013" x="2324100" y="3067050"/>
          <p14:tracePt t="102032" x="2381250" y="3124200"/>
          <p14:tracePt t="102034" x="2419350" y="3143250"/>
          <p14:tracePt t="102047" x="2457450" y="3168650"/>
          <p14:tracePt t="102063" x="2501900" y="3187700"/>
          <p14:tracePt t="102080" x="2520950" y="3194050"/>
          <p14:tracePt t="102096" x="2552700" y="3187700"/>
          <p14:tracePt t="102113" x="2571750" y="3143250"/>
          <p14:tracePt t="102114" x="2578100" y="3111500"/>
          <p14:tracePt t="102130" x="2578100" y="3054350"/>
          <p14:tracePt t="102147" x="2571750" y="2978150"/>
          <p14:tracePt t="102163" x="2552700" y="2914650"/>
          <p14:tracePt t="102180" x="2527300" y="2870200"/>
          <p14:tracePt t="102197" x="2508250" y="2863850"/>
          <p14:tracePt t="102245" x="2495550" y="2863850"/>
          <p14:tracePt t="102263" x="2489200" y="2876550"/>
          <p14:tracePt t="102276" x="2463800" y="2908300"/>
          <p14:tracePt t="102288" x="2451100" y="2933700"/>
          <p14:tracePt t="102298" x="2438400" y="2984500"/>
          <p14:tracePt t="102313" x="2432050" y="3009900"/>
          <p14:tracePt t="102315" x="2432050" y="3028950"/>
          <p14:tracePt t="102330" x="2432050" y="3054350"/>
          <p14:tracePt t="102346" x="2432050" y="3067050"/>
          <p14:tracePt t="102363" x="2432050" y="3073400"/>
          <p14:tracePt t="102419" x="2432050" y="3067050"/>
          <p14:tracePt t="102426" x="2432050" y="3054350"/>
          <p14:tracePt t="102435" x="2432050" y="3022600"/>
          <p14:tracePt t="102447" x="2425700" y="2997200"/>
          <p14:tracePt t="102463" x="2406650" y="2946400"/>
          <p14:tracePt t="102480" x="2381250" y="2914650"/>
          <p14:tracePt t="102496" x="2368550" y="2901950"/>
          <p14:tracePt t="102513" x="2362200" y="2901950"/>
          <p14:tracePt t="102530" x="2330450" y="2914650"/>
          <p14:tracePt t="102546" x="2317750" y="2952750"/>
          <p14:tracePt t="102563" x="2311400" y="2971800"/>
          <p14:tracePt t="102580" x="2311400" y="2984500"/>
          <p14:tracePt t="102652" x="2317750" y="2978150"/>
          <p14:tracePt t="102667" x="2324100" y="2952750"/>
          <p14:tracePt t="102680" x="2324100" y="2927350"/>
          <p14:tracePt t="102696" x="2324100" y="2895600"/>
          <p14:tracePt t="102698" x="2324100" y="2889250"/>
          <p14:tracePt t="102713" x="2324100" y="2882900"/>
          <p14:tracePt t="102739" x="2324100" y="2876550"/>
          <p14:tracePt t="102747" x="2317750" y="2882900"/>
          <p14:tracePt t="102763" x="2305050" y="2921000"/>
          <p14:tracePt t="102780" x="2305050" y="2946400"/>
          <p14:tracePt t="102796" x="2305050" y="2959100"/>
          <p14:tracePt t="102813" x="2305050" y="2965450"/>
          <p14:tracePt t="102877" x="2311400" y="2965450"/>
          <p14:tracePt t="102893" x="2317750" y="2952750"/>
          <p14:tracePt t="102907" x="2317750" y="2927350"/>
          <p14:tracePt t="102917" x="2317750" y="2921000"/>
          <p14:tracePt t="102930" x="2317750" y="2914650"/>
          <p14:tracePt t="102979" x="2317750" y="2927350"/>
          <p14:tracePt t="102989" x="2317750" y="2940050"/>
          <p14:tracePt t="102998" x="2317750" y="2959100"/>
          <p14:tracePt t="103013" x="2317750" y="2978150"/>
          <p14:tracePt t="103030" x="2317750" y="2984500"/>
          <p14:tracePt t="103116" x="2336800" y="2984500"/>
          <p14:tracePt t="103131" x="2343150" y="2978150"/>
          <p14:tracePt t="103146" x="2343150" y="2971800"/>
          <p14:tracePt t="103163" x="2343150" y="2965450"/>
          <p14:tracePt t="103218" x="2343150" y="2978150"/>
          <p14:tracePt t="103226" x="2343150" y="2990850"/>
          <p14:tracePt t="103234" x="2343150" y="2997200"/>
          <p14:tracePt t="103246" x="2343150" y="3009900"/>
          <p14:tracePt t="103263" x="2343150" y="3016250"/>
          <p14:tracePt t="103280" x="2343150" y="3028950"/>
          <p14:tracePt t="103299" x="2343150" y="3035300"/>
          <p14:tracePt t="103313" x="2349500" y="3035300"/>
          <p14:tracePt t="103330" x="2374900" y="3048000"/>
          <p14:tracePt t="103346" x="2381250" y="3054350"/>
          <p14:tracePt t="103363" x="2387600" y="3054350"/>
          <p14:tracePt t="103387" x="2393950" y="3054350"/>
          <p14:tracePt t="103396" x="2393950" y="3048000"/>
          <p14:tracePt t="103413" x="2393950" y="3035300"/>
          <p14:tracePt t="103430" x="2393950" y="3022600"/>
          <p14:tracePt t="103446" x="2393950" y="3016250"/>
          <p14:tracePt t="104747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C95DAA4-84E0-4848-85F0-37D90B8852A0}"/>
              </a:ext>
            </a:extLst>
          </p:cNvPr>
          <p:cNvSpPr/>
          <p:nvPr/>
        </p:nvSpPr>
        <p:spPr>
          <a:xfrm>
            <a:off x="649844" y="1520065"/>
            <a:ext cx="10469548" cy="19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引用和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的引用一样，本质上都是指针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但是为了避免指针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(p++,p- 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这种操作）带来的风险，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完全取消了指针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通过引用变量可以让你访问对象，但不能对引用变量本身进行任何操作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通过引用变量进行的操作实际上是被引用对象上的操作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CB09C6-7B82-4189-9641-1A6DEE55DD5B}"/>
              </a:ext>
            </a:extLst>
          </p:cNvPr>
          <p:cNvGrpSpPr/>
          <p:nvPr/>
        </p:nvGrpSpPr>
        <p:grpSpPr>
          <a:xfrm>
            <a:off x="1160481" y="3739647"/>
            <a:ext cx="2550817" cy="867300"/>
            <a:chOff x="3300569" y="3739647"/>
            <a:chExt cx="2550817" cy="867300"/>
          </a:xfrm>
        </p:grpSpPr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73B67C5F-8C34-43E4-8D67-E1DA013E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2" y="4333372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null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endParaRPr>
            </a:p>
          </p:txBody>
        </p:sp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id="{4C796EE7-2EC1-431F-B5A2-A91719395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876" y="3739647"/>
              <a:ext cx="22365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c;  //c=null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12">
              <a:extLst>
                <a:ext uri="{FF2B5EF4-FFF2-40B4-BE49-F238E27FC236}">
                  <a16:creationId xmlns:a16="http://schemas.microsoft.com/office/drawing/2014/main" id="{4C76E3CD-97C4-403E-B145-8A291148C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569" y="4270193"/>
              <a:ext cx="285761" cy="336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6C268A-9F85-40F9-BBD6-97321668F830}"/>
              </a:ext>
            </a:extLst>
          </p:cNvPr>
          <p:cNvGrpSpPr/>
          <p:nvPr/>
        </p:nvGrpSpPr>
        <p:grpSpPr>
          <a:xfrm>
            <a:off x="228541" y="5293937"/>
            <a:ext cx="6135013" cy="1046800"/>
            <a:chOff x="2368629" y="5293937"/>
            <a:chExt cx="6135013" cy="1046800"/>
          </a:xfrm>
        </p:grpSpPr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2E9E0A60-335A-41E4-951F-FEFAB3BA5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75" y="57098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对象的引用</a:t>
              </a: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5D1E2D19-DFCB-4C72-B512-ACB808864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629" y="5293937"/>
              <a:ext cx="61350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c=new Circle();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实例化对象，引用变量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  <a:r>
                <a:rPr lang="zh-CN" altLang="en-US" sz="1600" kern="0" dirty="0">
                  <a:solidFill>
                    <a:srgbClr val="000000"/>
                  </a:solidFill>
                </a:rPr>
                <a:t>指向这个对象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pic>
          <p:nvPicPr>
            <p:cNvPr id="55" name="Picture 8">
              <a:extLst>
                <a:ext uri="{FF2B5EF4-FFF2-40B4-BE49-F238E27FC236}">
                  <a16:creationId xmlns:a16="http://schemas.microsoft.com/office/drawing/2014/main" id="{9111E4DF-C60D-418E-8F34-82FB969EE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966" y="5695821"/>
              <a:ext cx="1162095" cy="644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AutoShape 10">
              <a:extLst>
                <a:ext uri="{FF2B5EF4-FFF2-40B4-BE49-F238E27FC236}">
                  <a16:creationId xmlns:a16="http://schemas.microsoft.com/office/drawing/2014/main" id="{225B3D62-8F6D-47EC-A4B2-15C354FC3CA3}"/>
                </a:ext>
              </a:extLst>
            </p:cNvPr>
            <p:cNvCxnSpPr>
              <a:cxnSpLocks noChangeShapeType="1"/>
              <a:stCxn id="53" idx="3"/>
            </p:cNvCxnSpPr>
            <p:nvPr/>
          </p:nvCxnSpPr>
          <p:spPr bwMode="auto">
            <a:xfrm>
              <a:off x="4753032" y="5836498"/>
              <a:ext cx="514132" cy="1262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B58F895-80F5-438A-95D2-FB37EF7E5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950" y="5605776"/>
              <a:ext cx="285761" cy="336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61" name="TextBox 43">
            <a:extLst>
              <a:ext uri="{FF2B5EF4-FFF2-40B4-BE49-F238E27FC236}">
                <a16:creationId xmlns:a16="http://schemas.microsoft.com/office/drawing/2014/main" id="{BEB73388-594B-4338-B580-8D3D00EB31DE}"/>
              </a:ext>
            </a:extLst>
          </p:cNvPr>
          <p:cNvSpPr txBox="1"/>
          <p:nvPr/>
        </p:nvSpPr>
        <p:spPr>
          <a:xfrm>
            <a:off x="5464022" y="3537325"/>
            <a:ext cx="6930039" cy="295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示意图里看出，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本身存贮的是对象的地址。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没有引用（指向）任何对象时，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指向对象时，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的值是对象的引用（地址）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里我们不能对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本身的值进行任何操作（甚至不能读）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对引用变量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执行的操作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c.findArea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实际上是调用被引用对象上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findArea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272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612"/>
    </mc:Choice>
    <mc:Fallback xmlns="">
      <p:transition spd="slow" advTm="157612"/>
    </mc:Fallback>
  </mc:AlternateContent>
  <p:extLst>
    <p:ext uri="{3A86A75C-4F4B-4683-9AE1-C65F6400EC91}">
      <p14:laserTraceLst xmlns:p14="http://schemas.microsoft.com/office/powerpoint/2010/main">
        <p14:tracePtLst>
          <p14:tracePt t="5249" x="1314450" y="1930400"/>
          <p14:tracePt t="5319" x="1320800" y="1936750"/>
          <p14:tracePt t="5328" x="1339850" y="1943100"/>
          <p14:tracePt t="5336" x="1358900" y="1949450"/>
          <p14:tracePt t="5348" x="1390650" y="1955800"/>
          <p14:tracePt t="5364" x="1485900" y="1968500"/>
          <p14:tracePt t="5381" x="1612900" y="1968500"/>
          <p14:tracePt t="5383" x="1701800" y="1968500"/>
          <p14:tracePt t="5398" x="1898650" y="1968500"/>
          <p14:tracePt t="5415" x="2076450" y="1968500"/>
          <p14:tracePt t="5431" x="2203450" y="1968500"/>
          <p14:tracePt t="5448" x="2260600" y="1968500"/>
          <p14:tracePt t="5465" x="2292350" y="1974850"/>
          <p14:tracePt t="5482" x="2298700" y="1974850"/>
          <p14:tracePt t="5498" x="2305050" y="1974850"/>
          <p14:tracePt t="5515" x="2311400" y="1974850"/>
          <p14:tracePt t="5531" x="2317750" y="1974850"/>
          <p14:tracePt t="5548" x="2324100" y="1974850"/>
          <p14:tracePt t="5719" x="0" y="0"/>
        </p14:tracePtLst>
        <p14:tracePtLst>
          <p14:tracePt t="6225" x="2559050" y="1974850"/>
          <p14:tracePt t="6266" x="2565400" y="1974850"/>
          <p14:tracePt t="6275" x="2597150" y="1981200"/>
          <p14:tracePt t="6282" x="2628900" y="1987550"/>
          <p14:tracePt t="6298" x="2743200" y="2000250"/>
          <p14:tracePt t="6314" x="2921000" y="2032000"/>
          <p14:tracePt t="6331" x="3143250" y="2063750"/>
          <p14:tracePt t="6348" x="3378200" y="2070100"/>
          <p14:tracePt t="6364" x="3676650" y="2070100"/>
          <p14:tracePt t="6367" x="3822700" y="2070100"/>
          <p14:tracePt t="6381" x="3943350" y="2070100"/>
          <p14:tracePt t="6385" x="4044950" y="2070100"/>
          <p14:tracePt t="6397" x="4140200" y="2070100"/>
          <p14:tracePt t="6415" x="4330700" y="2070100"/>
          <p14:tracePt t="6431" x="4406900" y="2070100"/>
          <p14:tracePt t="6448" x="4432300" y="2070100"/>
          <p14:tracePt t="6465" x="4438650" y="2070100"/>
          <p14:tracePt t="6826" x="4445000" y="2070100"/>
          <p14:tracePt t="6834" x="4451350" y="2070100"/>
          <p14:tracePt t="6848" x="4470400" y="2070100"/>
          <p14:tracePt t="6865" x="4489450" y="2070100"/>
          <p14:tracePt t="6881" x="4508500" y="2070100"/>
          <p14:tracePt t="6898" x="4521200" y="2070100"/>
          <p14:tracePt t="6915" x="4527550" y="2070100"/>
          <p14:tracePt t="7087" x="0" y="0"/>
        </p14:tracePtLst>
        <p14:tracePtLst>
          <p14:tracePt t="7664" x="5162550" y="1987550"/>
          <p14:tracePt t="7762" x="5181600" y="1987550"/>
          <p14:tracePt t="7770" x="5226050" y="1987550"/>
          <p14:tracePt t="7781" x="5270500" y="1993900"/>
          <p14:tracePt t="7798" x="5384800" y="1993900"/>
          <p14:tracePt t="7802" x="5461000" y="1993900"/>
          <p14:tracePt t="7814" x="5556250" y="1993900"/>
          <p14:tracePt t="7831" x="5848350" y="1993900"/>
          <p14:tracePt t="7847" x="6051550" y="1993900"/>
          <p14:tracePt t="7863" x="6235700" y="1993900"/>
          <p14:tracePt t="7880" x="6407150" y="1993900"/>
          <p14:tracePt t="7897" x="6546850" y="1993900"/>
          <p14:tracePt t="7913" x="6642100" y="1993900"/>
          <p14:tracePt t="7930" x="6686550" y="1993900"/>
          <p14:tracePt t="7947" x="6705600" y="1993900"/>
          <p14:tracePt t="8034" x="6711950" y="1993900"/>
          <p14:tracePt t="8058" x="6718300" y="1993900"/>
          <p14:tracePt t="8074" x="6724650" y="1993900"/>
          <p14:tracePt t="8136" x="6731000" y="1993900"/>
          <p14:tracePt t="8152" x="6737350" y="1993900"/>
          <p14:tracePt t="8169" x="6750050" y="1993900"/>
          <p14:tracePt t="8176" x="6762750" y="1993900"/>
          <p14:tracePt t="8184" x="6788150" y="2000250"/>
          <p14:tracePt t="8197" x="6813550" y="2006600"/>
          <p14:tracePt t="8215" x="6946900" y="2032000"/>
          <p14:tracePt t="8231" x="7048500" y="2044700"/>
          <p14:tracePt t="8247" x="7112000" y="2044700"/>
          <p14:tracePt t="8264" x="7162800" y="2044700"/>
          <p14:tracePt t="8280" x="7181850" y="2044700"/>
          <p14:tracePt t="8297" x="7188200" y="2044700"/>
          <p14:tracePt t="8704" x="0" y="0"/>
        </p14:tracePtLst>
        <p14:tracePtLst>
          <p14:tracePt t="11458" x="1492250" y="2374900"/>
          <p14:tracePt t="11504" x="1498600" y="2374900"/>
          <p14:tracePt t="11515" x="1511300" y="2374900"/>
          <p14:tracePt t="11521" x="1524000" y="2374900"/>
          <p14:tracePt t="11529" x="1536700" y="2374900"/>
          <p14:tracePt t="11545" x="1587500" y="2374900"/>
          <p14:tracePt t="11563" x="1657350" y="2387600"/>
          <p14:tracePt t="11579" x="1746250" y="2400300"/>
          <p14:tracePt t="11595" x="1841500" y="2400300"/>
          <p14:tracePt t="11612" x="1949450" y="2400300"/>
          <p14:tracePt t="11629" x="2063750" y="2400300"/>
          <p14:tracePt t="11645" x="2190750" y="2400300"/>
          <p14:tracePt t="11647" x="2254250" y="2400300"/>
          <p14:tracePt t="11662" x="2393950" y="2400300"/>
          <p14:tracePt t="11679" x="2540000" y="2400300"/>
          <p14:tracePt t="11695" x="2647950" y="2400300"/>
          <p14:tracePt t="11712" x="2705100" y="2400300"/>
          <p14:tracePt t="11729" x="2724150" y="2400300"/>
          <p14:tracePt t="11746" x="2736850" y="2400300"/>
          <p14:tracePt t="11762" x="2755900" y="2400300"/>
          <p14:tracePt t="11779" x="2774950" y="2400300"/>
          <p14:tracePt t="11795" x="2806700" y="2400300"/>
          <p14:tracePt t="11812" x="2857500" y="2400300"/>
          <p14:tracePt t="11829" x="2921000" y="2400300"/>
          <p14:tracePt t="11845" x="3009900" y="2400300"/>
          <p14:tracePt t="11862" x="3149600" y="2400300"/>
          <p14:tracePt t="11879" x="3232150" y="2400300"/>
          <p14:tracePt t="11895" x="3289300" y="2400300"/>
          <p14:tracePt t="11912" x="3327400" y="2400300"/>
          <p14:tracePt t="11929" x="3352800" y="2400300"/>
          <p14:tracePt t="11946" x="3371850" y="2400300"/>
          <p14:tracePt t="11963" x="3390900" y="2400300"/>
          <p14:tracePt t="11979" x="3409950" y="2400300"/>
          <p14:tracePt t="11996" x="3422650" y="2400300"/>
          <p14:tracePt t="12031" x="3429000" y="2400300"/>
          <p14:tracePt t="12040" x="3435350" y="2400300"/>
          <p14:tracePt t="12056" x="3448050" y="2400300"/>
          <p14:tracePt t="12063" x="3460750" y="2400300"/>
          <p14:tracePt t="12079" x="3492500" y="2400300"/>
          <p14:tracePt t="12095" x="3536950" y="2400300"/>
          <p14:tracePt t="12112" x="3587750" y="2400300"/>
          <p14:tracePt t="12129" x="3651250" y="2400300"/>
          <p14:tracePt t="12146" x="3714750" y="2400300"/>
          <p14:tracePt t="12163" x="3784600" y="2400300"/>
          <p14:tracePt t="12179" x="3860800" y="2400300"/>
          <p14:tracePt t="12184" x="3892550" y="2400300"/>
          <p14:tracePt t="12196" x="3924300" y="2400300"/>
          <p14:tracePt t="12213" x="4000500" y="2400300"/>
          <p14:tracePt t="12216" x="4032250" y="2406650"/>
          <p14:tracePt t="12229" x="4057650" y="2413000"/>
          <p14:tracePt t="12247" x="4108450" y="2413000"/>
          <p14:tracePt t="12263" x="4133850" y="2413000"/>
          <p14:tracePt t="12279" x="4165600" y="2413000"/>
          <p14:tracePt t="12295" x="4197350" y="2413000"/>
          <p14:tracePt t="12312" x="4229100" y="2413000"/>
          <p14:tracePt t="12329" x="4273550" y="2413000"/>
          <p14:tracePt t="12345" x="4298950" y="2413000"/>
          <p14:tracePt t="12362" x="4324350" y="2413000"/>
          <p14:tracePt t="12379" x="4368800" y="2425700"/>
          <p14:tracePt t="12396" x="4413250" y="2432050"/>
          <p14:tracePt t="12412" x="4438650" y="2438400"/>
          <p14:tracePt t="12416" x="4457700" y="2438400"/>
          <p14:tracePt t="12429" x="4464050" y="2438400"/>
          <p14:tracePt t="12447" x="4514850" y="2438400"/>
          <p14:tracePt t="12464" x="4552950" y="2438400"/>
          <p14:tracePt t="12479" x="4591050" y="2438400"/>
          <p14:tracePt t="12496" x="4635500" y="2438400"/>
          <p14:tracePt t="12512" x="4686300" y="2438400"/>
          <p14:tracePt t="12529" x="4724400" y="2438400"/>
          <p14:tracePt t="12546" x="4781550" y="2451100"/>
          <p14:tracePt t="12562" x="4819650" y="2457450"/>
          <p14:tracePt t="12579" x="4845050" y="2457450"/>
          <p14:tracePt t="12595" x="4876800" y="2457450"/>
          <p14:tracePt t="12599" x="4895850" y="2457450"/>
          <p14:tracePt t="12612" x="4921250" y="2457450"/>
          <p14:tracePt t="12629" x="4965700" y="2457450"/>
          <p14:tracePt t="12645" x="5010150" y="2457450"/>
          <p14:tracePt t="12648" x="5022850" y="2457450"/>
          <p14:tracePt t="12662" x="5060950" y="2457450"/>
          <p14:tracePt t="12679" x="5092700" y="2457450"/>
          <p14:tracePt t="12696" x="5130800" y="2457450"/>
          <p14:tracePt t="12712" x="5168900" y="2457450"/>
          <p14:tracePt t="12729" x="5200650" y="2457450"/>
          <p14:tracePt t="12746" x="5245100" y="2457450"/>
          <p14:tracePt t="12762" x="5283200" y="2457450"/>
          <p14:tracePt t="12779" x="5314950" y="2457450"/>
          <p14:tracePt t="12796" x="5340350" y="2457450"/>
          <p14:tracePt t="12812" x="5346700" y="2457450"/>
          <p14:tracePt t="12829" x="5353050" y="2457450"/>
          <p14:tracePt t="12912" x="5359400" y="2457450"/>
          <p14:tracePt t="12937" x="5365750" y="2457450"/>
          <p14:tracePt t="13191" x="0" y="0"/>
        </p14:tracePtLst>
        <p14:tracePtLst>
          <p14:tracePt t="14234" x="3708400" y="2438400"/>
          <p14:tracePt t="14321" x="3721100" y="2438400"/>
          <p14:tracePt t="14330" x="3746500" y="2438400"/>
          <p14:tracePt t="14345" x="3797300" y="2438400"/>
          <p14:tracePt t="14362" x="3892550" y="2438400"/>
          <p14:tracePt t="14379" x="3981450" y="2438400"/>
          <p14:tracePt t="14395" x="4044950" y="2438400"/>
          <p14:tracePt t="14401" x="4057650" y="2438400"/>
          <p14:tracePt t="14412" x="4064000" y="2438400"/>
          <p14:tracePt t="14428" x="4070350" y="2438400"/>
          <p14:tracePt t="14656" x="0" y="0"/>
        </p14:tracePtLst>
        <p14:tracePtLst>
          <p14:tracePt t="14972" x="4489450" y="2501900"/>
          <p14:tracePt t="15026" x="4495800" y="2501900"/>
          <p14:tracePt t="15035" x="4502150" y="2501900"/>
          <p14:tracePt t="15048" x="4508500" y="2501900"/>
          <p14:tracePt t="15062" x="4514850" y="2501900"/>
          <p14:tracePt t="15078" x="4565650" y="2501900"/>
          <p14:tracePt t="15095" x="4641850" y="2501900"/>
          <p14:tracePt t="15111" x="4737100" y="2501900"/>
          <p14:tracePt t="15128" x="4832350" y="2501900"/>
          <p14:tracePt t="15145" x="4902200" y="2501900"/>
          <p14:tracePt t="15161" x="4921250" y="2501900"/>
          <p14:tracePt t="15178" x="4927600" y="2501900"/>
          <p14:tracePt t="15319" x="0" y="0"/>
        </p14:tracePtLst>
        <p14:tracePtLst>
          <p14:tracePt t="16143" x="3689350" y="2419350"/>
          <p14:tracePt t="16185" x="3689350" y="2425700"/>
          <p14:tracePt t="16202" x="3708400" y="2432050"/>
          <p14:tracePt t="16209" x="3727450" y="2432050"/>
          <p14:tracePt t="16218" x="3752850" y="2432050"/>
          <p14:tracePt t="16228" x="3784600" y="2432050"/>
          <p14:tracePt t="16245" x="3879850" y="2432050"/>
          <p14:tracePt t="16263" x="4089400" y="2432050"/>
          <p14:tracePt t="16278" x="4178300" y="2432050"/>
          <p14:tracePt t="16296" x="4438650" y="2432050"/>
          <p14:tracePt t="16311" x="4610100" y="2432050"/>
          <p14:tracePt t="16328" x="4775200" y="2432050"/>
          <p14:tracePt t="16344" x="4946650" y="2432050"/>
          <p14:tracePt t="16361" x="5111750" y="2432050"/>
          <p14:tracePt t="16377" x="5251450" y="2432050"/>
          <p14:tracePt t="16394" x="5365750" y="2432050"/>
          <p14:tracePt t="16411" x="5441950" y="2432050"/>
          <p14:tracePt t="16427" x="5499100" y="2432050"/>
          <p14:tracePt t="16444" x="5537200" y="2432050"/>
          <p14:tracePt t="16461" x="5556250" y="2432050"/>
          <p14:tracePt t="16463" x="5562600" y="2432050"/>
          <p14:tracePt t="16477" x="5575300" y="2432050"/>
          <p14:tracePt t="16495" x="5626100" y="2432050"/>
          <p14:tracePt t="16511" x="5664200" y="2432050"/>
          <p14:tracePt t="16528" x="5708650" y="2432050"/>
          <p14:tracePt t="16545" x="5740400" y="2432050"/>
          <p14:tracePt t="16561" x="5765800" y="2438400"/>
          <p14:tracePt t="16577" x="5772150" y="2438400"/>
          <p14:tracePt t="16611" x="5778500" y="2438400"/>
          <p14:tracePt t="16888" x="0" y="0"/>
        </p14:tracePtLst>
        <p14:tracePtLst>
          <p14:tracePt t="17434" x="3803650" y="2438400"/>
          <p14:tracePt t="17499" x="3816350" y="2438400"/>
          <p14:tracePt t="17506" x="3835400" y="2438400"/>
          <p14:tracePt t="17514" x="3867150" y="2438400"/>
          <p14:tracePt t="17528" x="3962400" y="2438400"/>
          <p14:tracePt t="17544" x="4108450" y="2438400"/>
          <p14:tracePt t="17561" x="4292600" y="2438400"/>
          <p14:tracePt t="17577" x="4476750" y="2438400"/>
          <p14:tracePt t="17594" x="4660900" y="2438400"/>
          <p14:tracePt t="17611" x="4826000" y="2438400"/>
          <p14:tracePt t="17627" x="4978400" y="2438400"/>
          <p14:tracePt t="17644" x="5124450" y="2438400"/>
          <p14:tracePt t="17647" x="5194300" y="2438400"/>
          <p14:tracePt t="17660" x="5264150" y="2438400"/>
          <p14:tracePt t="17677" x="5359400" y="2438400"/>
          <p14:tracePt t="17679" x="5397500" y="2438400"/>
          <p14:tracePt t="17694" x="5422900" y="2438400"/>
          <p14:tracePt t="17710" x="5480050" y="2438400"/>
          <p14:tracePt t="17727" x="5511800" y="2438400"/>
          <p14:tracePt t="17744" x="5530850" y="2438400"/>
          <p14:tracePt t="17760" x="5549900" y="2438400"/>
          <p14:tracePt t="17777" x="5575300" y="2438400"/>
          <p14:tracePt t="17794" x="5613400" y="2438400"/>
          <p14:tracePt t="17810" x="5645150" y="2438400"/>
          <p14:tracePt t="17828" x="5670550" y="2438400"/>
          <p14:tracePt t="17844" x="5695950" y="2438400"/>
          <p14:tracePt t="17860" x="5708650" y="2438400"/>
          <p14:tracePt t="17877" x="5721350" y="2438400"/>
          <p14:tracePt t="17893" x="5734050" y="2438400"/>
          <p14:tracePt t="17895" x="5746750" y="2438400"/>
          <p14:tracePt t="17910" x="5772150" y="2444750"/>
          <p14:tracePt t="17927" x="5791200" y="2444750"/>
          <p14:tracePt t="17944" x="5797550" y="2444750"/>
          <p14:tracePt t="17960" x="5803900" y="2444750"/>
          <p14:tracePt t="18464" x="0" y="0"/>
        </p14:tracePtLst>
        <p14:tracePtLst>
          <p14:tracePt t="20000" x="3797300" y="2482850"/>
          <p14:tracePt t="20072" x="3803650" y="2482850"/>
          <p14:tracePt t="20089" x="3810000" y="2482850"/>
          <p14:tracePt t="20104" x="3816350" y="2482850"/>
          <p14:tracePt t="20112" x="3822700" y="2482850"/>
          <p14:tracePt t="20120" x="3829050" y="2482850"/>
          <p14:tracePt t="20128" x="3841750" y="2482850"/>
          <p14:tracePt t="20143" x="3873500" y="2482850"/>
          <p14:tracePt t="20159" x="3930650" y="2482850"/>
          <p14:tracePt t="20176" x="4025900" y="2482850"/>
          <p14:tracePt t="20193" x="4152900" y="2482850"/>
          <p14:tracePt t="20209" x="4305300" y="2482850"/>
          <p14:tracePt t="20226" x="4451350" y="2482850"/>
          <p14:tracePt t="20243" x="4578350" y="2482850"/>
          <p14:tracePt t="20260" x="4692650" y="2482850"/>
          <p14:tracePt t="20277" x="4800600" y="2482850"/>
          <p14:tracePt t="20280" x="4845050" y="2482850"/>
          <p14:tracePt t="20293" x="4889500" y="2482850"/>
          <p14:tracePt t="20311" x="5029200" y="2482850"/>
          <p14:tracePt t="20326" x="5111750" y="2482850"/>
          <p14:tracePt t="20343" x="5200650" y="2482850"/>
          <p14:tracePt t="20360" x="5283200" y="2482850"/>
          <p14:tracePt t="20376" x="5372100" y="2482850"/>
          <p14:tracePt t="20393" x="5435600" y="2482850"/>
          <p14:tracePt t="20409" x="5492750" y="2482850"/>
          <p14:tracePt t="20426" x="5537200" y="2482850"/>
          <p14:tracePt t="20443" x="5568950" y="2482850"/>
          <p14:tracePt t="20459" x="5594350" y="2482850"/>
          <p14:tracePt t="20477" x="5613400" y="2482850"/>
          <p14:tracePt t="20480" x="5626100" y="2482850"/>
          <p14:tracePt t="20493" x="5638800" y="2482850"/>
          <p14:tracePt t="20510" x="5657850" y="2482850"/>
          <p14:tracePt t="20513" x="5664200" y="2482850"/>
          <p14:tracePt t="20526" x="5689600" y="2482850"/>
          <p14:tracePt t="20542" x="5702300" y="2482850"/>
          <p14:tracePt t="20560" x="5708650" y="2482850"/>
          <p14:tracePt t="20576" x="5727700" y="2482850"/>
          <p14:tracePt t="20593" x="5759450" y="2482850"/>
          <p14:tracePt t="20610" x="5778500" y="2482850"/>
          <p14:tracePt t="20626" x="5797550" y="2482850"/>
          <p14:tracePt t="20643" x="5803900" y="2482850"/>
          <p14:tracePt t="21535" x="0" y="0"/>
        </p14:tracePtLst>
        <p14:tracePtLst>
          <p14:tracePt t="23129" x="2266950" y="2489200"/>
          <p14:tracePt t="23154" x="2273300" y="2489200"/>
          <p14:tracePt t="23162" x="2286000" y="2489200"/>
          <p14:tracePt t="23175" x="2305050" y="2489200"/>
          <p14:tracePt t="23192" x="2355850" y="2495550"/>
          <p14:tracePt t="23209" x="2413000" y="2508250"/>
          <p14:tracePt t="23226" x="2533650" y="2520950"/>
          <p14:tracePt t="23243" x="2686050" y="2540000"/>
          <p14:tracePt t="23259" x="2882900" y="2540000"/>
          <p14:tracePt t="23263" x="3009900" y="2540000"/>
          <p14:tracePt t="23275" x="3143250" y="2540000"/>
          <p14:tracePt t="23293" x="3403600" y="2540000"/>
          <p14:tracePt t="23297" x="3536950" y="2540000"/>
          <p14:tracePt t="23310" x="3651250" y="2540000"/>
          <p14:tracePt t="23326" x="3860800" y="2540000"/>
          <p14:tracePt t="23342" x="4121150" y="2540000"/>
          <p14:tracePt t="23358" x="4273550" y="2540000"/>
          <p14:tracePt t="23375" x="4400550" y="2540000"/>
          <p14:tracePt t="23391" x="4508500" y="2540000"/>
          <p14:tracePt t="23408" x="4591050" y="2540000"/>
          <p14:tracePt t="23425" x="4654550" y="2540000"/>
          <p14:tracePt t="23441" x="4705350" y="2540000"/>
          <p14:tracePt t="23458" x="4749800" y="2540000"/>
          <p14:tracePt t="23475" x="4800600" y="2540000"/>
          <p14:tracePt t="23491" x="4845050" y="2540000"/>
          <p14:tracePt t="23508" x="4902200" y="2540000"/>
          <p14:tracePt t="23525" x="4965700" y="2540000"/>
          <p14:tracePt t="23541" x="5041900" y="2540000"/>
          <p14:tracePt t="23542" x="5086350" y="2540000"/>
          <p14:tracePt t="23559" x="5149850" y="2540000"/>
          <p14:tracePt t="23576" x="5219700" y="2540000"/>
          <p14:tracePt t="23592" x="5283200" y="2540000"/>
          <p14:tracePt t="23609" x="5359400" y="2540000"/>
          <p14:tracePt t="23625" x="5435600" y="2540000"/>
          <p14:tracePt t="23642" x="5524500" y="2540000"/>
          <p14:tracePt t="23658" x="5607050" y="2540000"/>
          <p14:tracePt t="23675" x="5670550" y="2540000"/>
          <p14:tracePt t="23692" x="5721350" y="2540000"/>
          <p14:tracePt t="23708" x="5759450" y="2540000"/>
          <p14:tracePt t="23725" x="5797550" y="2540000"/>
          <p14:tracePt t="23727" x="5816600" y="2540000"/>
          <p14:tracePt t="23742" x="5842000" y="2540000"/>
          <p14:tracePt t="23759" x="5930900" y="2540000"/>
          <p14:tracePt t="23775" x="6019800" y="2540000"/>
          <p14:tracePt t="23792" x="6089650" y="2540000"/>
          <p14:tracePt t="23809" x="6159500" y="2540000"/>
          <p14:tracePt t="23825" x="6223000" y="2540000"/>
          <p14:tracePt t="23842" x="6273800" y="2540000"/>
          <p14:tracePt t="23858" x="6324600" y="2540000"/>
          <p14:tracePt t="23875" x="6394450" y="2540000"/>
          <p14:tracePt t="23892" x="6457950" y="2540000"/>
          <p14:tracePt t="23908" x="6521450" y="2540000"/>
          <p14:tracePt t="23912" x="6553200" y="2540000"/>
          <p14:tracePt t="23925" x="6591300" y="2540000"/>
          <p14:tracePt t="23942" x="6635750" y="2540000"/>
          <p14:tracePt t="23945" x="6661150" y="2540000"/>
          <p14:tracePt t="23959" x="6705600" y="2540000"/>
          <p14:tracePt t="23975" x="6756400" y="2540000"/>
          <p14:tracePt t="23992" x="6794500" y="2540000"/>
          <p14:tracePt t="24009" x="6838950" y="2540000"/>
          <p14:tracePt t="24025" x="6883400" y="2540000"/>
          <p14:tracePt t="24042" x="6915150" y="2540000"/>
          <p14:tracePt t="24059" x="6953250" y="2540000"/>
          <p14:tracePt t="24075" x="6972300" y="2540000"/>
          <p14:tracePt t="24079" x="6985000" y="2540000"/>
          <p14:tracePt t="24092" x="6991350" y="2540000"/>
          <p14:tracePt t="24108" x="7016750" y="2540000"/>
          <p14:tracePt t="24125" x="7054850" y="2540000"/>
          <p14:tracePt t="24127" x="7061200" y="2540000"/>
          <p14:tracePt t="24141" x="7080250" y="2540000"/>
          <p14:tracePt t="24158" x="7131050" y="2540000"/>
          <p14:tracePt t="24175" x="7162800" y="2540000"/>
          <p14:tracePt t="24191" x="7200900" y="2540000"/>
          <p14:tracePt t="24208" x="7232650" y="2540000"/>
          <p14:tracePt t="24224" x="7258050" y="2540000"/>
          <p14:tracePt t="24241" x="7296150" y="2540000"/>
          <p14:tracePt t="24258" x="7327900" y="2540000"/>
          <p14:tracePt t="24275" x="7359650" y="2540000"/>
          <p14:tracePt t="24291" x="7410450" y="2540000"/>
          <p14:tracePt t="24308" x="7442200" y="2540000"/>
          <p14:tracePt t="24324" x="7473950" y="2540000"/>
          <p14:tracePt t="24341" x="7512050" y="2540000"/>
          <p14:tracePt t="24343" x="7524750" y="2540000"/>
          <p14:tracePt t="24358" x="7537450" y="2540000"/>
          <p14:tracePt t="24374" x="7575550" y="2540000"/>
          <p14:tracePt t="24391" x="7594600" y="2540000"/>
          <p14:tracePt t="24408" x="7613650" y="2540000"/>
          <p14:tracePt t="24424" x="7639050" y="2540000"/>
          <p14:tracePt t="24441" x="7651750" y="2540000"/>
          <p14:tracePt t="24458" x="7664450" y="2540000"/>
          <p14:tracePt t="24474" x="7670800" y="2540000"/>
          <p14:tracePt t="24735" x="0" y="0"/>
        </p14:tracePtLst>
        <p14:tracePtLst>
          <p14:tracePt t="25898" x="8147050" y="2495550"/>
          <p14:tracePt t="25979" x="8153400" y="2495550"/>
          <p14:tracePt t="25987" x="8166100" y="2495550"/>
          <p14:tracePt t="25994" x="8178800" y="2495550"/>
          <p14:tracePt t="26009" x="8235950" y="2495550"/>
          <p14:tracePt t="26025" x="8312150" y="2495550"/>
          <p14:tracePt t="26042" x="8420100" y="2495550"/>
          <p14:tracePt t="26058" x="8534400" y="2495550"/>
          <p14:tracePt t="26075" x="8661400" y="2495550"/>
          <p14:tracePt t="26091" x="8832850" y="2501900"/>
          <p14:tracePt t="26107" x="8997950" y="2527300"/>
          <p14:tracePt t="26124" x="9156700" y="2546350"/>
          <p14:tracePt t="26141" x="9290050" y="2546350"/>
          <p14:tracePt t="26143" x="9366250" y="2546350"/>
          <p14:tracePt t="26157" x="9429750" y="2546350"/>
          <p14:tracePt t="26174" x="9620250" y="2546350"/>
          <p14:tracePt t="26191" x="9728200" y="2546350"/>
          <p14:tracePt t="26207" x="9817100" y="2546350"/>
          <p14:tracePt t="26224" x="9899650" y="2546350"/>
          <p14:tracePt t="26241" x="10007600" y="2546350"/>
          <p14:tracePt t="26258" x="10102850" y="2546350"/>
          <p14:tracePt t="26274" x="10223500" y="2546350"/>
          <p14:tracePt t="26291" x="10337800" y="2546350"/>
          <p14:tracePt t="26308" x="10433050" y="2546350"/>
          <p14:tracePt t="26311" x="10477500" y="2546350"/>
          <p14:tracePt t="26324" x="10509250" y="2546350"/>
          <p14:tracePt t="26341" x="10572750" y="2546350"/>
          <p14:tracePt t="26357" x="10617200" y="2546350"/>
          <p14:tracePt t="26360" x="10636250" y="2546350"/>
          <p14:tracePt t="26374" x="10680700" y="2546350"/>
          <p14:tracePt t="26390" x="10731500" y="2546350"/>
          <p14:tracePt t="26408" x="10769600" y="2546350"/>
          <p14:tracePt t="26424" x="10788650" y="2546350"/>
          <p14:tracePt t="26441" x="10801350" y="2546350"/>
          <p14:tracePt t="26458" x="10807700" y="2546350"/>
          <p14:tracePt t="26474" x="10814050" y="2546350"/>
          <p14:tracePt t="26490" x="10820400" y="2546350"/>
          <p14:tracePt t="26507" x="10833100" y="2546350"/>
          <p14:tracePt t="26524" x="10839450" y="2546350"/>
          <p14:tracePt t="26541" x="10845800" y="2546350"/>
          <p14:tracePt t="27624" x="0" y="0"/>
        </p14:tracePtLst>
        <p14:tracePtLst>
          <p14:tracePt t="29737" x="1841500" y="2927350"/>
          <p14:tracePt t="29817" x="1854200" y="2927350"/>
          <p14:tracePt t="29826" x="1866900" y="2927350"/>
          <p14:tracePt t="29841" x="1917700" y="2927350"/>
          <p14:tracePt t="29857" x="1993900" y="2927350"/>
          <p14:tracePt t="29873" x="2089150" y="2927350"/>
          <p14:tracePt t="29890" x="2197100" y="2927350"/>
          <p14:tracePt t="29907" x="2279650" y="2927350"/>
          <p14:tracePt t="29911" x="2324100" y="2927350"/>
          <p14:tracePt t="29923" x="2368550" y="2927350"/>
          <p14:tracePt t="29940" x="2432050" y="2927350"/>
          <p14:tracePt t="29956" x="2489200" y="2927350"/>
          <p14:tracePt t="29959" x="2514600" y="2927350"/>
          <p14:tracePt t="29973" x="2533650" y="2927350"/>
          <p14:tracePt t="29989" x="2559050" y="2927350"/>
          <p14:tracePt t="29992" x="2565400" y="2927350"/>
          <p14:tracePt t="30007" x="2590800" y="2927350"/>
          <p14:tracePt t="30023" x="2597150" y="2927350"/>
          <p14:tracePt t="30040" x="2603500" y="2927350"/>
          <p14:tracePt t="30057" x="2609850" y="2927350"/>
          <p14:tracePt t="30073" x="2622550" y="2927350"/>
          <p14:tracePt t="30090" x="2628900" y="2933700"/>
          <p14:tracePt t="30107" x="2641600" y="2933700"/>
          <p14:tracePt t="30123" x="2654300" y="2933700"/>
          <p14:tracePt t="30140" x="2667000" y="2933700"/>
          <p14:tracePt t="30156" x="2679700" y="2933700"/>
          <p14:tracePt t="30173" x="2698750" y="2933700"/>
          <p14:tracePt t="30189" x="2717800" y="2933700"/>
          <p14:tracePt t="30190" x="2724150" y="2933700"/>
          <p14:tracePt t="30206" x="2755900" y="2933700"/>
          <p14:tracePt t="30223" x="2787650" y="2933700"/>
          <p14:tracePt t="30239" x="2819400" y="2933700"/>
          <p14:tracePt t="30256" x="2857500" y="2933700"/>
          <p14:tracePt t="30273" x="2889250" y="2933700"/>
          <p14:tracePt t="30290" x="2921000" y="2933700"/>
          <p14:tracePt t="30307" x="2959100" y="2933700"/>
          <p14:tracePt t="30323" x="2997200" y="2933700"/>
          <p14:tracePt t="30340" x="3028950" y="2933700"/>
          <p14:tracePt t="30344" x="3048000" y="2933700"/>
          <p14:tracePt t="30356" x="3067050" y="2933700"/>
          <p14:tracePt t="30373" x="3086100" y="2933700"/>
          <p14:tracePt t="30389" x="3098800" y="2933700"/>
          <p14:tracePt t="30392" x="3105150" y="2933700"/>
          <p14:tracePt t="30408" x="3111500" y="2933700"/>
          <p14:tracePt t="30432" x="3117850" y="2933700"/>
          <p14:tracePt t="30449" x="3124200" y="2933700"/>
          <p14:tracePt t="30467" x="3130550" y="2933700"/>
          <p14:tracePt t="30473" x="3136900" y="2933700"/>
          <p14:tracePt t="30489" x="3143250" y="2933700"/>
          <p14:tracePt t="30506" x="3155950" y="2933700"/>
          <p14:tracePt t="30540" x="3162300" y="2933700"/>
          <p14:tracePt t="31057" x="3168650" y="2933700"/>
          <p14:tracePt t="31063" x="3175000" y="2933700"/>
          <p14:tracePt t="31072" x="3194050" y="2933700"/>
          <p14:tracePt t="31089" x="3244850" y="2933700"/>
          <p14:tracePt t="31106" x="3321050" y="2933700"/>
          <p14:tracePt t="31123" x="3403600" y="2933700"/>
          <p14:tracePt t="31139" x="3479800" y="2933700"/>
          <p14:tracePt t="31156" x="3536950" y="2933700"/>
          <p14:tracePt t="31172" x="3562350" y="2933700"/>
          <p14:tracePt t="31189" x="3581400" y="2933700"/>
          <p14:tracePt t="31241" x="3587750" y="2933700"/>
          <p14:tracePt t="31329" x="3594100" y="2933700"/>
          <p14:tracePt t="31362" x="3606800" y="2940050"/>
          <p14:tracePt t="31378" x="3625850" y="2946400"/>
          <p14:tracePt t="31394" x="3644900" y="2952750"/>
          <p14:tracePt t="31404" x="3663950" y="2959100"/>
          <p14:tracePt t="31414" x="3676650" y="2959100"/>
          <p14:tracePt t="31423" x="3714750" y="2965450"/>
          <p14:tracePt t="31439" x="3752850" y="2978150"/>
          <p14:tracePt t="31456" x="3797300" y="2984500"/>
          <p14:tracePt t="31473" x="3829050" y="2990850"/>
          <p14:tracePt t="31489" x="3873500" y="2997200"/>
          <p14:tracePt t="31506" x="3917950" y="3003550"/>
          <p14:tracePt t="31522" x="3962400" y="3003550"/>
          <p14:tracePt t="31539" x="4013200" y="3003550"/>
          <p14:tracePt t="31557" x="4044950" y="3003550"/>
          <p14:tracePt t="31560" x="4064000" y="3003550"/>
          <p14:tracePt t="31573" x="4076700" y="3003550"/>
          <p14:tracePt t="31589" x="4102100" y="3003550"/>
          <p14:tracePt t="31607" x="4140200" y="3003550"/>
          <p14:tracePt t="31623" x="4178300" y="3003550"/>
          <p14:tracePt t="31640" x="4216400" y="3003550"/>
          <p14:tracePt t="31656" x="4267200" y="3003550"/>
          <p14:tracePt t="31672" x="4305300" y="3003550"/>
          <p14:tracePt t="31689" x="4343400" y="3003550"/>
          <p14:tracePt t="31706" x="4387850" y="3003550"/>
          <p14:tracePt t="31722" x="4432300" y="3003550"/>
          <p14:tracePt t="31739" x="4495800" y="3003550"/>
          <p14:tracePt t="31756" x="4565650" y="3003550"/>
          <p14:tracePt t="31760" x="4610100" y="3003550"/>
          <p14:tracePt t="31772" x="4641850" y="3003550"/>
          <p14:tracePt t="31790" x="4724400" y="3003550"/>
          <p14:tracePt t="31793" x="4768850" y="3003550"/>
          <p14:tracePt t="31807" x="4832350" y="3003550"/>
          <p14:tracePt t="31823" x="4902200" y="3003550"/>
          <p14:tracePt t="31840" x="4965700" y="3003550"/>
          <p14:tracePt t="31856" x="5022850" y="3003550"/>
          <p14:tracePt t="31873" x="5086350" y="3003550"/>
          <p14:tracePt t="31889" x="5156200" y="2997200"/>
          <p14:tracePt t="31906" x="5226050" y="2984500"/>
          <p14:tracePt t="31922" x="5302250" y="2971800"/>
          <p14:tracePt t="31939" x="5372100" y="2952750"/>
          <p14:tracePt t="31956" x="5429250" y="2940050"/>
          <p14:tracePt t="31959" x="5454650" y="2933700"/>
          <p14:tracePt t="31972" x="5473700" y="2927350"/>
          <p14:tracePt t="31975" x="5492750" y="2927350"/>
          <p14:tracePt t="31989" x="5505450" y="2921000"/>
          <p14:tracePt t="32006" x="5530850" y="2908300"/>
          <p14:tracePt t="32008" x="5537200" y="2901950"/>
          <p14:tracePt t="32023" x="5556250" y="2895600"/>
          <p14:tracePt t="32040" x="5562600" y="2889250"/>
          <p14:tracePt t="32056" x="5575300" y="2876550"/>
          <p14:tracePt t="32073" x="5575300" y="2870200"/>
          <p14:tracePt t="32089" x="5588000" y="2844800"/>
          <p14:tracePt t="32106" x="5588000" y="2832100"/>
          <p14:tracePt t="32123" x="5588000" y="2819400"/>
          <p14:tracePt t="32139" x="5588000" y="2800350"/>
          <p14:tracePt t="32156" x="5588000" y="2781300"/>
          <p14:tracePt t="32172" x="5581650" y="2774950"/>
          <p14:tracePt t="32189" x="5568950" y="2768600"/>
          <p14:tracePt t="32192" x="5562600" y="2755900"/>
          <p14:tracePt t="32205" x="5549900" y="2743200"/>
          <p14:tracePt t="32222" x="5499100" y="2724150"/>
          <p14:tracePt t="32239" x="5467350" y="2711450"/>
          <p14:tracePt t="32255" x="5448300" y="2705100"/>
          <p14:tracePt t="32272" x="5422900" y="2698750"/>
          <p14:tracePt t="32290" x="5391150" y="2692400"/>
          <p14:tracePt t="32306" x="5359400" y="2686050"/>
          <p14:tracePt t="32323" x="5340350" y="2686050"/>
          <p14:tracePt t="32340" x="5308600" y="2686050"/>
          <p14:tracePt t="32344" x="5295900" y="2686050"/>
          <p14:tracePt t="32356" x="5289550" y="2686050"/>
          <p14:tracePt t="32373" x="5251450" y="2692400"/>
          <p14:tracePt t="32376" x="5232400" y="2698750"/>
          <p14:tracePt t="32389" x="5226050" y="2705100"/>
          <p14:tracePt t="32406" x="5194300" y="2717800"/>
          <p14:tracePt t="32408" x="5181600" y="2730500"/>
          <p14:tracePt t="32423" x="5168900" y="2749550"/>
          <p14:tracePt t="32439" x="5149850" y="2768600"/>
          <p14:tracePt t="32455" x="5137150" y="2787650"/>
          <p14:tracePt t="32472" x="5137150" y="2794000"/>
          <p14:tracePt t="32489" x="5137150" y="2813050"/>
          <p14:tracePt t="32506" x="5137150" y="2825750"/>
          <p14:tracePt t="32522" x="5137150" y="2844800"/>
          <p14:tracePt t="32539" x="5149850" y="2857500"/>
          <p14:tracePt t="32556" x="5175250" y="2882900"/>
          <p14:tracePt t="32560" x="5194300" y="2895600"/>
          <p14:tracePt t="32573" x="5207000" y="2908300"/>
          <p14:tracePt t="32589" x="5251450" y="2921000"/>
          <p14:tracePt t="32605" x="5295900" y="2933700"/>
          <p14:tracePt t="32607" x="5321300" y="2933700"/>
          <p14:tracePt t="32622" x="5365750" y="2940050"/>
          <p14:tracePt t="32638" x="5410200" y="2940050"/>
          <p14:tracePt t="32655" x="5461000" y="2940050"/>
          <p14:tracePt t="32672" x="5499100" y="2940050"/>
          <p14:tracePt t="32689" x="5524500" y="2921000"/>
          <p14:tracePt t="32705" x="5530850" y="2901950"/>
          <p14:tracePt t="32722" x="5530850" y="2889250"/>
          <p14:tracePt t="32739" x="5530850" y="2870200"/>
          <p14:tracePt t="32755" x="5530850" y="2832100"/>
          <p14:tracePt t="32772" x="5518150" y="2794000"/>
          <p14:tracePt t="32789" x="5499100" y="2749550"/>
          <p14:tracePt t="32806" x="5448300" y="2711450"/>
          <p14:tracePt t="32808" x="5422900" y="2692400"/>
          <p14:tracePt t="32823" x="5372100" y="2660650"/>
          <p14:tracePt t="32839" x="5308600" y="2641600"/>
          <p14:tracePt t="32855" x="5264150" y="2628900"/>
          <p14:tracePt t="32872" x="5232400" y="2628900"/>
          <p14:tracePt t="32889" x="5200650" y="2628900"/>
          <p14:tracePt t="32905" x="5156200" y="2635250"/>
          <p14:tracePt t="32923" x="5124450" y="2654300"/>
          <p14:tracePt t="32939" x="5080000" y="2705100"/>
          <p14:tracePt t="32955" x="5060950" y="2743200"/>
          <p14:tracePt t="32972" x="5048250" y="2781300"/>
          <p14:tracePt t="32989" x="5041900" y="2806700"/>
          <p14:tracePt t="33005" x="5041900" y="2844800"/>
          <p14:tracePt t="33008" x="5048250" y="2857500"/>
          <p14:tracePt t="33023" x="5080000" y="2889250"/>
          <p14:tracePt t="33039" x="5162550" y="2927350"/>
          <p14:tracePt t="33056" x="5270500" y="2946400"/>
          <p14:tracePt t="33072" x="5410200" y="2946400"/>
          <p14:tracePt t="33089" x="5568950" y="2946400"/>
          <p14:tracePt t="33106" x="5689600" y="2914650"/>
          <p14:tracePt t="33122" x="5772150" y="2882900"/>
          <p14:tracePt t="33139" x="5803900" y="2857500"/>
          <p14:tracePt t="33155" x="5816600" y="2819400"/>
          <p14:tracePt t="33172" x="5816600" y="2794000"/>
          <p14:tracePt t="33188" x="5816600" y="2736850"/>
          <p14:tracePt t="33205" x="5791200" y="2698750"/>
          <p14:tracePt t="33222" x="5708650" y="2628900"/>
          <p14:tracePt t="33239" x="5632450" y="2603500"/>
          <p14:tracePt t="33255" x="5562600" y="2584450"/>
          <p14:tracePt t="33272" x="5524500" y="2584450"/>
          <p14:tracePt t="33288" x="5467350" y="2590800"/>
          <p14:tracePt t="33305" x="5410200" y="2622550"/>
          <p14:tracePt t="33322" x="5372100" y="2667000"/>
          <p14:tracePt t="33339" x="5340350" y="2724150"/>
          <p14:tracePt t="33356" x="5321300" y="2755900"/>
          <p14:tracePt t="33359" x="5314950" y="2768600"/>
          <p14:tracePt t="33372" x="5314950" y="2774950"/>
          <p14:tracePt t="33389" x="5314950" y="2787650"/>
          <p14:tracePt t="33392" x="5314950" y="2794000"/>
          <p14:tracePt t="33405" x="5314950" y="2800350"/>
          <p14:tracePt t="33422" x="5321300" y="2819400"/>
          <p14:tracePt t="33440" x="5321300" y="2825750"/>
          <p14:tracePt t="33769" x="5327650" y="2825750"/>
          <p14:tracePt t="33778" x="5346700" y="2832100"/>
          <p14:tracePt t="33789" x="5359400" y="2832100"/>
          <p14:tracePt t="33806" x="5397500" y="2844800"/>
          <p14:tracePt t="33823" x="5441950" y="2851150"/>
          <p14:tracePt t="33839" x="5461000" y="2851150"/>
          <p14:tracePt t="33856" x="5486400" y="2851150"/>
          <p14:tracePt t="33872" x="5511800" y="2844800"/>
          <p14:tracePt t="33888" x="5518150" y="2825750"/>
          <p14:tracePt t="33905" x="5518150" y="2806700"/>
          <p14:tracePt t="33922" x="5518150" y="2774950"/>
          <p14:tracePt t="33938" x="5511800" y="2736850"/>
          <p14:tracePt t="33955" x="5499100" y="2711450"/>
          <p14:tracePt t="33972" x="5461000" y="2679700"/>
          <p14:tracePt t="33975" x="5429250" y="2660650"/>
          <p14:tracePt t="33988" x="5397500" y="2647950"/>
          <p14:tracePt t="34005" x="5346700" y="2628900"/>
          <p14:tracePt t="34022" x="5321300" y="2622550"/>
          <p14:tracePt t="34039" x="5308600" y="2622550"/>
          <p14:tracePt t="34055" x="5295900" y="2622550"/>
          <p14:tracePt t="34072" x="5283200" y="2641600"/>
          <p14:tracePt t="34089" x="5264150" y="2673350"/>
          <p14:tracePt t="34105" x="5257800" y="2711450"/>
          <p14:tracePt t="34122" x="5257800" y="2736850"/>
          <p14:tracePt t="34139" x="5257800" y="2762250"/>
          <p14:tracePt t="34155" x="5257800" y="2787650"/>
          <p14:tracePt t="34172" x="5257800" y="2806700"/>
          <p14:tracePt t="34188" x="5257800" y="2813050"/>
          <p14:tracePt t="34205" x="5270500" y="2819400"/>
          <p14:tracePt t="34222" x="5289550" y="2825750"/>
          <p14:tracePt t="34224" x="5314950" y="2832100"/>
          <p14:tracePt t="34239" x="5353050" y="2832100"/>
          <p14:tracePt t="34255" x="5403850" y="2832100"/>
          <p14:tracePt t="34271" x="5435600" y="2832100"/>
          <p14:tracePt t="34288" x="5448300" y="2832100"/>
          <p14:tracePt t="35647" x="0" y="0"/>
        </p14:tracePtLst>
        <p14:tracePtLst>
          <p14:tracePt t="38104" x="6477000" y="2933700"/>
          <p14:tracePt t="38233" x="6483350" y="2933700"/>
          <p14:tracePt t="38241" x="6502400" y="2933700"/>
          <p14:tracePt t="38254" x="6521450" y="2933700"/>
          <p14:tracePt t="38271" x="6610350" y="2933700"/>
          <p14:tracePt t="38287" x="6680200" y="2933700"/>
          <p14:tracePt t="38303" x="6743700" y="2933700"/>
          <p14:tracePt t="38321" x="6788150" y="2933700"/>
          <p14:tracePt t="38338" x="6819900" y="2933700"/>
          <p14:tracePt t="38354" x="6838950" y="2933700"/>
          <p14:tracePt t="38370" x="6851650" y="2933700"/>
          <p14:tracePt t="38375" x="6864350" y="2933700"/>
          <p14:tracePt t="38404" x="6877050" y="2933700"/>
          <p14:tracePt t="38421" x="6883400" y="2933700"/>
          <p14:tracePt t="38425" x="6889750" y="2933700"/>
          <p14:tracePt t="38437" x="6896100" y="2933700"/>
          <p14:tracePt t="38455" x="6915150" y="2933700"/>
          <p14:tracePt t="38471" x="6927850" y="2933700"/>
          <p14:tracePt t="38488" x="6946900" y="2933700"/>
          <p14:tracePt t="38504" x="6978650" y="2933700"/>
          <p14:tracePt t="38520" x="7010400" y="2933700"/>
          <p14:tracePt t="38537" x="7042150" y="2933700"/>
          <p14:tracePt t="38554" x="7067550" y="2933700"/>
          <p14:tracePt t="38571" x="7092950" y="2933700"/>
          <p14:tracePt t="38575" x="7105650" y="2933700"/>
          <p14:tracePt t="38587" x="7118350" y="2933700"/>
          <p14:tracePt t="38605" x="7143750" y="2933700"/>
          <p14:tracePt t="38609" x="7156450" y="2933700"/>
          <p14:tracePt t="38621" x="7175500" y="2933700"/>
          <p14:tracePt t="38637" x="7207250" y="2940050"/>
          <p14:tracePt t="38654" x="7245350" y="2946400"/>
          <p14:tracePt t="38657" x="7264400" y="2946400"/>
          <p14:tracePt t="38671" x="7302500" y="2952750"/>
          <p14:tracePt t="38687" x="7340600" y="2959100"/>
          <p14:tracePt t="38703" x="7385050" y="2959100"/>
          <p14:tracePt t="38720" x="7429500" y="2965450"/>
          <p14:tracePt t="38737" x="7473950" y="2965450"/>
          <p14:tracePt t="38753" x="7505700" y="2965450"/>
          <p14:tracePt t="38770" x="7543800" y="2965450"/>
          <p14:tracePt t="38786" x="7581900" y="2965450"/>
          <p14:tracePt t="38803" x="7613650" y="2965450"/>
          <p14:tracePt t="38820" x="7645400" y="2965450"/>
          <p14:tracePt t="38837" x="7677150" y="2965450"/>
          <p14:tracePt t="38839" x="7683500" y="2965450"/>
          <p14:tracePt t="38853" x="7702550" y="2965450"/>
          <p14:tracePt t="38871" x="7747000" y="2965450"/>
          <p14:tracePt t="38887" x="7772400" y="2965450"/>
          <p14:tracePt t="38903" x="7810500" y="2965450"/>
          <p14:tracePt t="38920" x="7842250" y="2965450"/>
          <p14:tracePt t="38936" x="7867650" y="2965450"/>
          <p14:tracePt t="38953" x="7899400" y="2965450"/>
          <p14:tracePt t="38970" x="7924800" y="2965450"/>
          <p14:tracePt t="38986" x="7943850" y="2965450"/>
          <p14:tracePt t="39003" x="7962900" y="2965450"/>
          <p14:tracePt t="39019" x="7981950" y="2965450"/>
          <p14:tracePt t="39036" x="7994650" y="2965450"/>
          <p14:tracePt t="39053" x="8020050" y="2965450"/>
          <p14:tracePt t="39055" x="8026400" y="2965450"/>
          <p14:tracePt t="39069" x="8039100" y="2965450"/>
          <p14:tracePt t="39087" x="8077200" y="2965450"/>
          <p14:tracePt t="39103" x="8102600" y="2965450"/>
          <p14:tracePt t="39120" x="8128000" y="2965450"/>
          <p14:tracePt t="39137" x="8147050" y="2965450"/>
          <p14:tracePt t="39154" x="8178800" y="2965450"/>
          <p14:tracePt t="39170" x="8204200" y="2965450"/>
          <p14:tracePt t="39186" x="8229600" y="2965450"/>
          <p14:tracePt t="39203" x="8248650" y="2965450"/>
          <p14:tracePt t="39219" x="8274050" y="2965450"/>
          <p14:tracePt t="39236" x="8286750" y="2965450"/>
          <p14:tracePt t="39253" x="8293100" y="2965450"/>
          <p14:tracePt t="39270" x="8318500" y="2965450"/>
          <p14:tracePt t="39286" x="8337550" y="2965450"/>
          <p14:tracePt t="39303" x="8362950" y="2965450"/>
          <p14:tracePt t="39320" x="8382000" y="2965450"/>
          <p14:tracePt t="39337" x="8401050" y="2965450"/>
          <p14:tracePt t="39353" x="8413750" y="2965450"/>
          <p14:tracePt t="39370" x="8426450" y="2965450"/>
          <p14:tracePt t="39387" x="8432800" y="2965450"/>
          <p14:tracePt t="39404" x="8439150" y="2965450"/>
          <p14:tracePt t="39420" x="8451850" y="2965450"/>
          <p14:tracePt t="39437" x="8464550" y="2965450"/>
          <p14:tracePt t="39440" x="8477250" y="2965450"/>
          <p14:tracePt t="39456" x="8483600" y="2965450"/>
          <p14:tracePt t="39470" x="8489950" y="2965450"/>
          <p14:tracePt t="39487" x="8502650" y="2965450"/>
          <p14:tracePt t="39503" x="8509000" y="2965450"/>
          <p14:tracePt t="39520" x="8528050" y="2965450"/>
          <p14:tracePt t="39536" x="8547100" y="2965450"/>
          <p14:tracePt t="39553" x="8572500" y="2965450"/>
          <p14:tracePt t="39570" x="8597900" y="2965450"/>
          <p14:tracePt t="39587" x="8616950" y="2965450"/>
          <p14:tracePt t="39603" x="8636000" y="2965450"/>
          <p14:tracePt t="39620" x="8648700" y="2965450"/>
          <p14:tracePt t="39623" x="8655050" y="2965450"/>
          <p14:tracePt t="39637" x="8661400" y="2965450"/>
          <p14:tracePt t="39653" x="8674100" y="2965450"/>
          <p14:tracePt t="39670" x="8686800" y="2965450"/>
          <p14:tracePt t="39687" x="8705850" y="2965450"/>
          <p14:tracePt t="39703" x="8724900" y="2965450"/>
          <p14:tracePt t="39720" x="8737600" y="2965450"/>
          <p14:tracePt t="39736" x="8756650" y="2965450"/>
          <p14:tracePt t="39753" x="8775700" y="2965450"/>
          <p14:tracePt t="39770" x="8801100" y="2965450"/>
          <p14:tracePt t="39786" x="8820150" y="2965450"/>
          <p14:tracePt t="39803" x="8832850" y="2965450"/>
          <p14:tracePt t="39820" x="8858250" y="2965450"/>
          <p14:tracePt t="39837" x="8896350" y="2965450"/>
          <p14:tracePt t="39840" x="8909050" y="2965450"/>
          <p14:tracePt t="39853" x="8928100" y="2965450"/>
          <p14:tracePt t="39871" x="8966200" y="2965450"/>
          <p14:tracePt t="39887" x="8985250" y="2965450"/>
          <p14:tracePt t="39903" x="8997950" y="2965450"/>
          <p14:tracePt t="39920" x="9017000" y="2965450"/>
          <p14:tracePt t="39936" x="9042400" y="2965450"/>
          <p14:tracePt t="39953" x="9048750" y="2965450"/>
          <p14:tracePt t="39969" x="9061450" y="2965450"/>
          <p14:tracePt t="39986" x="9067800" y="2965450"/>
          <p14:tracePt t="40003" x="9074150" y="2965450"/>
          <p14:tracePt t="40019" x="9086850" y="2965450"/>
          <p14:tracePt t="40024" x="9093200" y="2965450"/>
          <p14:tracePt t="40041" x="9099550" y="2965450"/>
          <p14:tracePt t="40053" x="9105900" y="2965450"/>
          <p14:tracePt t="40070" x="9118600" y="2965450"/>
          <p14:tracePt t="40087" x="9137650" y="2965450"/>
          <p14:tracePt t="40103" x="9150350" y="2965450"/>
          <p14:tracePt t="40119" x="9156700" y="2965450"/>
          <p14:tracePt t="40136" x="9169400" y="2965450"/>
          <p14:tracePt t="40153" x="9175750" y="2965450"/>
          <p14:tracePt t="40169" x="9194800" y="2965450"/>
          <p14:tracePt t="40186" x="9213850" y="2965450"/>
          <p14:tracePt t="40203" x="9232900" y="2965450"/>
          <p14:tracePt t="40219" x="9264650" y="2965450"/>
          <p14:tracePt t="40236" x="9302750" y="2965450"/>
          <p14:tracePt t="40253" x="9328150" y="2971800"/>
          <p14:tracePt t="40255" x="9340850" y="2971800"/>
          <p14:tracePt t="40269" x="9347200" y="2971800"/>
          <p14:tracePt t="40286" x="9385300" y="2971800"/>
          <p14:tracePt t="40303" x="9410700" y="2971800"/>
          <p14:tracePt t="40319" x="9442450" y="2971800"/>
          <p14:tracePt t="40336" x="9467850" y="2971800"/>
          <p14:tracePt t="40353" x="9499600" y="2971800"/>
          <p14:tracePt t="40370" x="9537700" y="2971800"/>
          <p14:tracePt t="40386" x="9569450" y="2971800"/>
          <p14:tracePt t="40403" x="9601200" y="2971800"/>
          <p14:tracePt t="40420" x="9632950" y="2971800"/>
          <p14:tracePt t="40436" x="9664700" y="2971800"/>
          <p14:tracePt t="40441" x="9671050" y="2971800"/>
          <p14:tracePt t="40453" x="9683750" y="2971800"/>
          <p14:tracePt t="40470" x="9709150" y="2971800"/>
          <p14:tracePt t="40472" x="9728200" y="2971800"/>
          <p14:tracePt t="40487" x="9759950" y="2971800"/>
          <p14:tracePt t="40503" x="9810750" y="2978150"/>
          <p14:tracePt t="40519" x="9861550" y="2978150"/>
          <p14:tracePt t="40536" x="9912350" y="2978150"/>
          <p14:tracePt t="40553" x="9982200" y="2978150"/>
          <p14:tracePt t="40569" x="10045700" y="2978150"/>
          <p14:tracePt t="40587" x="10109200" y="2978150"/>
          <p14:tracePt t="40603" x="10166350" y="2978150"/>
          <p14:tracePt t="40620" x="10223500" y="2978150"/>
          <p14:tracePt t="40636" x="10267950" y="2978150"/>
          <p14:tracePt t="40639" x="10293350" y="2978150"/>
          <p14:tracePt t="40653" x="10312400" y="2978150"/>
          <p14:tracePt t="40669" x="10344150" y="2978150"/>
          <p14:tracePt t="40687" x="10407650" y="2978150"/>
          <p14:tracePt t="40703" x="10452100" y="2978150"/>
          <p14:tracePt t="40719" x="10490200" y="2978150"/>
          <p14:tracePt t="40736" x="10521950" y="2978150"/>
          <p14:tracePt t="40753" x="10560050" y="2978150"/>
          <p14:tracePt t="40769" x="10585450" y="2978150"/>
          <p14:tracePt t="40786" x="10604500" y="2978150"/>
          <p14:tracePt t="40803" x="10623550" y="2978150"/>
          <p14:tracePt t="40819" x="10642600" y="2978150"/>
          <p14:tracePt t="40837" x="10648950" y="2978150"/>
          <p14:tracePt t="40853" x="10655300" y="2978150"/>
          <p14:tracePt t="40855" x="10661650" y="2978150"/>
          <p14:tracePt t="40888" x="10668000" y="2978150"/>
          <p14:tracePt t="40921" x="10674350" y="2978150"/>
          <p14:tracePt t="42263" x="10680700" y="2978150"/>
          <p14:tracePt t="42272" x="10687050" y="2978150"/>
          <p14:tracePt t="42289" x="10693400" y="2978150"/>
          <p14:tracePt t="42344" x="10699750" y="2978150"/>
          <p14:tracePt t="42353" x="10706100" y="2978150"/>
          <p14:tracePt t="42403" x="10712450" y="2978150"/>
          <p14:tracePt t="42434" x="10718800" y="2978150"/>
          <p14:tracePt t="44623" x="0" y="0"/>
        </p14:tracePtLst>
        <p14:tracePtLst>
          <p14:tracePt t="46578" x="1974850" y="3422650"/>
          <p14:tracePt t="46632" x="1974850" y="3429000"/>
          <p14:tracePt t="46641" x="1981200" y="3429000"/>
          <p14:tracePt t="46652" x="1993900" y="3429000"/>
          <p14:tracePt t="46668" x="2038350" y="3435350"/>
          <p14:tracePt t="46684" x="2101850" y="3435350"/>
          <p14:tracePt t="46688" x="2165350" y="3435350"/>
          <p14:tracePt t="46701" x="2241550" y="3435350"/>
          <p14:tracePt t="46718" x="2419350" y="3435350"/>
          <p14:tracePt t="46735" x="2660650" y="3435350"/>
          <p14:tracePt t="46751" x="2781300" y="3435350"/>
          <p14:tracePt t="46767" x="2838450" y="3435350"/>
          <p14:tracePt t="46784" x="2870200" y="3435350"/>
          <p14:tracePt t="46801" x="2901950" y="3435350"/>
          <p14:tracePt t="46817" x="2921000" y="3435350"/>
          <p14:tracePt t="46834" x="2946400" y="3435350"/>
          <p14:tracePt t="46850" x="2965450" y="3435350"/>
          <p14:tracePt t="46867" x="2978150" y="3435350"/>
          <p14:tracePt t="46884" x="2990850" y="3435350"/>
          <p14:tracePt t="46901" x="2997200" y="3435350"/>
          <p14:tracePt t="46936" x="3003550" y="3435350"/>
          <p14:tracePt t="46962" x="3009900" y="3435350"/>
          <p14:tracePt t="46968" x="3016250" y="3435350"/>
          <p14:tracePt t="46984" x="3035300" y="3441700"/>
          <p14:tracePt t="47001" x="3041650" y="3441700"/>
          <p14:tracePt t="47017" x="3048000" y="3441700"/>
          <p14:tracePt t="47319" x="0" y="0"/>
        </p14:tracePtLst>
        <p14:tracePtLst>
          <p14:tracePt t="47930" x="3302000" y="3454400"/>
          <p14:tracePt t="47999" x="3308350" y="3454400"/>
          <p14:tracePt t="48008" x="3314700" y="3454400"/>
          <p14:tracePt t="48017" x="3333750" y="3454400"/>
          <p14:tracePt t="48033" x="3378200" y="3454400"/>
          <p14:tracePt t="48050" x="3460750" y="3454400"/>
          <p14:tracePt t="48067" x="3575050" y="3454400"/>
          <p14:tracePt t="48083" x="3727450" y="3454400"/>
          <p14:tracePt t="48100" x="3886200" y="3454400"/>
          <p14:tracePt t="48104" x="3956050" y="3454400"/>
          <p14:tracePt t="48117" x="4032250" y="3454400"/>
          <p14:tracePt t="48134" x="4197350" y="3441700"/>
          <p14:tracePt t="48151" x="4235450" y="3435350"/>
          <p14:tracePt t="48167" x="4273550" y="3429000"/>
          <p14:tracePt t="48184" x="4305300" y="3429000"/>
          <p14:tracePt t="48201" x="4324350" y="3429000"/>
          <p14:tracePt t="48217" x="4343400" y="3429000"/>
          <p14:tracePt t="48233" x="4368800" y="3429000"/>
          <p14:tracePt t="48250" x="4387850" y="3429000"/>
          <p14:tracePt t="48267" x="4400550" y="3429000"/>
          <p14:tracePt t="48284" x="4425950" y="3422650"/>
          <p14:tracePt t="48300" x="4464050" y="3409950"/>
          <p14:tracePt t="48304" x="4470400" y="3403600"/>
          <p14:tracePt t="48317" x="4483100" y="3397250"/>
          <p14:tracePt t="48333" x="4508500" y="3384550"/>
          <p14:tracePt t="48351" x="4533900" y="3346450"/>
          <p14:tracePt t="48367" x="4546600" y="3314700"/>
          <p14:tracePt t="48384" x="4559300" y="3270250"/>
          <p14:tracePt t="48401" x="4565650" y="3238500"/>
          <p14:tracePt t="48417" x="4565650" y="3213100"/>
          <p14:tracePt t="48433" x="4565650" y="3187700"/>
          <p14:tracePt t="48450" x="4565650" y="3175000"/>
          <p14:tracePt t="48467" x="4565650" y="3168650"/>
          <p14:tracePt t="48483" x="4565650" y="3162300"/>
          <p14:tracePt t="48500" x="4559300" y="3149600"/>
          <p14:tracePt t="48517" x="4540250" y="3136900"/>
          <p14:tracePt t="48519" x="4521200" y="3130550"/>
          <p14:tracePt t="48533" x="4502150" y="3124200"/>
          <p14:tracePt t="48551" x="4457700" y="3117850"/>
          <p14:tracePt t="48567" x="4438650" y="3117850"/>
          <p14:tracePt t="48583" x="4425950" y="3117850"/>
          <p14:tracePt t="48600" x="4419600" y="3117850"/>
          <p14:tracePt t="48634" x="4413250" y="3117850"/>
          <p14:tracePt t="48808" x="0" y="0"/>
        </p14:tracePtLst>
        <p14:tracePtLst>
          <p14:tracePt t="49385" x="4851400" y="3429000"/>
          <p14:tracePt t="49441" x="4851400" y="3435350"/>
          <p14:tracePt t="49450" x="4857750" y="3435350"/>
          <p14:tracePt t="49457" x="4864100" y="3435350"/>
          <p14:tracePt t="49468" x="4876800" y="3435350"/>
          <p14:tracePt t="49484" x="4902200" y="3435350"/>
          <p14:tracePt t="49500" x="4933950" y="3435350"/>
          <p14:tracePt t="49503" x="4959350" y="3435350"/>
          <p14:tracePt t="49516" x="4984750" y="3435350"/>
          <p14:tracePt t="49520" x="5016500" y="3435350"/>
          <p14:tracePt t="49533" x="5048250" y="3435350"/>
          <p14:tracePt t="49550" x="5124450" y="3435350"/>
          <p14:tracePt t="49567" x="5295900" y="3435350"/>
          <p14:tracePt t="49583" x="5410200" y="3435350"/>
          <p14:tracePt t="49600" x="5499100" y="3435350"/>
          <p14:tracePt t="49616" x="5562600" y="3435350"/>
          <p14:tracePt t="49633" x="5607050" y="3435350"/>
          <p14:tracePt t="49650" x="5626100" y="3435350"/>
          <p14:tracePt t="49667" x="5632450" y="3435350"/>
          <p14:tracePt t="49823" x="0" y="0"/>
        </p14:tracePtLst>
        <p14:tracePtLst>
          <p14:tracePt t="50619" x="6057900" y="3435350"/>
          <p14:tracePt t="50705" x="6064250" y="3435350"/>
          <p14:tracePt t="50713" x="6070600" y="3435350"/>
          <p14:tracePt t="50730" x="6083300" y="3435350"/>
          <p14:tracePt t="50738" x="6096000" y="3435350"/>
          <p14:tracePt t="50749" x="6115050" y="3435350"/>
          <p14:tracePt t="50766" x="6165850" y="3435350"/>
          <p14:tracePt t="50783" x="6273800" y="3435350"/>
          <p14:tracePt t="50799" x="6356350" y="3435350"/>
          <p14:tracePt t="50816" x="6477000" y="3435350"/>
          <p14:tracePt t="50832" x="6604000" y="3435350"/>
          <p14:tracePt t="50849" x="6731000" y="3435350"/>
          <p14:tracePt t="50866" x="6858000" y="3435350"/>
          <p14:tracePt t="50883" x="6972300" y="3435350"/>
          <p14:tracePt t="50899" x="7061200" y="3435350"/>
          <p14:tracePt t="50917" x="7118350" y="3435350"/>
          <p14:tracePt t="50933" x="7162800" y="3435350"/>
          <p14:tracePt t="50935" x="7188200" y="3435350"/>
          <p14:tracePt t="50949" x="7207250" y="3435350"/>
          <p14:tracePt t="50967" x="7245350" y="3435350"/>
          <p14:tracePt t="50970" x="7264400" y="3435350"/>
          <p14:tracePt t="50983" x="7296150" y="3435350"/>
          <p14:tracePt t="50999" x="7327900" y="3435350"/>
          <p14:tracePt t="51016" x="7346950" y="3435350"/>
          <p14:tracePt t="51032" x="7378700" y="3435350"/>
          <p14:tracePt t="51049" x="7397750" y="3435350"/>
          <p14:tracePt t="51066" x="7423150" y="3435350"/>
          <p14:tracePt t="51082" x="7448550" y="3435350"/>
          <p14:tracePt t="51099" x="7480300" y="3435350"/>
          <p14:tracePt t="51116" x="7512050" y="3435350"/>
          <p14:tracePt t="51132" x="7543800" y="3435350"/>
          <p14:tracePt t="51136" x="7562850" y="3435350"/>
          <p14:tracePt t="51149" x="7581900" y="3435350"/>
          <p14:tracePt t="51166" x="7613650" y="3435350"/>
          <p14:tracePt t="51168" x="7632700" y="3435350"/>
          <p14:tracePt t="51182" x="7664450" y="3435350"/>
          <p14:tracePt t="51199" x="7696200" y="3435350"/>
          <p14:tracePt t="51216" x="7740650" y="3435350"/>
          <p14:tracePt t="51232" x="7785100" y="3435350"/>
          <p14:tracePt t="51249" x="7835900" y="3435350"/>
          <p14:tracePt t="51265" x="7880350" y="3435350"/>
          <p14:tracePt t="51282" x="7924800" y="3435350"/>
          <p14:tracePt t="51300" x="7962900" y="3435350"/>
          <p14:tracePt t="51303" x="7988300" y="3435350"/>
          <p14:tracePt t="51316" x="8013700" y="3435350"/>
          <p14:tracePt t="51332" x="8051800" y="3435350"/>
          <p14:tracePt t="51336" x="8077200" y="3435350"/>
          <p14:tracePt t="51349" x="8089900" y="3435350"/>
          <p14:tracePt t="51367" x="8159750" y="3435350"/>
          <p14:tracePt t="51383" x="8197850" y="3435350"/>
          <p14:tracePt t="51400" x="8235950" y="3435350"/>
          <p14:tracePt t="51417" x="8274050" y="3435350"/>
          <p14:tracePt t="51433" x="8305800" y="3435350"/>
          <p14:tracePt t="51450" x="8331200" y="3435350"/>
          <p14:tracePt t="51467" x="8362950" y="3435350"/>
          <p14:tracePt t="51482" x="8394700" y="3435350"/>
          <p14:tracePt t="51499" x="8420100" y="3435350"/>
          <p14:tracePt t="51517" x="8445500" y="3435350"/>
          <p14:tracePt t="51520" x="8464550" y="3435350"/>
          <p14:tracePt t="51532" x="8470900" y="3435350"/>
          <p14:tracePt t="51549" x="8483600" y="3435350"/>
          <p14:tracePt t="51552" x="8489950" y="3435350"/>
          <p14:tracePt t="51578" x="8496300" y="3435350"/>
          <p14:tracePt t="51601" x="8502650" y="3435350"/>
          <p14:tracePt t="51616" x="8509000" y="3435350"/>
          <p14:tracePt t="51632" x="8515350" y="3435350"/>
          <p14:tracePt t="51640" x="8521700" y="3435350"/>
          <p14:tracePt t="53159" x="0" y="0"/>
        </p14:tracePtLst>
        <p14:tracePtLst>
          <p14:tracePt t="63609" x="1676400" y="4197350"/>
          <p14:tracePt t="63711" x="1689100" y="4197350"/>
          <p14:tracePt t="63719" x="1714500" y="4203700"/>
          <p14:tracePt t="63728" x="1758950" y="4210050"/>
          <p14:tracePt t="63745" x="1898650" y="4229100"/>
          <p14:tracePt t="63761" x="2038350" y="4235450"/>
          <p14:tracePt t="63778" x="2165350" y="4235450"/>
          <p14:tracePt t="63794" x="2260600" y="4235450"/>
          <p14:tracePt t="63811" x="2311400" y="4235450"/>
          <p14:tracePt t="63828" x="2324100" y="4235450"/>
          <p14:tracePt t="63844" x="2330450" y="4235450"/>
          <p14:tracePt t="63993" x="2324100" y="4235450"/>
          <p14:tracePt t="64000" x="2317750" y="4235450"/>
          <p14:tracePt t="64012" x="2305050" y="4235450"/>
          <p14:tracePt t="64029" x="2266950" y="4235450"/>
          <p14:tracePt t="64045" x="2209800" y="4235450"/>
          <p14:tracePt t="64048" x="2178050" y="4235450"/>
          <p14:tracePt t="64061" x="2133600" y="4235450"/>
          <p14:tracePt t="64078" x="2051050" y="4235450"/>
          <p14:tracePt t="64094" x="2006600" y="4235450"/>
          <p14:tracePt t="64111" x="1955800" y="4235450"/>
          <p14:tracePt t="64128" x="1924050" y="4241800"/>
          <p14:tracePt t="64145" x="1905000" y="4248150"/>
          <p14:tracePt t="64161" x="1879600" y="4254500"/>
          <p14:tracePt t="64195" x="1866900" y="4254500"/>
          <p14:tracePt t="64212" x="1860550" y="4254500"/>
          <p14:tracePt t="64329" x="1854200" y="4254500"/>
          <p14:tracePt t="64337" x="1847850" y="4254500"/>
          <p14:tracePt t="64353" x="1841500" y="4254500"/>
          <p14:tracePt t="64361" x="1828800" y="4254500"/>
          <p14:tracePt t="64378" x="1809750" y="4254500"/>
          <p14:tracePt t="64395" x="1771650" y="4254500"/>
          <p14:tracePt t="64412" x="1727200" y="4254500"/>
          <p14:tracePt t="64415" x="1714500" y="4254500"/>
          <p14:tracePt t="64428" x="1695450" y="4254500"/>
          <p14:tracePt t="64445" x="1670050" y="4254500"/>
          <p14:tracePt t="64464" x="1651000" y="4254500"/>
          <p14:tracePt t="64515" x="1644650" y="4254500"/>
          <p14:tracePt t="64657" x="1663700" y="4254500"/>
          <p14:tracePt t="64665" x="1689100" y="4254500"/>
          <p14:tracePt t="64679" x="1746250" y="4254500"/>
          <p14:tracePt t="64695" x="1790700" y="4254500"/>
          <p14:tracePt t="64711" x="1841500" y="4254500"/>
          <p14:tracePt t="64728" x="1885950" y="4254500"/>
          <p14:tracePt t="64745" x="1924050" y="4254500"/>
          <p14:tracePt t="64762" x="1955800" y="4254500"/>
          <p14:tracePt t="64778" x="1962150" y="4254500"/>
          <p14:tracePt t="64795" x="1968500" y="4254500"/>
          <p14:tracePt t="64811" x="1974850" y="4254500"/>
          <p14:tracePt t="64828" x="1974850" y="4248150"/>
          <p14:tracePt t="64845" x="1981200" y="4241800"/>
          <p14:tracePt t="64861" x="1987550" y="4241800"/>
          <p14:tracePt t="64878" x="1987550" y="4222750"/>
          <p14:tracePt t="64895" x="1987550" y="4216400"/>
          <p14:tracePt t="64911" x="1987550" y="4203700"/>
          <p14:tracePt t="64928" x="1987550" y="4178300"/>
          <p14:tracePt t="64944" x="1981200" y="4159250"/>
          <p14:tracePt t="64961" x="1955800" y="4140200"/>
          <p14:tracePt t="64979" x="1924050" y="4127500"/>
          <p14:tracePt t="64995" x="1873250" y="4108450"/>
          <p14:tracePt t="65011" x="1803400" y="4083050"/>
          <p14:tracePt t="65016" x="1778000" y="4076700"/>
          <p14:tracePt t="65028" x="1758950" y="4076700"/>
          <p14:tracePt t="65045" x="1733550" y="4076700"/>
          <p14:tracePt t="65048" x="1727200" y="4076700"/>
          <p14:tracePt t="65061" x="1714500" y="4076700"/>
          <p14:tracePt t="65078" x="1682750" y="4095750"/>
          <p14:tracePt t="65095" x="1663700" y="4114800"/>
          <p14:tracePt t="65111" x="1651000" y="4146550"/>
          <p14:tracePt t="65128" x="1651000" y="4159250"/>
          <p14:tracePt t="65144" x="1651000" y="4178300"/>
          <p14:tracePt t="65161" x="1651000" y="4191000"/>
          <p14:tracePt t="65178" x="1663700" y="4222750"/>
          <p14:tracePt t="65194" x="1708150" y="4241800"/>
          <p14:tracePt t="65211" x="1752600" y="4248150"/>
          <p14:tracePt t="65229" x="1822450" y="4267200"/>
          <p14:tracePt t="65245" x="1879600" y="4279900"/>
          <p14:tracePt t="65248" x="1892300" y="4279900"/>
          <p14:tracePt t="65263" x="1911350" y="4279900"/>
          <p14:tracePt t="65278" x="1924050" y="4279900"/>
          <p14:tracePt t="65296" x="1943100" y="4273550"/>
          <p14:tracePt t="65311" x="1943100" y="4267200"/>
          <p14:tracePt t="65337" x="1943100" y="4260850"/>
          <p14:tracePt t="65599" x="0" y="0"/>
        </p14:tracePtLst>
        <p14:tracePtLst>
          <p14:tracePt t="66483" x="2305050" y="4152900"/>
          <p14:tracePt t="66489" x="2311400" y="4146550"/>
          <p14:tracePt t="66505" x="2311400" y="4140200"/>
          <p14:tracePt t="66602" x="2305050" y="4140200"/>
          <p14:tracePt t="66609" x="2286000" y="4140200"/>
          <p14:tracePt t="66617" x="2279650" y="4146550"/>
          <p14:tracePt t="66628" x="2266950" y="4152900"/>
          <p14:tracePt t="66644" x="2241550" y="4171950"/>
          <p14:tracePt t="66660" x="2216150" y="4178300"/>
          <p14:tracePt t="66663" x="2209800" y="4184650"/>
          <p14:tracePt t="66677" x="2209800" y="4191000"/>
          <p14:tracePt t="66712" x="2209800" y="4197350"/>
          <p14:tracePt t="66728" x="2209800" y="4203700"/>
          <p14:tracePt t="66746" x="2209800" y="4210050"/>
          <p14:tracePt t="66762" x="2209800" y="4216400"/>
          <p14:tracePt t="66778" x="2216150" y="4216400"/>
          <p14:tracePt t="66794" x="2228850" y="4222750"/>
          <p14:tracePt t="66811" x="2241550" y="4222750"/>
          <p14:tracePt t="66827" x="2273300" y="4222750"/>
          <p14:tracePt t="66844" x="2298700" y="4222750"/>
          <p14:tracePt t="66847" x="2317750" y="4222750"/>
          <p14:tracePt t="66860" x="2324100" y="4222750"/>
          <p14:tracePt t="66877" x="2343150" y="4222750"/>
          <p14:tracePt t="66894" x="2349500" y="4222750"/>
          <p14:tracePt t="66912" x="2355850" y="4222750"/>
          <p14:tracePt t="66943" x="2355850" y="4216400"/>
          <p14:tracePt t="66952" x="2355850" y="4210050"/>
          <p14:tracePt t="66967" x="2355850" y="4203700"/>
          <p14:tracePt t="66992" x="2355850" y="4197350"/>
          <p14:tracePt t="67008" x="2355850" y="4191000"/>
          <p14:tracePt t="67351" x="0" y="0"/>
        </p14:tracePtLst>
        <p14:tracePtLst>
          <p14:tracePt t="68986" x="2254250" y="4140200"/>
          <p14:tracePt t="69001" x="2254250" y="4146550"/>
          <p14:tracePt t="69010" x="2254250" y="4152900"/>
          <p14:tracePt t="69027" x="2254250" y="4171950"/>
          <p14:tracePt t="69044" x="2254250" y="4184650"/>
          <p14:tracePt t="69060" x="2254250" y="4197350"/>
          <p14:tracePt t="69076" x="2260600" y="4203700"/>
          <p14:tracePt t="69093" x="2266950" y="4210050"/>
          <p14:tracePt t="69111" x="2286000" y="4216400"/>
          <p14:tracePt t="69126" x="2305050" y="4222750"/>
          <p14:tracePt t="69143" x="2324100" y="4222750"/>
          <p14:tracePt t="69160" x="2343150" y="4222750"/>
          <p14:tracePt t="69176" x="2362200" y="4222750"/>
          <p14:tracePt t="69193" x="2368550" y="4222750"/>
          <p14:tracePt t="69210" x="2374900" y="4222750"/>
          <p14:tracePt t="69227" x="2381250" y="4222750"/>
          <p14:tracePt t="69260" x="2381250" y="4216400"/>
          <p14:tracePt t="69431" x="0" y="0"/>
        </p14:tracePtLst>
        <p14:tracePtLst>
          <p14:tracePt t="69993" x="1790700" y="4044950"/>
          <p14:tracePt t="70097" x="1797050" y="4044950"/>
          <p14:tracePt t="70105" x="1822450" y="4044950"/>
          <p14:tracePt t="70113" x="1860550" y="4044950"/>
          <p14:tracePt t="70126" x="1962150" y="4044950"/>
          <p14:tracePt t="70143" x="2063750" y="4044950"/>
          <p14:tracePt t="70159" x="2165350" y="4044950"/>
          <p14:tracePt t="70176" x="2216150" y="4044950"/>
          <p14:tracePt t="70192" x="2247900" y="4044950"/>
          <p14:tracePt t="70209" x="2254250" y="4044950"/>
          <p14:tracePt t="70226" x="2260600" y="4044950"/>
          <p14:tracePt t="70655" x="0" y="0"/>
        </p14:tracePtLst>
        <p14:tracePtLst>
          <p14:tracePt t="72738" x="1473200" y="4070350"/>
          <p14:tracePt t="72768" x="1473200" y="4076700"/>
          <p14:tracePt t="72778" x="1473200" y="4083050"/>
          <p14:tracePt t="72785" x="1473200" y="4089400"/>
          <p14:tracePt t="72800" x="1473200" y="4102100"/>
          <p14:tracePt t="72810" x="1479550" y="4114800"/>
          <p14:tracePt t="72826" x="1498600" y="4133850"/>
          <p14:tracePt t="72842" x="1530350" y="4159250"/>
          <p14:tracePt t="72859" x="1581150" y="4191000"/>
          <p14:tracePt t="72875" x="1663700" y="4222750"/>
          <p14:tracePt t="72880" x="1720850" y="4235450"/>
          <p14:tracePt t="72892" x="1778000" y="4254500"/>
          <p14:tracePt t="72909" x="1873250" y="4267200"/>
          <p14:tracePt t="72913" x="1911350" y="4267200"/>
          <p14:tracePt t="72925" x="1949450" y="4267200"/>
          <p14:tracePt t="72943" x="2082800" y="4267200"/>
          <p14:tracePt t="72959" x="2146300" y="4267200"/>
          <p14:tracePt t="72975" x="2197100" y="4260850"/>
          <p14:tracePt t="72993" x="2241550" y="4248150"/>
          <p14:tracePt t="73010" x="2266950" y="4229100"/>
          <p14:tracePt t="73016" x="2279650" y="4229100"/>
          <p14:tracePt t="73025" x="2292350" y="4222750"/>
          <p14:tracePt t="73043" x="2311400" y="4203700"/>
          <p14:tracePt t="73048" x="2317750" y="4197350"/>
          <p14:tracePt t="73059" x="2330450" y="4197350"/>
          <p14:tracePt t="73076" x="2336800" y="4184650"/>
          <p14:tracePt t="73079" x="2343150" y="4178300"/>
          <p14:tracePt t="73121" x="2349500" y="4171950"/>
          <p14:tracePt t="73161" x="2355850" y="4171950"/>
          <p14:tracePt t="73177" x="2362200" y="4165600"/>
          <p14:tracePt t="73225" x="2368550" y="4165600"/>
          <p14:tracePt t="73232" x="2374900" y="4159250"/>
          <p14:tracePt t="73338" x="2374900" y="4152900"/>
          <p14:tracePt t="73344" x="2374900" y="4146550"/>
          <p14:tracePt t="73361" x="2362200" y="4140200"/>
          <p14:tracePt t="73375" x="2330450" y="4127500"/>
          <p14:tracePt t="73392" x="2286000" y="4108450"/>
          <p14:tracePt t="73409" x="2266950" y="4102100"/>
          <p14:tracePt t="73425" x="2254250" y="4102100"/>
          <p14:tracePt t="73496" x="2241550" y="4102100"/>
          <p14:tracePt t="73516" x="2241550" y="4114800"/>
          <p14:tracePt t="73525" x="2241550" y="4121150"/>
          <p14:tracePt t="73532" x="2241550" y="4133850"/>
          <p14:tracePt t="73542" x="2241550" y="4146550"/>
          <p14:tracePt t="73559" x="2241550" y="4159250"/>
          <p14:tracePt t="73575" x="2241550" y="4165600"/>
          <p14:tracePt t="73591" x="2241550" y="4184650"/>
          <p14:tracePt t="73608" x="2247900" y="4197350"/>
          <p14:tracePt t="73624" x="2266950" y="4203700"/>
          <p14:tracePt t="73641" x="2286000" y="4216400"/>
          <p14:tracePt t="73658" x="2305050" y="4222750"/>
          <p14:tracePt t="73675" x="2330450" y="4222750"/>
          <p14:tracePt t="73691" x="2381250" y="4222750"/>
          <p14:tracePt t="73708" x="2419350" y="4222750"/>
          <p14:tracePt t="73725" x="2438400" y="4222750"/>
          <p14:tracePt t="73751" x="2444750" y="4216400"/>
          <p14:tracePt t="73776" x="2444750" y="4210050"/>
          <p14:tracePt t="73783" x="2444750" y="4203700"/>
          <p14:tracePt t="73791" x="2444750" y="4197350"/>
          <p14:tracePt t="73808" x="2438400" y="4184650"/>
          <p14:tracePt t="73825" x="2425700" y="4178300"/>
          <p14:tracePt t="73841" x="2419350" y="4165600"/>
          <p14:tracePt t="73858" x="2400300" y="4159250"/>
          <p14:tracePt t="73874" x="2362200" y="4152900"/>
          <p14:tracePt t="73891" x="2349500" y="4146550"/>
          <p14:tracePt t="73908" x="2336800" y="4146550"/>
          <p14:tracePt t="73924" x="2330450" y="4146550"/>
          <p14:tracePt t="73941" x="2324100" y="4146550"/>
          <p14:tracePt t="73959" x="2311400" y="4152900"/>
          <p14:tracePt t="73975" x="2311400" y="4159250"/>
          <p14:tracePt t="73991" x="2311400" y="4171950"/>
          <p14:tracePt t="74008" x="2311400" y="4184650"/>
          <p14:tracePt t="74026" x="2311400" y="4191000"/>
          <p14:tracePt t="74042" x="2311400" y="4197350"/>
          <p14:tracePt t="74089" x="2317750" y="4197350"/>
          <p14:tracePt t="74096" x="2324100" y="4197350"/>
          <p14:tracePt t="74129" x="2330450" y="4197350"/>
          <p14:tracePt t="74145" x="2330450" y="4191000"/>
          <p14:tracePt t="74152" x="2330450" y="4184650"/>
          <p14:tracePt t="74160" x="2330450" y="4178300"/>
          <p14:tracePt t="74175" x="2330450" y="4165600"/>
          <p14:tracePt t="74192" x="2330450" y="4152900"/>
          <p14:tracePt t="74208" x="2324100" y="4146550"/>
          <p14:tracePt t="74225" x="2317750" y="4146550"/>
          <p14:tracePt t="74259" x="2311400" y="4146550"/>
          <p14:tracePt t="74275" x="2305050" y="4152900"/>
          <p14:tracePt t="74293" x="2298700" y="4171950"/>
          <p14:tracePt t="74296" x="2298700" y="4178300"/>
          <p14:tracePt t="74309" x="2298700" y="4191000"/>
          <p14:tracePt t="74325" x="2298700" y="4203700"/>
          <p14:tracePt t="74376" x="2298700" y="4210050"/>
          <p14:tracePt t="74402" x="2305050" y="4210050"/>
          <p14:tracePt t="74408" x="2305050" y="4203700"/>
          <p14:tracePt t="74417" x="2305050" y="4197350"/>
          <p14:tracePt t="74425" x="2305050" y="4184650"/>
          <p14:tracePt t="74441" x="2305050" y="4171950"/>
          <p14:tracePt t="74458" x="2305050" y="4165600"/>
          <p14:tracePt t="74553" x="2311400" y="4178300"/>
          <p14:tracePt t="74562" x="2317750" y="4178300"/>
          <p14:tracePt t="74576" x="2324100" y="4197350"/>
          <p14:tracePt t="74593" x="2336800" y="4203700"/>
          <p14:tracePt t="74634" x="2343150" y="4203700"/>
          <p14:tracePt t="74643" x="2349500" y="4203700"/>
          <p14:tracePt t="74658" x="2355850" y="4203700"/>
          <p14:tracePt t="74675" x="2355850" y="4184650"/>
          <p14:tracePt t="74691" x="2355850" y="4152900"/>
          <p14:tracePt t="74696" x="2355850" y="4146550"/>
          <p14:tracePt t="74708" x="2355850" y="4140200"/>
          <p14:tracePt t="74725" x="2355850" y="4127500"/>
          <p14:tracePt t="75760" x="0" y="0"/>
        </p14:tracePtLst>
        <p14:tracePtLst>
          <p14:tracePt t="78863" x="7359650" y="4425950"/>
          <p14:tracePt t="78878" x="7346950" y="4419600"/>
          <p14:tracePt t="78894" x="7327900" y="4413250"/>
          <p14:tracePt t="78902" x="7308850" y="4406900"/>
          <p14:tracePt t="78910" x="7296150" y="4400550"/>
          <p14:tracePt t="78923" x="7270750" y="4387850"/>
          <p14:tracePt t="78939" x="7232650" y="4381500"/>
          <p14:tracePt t="78956" x="7226300" y="4381500"/>
          <p14:tracePt t="79022" x="7232650" y="4381500"/>
          <p14:tracePt t="79030" x="7258050" y="4381500"/>
          <p14:tracePt t="79039" x="7296150" y="4381500"/>
          <p14:tracePt t="79056" x="7416800" y="4381500"/>
          <p14:tracePt t="79073" x="7562850" y="4381500"/>
          <p14:tracePt t="79089" x="7734300" y="4381500"/>
          <p14:tracePt t="79106" x="7899400" y="4381500"/>
          <p14:tracePt t="79123" x="8045450" y="4381500"/>
          <p14:tracePt t="79139" x="8197850" y="4381500"/>
          <p14:tracePt t="79156" x="8331200" y="4381500"/>
          <p14:tracePt t="79172" x="8464550" y="4381500"/>
          <p14:tracePt t="79189" x="8566150" y="4381500"/>
          <p14:tracePt t="79190" x="8610600" y="4381500"/>
          <p14:tracePt t="79206" x="8661400" y="4381500"/>
          <p14:tracePt t="79222" x="8680450" y="4381500"/>
          <p14:tracePt t="79239" x="8686800" y="4381500"/>
          <p14:tracePt t="79272" x="8693150" y="4381500"/>
          <p14:tracePt t="79289" x="8712200" y="4381500"/>
          <p14:tracePt t="79306" x="8743950" y="4394200"/>
          <p14:tracePt t="79323" x="8775700" y="4400550"/>
          <p14:tracePt t="79339" x="8788400" y="4400550"/>
          <p14:tracePt t="79356" x="8794750" y="4400550"/>
          <p14:tracePt t="79372" x="8807450" y="4400550"/>
          <p14:tracePt t="79389" x="8826500" y="4400550"/>
          <p14:tracePt t="79391" x="8839200" y="4400550"/>
          <p14:tracePt t="79406" x="8870950" y="4406900"/>
          <p14:tracePt t="79422" x="8883650" y="4406900"/>
          <p14:tracePt t="79439" x="8890000" y="4406900"/>
          <p14:tracePt t="79615" x="8858250" y="4406900"/>
          <p14:tracePt t="79615" x="0" y="0"/>
        </p14:tracePtLst>
        <p14:tracePtLst>
          <p14:tracePt t="80519" x="1936750" y="4375150"/>
          <p14:tracePt t="80535" x="1936750" y="4381500"/>
          <p14:tracePt t="80542" x="1936750" y="4387850"/>
          <p14:tracePt t="80559" x="1936750" y="4394200"/>
          <p14:tracePt t="80566" x="1936750" y="4400550"/>
          <p14:tracePt t="80575" x="1936750" y="4406900"/>
          <p14:tracePt t="80589" x="1936750" y="4419600"/>
          <p14:tracePt t="80605" x="1936750" y="4438650"/>
          <p14:tracePt t="80622" x="1962150" y="4470400"/>
          <p14:tracePt t="80639" x="1987550" y="4495800"/>
          <p14:tracePt t="80655" x="2032000" y="4521200"/>
          <p14:tracePt t="80672" x="2076450" y="4533900"/>
          <p14:tracePt t="80689" x="2127250" y="4540250"/>
          <p14:tracePt t="80705" x="2178050" y="4540250"/>
          <p14:tracePt t="80722" x="2235200" y="4540250"/>
          <p14:tracePt t="80739" x="2260600" y="4540250"/>
          <p14:tracePt t="80755" x="2279650" y="4533900"/>
          <p14:tracePt t="80772" x="2292350" y="4527550"/>
          <p14:tracePt t="80789" x="2292350" y="4514850"/>
          <p14:tracePt t="80805" x="2292350" y="4508500"/>
          <p14:tracePt t="80806" x="2292350" y="4502150"/>
          <p14:tracePt t="80822" x="2292350" y="4495800"/>
          <p14:tracePt t="80839" x="2292350" y="4489450"/>
          <p14:tracePt t="80870" x="2292350" y="4483100"/>
          <p14:tracePt t="80886" x="2286000" y="4476750"/>
          <p14:tracePt t="80910" x="2273300" y="4476750"/>
          <p14:tracePt t="80918" x="2266950" y="4476750"/>
          <p14:tracePt t="80926" x="2254250" y="4476750"/>
          <p14:tracePt t="80938" x="2241550" y="4476750"/>
          <p14:tracePt t="80955" x="2222500" y="4476750"/>
          <p14:tracePt t="80972" x="2203450" y="4483100"/>
          <p14:tracePt t="80989" x="2184400" y="4489450"/>
          <p14:tracePt t="81005" x="2184400" y="4495800"/>
          <p14:tracePt t="81006" x="2178050" y="4495800"/>
          <p14:tracePt t="81022" x="2171700" y="4495800"/>
          <p14:tracePt t="81054" x="2165350" y="4502150"/>
          <p14:tracePt t="81086" x="2165350" y="4508500"/>
          <p14:tracePt t="81102" x="2165350" y="4514850"/>
          <p14:tracePt t="81110" x="2165350" y="4521200"/>
          <p14:tracePt t="81118" x="2165350" y="4527550"/>
          <p14:tracePt t="81134" x="2165350" y="4540250"/>
          <p14:tracePt t="81142" x="2165350" y="4546600"/>
          <p14:tracePt t="81158" x="2171700" y="4546600"/>
          <p14:tracePt t="81215" x="2178050" y="4546600"/>
          <p14:tracePt t="81238" x="2184400" y="4546600"/>
          <p14:tracePt t="81246" x="2190750" y="4546600"/>
          <p14:tracePt t="81255" x="2197100" y="4546600"/>
          <p14:tracePt t="81278" x="2203450" y="4546600"/>
          <p14:tracePt t="81294" x="2209800" y="4546600"/>
          <p14:tracePt t="81318" x="2209800" y="4533900"/>
          <p14:tracePt t="81334" x="2209800" y="4521200"/>
          <p14:tracePt t="81342" x="2209800" y="4502150"/>
          <p14:tracePt t="81355" x="2203450" y="4495800"/>
          <p14:tracePt t="81372" x="2171700" y="4470400"/>
          <p14:tracePt t="81389" x="2114550" y="4438650"/>
          <p14:tracePt t="81391" x="2089150" y="4425950"/>
          <p14:tracePt t="81405" x="2063750" y="4419600"/>
          <p14:tracePt t="81422" x="2012950" y="4400550"/>
          <p14:tracePt t="81455" x="2006600" y="4400550"/>
          <p14:tracePt t="81472" x="1993900" y="4400550"/>
          <p14:tracePt t="81488" x="1993900" y="4425950"/>
          <p14:tracePt t="81505" x="1993900" y="4451350"/>
          <p14:tracePt t="81522" x="1993900" y="4470400"/>
          <p14:tracePt t="81538" x="1993900" y="4495800"/>
          <p14:tracePt t="81555" x="2006600" y="4508500"/>
          <p14:tracePt t="81572" x="2019300" y="4514850"/>
          <p14:tracePt t="81588" x="2051050" y="4521200"/>
          <p14:tracePt t="81605" x="2082800" y="4521200"/>
          <p14:tracePt t="81606" x="2101850" y="4521200"/>
          <p14:tracePt t="81622" x="2139950" y="4521200"/>
          <p14:tracePt t="81638" x="2178050" y="4514850"/>
          <p14:tracePt t="81655" x="2197100" y="4489450"/>
          <p14:tracePt t="81672" x="2203450" y="4476750"/>
          <p14:tracePt t="81688" x="2203450" y="4457700"/>
          <p14:tracePt t="81775" x="2203450" y="4451350"/>
          <p14:tracePt t="81782" x="2197100" y="4451350"/>
          <p14:tracePt t="81798" x="2197100" y="4457700"/>
          <p14:tracePt t="81807" x="2190750" y="4470400"/>
          <p14:tracePt t="81822" x="2190750" y="4483100"/>
          <p14:tracePt t="81838" x="2190750" y="4495800"/>
          <p14:tracePt t="81894" x="2197100" y="4495800"/>
          <p14:tracePt t="81903" x="2203450" y="4495800"/>
          <p14:tracePt t="83447" x="0" y="0"/>
        </p14:tracePtLst>
        <p14:tracePtLst>
          <p14:tracePt t="84122" x="1193800" y="4425950"/>
          <p14:tracePt t="84129" x="1193800" y="4432300"/>
          <p14:tracePt t="84139" x="1193800" y="4451350"/>
          <p14:tracePt t="84155" x="1193800" y="4470400"/>
          <p14:tracePt t="84171" x="1193800" y="4502150"/>
          <p14:tracePt t="84175" x="1206500" y="4508500"/>
          <p14:tracePt t="84188" x="1212850" y="4521200"/>
          <p14:tracePt t="84205" x="1225550" y="4533900"/>
          <p14:tracePt t="84208" x="1238250" y="4540250"/>
          <p14:tracePt t="84224" x="1250950" y="4540250"/>
          <p14:tracePt t="84241" x="1257300" y="4540250"/>
          <p14:tracePt t="84255" x="1276350" y="4540250"/>
          <p14:tracePt t="84271" x="1301750" y="4514850"/>
          <p14:tracePt t="84288" x="1320800" y="4489450"/>
          <p14:tracePt t="84306" x="1333500" y="4464050"/>
          <p14:tracePt t="84322" x="1346200" y="4445000"/>
          <p14:tracePt t="84339" x="1346200" y="4432300"/>
          <p14:tracePt t="84356" x="1346200" y="4425950"/>
          <p14:tracePt t="84372" x="1346200" y="4419600"/>
          <p14:tracePt t="84503" x="0" y="0"/>
        </p14:tracePtLst>
        <p14:tracePtLst>
          <p14:tracePt t="85039" x="2940050" y="4368800"/>
          <p14:tracePt t="85078" x="2946400" y="4362450"/>
          <p14:tracePt t="85094" x="2952750" y="4356100"/>
          <p14:tracePt t="85102" x="2959100" y="4356100"/>
          <p14:tracePt t="85110" x="2971800" y="4356100"/>
          <p14:tracePt t="85120" x="2997200" y="4356100"/>
          <p14:tracePt t="85137" x="3073400" y="4356100"/>
          <p14:tracePt t="85154" x="3187700" y="4356100"/>
          <p14:tracePt t="85170" x="3295650" y="4356100"/>
          <p14:tracePt t="85187" x="3384550" y="4356100"/>
          <p14:tracePt t="85204" x="3422650" y="4356100"/>
          <p14:tracePt t="85221" x="3441700" y="4356100"/>
          <p14:tracePt t="85237" x="3448050" y="4356100"/>
          <p14:tracePt t="85463" x="0" y="0"/>
        </p14:tracePtLst>
        <p14:tracePtLst>
          <p14:tracePt t="89297" x="1174750" y="5626100"/>
          <p14:tracePt t="89384" x="1187450" y="5626100"/>
          <p14:tracePt t="89392" x="1206500" y="5626100"/>
          <p14:tracePt t="89404" x="1231900" y="5626100"/>
          <p14:tracePt t="89421" x="1282700" y="5626100"/>
          <p14:tracePt t="89436" x="1352550" y="5626100"/>
          <p14:tracePt t="89439" x="1390650" y="5626100"/>
          <p14:tracePt t="89453" x="1435100" y="5626100"/>
          <p14:tracePt t="89472" x="1606550" y="5626100"/>
          <p14:tracePt t="89487" x="1765300" y="5626100"/>
          <p14:tracePt t="89502" x="1936750" y="5626100"/>
          <p14:tracePt t="89519" x="2082800" y="5626100"/>
          <p14:tracePt t="89536" x="2190750" y="5626100"/>
          <p14:tracePt t="89553" x="2247900" y="5626100"/>
          <p14:tracePt t="89569" x="2279650" y="5626100"/>
          <p14:tracePt t="89586" x="2292350" y="5626100"/>
          <p14:tracePt t="89603" x="2305050" y="5626100"/>
          <p14:tracePt t="89620" x="2311400" y="5619750"/>
          <p14:tracePt t="89636" x="2317750" y="5619750"/>
          <p14:tracePt t="89653" x="2324100" y="5619750"/>
          <p14:tracePt t="89669" x="2324100" y="5613400"/>
          <p14:tracePt t="89670" x="2336800" y="5613400"/>
          <p14:tracePt t="89686" x="2343150" y="5607050"/>
          <p14:tracePt t="89702" x="2362200" y="5581650"/>
          <p14:tracePt t="89719" x="2374900" y="5549900"/>
          <p14:tracePt t="89736" x="2387600" y="5530850"/>
          <p14:tracePt t="89752" x="2400300" y="5511800"/>
          <p14:tracePt t="89769" x="2400300" y="5499100"/>
          <p14:tracePt t="89786" x="2400300" y="5467350"/>
          <p14:tracePt t="89802" x="2400300" y="5435600"/>
          <p14:tracePt t="89819" x="2393950" y="5391150"/>
          <p14:tracePt t="89836" x="2374900" y="5365750"/>
          <p14:tracePt t="89852" x="2355850" y="5340350"/>
          <p14:tracePt t="89869" x="2317750" y="5314950"/>
          <p14:tracePt t="89886" x="2254250" y="5289550"/>
          <p14:tracePt t="89888" x="2222500" y="5276850"/>
          <p14:tracePt t="89903" x="2120900" y="5251450"/>
          <p14:tracePt t="89920" x="2032000" y="5238750"/>
          <p14:tracePt t="89936" x="1930400" y="5213350"/>
          <p14:tracePt t="89953" x="1866900" y="5213350"/>
          <p14:tracePt t="89969" x="1778000" y="5207000"/>
          <p14:tracePt t="89986" x="1701800" y="5207000"/>
          <p14:tracePt t="90003" x="1625600" y="5207000"/>
          <p14:tracePt t="90019" x="1562100" y="5207000"/>
          <p14:tracePt t="90024" x="1536700" y="5207000"/>
          <p14:tracePt t="90036" x="1504950" y="5207000"/>
          <p14:tracePt t="90053" x="1466850" y="5213350"/>
          <p14:tracePt t="90069" x="1447800" y="5226050"/>
          <p14:tracePt t="90071" x="1435100" y="5226050"/>
          <p14:tracePt t="90087" x="1428750" y="5251450"/>
          <p14:tracePt t="90103" x="1409700" y="5276850"/>
          <p14:tracePt t="90120" x="1397000" y="5314950"/>
          <p14:tracePt t="90136" x="1390650" y="5340350"/>
          <p14:tracePt t="90152" x="1390650" y="5365750"/>
          <p14:tracePt t="90169" x="1390650" y="5384800"/>
          <p14:tracePt t="90186" x="1390650" y="5403850"/>
          <p14:tracePt t="90202" x="1403350" y="5422900"/>
          <p14:tracePt t="90219" x="1416050" y="5448300"/>
          <p14:tracePt t="90236" x="1466850" y="5486400"/>
          <p14:tracePt t="90240" x="1498600" y="5499100"/>
          <p14:tracePt t="90253" x="1536700" y="5518150"/>
          <p14:tracePt t="90269" x="1619250" y="5549900"/>
          <p14:tracePt t="90286" x="1708150" y="5581650"/>
          <p14:tracePt t="90288" x="1752600" y="5588000"/>
          <p14:tracePt t="90302" x="1835150" y="5607050"/>
          <p14:tracePt t="90319" x="1911350" y="5619750"/>
          <p14:tracePt t="90336" x="1993900" y="5632450"/>
          <p14:tracePt t="90352" x="2051050" y="5638800"/>
          <p14:tracePt t="90369" x="2108200" y="5638800"/>
          <p14:tracePt t="90386" x="2146300" y="5638800"/>
          <p14:tracePt t="90403" x="2184400" y="5619750"/>
          <p14:tracePt t="90419" x="2216150" y="5588000"/>
          <p14:tracePt t="90436" x="2247900" y="5543550"/>
          <p14:tracePt t="90452" x="2279650" y="5499100"/>
          <p14:tracePt t="90469" x="2292350" y="5454650"/>
          <p14:tracePt t="90472" x="2298700" y="5435600"/>
          <p14:tracePt t="90487" x="2298700" y="5422900"/>
          <p14:tracePt t="90502" x="2298700" y="5403850"/>
          <p14:tracePt t="90519" x="2298700" y="5391150"/>
          <p14:tracePt t="90536" x="2298700" y="5359400"/>
          <p14:tracePt t="90552" x="2266950" y="5334000"/>
          <p14:tracePt t="90569" x="2203450" y="5308600"/>
          <p14:tracePt t="90586" x="2070100" y="5257800"/>
          <p14:tracePt t="90602" x="1885950" y="5219700"/>
          <p14:tracePt t="90619" x="1727200" y="5194300"/>
          <p14:tracePt t="90636" x="1619250" y="5194300"/>
          <p14:tracePt t="90652" x="1549400" y="5200650"/>
          <p14:tracePt t="90656" x="1524000" y="5207000"/>
          <p14:tracePt t="90669" x="1498600" y="5219700"/>
          <p14:tracePt t="90686" x="1466850" y="5251450"/>
          <p14:tracePt t="90702" x="1403350" y="5302250"/>
          <p14:tracePt t="90719" x="1371600" y="5327650"/>
          <p14:tracePt t="90736" x="1365250" y="5340350"/>
          <p14:tracePt t="90752" x="1365250" y="5359400"/>
          <p14:tracePt t="90769" x="1365250" y="5378450"/>
          <p14:tracePt t="90785" x="1365250" y="5410200"/>
          <p14:tracePt t="90802" x="1371600" y="5422900"/>
          <p14:tracePt t="90819" x="1377950" y="5435600"/>
          <p14:tracePt t="90836" x="1390650" y="5461000"/>
          <p14:tracePt t="90853" x="1403350" y="5467350"/>
          <p14:tracePt t="90856" x="1416050" y="5480050"/>
          <p14:tracePt t="90870" x="1435100" y="5492750"/>
          <p14:tracePt t="90887" x="1517650" y="5537200"/>
          <p14:tracePt t="90903" x="1619250" y="5588000"/>
          <p14:tracePt t="90919" x="1771650" y="5638800"/>
          <p14:tracePt t="90936" x="1943100" y="5689600"/>
          <p14:tracePt t="90952" x="2120900" y="5721350"/>
          <p14:tracePt t="90970" x="2216150" y="5734050"/>
          <p14:tracePt t="90986" x="2260600" y="5734050"/>
          <p14:tracePt t="91002" x="2305050" y="5727700"/>
          <p14:tracePt t="91019" x="2343150" y="5695950"/>
          <p14:tracePt t="91024" x="2362200" y="5676900"/>
          <p14:tracePt t="91036" x="2381250" y="5651500"/>
          <p14:tracePt t="91052" x="2406650" y="5588000"/>
          <p14:tracePt t="91069" x="2419350" y="5530850"/>
          <p14:tracePt t="91086" x="2419350" y="5486400"/>
          <p14:tracePt t="91088" x="2413000" y="5448300"/>
          <p14:tracePt t="91103" x="2387600" y="5397500"/>
          <p14:tracePt t="91119" x="2343150" y="5340350"/>
          <p14:tracePt t="91136" x="2298700" y="5308600"/>
          <p14:tracePt t="91152" x="2266950" y="5283200"/>
          <p14:tracePt t="91169" x="2216150" y="5264150"/>
          <p14:tracePt t="91186" x="2146300" y="5251450"/>
          <p14:tracePt t="91202" x="2089150" y="5251450"/>
          <p14:tracePt t="91219" x="1981200" y="5251450"/>
          <p14:tracePt t="91236" x="1879600" y="5276850"/>
          <p14:tracePt t="91239" x="1835150" y="5289550"/>
          <p14:tracePt t="91252" x="1790700" y="5308600"/>
          <p14:tracePt t="91269" x="1727200" y="5334000"/>
          <p14:tracePt t="91271" x="1701800" y="5346700"/>
          <p14:tracePt t="91286" x="1682750" y="5359400"/>
          <p14:tracePt t="91303" x="1657350" y="5384800"/>
          <p14:tracePt t="91319" x="1638300" y="5410200"/>
          <p14:tracePt t="91335" x="1631950" y="5435600"/>
          <p14:tracePt t="91353" x="1631950" y="5454650"/>
          <p14:tracePt t="91369" x="1631950" y="5492750"/>
          <p14:tracePt t="91386" x="1631950" y="5530850"/>
          <p14:tracePt t="91402" x="1651000" y="5568950"/>
          <p14:tracePt t="91419" x="1689100" y="5607050"/>
          <p14:tracePt t="91436" x="1758950" y="5632450"/>
          <p14:tracePt t="91440" x="1809750" y="5651500"/>
          <p14:tracePt t="91452" x="1860550" y="5664200"/>
          <p14:tracePt t="91469" x="2006600" y="5689600"/>
          <p14:tracePt t="91472" x="2070100" y="5689600"/>
          <p14:tracePt t="91486" x="2133600" y="5689600"/>
          <p14:tracePt t="91502" x="2286000" y="5664200"/>
          <p14:tracePt t="91519" x="2330450" y="5632450"/>
          <p14:tracePt t="91535" x="2362200" y="5594350"/>
          <p14:tracePt t="91552" x="2374900" y="5562600"/>
          <p14:tracePt t="91569" x="2374900" y="5537200"/>
          <p14:tracePt t="91585" x="2374900" y="5505450"/>
          <p14:tracePt t="91602" x="2368550" y="5473700"/>
          <p14:tracePt t="91619" x="2349500" y="5441950"/>
          <p14:tracePt t="91636" x="2317750" y="5416550"/>
          <p14:tracePt t="91652" x="2254250" y="5378450"/>
          <p14:tracePt t="91654" x="2209800" y="5365750"/>
          <p14:tracePt t="91669" x="2178050" y="5353050"/>
          <p14:tracePt t="91685" x="2108200" y="5334000"/>
          <p14:tracePt t="91687" x="2082800" y="5327650"/>
          <p14:tracePt t="91702" x="2044700" y="5321300"/>
          <p14:tracePt t="91718" x="2025650" y="5321300"/>
          <p14:tracePt t="91735" x="2012950" y="5321300"/>
          <p14:tracePt t="91752" x="1993900" y="5321300"/>
          <p14:tracePt t="91768" x="1955800" y="5321300"/>
          <p14:tracePt t="91785" x="1924050" y="5321300"/>
          <p14:tracePt t="91802" x="1873250" y="5321300"/>
          <p14:tracePt t="91819" x="1835150" y="5327650"/>
          <p14:tracePt t="91835" x="1809750" y="5346700"/>
          <p14:tracePt t="91852" x="1790700" y="5372100"/>
          <p14:tracePt t="91869" x="1771650" y="5397500"/>
          <p14:tracePt t="91871" x="1765300" y="5416550"/>
          <p14:tracePt t="91886" x="1765300" y="5422900"/>
          <p14:tracePt t="91887" x="1765300" y="5435600"/>
          <p14:tracePt t="91902" x="1765300" y="5454650"/>
          <p14:tracePt t="91919" x="1765300" y="5486400"/>
          <p14:tracePt t="91935" x="1778000" y="5505450"/>
          <p14:tracePt t="91952" x="1797050" y="5524500"/>
          <p14:tracePt t="91968" x="1835150" y="5543550"/>
          <p14:tracePt t="91986" x="1892300" y="5556250"/>
          <p14:tracePt t="92002" x="1981200" y="5575300"/>
          <p14:tracePt t="92019" x="2076450" y="5575300"/>
          <p14:tracePt t="92035" x="2152650" y="5575300"/>
          <p14:tracePt t="92052" x="2197100" y="5568950"/>
          <p14:tracePt t="92068" x="2203450" y="5549900"/>
          <p14:tracePt t="92085" x="2203450" y="5537200"/>
          <p14:tracePt t="92102" x="2203450" y="5505450"/>
          <p14:tracePt t="92119" x="2203450" y="5486400"/>
          <p14:tracePt t="92135" x="2190750" y="5473700"/>
          <p14:tracePt t="92152" x="2184400" y="5461000"/>
          <p14:tracePt t="92169" x="2178050" y="5461000"/>
          <p14:tracePt t="92328" x="0" y="0"/>
        </p14:tracePtLst>
        <p14:tracePtLst>
          <p14:tracePt t="93106" x="3276600" y="5734050"/>
          <p14:tracePt t="93112" x="3257550" y="5740400"/>
          <p14:tracePt t="93121" x="3244850" y="5746750"/>
          <p14:tracePt t="93136" x="3232150" y="5753100"/>
          <p14:tracePt t="93151" x="3219450" y="5772150"/>
          <p14:tracePt t="93169" x="3213100" y="5791200"/>
          <p14:tracePt t="93186" x="3213100" y="5816600"/>
          <p14:tracePt t="93202" x="3213100" y="5854700"/>
          <p14:tracePt t="93218" x="3213100" y="5886450"/>
          <p14:tracePt t="93235" x="3213100" y="5905500"/>
          <p14:tracePt t="93252" x="3232150" y="5937250"/>
          <p14:tracePt t="93255" x="3251200" y="5949950"/>
          <p14:tracePt t="93268" x="3270250" y="5962650"/>
          <p14:tracePt t="93285" x="3340100" y="5988050"/>
          <p14:tracePt t="93288" x="3397250" y="6000750"/>
          <p14:tracePt t="93302" x="3473450" y="6019800"/>
          <p14:tracePt t="93319" x="3771900" y="6070600"/>
          <p14:tracePt t="93335" x="4019550" y="6083300"/>
          <p14:tracePt t="93352" x="4229100" y="6083300"/>
          <p14:tracePt t="93369" x="4343400" y="6083300"/>
          <p14:tracePt t="93385" x="4387850" y="6076950"/>
          <p14:tracePt t="93402" x="4400550" y="6064250"/>
          <p14:tracePt t="93419" x="4400550" y="6026150"/>
          <p14:tracePt t="93435" x="4394200" y="5975350"/>
          <p14:tracePt t="93439" x="4381500" y="5949950"/>
          <p14:tracePt t="93452" x="4368800" y="5924550"/>
          <p14:tracePt t="93468" x="4343400" y="5880100"/>
          <p14:tracePt t="93471" x="4324350" y="5854700"/>
          <p14:tracePt t="93485" x="4305300" y="5835650"/>
          <p14:tracePt t="93502" x="4254500" y="5803900"/>
          <p14:tracePt t="93504" x="4229100" y="5784850"/>
          <p14:tracePt t="93519" x="4178300" y="5765800"/>
          <p14:tracePt t="93535" x="4133850" y="5753100"/>
          <p14:tracePt t="93551" x="4102100" y="5746750"/>
          <p14:tracePt t="93568" x="4070350" y="5746750"/>
          <p14:tracePt t="93585" x="4025900" y="5746750"/>
          <p14:tracePt t="93602" x="3956050" y="5746750"/>
          <p14:tracePt t="93619" x="3886200" y="5784850"/>
          <p14:tracePt t="93635" x="3810000" y="5829300"/>
          <p14:tracePt t="93652" x="3746500" y="5867400"/>
          <p14:tracePt t="93656" x="3721100" y="5880100"/>
          <p14:tracePt t="93669" x="3695700" y="5892800"/>
          <p14:tracePt t="93685" x="3651250" y="5924550"/>
          <p14:tracePt t="93702" x="3613150" y="5962650"/>
          <p14:tracePt t="93705" x="3600450" y="5969000"/>
          <p14:tracePt t="93719" x="3575050" y="6007100"/>
          <p14:tracePt t="93735" x="3562350" y="6045200"/>
          <p14:tracePt t="93751" x="3556000" y="6076950"/>
          <p14:tracePt t="93768" x="3556000" y="6115050"/>
          <p14:tracePt t="93785" x="3568700" y="6159500"/>
          <p14:tracePt t="93801" x="3594100" y="6203950"/>
          <p14:tracePt t="93818" x="3670300" y="6242050"/>
          <p14:tracePt t="93834" x="3771900" y="6261100"/>
          <p14:tracePt t="93851" x="3886200" y="6273800"/>
          <p14:tracePt t="93868" x="4019550" y="6267450"/>
          <p14:tracePt t="93885" x="4095750" y="6242050"/>
          <p14:tracePt t="93887" x="4127500" y="6216650"/>
          <p14:tracePt t="93901" x="4152900" y="6197600"/>
          <p14:tracePt t="93919" x="4203700" y="6121400"/>
          <p14:tracePt t="93934" x="4210050" y="6064250"/>
          <p14:tracePt t="93951" x="4191000" y="5988050"/>
          <p14:tracePt t="93968" x="4140200" y="5918200"/>
          <p14:tracePt t="93984" x="4044950" y="5842000"/>
          <p14:tracePt t="94001" x="3892550" y="5784850"/>
          <p14:tracePt t="94018" x="3759200" y="5759450"/>
          <p14:tracePt t="94034" x="3689350" y="5753100"/>
          <p14:tracePt t="94051" x="3644900" y="5753100"/>
          <p14:tracePt t="94068" x="3606800" y="5772150"/>
          <p14:tracePt t="94085" x="3568700" y="5822950"/>
          <p14:tracePt t="94087" x="3556000" y="5854700"/>
          <p14:tracePt t="94101" x="3549650" y="5892800"/>
          <p14:tracePt t="94119" x="3530600" y="5981700"/>
          <p14:tracePt t="94135" x="3530600" y="6038850"/>
          <p14:tracePt t="94151" x="3562350" y="6076950"/>
          <p14:tracePt t="94168" x="3613150" y="6102350"/>
          <p14:tracePt t="94184" x="3714750" y="6115050"/>
          <p14:tracePt t="94201" x="3841750" y="6127750"/>
          <p14:tracePt t="94218" x="4006850" y="6108700"/>
          <p14:tracePt t="94234" x="4114800" y="6064250"/>
          <p14:tracePt t="94251" x="4159250" y="6019800"/>
          <p14:tracePt t="94268" x="4159250" y="5981700"/>
          <p14:tracePt t="94284" x="4146550" y="5918200"/>
          <p14:tracePt t="94301" x="4095750" y="5873750"/>
          <p14:tracePt t="94302" x="4057650" y="5848350"/>
          <p14:tracePt t="94318" x="3956050" y="5816600"/>
          <p14:tracePt t="94334" x="3867150" y="5803900"/>
          <p14:tracePt t="94351" x="3784600" y="5803900"/>
          <p14:tracePt t="94368" x="3702050" y="5829300"/>
          <p14:tracePt t="94384" x="3625850" y="5861050"/>
          <p14:tracePt t="94401" x="3581400" y="5905500"/>
          <p14:tracePt t="94418" x="3562350" y="5937250"/>
          <p14:tracePt t="94434" x="3562350" y="5962650"/>
          <p14:tracePt t="94451" x="3575050" y="6007100"/>
          <p14:tracePt t="94468" x="3625850" y="6038850"/>
          <p14:tracePt t="94484" x="3721100" y="6070600"/>
          <p14:tracePt t="94501" x="3816350" y="6076950"/>
          <p14:tracePt t="94502" x="3860800" y="6076950"/>
          <p14:tracePt t="94518" x="3917950" y="6076950"/>
          <p14:tracePt t="94534" x="3968750" y="6032500"/>
          <p14:tracePt t="94551" x="3968750" y="5988050"/>
          <p14:tracePt t="94568" x="3943350" y="5937250"/>
          <p14:tracePt t="94584" x="3886200" y="5880100"/>
          <p14:tracePt t="94601" x="3797300" y="5842000"/>
          <p14:tracePt t="94618" x="3727450" y="5829300"/>
          <p14:tracePt t="94634" x="3676650" y="5829300"/>
          <p14:tracePt t="94651" x="3638550" y="5848350"/>
          <p14:tracePt t="94668" x="3600450" y="5892800"/>
          <p14:tracePt t="94684" x="3568700" y="5956300"/>
          <p14:tracePt t="94689" x="3562350" y="5981700"/>
          <p14:tracePt t="94701" x="3556000" y="6007100"/>
          <p14:tracePt t="94717" x="3549650" y="6032500"/>
          <p14:tracePt t="94734" x="3562350" y="6064250"/>
          <p14:tracePt t="94751" x="3606800" y="6076950"/>
          <p14:tracePt t="94768" x="3689350" y="6076950"/>
          <p14:tracePt t="94784" x="3797300" y="6076950"/>
          <p14:tracePt t="94801" x="3854450" y="6057900"/>
          <p14:tracePt t="94818" x="3860800" y="6045200"/>
          <p14:tracePt t="94834" x="3860800" y="6026150"/>
          <p14:tracePt t="94851" x="3848100" y="6019800"/>
          <p14:tracePt t="94868" x="3829050" y="6007100"/>
          <p14:tracePt t="94884" x="3816350" y="6007100"/>
          <p14:tracePt t="94887" x="3803650" y="6007100"/>
          <p14:tracePt t="94901" x="3790950" y="6007100"/>
          <p14:tracePt t="94918" x="3771900" y="6007100"/>
          <p14:tracePt t="94934" x="3733800" y="6019800"/>
          <p14:tracePt t="94951" x="3721100" y="6019800"/>
          <p14:tracePt t="94967" x="3708400" y="6032500"/>
          <p14:tracePt t="94984" x="3702050" y="6038850"/>
          <p14:tracePt t="95001" x="3702050" y="6045200"/>
          <p14:tracePt t="95001" x="0" y="0"/>
        </p14:tracePtLst>
        <p14:tracePtLst>
          <p14:tracePt t="96026" x="4044950" y="6127750"/>
          <p14:tracePt t="96035" x="4051300" y="6127750"/>
          <p14:tracePt t="96052" x="4057650" y="6127750"/>
          <p14:tracePt t="96067" x="4064000" y="6127750"/>
          <p14:tracePt t="96084" x="4076700" y="6127750"/>
          <p14:tracePt t="96100" x="4108450" y="6134100"/>
          <p14:tracePt t="96117" x="4114800" y="6134100"/>
          <p14:tracePt t="96176" x="4114800" y="6140450"/>
          <p14:tracePt t="96184" x="4114800" y="6146800"/>
          <p14:tracePt t="96192" x="4114800" y="6153150"/>
          <p14:tracePt t="96208" x="4114800" y="6159500"/>
          <p14:tracePt t="96217" x="4114800" y="6165850"/>
          <p14:tracePt t="96234" x="4114800" y="6178550"/>
          <p14:tracePt t="96251" x="4108450" y="6184900"/>
          <p14:tracePt t="96267" x="4095750" y="6191250"/>
          <p14:tracePt t="96301" x="4089400" y="6191250"/>
          <p14:tracePt t="96425" x="4083050" y="6197600"/>
          <p14:tracePt t="96441" x="4083050" y="6203950"/>
          <p14:tracePt t="96457" x="4095750" y="6203950"/>
          <p14:tracePt t="96468" x="4114800" y="6210300"/>
          <p14:tracePt t="96479" x="4133850" y="6216650"/>
          <p14:tracePt t="96489" x="4159250" y="6216650"/>
          <p14:tracePt t="96501" x="4165600" y="6216650"/>
          <p14:tracePt t="96518" x="4178300" y="6216650"/>
          <p14:tracePt t="96672" x="0" y="0"/>
        </p14:tracePtLst>
        <p14:tracePtLst>
          <p14:tracePt t="98514" x="393700" y="5384800"/>
          <p14:tracePt t="98520" x="387350" y="5397500"/>
          <p14:tracePt t="98536" x="381000" y="5410200"/>
          <p14:tracePt t="98552" x="381000" y="5422900"/>
          <p14:tracePt t="98567" x="374650" y="5435600"/>
          <p14:tracePt t="98583" x="374650" y="5454650"/>
          <p14:tracePt t="98600" x="374650" y="5486400"/>
          <p14:tracePt t="98616" x="374650" y="5524500"/>
          <p14:tracePt t="98633" x="387350" y="5562600"/>
          <p14:tracePt t="98650" x="406400" y="5588000"/>
          <p14:tracePt t="98667" x="425450" y="5619750"/>
          <p14:tracePt t="98684" x="457200" y="5638800"/>
          <p14:tracePt t="98687" x="476250" y="5645150"/>
          <p14:tracePt t="98700" x="488950" y="5651500"/>
          <p14:tracePt t="98716" x="520700" y="5664200"/>
          <p14:tracePt t="98733" x="546100" y="5670550"/>
          <p14:tracePt t="98736" x="571500" y="5670550"/>
          <p14:tracePt t="98750" x="596900" y="5670550"/>
          <p14:tracePt t="98767" x="704850" y="5651500"/>
          <p14:tracePt t="98783" x="768350" y="5626100"/>
          <p14:tracePt t="98800" x="806450" y="5594350"/>
          <p14:tracePt t="98816" x="819150" y="5568950"/>
          <p14:tracePt t="98833" x="819150" y="5543550"/>
          <p14:tracePt t="98849" x="819150" y="5511800"/>
          <p14:tracePt t="98866" x="819150" y="5492750"/>
          <p14:tracePt t="98884" x="819150" y="5473700"/>
          <p14:tracePt t="98900" x="819150" y="5454650"/>
          <p14:tracePt t="98903" x="819150" y="5441950"/>
          <p14:tracePt t="98917" x="812800" y="5429250"/>
          <p14:tracePt t="98933" x="800100" y="5416550"/>
          <p14:tracePt t="98951" x="781050" y="5403850"/>
          <p14:tracePt t="98967" x="768350" y="5391150"/>
          <p14:tracePt t="98984" x="749300" y="5384800"/>
          <p14:tracePt t="98999" x="730250" y="5384800"/>
          <p14:tracePt t="99033" x="717550" y="5384800"/>
          <p14:tracePt t="99050" x="704850" y="5384800"/>
          <p14:tracePt t="99066" x="692150" y="5384800"/>
          <p14:tracePt t="99083" x="666750" y="5384800"/>
          <p14:tracePt t="99100" x="654050" y="5391150"/>
          <p14:tracePt t="99116" x="635000" y="5403850"/>
          <p14:tracePt t="99133" x="622300" y="5416550"/>
          <p14:tracePt t="99136" x="615950" y="5422900"/>
          <p14:tracePt t="99151" x="609600" y="5435600"/>
          <p14:tracePt t="99167" x="603250" y="5448300"/>
          <p14:tracePt t="99183" x="603250" y="5473700"/>
          <p14:tracePt t="99200" x="603250" y="5511800"/>
          <p14:tracePt t="99217" x="615950" y="5562600"/>
          <p14:tracePt t="99233" x="628650" y="5588000"/>
          <p14:tracePt t="99249" x="635000" y="5607050"/>
          <p14:tracePt t="99266" x="647700" y="5613400"/>
          <p14:tracePt t="99299" x="660400" y="5619750"/>
          <p14:tracePt t="99316" x="673100" y="5619750"/>
          <p14:tracePt t="99333" x="711200" y="5619750"/>
          <p14:tracePt t="99335" x="730250" y="5619750"/>
          <p14:tracePt t="99349" x="755650" y="5619750"/>
          <p14:tracePt t="99367" x="850900" y="5607050"/>
          <p14:tracePt t="99383" x="882650" y="5588000"/>
          <p14:tracePt t="99399" x="908050" y="5562600"/>
          <p14:tracePt t="99416" x="914400" y="5543550"/>
          <p14:tracePt t="99433" x="920750" y="5530850"/>
          <p14:tracePt t="99449" x="920750" y="5505450"/>
          <p14:tracePt t="99467" x="920750" y="5499100"/>
          <p14:tracePt t="99483" x="920750" y="5492750"/>
          <p14:tracePt t="99639" x="0" y="0"/>
        </p14:tracePtLst>
        <p14:tracePtLst>
          <p14:tracePt t="100346" x="977900" y="5416550"/>
          <p14:tracePt t="100360" x="971550" y="5435600"/>
          <p14:tracePt t="100370" x="965200" y="5441950"/>
          <p14:tracePt t="100384" x="958850" y="5461000"/>
          <p14:tracePt t="100400" x="958850" y="5480050"/>
          <p14:tracePt t="100417" x="958850" y="5511800"/>
          <p14:tracePt t="100433" x="977900" y="5537200"/>
          <p14:tracePt t="100449" x="1009650" y="5568950"/>
          <p14:tracePt t="100466" x="1041400" y="5581650"/>
          <p14:tracePt t="100483" x="1066800" y="5594350"/>
          <p14:tracePt t="100552" x="1073150" y="5594350"/>
          <p14:tracePt t="100663" x="1073150" y="5588000"/>
          <p14:tracePt t="100664" x="0" y="0"/>
        </p14:tracePtLst>
        <p14:tracePtLst>
          <p14:tracePt t="102371" x="3238500" y="5835650"/>
          <p14:tracePt t="102378" x="3232150" y="5854700"/>
          <p14:tracePt t="102387" x="3225800" y="5873750"/>
          <p14:tracePt t="102400" x="3213100" y="5899150"/>
          <p14:tracePt t="102416" x="3213100" y="5924550"/>
          <p14:tracePt t="102433" x="3213100" y="5956300"/>
          <p14:tracePt t="102450" x="3213100" y="5994400"/>
          <p14:tracePt t="102466" x="3238500" y="6045200"/>
          <p14:tracePt t="102484" x="3289300" y="6102350"/>
          <p14:tracePt t="102499" x="3365500" y="6146800"/>
          <p14:tracePt t="102505" x="3409950" y="6172200"/>
          <p14:tracePt t="102516" x="3454400" y="6191250"/>
          <p14:tracePt t="102532" x="3568700" y="6229350"/>
          <p14:tracePt t="102548" x="3676650" y="6242050"/>
          <p14:tracePt t="102565" x="3765550" y="6242050"/>
          <p14:tracePt t="102567" x="3810000" y="6242050"/>
          <p14:tracePt t="102582" x="3898900" y="6223000"/>
          <p14:tracePt t="102599" x="3962400" y="6197600"/>
          <p14:tracePt t="102615" x="4006850" y="6146800"/>
          <p14:tracePt t="102632" x="4032250" y="6108700"/>
          <p14:tracePt t="102648" x="4057650" y="6064250"/>
          <p14:tracePt t="102665" x="4070350" y="6019800"/>
          <p14:tracePt t="102682" x="4070350" y="5994400"/>
          <p14:tracePt t="102699" x="4070350" y="5956300"/>
          <p14:tracePt t="102716" x="4032250" y="5924550"/>
          <p14:tracePt t="102719" x="3994150" y="5899150"/>
          <p14:tracePt t="102732" x="3956050" y="5867400"/>
          <p14:tracePt t="102749" x="3854450" y="5822950"/>
          <p14:tracePt t="102751" x="3810000" y="5803900"/>
          <p14:tracePt t="102765" x="3759200" y="5797550"/>
          <p14:tracePt t="102782" x="3702050" y="5784850"/>
          <p14:tracePt t="102784" x="3695700" y="5784850"/>
          <p14:tracePt t="102798" x="3663950" y="5784850"/>
          <p14:tracePt t="102815" x="3632200" y="5784850"/>
          <p14:tracePt t="102831" x="3594100" y="5791200"/>
          <p14:tracePt t="102848" x="3562350" y="5816600"/>
          <p14:tracePt t="102865" x="3536950" y="5848350"/>
          <p14:tracePt t="102882" x="3511550" y="5899150"/>
          <p14:tracePt t="102898" x="3505200" y="5943600"/>
          <p14:tracePt t="102916" x="3505200" y="5988050"/>
          <p14:tracePt t="102932" x="3517900" y="6051550"/>
          <p14:tracePt t="102948" x="3549650" y="6096000"/>
          <p14:tracePt t="102966" x="3613150" y="6134100"/>
          <p14:tracePt t="102968" x="3663950" y="6153150"/>
          <p14:tracePt t="102982" x="3771900" y="6184900"/>
          <p14:tracePt t="102998" x="3905250" y="6210300"/>
          <p14:tracePt t="103015" x="4032250" y="6210300"/>
          <p14:tracePt t="103031" x="4127500" y="6197600"/>
          <p14:tracePt t="103048" x="4171950" y="6165850"/>
          <p14:tracePt t="103065" x="4191000" y="6127750"/>
          <p14:tracePt t="103081" x="4197350" y="6070600"/>
          <p14:tracePt t="103098" x="4197350" y="6013450"/>
          <p14:tracePt t="103115" x="4184650" y="5943600"/>
          <p14:tracePt t="103131" x="4133850" y="5880100"/>
          <p14:tracePt t="103148" x="4057650" y="5829300"/>
          <p14:tracePt t="103165" x="3956050" y="5784850"/>
          <p14:tracePt t="103181" x="3835400" y="5753100"/>
          <p14:tracePt t="103183" x="3778250" y="5746750"/>
          <p14:tracePt t="103198" x="3683000" y="5746750"/>
          <p14:tracePt t="103215" x="3594100" y="5765800"/>
          <p14:tracePt t="103231" x="3543300" y="5791200"/>
          <p14:tracePt t="103248" x="3492500" y="5829300"/>
          <p14:tracePt t="103265" x="3479800" y="5873750"/>
          <p14:tracePt t="103281" x="3460750" y="5911850"/>
          <p14:tracePt t="103298" x="3460750" y="5962650"/>
          <p14:tracePt t="103315" x="3479800" y="6013450"/>
          <p14:tracePt t="103332" x="3511550" y="6070600"/>
          <p14:tracePt t="103348" x="3587750" y="6115050"/>
          <p14:tracePt t="103365" x="3689350" y="6153150"/>
          <p14:tracePt t="103367" x="3752850" y="6165850"/>
          <p14:tracePt t="103381" x="3841750" y="6178550"/>
          <p14:tracePt t="103399" x="4102100" y="6184900"/>
          <p14:tracePt t="103416" x="4222750" y="6153150"/>
          <p14:tracePt t="103432" x="4279900" y="6108700"/>
          <p14:tracePt t="103449" x="4298950" y="6070600"/>
          <p14:tracePt t="103466" x="4298950" y="6019800"/>
          <p14:tracePt t="103482" x="4273550" y="5969000"/>
          <p14:tracePt t="103498" x="4229100" y="5911850"/>
          <p14:tracePt t="103515" x="4165600" y="5854700"/>
          <p14:tracePt t="103531" x="4070350" y="5803900"/>
          <p14:tracePt t="103548" x="3949700" y="5772150"/>
          <p14:tracePt t="103552" x="3873500" y="5753100"/>
          <p14:tracePt t="103565" x="3790950" y="5746750"/>
          <p14:tracePt t="103581" x="3651250" y="5740400"/>
          <p14:tracePt t="103599" x="3511550" y="5759450"/>
          <p14:tracePt t="103615" x="3467100" y="5784850"/>
          <p14:tracePt t="103631" x="3460750" y="5816600"/>
          <p14:tracePt t="103648" x="3441700" y="5848350"/>
          <p14:tracePt t="103665" x="3435350" y="5886450"/>
          <p14:tracePt t="103681" x="3435350" y="5930900"/>
          <p14:tracePt t="103698" x="3448050" y="5981700"/>
          <p14:tracePt t="103714" x="3479800" y="6032500"/>
          <p14:tracePt t="103731" x="3536950" y="6076950"/>
          <p14:tracePt t="103748" x="3600450" y="6108700"/>
          <p14:tracePt t="103765" x="3670300" y="6127750"/>
          <p14:tracePt t="103767" x="3702050" y="6134100"/>
          <p14:tracePt t="103781" x="3721100" y="6134100"/>
          <p14:tracePt t="103799" x="3816350" y="6134100"/>
          <p14:tracePt t="103815" x="3873500" y="6096000"/>
          <p14:tracePt t="103831" x="3911600" y="6051550"/>
          <p14:tracePt t="103848" x="3924300" y="6000750"/>
          <p14:tracePt t="103864" x="3924300" y="5962650"/>
          <p14:tracePt t="103882" x="3911600" y="5918200"/>
          <p14:tracePt t="103898" x="3879850" y="5886450"/>
          <p14:tracePt t="103915" x="3822700" y="5854700"/>
          <p14:tracePt t="103932" x="3740150" y="5835650"/>
          <p14:tracePt t="103949" x="3683000" y="5835650"/>
          <p14:tracePt t="103951" x="3638550" y="5835650"/>
          <p14:tracePt t="103966" x="3606800" y="5848350"/>
          <p14:tracePt t="103982" x="3511550" y="5924550"/>
          <p14:tracePt t="103999" x="3486150" y="5962650"/>
          <p14:tracePt t="104015" x="3479800" y="5994400"/>
          <p14:tracePt t="104031" x="3479800" y="6026150"/>
          <p14:tracePt t="104048" x="3492500" y="6070600"/>
          <p14:tracePt t="104064" x="3549650" y="6102350"/>
          <p14:tracePt t="104081" x="3651250" y="6134100"/>
          <p14:tracePt t="104098" x="3771900" y="6153150"/>
          <p14:tracePt t="104115" x="3892550" y="6153150"/>
          <p14:tracePt t="104131" x="4013200" y="6134100"/>
          <p14:tracePt t="104148" x="4083050" y="6096000"/>
          <p14:tracePt t="104151" x="4095750" y="6070600"/>
          <p14:tracePt t="104165" x="4102100" y="6045200"/>
          <p14:tracePt t="104182" x="4102100" y="5956300"/>
          <p14:tracePt t="104198" x="4089400" y="5918200"/>
          <p14:tracePt t="104215" x="4000500" y="5842000"/>
          <p14:tracePt t="104231" x="3898900" y="5791200"/>
          <p14:tracePt t="104248" x="3790950" y="5765800"/>
          <p14:tracePt t="104265" x="3702050" y="5759450"/>
          <p14:tracePt t="104281" x="3638550" y="5759450"/>
          <p14:tracePt t="104298" x="3581400" y="5772150"/>
          <p14:tracePt t="104315" x="3556000" y="5797550"/>
          <p14:tracePt t="104331" x="3543300" y="5816600"/>
          <p14:tracePt t="104348" x="3543300" y="5854700"/>
          <p14:tracePt t="104365" x="3562350" y="5886450"/>
          <p14:tracePt t="104367" x="3575050" y="5905500"/>
          <p14:tracePt t="104381" x="3594100" y="5924550"/>
          <p14:tracePt t="104398" x="3644900" y="5962650"/>
          <p14:tracePt t="104415" x="3752850" y="6007100"/>
          <p14:tracePt t="104432" x="3822700" y="6019800"/>
          <p14:tracePt t="104448" x="3848100" y="6019800"/>
          <p14:tracePt t="104466" x="3886200" y="6019800"/>
          <p14:tracePt t="104482" x="3905250" y="5988050"/>
          <p14:tracePt t="104498" x="3905250" y="5962650"/>
          <p14:tracePt t="104514" x="3905250" y="5905500"/>
          <p14:tracePt t="104531" x="3867150" y="5861050"/>
          <p14:tracePt t="104548" x="3822700" y="5829300"/>
          <p14:tracePt t="104564" x="3771900" y="5810250"/>
          <p14:tracePt t="104567" x="3746500" y="5803900"/>
          <p14:tracePt t="104581" x="3727450" y="5797550"/>
          <p14:tracePt t="104598" x="3683000" y="5797550"/>
          <p14:tracePt t="104615" x="3600450" y="5829300"/>
          <p14:tracePt t="104631" x="3536950" y="5880100"/>
          <p14:tracePt t="104648" x="3498850" y="5943600"/>
          <p14:tracePt t="104665" x="3479800" y="5994400"/>
          <p14:tracePt t="104681" x="3479800" y="6038850"/>
          <p14:tracePt t="104698" x="3486150" y="6076950"/>
          <p14:tracePt t="104715" x="3517900" y="6115050"/>
          <p14:tracePt t="104731" x="3581400" y="6146800"/>
          <p14:tracePt t="104748" x="3663950" y="6178550"/>
          <p14:tracePt t="104751" x="3721100" y="6197600"/>
          <p14:tracePt t="104764" x="3771900" y="6203950"/>
          <p14:tracePt t="104781" x="3879850" y="6203950"/>
          <p14:tracePt t="104784" x="3943350" y="6197600"/>
          <p14:tracePt t="104797" x="3981450" y="6184900"/>
          <p14:tracePt t="104814" x="4025900" y="6115050"/>
          <p14:tracePt t="104830" x="4032250" y="6064250"/>
          <p14:tracePt t="104847" x="4025900" y="6007100"/>
          <p14:tracePt t="104864" x="4006850" y="5975350"/>
          <p14:tracePt t="104881" x="3956050" y="5937250"/>
          <p14:tracePt t="104897" x="3879850" y="5905500"/>
          <p14:tracePt t="104914" x="3797300" y="5892800"/>
          <p14:tracePt t="104931" x="3752850" y="5892800"/>
          <p14:tracePt t="104947" x="3708400" y="5899150"/>
          <p14:tracePt t="104964" x="3689350" y="5924550"/>
          <p14:tracePt t="104969" x="3683000" y="5943600"/>
          <p14:tracePt t="104980" x="3683000" y="5956300"/>
          <p14:tracePt t="104998" x="3683000" y="5994400"/>
          <p14:tracePt t="104999" x="3683000" y="6019800"/>
          <p14:tracePt t="105015" x="3702050" y="6045200"/>
          <p14:tracePt t="105031" x="3740150" y="6070600"/>
          <p14:tracePt t="105048" x="3797300" y="6089650"/>
          <p14:tracePt t="105064" x="3867150" y="6102350"/>
          <p14:tracePt t="105081" x="3924300" y="6102350"/>
          <p14:tracePt t="105098" x="3981450" y="6102350"/>
          <p14:tracePt t="105114" x="4006850" y="6076950"/>
          <p14:tracePt t="105131" x="4019550" y="6032500"/>
          <p14:tracePt t="105147" x="4019550" y="5981700"/>
          <p14:tracePt t="105151" x="4013200" y="5956300"/>
          <p14:tracePt t="105164" x="4000500" y="5943600"/>
          <p14:tracePt t="105181" x="3987800" y="5905500"/>
          <p14:tracePt t="105184" x="3975100" y="5892800"/>
          <p14:tracePt t="105199" x="3956050" y="5880100"/>
          <p14:tracePt t="105215" x="3956050" y="5873750"/>
          <p14:tracePt t="105231" x="3943350" y="5873750"/>
          <p14:tracePt t="105264" x="3924300" y="5873750"/>
          <p14:tracePt t="105281" x="3917950" y="5886450"/>
          <p14:tracePt t="105298" x="3905250" y="5924550"/>
          <p14:tracePt t="105314" x="3905250" y="5943600"/>
          <p14:tracePt t="105331" x="3905250" y="5962650"/>
          <p14:tracePt t="105335" x="3905250" y="5975350"/>
          <p14:tracePt t="105347" x="3911600" y="5975350"/>
          <p14:tracePt t="105364" x="3911600" y="5981700"/>
          <p14:tracePt t="105381" x="3917950" y="5981700"/>
          <p14:tracePt t="105397" x="3924300" y="5981700"/>
          <p14:tracePt t="105449" x="3924300" y="5969000"/>
          <p14:tracePt t="105457" x="3924300" y="5962650"/>
          <p14:tracePt t="105467" x="3924300" y="5943600"/>
          <p14:tracePt t="105483" x="3924300" y="5924550"/>
          <p14:tracePt t="105498" x="3917950" y="5918200"/>
          <p14:tracePt t="105529" x="3917950" y="5911850"/>
          <p14:tracePt t="105552" x="3911600" y="5905500"/>
          <p14:tracePt t="105944" x="0" y="0"/>
        </p14:tracePtLst>
        <p14:tracePtLst>
          <p14:tracePt t="111033" x="1689100" y="5772150"/>
          <p14:tracePt t="111041" x="1682750" y="5772150"/>
          <p14:tracePt t="111058" x="1682750" y="5784850"/>
          <p14:tracePt t="111065" x="1682750" y="5791200"/>
          <p14:tracePt t="111079" x="1682750" y="5822950"/>
          <p14:tracePt t="111095" x="1695450" y="5848350"/>
          <p14:tracePt t="111112" x="1714500" y="5880100"/>
          <p14:tracePt t="111129" x="1727200" y="5892800"/>
          <p14:tracePt t="111145" x="1746250" y="5905500"/>
          <p14:tracePt t="111162" x="1765300" y="5911850"/>
          <p14:tracePt t="111179" x="1803400" y="5924550"/>
          <p14:tracePt t="111196" x="1847850" y="5924550"/>
          <p14:tracePt t="111213" x="1936750" y="5924550"/>
          <p14:tracePt t="111216" x="1987550" y="5924550"/>
          <p14:tracePt t="111230" x="2044700" y="5924550"/>
          <p14:tracePt t="111247" x="2127250" y="5905500"/>
          <p14:tracePt t="111263" x="2146300" y="5892800"/>
          <p14:tracePt t="111288" x="2146300" y="5886450"/>
          <p14:tracePt t="111296" x="2146300" y="5880100"/>
          <p14:tracePt t="111320" x="2146300" y="5873750"/>
          <p14:tracePt t="111329" x="2146300" y="5867400"/>
          <p14:tracePt t="111346" x="2139950" y="5848350"/>
          <p14:tracePt t="111362" x="2108200" y="5835650"/>
          <p14:tracePt t="111379" x="2070100" y="5816600"/>
          <p14:tracePt t="111396" x="2006600" y="5803900"/>
          <p14:tracePt t="111400" x="2000250" y="5803900"/>
          <p14:tracePt t="111412" x="1981200" y="5803900"/>
          <p14:tracePt t="111429" x="1955800" y="5803900"/>
          <p14:tracePt t="111446" x="1943100" y="5803900"/>
          <p14:tracePt t="111448" x="1936750" y="5803900"/>
          <p14:tracePt t="111463" x="1917700" y="5810250"/>
          <p14:tracePt t="111480" x="1905000" y="5816600"/>
          <p14:tracePt t="111496" x="1898650" y="5829300"/>
          <p14:tracePt t="111512" x="1898650" y="5842000"/>
          <p14:tracePt t="111529" x="1898650" y="5848350"/>
          <p14:tracePt t="111545" x="1898650" y="5867400"/>
          <p14:tracePt t="111563" x="1898650" y="5892800"/>
          <p14:tracePt t="111579" x="1924050" y="5924550"/>
          <p14:tracePt t="111595" x="2000250" y="5956300"/>
          <p14:tracePt t="111612" x="2089150" y="5975350"/>
          <p14:tracePt t="111616" x="2133600" y="5981700"/>
          <p14:tracePt t="111629" x="2152650" y="5981700"/>
          <p14:tracePt t="111645" x="2203450" y="5981700"/>
          <p14:tracePt t="111663" x="2235200" y="5981700"/>
          <p14:tracePt t="111679" x="2241550" y="5975350"/>
          <p14:tracePt t="111695" x="2241550" y="5956300"/>
          <p14:tracePt t="111713" x="2241550" y="5930900"/>
          <p14:tracePt t="111729" x="2235200" y="5905500"/>
          <p14:tracePt t="111746" x="2203450" y="5886450"/>
          <p14:tracePt t="111762" x="2178050" y="5873750"/>
          <p14:tracePt t="111779" x="2159000" y="5873750"/>
          <p14:tracePt t="111795" x="2133600" y="5873750"/>
          <p14:tracePt t="111849" x="2127250" y="5873750"/>
          <p14:tracePt t="111864" x="2127250" y="5880100"/>
          <p14:tracePt t="111872" x="2139950" y="5880100"/>
          <p14:tracePt t="111880" x="2152650" y="5886450"/>
          <p14:tracePt t="111895" x="2178050" y="5899150"/>
          <p14:tracePt t="111912" x="2203450" y="5911850"/>
          <p14:tracePt t="111929" x="2235200" y="5918200"/>
          <p14:tracePt t="111946" x="2254250" y="5918200"/>
          <p14:tracePt t="111963" x="2260600" y="5918200"/>
          <p14:tracePt t="112002" x="2266950" y="5918200"/>
          <p14:tracePt t="112183" x="0" y="0"/>
        </p14:tracePtLst>
        <p14:tracePtLst>
          <p14:tracePt t="112763" x="1225550" y="5753100"/>
          <p14:tracePt t="112771" x="1206500" y="5765800"/>
          <p14:tracePt t="112778" x="1193800" y="5772150"/>
          <p14:tracePt t="112795" x="1168400" y="5791200"/>
          <p14:tracePt t="112811" x="1149350" y="5797550"/>
          <p14:tracePt t="112828" x="1143000" y="5810250"/>
          <p14:tracePt t="112845" x="1136650" y="5810250"/>
          <p14:tracePt t="112861" x="1136650" y="5829300"/>
          <p14:tracePt t="112863" x="1143000" y="5842000"/>
          <p14:tracePt t="112878" x="1174750" y="5873750"/>
          <p14:tracePt t="112895" x="1238250" y="5905500"/>
          <p14:tracePt t="112911" x="1327150" y="5924550"/>
          <p14:tracePt t="112928" x="1403350" y="5937250"/>
          <p14:tracePt t="112945" x="1454150" y="5937250"/>
          <p14:tracePt t="112962" x="1479550" y="5924550"/>
          <p14:tracePt t="112979" x="1498600" y="5905500"/>
          <p14:tracePt t="112995" x="1504950" y="5886450"/>
          <p14:tracePt t="113012" x="1504950" y="5880100"/>
          <p14:tracePt t="113015" x="1504950" y="5873750"/>
          <p14:tracePt t="113028" x="1504950" y="5867400"/>
          <p14:tracePt t="113045" x="1504950" y="5854700"/>
          <p14:tracePt t="113047" x="1498600" y="5848350"/>
          <p14:tracePt t="113061" x="1492250" y="5842000"/>
          <p14:tracePt t="113078" x="1485900" y="5835650"/>
          <p14:tracePt t="113143" x="0" y="0"/>
        </p14:tracePtLst>
        <p14:tracePtLst>
          <p14:tracePt t="113593" x="1936750" y="5791200"/>
          <p14:tracePt t="113689" x="1936750" y="5797550"/>
          <p14:tracePt t="113705" x="1936750" y="5803900"/>
          <p14:tracePt t="113715" x="1936750" y="5810250"/>
          <p14:tracePt t="113729" x="1955800" y="5822950"/>
          <p14:tracePt t="113745" x="1993900" y="5835650"/>
          <p14:tracePt t="113762" x="2038350" y="5854700"/>
          <p14:tracePt t="113778" x="2108200" y="5867400"/>
          <p14:tracePt t="113795" x="2171700" y="5886450"/>
          <p14:tracePt t="113811" x="2209800" y="5886450"/>
          <p14:tracePt t="113828" x="2228850" y="5886450"/>
          <p14:tracePt t="113844" x="2235200" y="5886450"/>
          <p14:tracePt t="113861" x="2247900" y="5886450"/>
          <p14:tracePt t="113878" x="2247900" y="5880100"/>
          <p14:tracePt t="113895" x="2254250" y="5867400"/>
          <p14:tracePt t="113911" x="2254250" y="5854700"/>
          <p14:tracePt t="113928" x="2254250" y="5848350"/>
          <p14:tracePt t="113944" x="2247900" y="5835650"/>
          <p14:tracePt t="113963" x="2241550" y="5835650"/>
          <p14:tracePt t="113979" x="2222500" y="5829300"/>
          <p14:tracePt t="113995" x="2209800" y="5829300"/>
          <p14:tracePt t="113999" x="2203450" y="5829300"/>
          <p14:tracePt t="114011" x="2197100" y="5829300"/>
          <p14:tracePt t="114015" x="2190750" y="5829300"/>
          <p14:tracePt t="114028" x="2184400" y="5842000"/>
          <p14:tracePt t="114045" x="2178050" y="5854700"/>
          <p14:tracePt t="114061" x="2178050" y="5867400"/>
          <p14:tracePt t="114079" x="2184400" y="5886450"/>
          <p14:tracePt t="114095" x="2222500" y="5899150"/>
          <p14:tracePt t="114111" x="2247900" y="5899150"/>
          <p14:tracePt t="114128" x="2273300" y="5899150"/>
          <p14:tracePt t="114145" x="2286000" y="5899150"/>
          <p14:tracePt t="114240" x="2292350" y="5899150"/>
          <p14:tracePt t="114256" x="2305050" y="5899150"/>
          <p14:tracePt t="114264" x="2311400" y="5892800"/>
          <p14:tracePt t="114265" x="0" y="0"/>
        </p14:tracePtLst>
        <p14:tracePtLst>
          <p14:tracePt t="114794" x="3308350" y="5708650"/>
          <p14:tracePt t="114809" x="3308350" y="5715000"/>
          <p14:tracePt t="114816" x="3308350" y="5721350"/>
          <p14:tracePt t="114828" x="3308350" y="5734050"/>
          <p14:tracePt t="114844" x="3302000" y="5759450"/>
          <p14:tracePt t="114861" x="3295650" y="5791200"/>
          <p14:tracePt t="114863" x="3295650" y="5810250"/>
          <p14:tracePt t="114878" x="3295650" y="5829300"/>
          <p14:tracePt t="114895" x="3289300" y="5892800"/>
          <p14:tracePt t="114911" x="3289300" y="5943600"/>
          <p14:tracePt t="114927" x="3302000" y="5981700"/>
          <p14:tracePt t="114944" x="3327400" y="6019800"/>
          <p14:tracePt t="114962" x="3359150" y="6064250"/>
          <p14:tracePt t="114978" x="3397250" y="6108700"/>
          <p14:tracePt t="114995" x="3448050" y="6153150"/>
          <p14:tracePt t="115011" x="3479800" y="6178550"/>
          <p14:tracePt t="115016" x="3505200" y="6191250"/>
          <p14:tracePt t="115028" x="3543300" y="6210300"/>
          <p14:tracePt t="115044" x="3644900" y="6223000"/>
          <p14:tracePt t="115061" x="3784600" y="6248400"/>
          <p14:tracePt t="115064" x="3860800" y="6254750"/>
          <p14:tracePt t="115078" x="3924300" y="6254750"/>
          <p14:tracePt t="115095" x="4083050" y="6254750"/>
          <p14:tracePt t="115111" x="4140200" y="6254750"/>
          <p14:tracePt t="115127" x="4159250" y="6242050"/>
          <p14:tracePt t="115144" x="4178300" y="6210300"/>
          <p14:tracePt t="115161" x="4191000" y="6172200"/>
          <p14:tracePt t="115178" x="4197350" y="6127750"/>
          <p14:tracePt t="115194" x="4197350" y="6070600"/>
          <p14:tracePt t="115211" x="4191000" y="5994400"/>
          <p14:tracePt t="115228" x="4171950" y="5943600"/>
          <p14:tracePt t="115244" x="4133850" y="5886450"/>
          <p14:tracePt t="115246" x="4108450" y="5867400"/>
          <p14:tracePt t="115261" x="4083050" y="5848350"/>
          <p14:tracePt t="115264" x="4044950" y="5835650"/>
          <p14:tracePt t="115277" x="4000500" y="5816600"/>
          <p14:tracePt t="115295" x="3892550" y="5784850"/>
          <p14:tracePt t="115310" x="3841750" y="5778500"/>
          <p14:tracePt t="115327" x="3810000" y="5778500"/>
          <p14:tracePt t="115344" x="3765550" y="5784850"/>
          <p14:tracePt t="115361" x="3727450" y="5816600"/>
          <p14:tracePt t="115377" x="3695700" y="5867400"/>
          <p14:tracePt t="115394" x="3676650" y="5918200"/>
          <p14:tracePt t="115411" x="3676650" y="5962650"/>
          <p14:tracePt t="115427" x="3676650" y="6000750"/>
          <p14:tracePt t="115444" x="3683000" y="6038850"/>
          <p14:tracePt t="115461" x="3689350" y="6057900"/>
          <p14:tracePt t="115464" x="3708400" y="6070600"/>
          <p14:tracePt t="115477" x="3727450" y="6076950"/>
          <p14:tracePt t="115494" x="3829050" y="6096000"/>
          <p14:tracePt t="115511" x="3924300" y="6096000"/>
          <p14:tracePt t="115528" x="4013200" y="6096000"/>
          <p14:tracePt t="115544" x="4051300" y="6083300"/>
          <p14:tracePt t="115561" x="4064000" y="6064250"/>
          <p14:tracePt t="115577" x="4070350" y="6032500"/>
          <p14:tracePt t="115594" x="4070350" y="5994400"/>
          <p14:tracePt t="115611" x="4064000" y="5949950"/>
          <p14:tracePt t="115627" x="4038600" y="5930900"/>
          <p14:tracePt t="115644" x="4006850" y="5905500"/>
          <p14:tracePt t="115661" x="3987800" y="5892800"/>
          <p14:tracePt t="115663" x="3975100" y="5886450"/>
          <p14:tracePt t="116831" x="0" y="0"/>
        </p14:tracePtLst>
        <p14:tracePtLst>
          <p14:tracePt t="118721" x="2038350" y="5803900"/>
          <p14:tracePt t="118847" x="0" y="0"/>
        </p14:tracePtLst>
        <p14:tracePtLst>
          <p14:tracePt t="119563" x="1200150" y="5759450"/>
          <p14:tracePt t="119569" x="1193800" y="5765800"/>
          <p14:tracePt t="119579" x="1193800" y="5772150"/>
          <p14:tracePt t="119593" x="1187450" y="5772150"/>
          <p14:tracePt t="119609" x="1187450" y="5784850"/>
          <p14:tracePt t="119626" x="1187450" y="5797550"/>
          <p14:tracePt t="119642" x="1187450" y="5816600"/>
          <p14:tracePt t="119659" x="1193800" y="5842000"/>
          <p14:tracePt t="119676" x="1212850" y="5861050"/>
          <p14:tracePt t="119679" x="1231900" y="5873750"/>
          <p14:tracePt t="119692" x="1250950" y="5886450"/>
          <p14:tracePt t="119709" x="1282700" y="5905500"/>
          <p14:tracePt t="119712" x="1301750" y="5911850"/>
          <p14:tracePt t="119726" x="1327150" y="5911850"/>
          <p14:tracePt t="119743" x="1365250" y="5911850"/>
          <p14:tracePt t="119759" x="1403350" y="5899150"/>
          <p14:tracePt t="119776" x="1422400" y="5873750"/>
          <p14:tracePt t="119793" x="1435100" y="5842000"/>
          <p14:tracePt t="119810" x="1441450" y="5810250"/>
          <p14:tracePt t="119826" x="1441450" y="5784850"/>
          <p14:tracePt t="119842" x="1441450" y="5759450"/>
          <p14:tracePt t="119859" x="1441450" y="5746750"/>
          <p14:tracePt t="119978" x="1435100" y="5746750"/>
          <p14:tracePt t="119983" x="1428750" y="5746750"/>
          <p14:tracePt t="119984" x="0" y="0"/>
        </p14:tracePtLst>
        <p14:tracePtLst>
          <p14:tracePt t="120537" x="1193800" y="4375150"/>
          <p14:tracePt t="120544" x="1187450" y="4375150"/>
          <p14:tracePt t="120559" x="1181100" y="4381500"/>
          <p14:tracePt t="120576" x="1174750" y="4400550"/>
          <p14:tracePt t="120592" x="1174750" y="4406900"/>
          <p14:tracePt t="120609" x="1174750" y="4413250"/>
          <p14:tracePt t="120626" x="1174750" y="4425950"/>
          <p14:tracePt t="120642" x="1174750" y="4445000"/>
          <p14:tracePt t="120659" x="1174750" y="4470400"/>
          <p14:tracePt t="120676" x="1181100" y="4508500"/>
          <p14:tracePt t="120679" x="1187450" y="4527550"/>
          <p14:tracePt t="120692" x="1193800" y="4533900"/>
          <p14:tracePt t="120709" x="1212850" y="4559300"/>
          <p14:tracePt t="120726" x="1238250" y="4584700"/>
          <p14:tracePt t="120728" x="1257300" y="4597400"/>
          <p14:tracePt t="120743" x="1295400" y="4616450"/>
          <p14:tracePt t="120759" x="1327150" y="4629150"/>
          <p14:tracePt t="120776" x="1358900" y="4635500"/>
          <p14:tracePt t="120792" x="1390650" y="4635500"/>
          <p14:tracePt t="120810" x="1422400" y="4635500"/>
          <p14:tracePt t="120826" x="1454150" y="4610100"/>
          <p14:tracePt t="120842" x="1473200" y="4578350"/>
          <p14:tracePt t="120859" x="1479550" y="4552950"/>
          <p14:tracePt t="120875" x="1479550" y="4527550"/>
          <p14:tracePt t="120892" x="1479550" y="4521200"/>
          <p14:tracePt t="120909" x="1479550" y="4508500"/>
          <p14:tracePt t="120911" x="1479550" y="4502150"/>
          <p14:tracePt t="120942" x="0" y="0"/>
        </p14:tracePtLst>
        <p14:tracePtLst>
          <p14:tracePt t="121361" x="1866900" y="4476750"/>
          <p14:tracePt t="121608" x="1873250" y="4476750"/>
          <p14:tracePt t="121618" x="1892300" y="4476750"/>
          <p14:tracePt t="121625" x="1917700" y="4489450"/>
          <p14:tracePt t="121642" x="1987550" y="4508500"/>
          <p14:tracePt t="121659" x="2057400" y="4521200"/>
          <p14:tracePt t="121676" x="2089150" y="4527550"/>
          <p14:tracePt t="121681" x="2108200" y="4527550"/>
          <p14:tracePt t="121692" x="2114550" y="4527550"/>
          <p14:tracePt t="121708" x="2146300" y="4527550"/>
          <p14:tracePt t="121725" x="2165350" y="4521200"/>
          <p14:tracePt t="121743" x="2178050" y="4502150"/>
          <p14:tracePt t="121759" x="2184400" y="4502150"/>
          <p14:tracePt t="121775" x="2184400" y="4489450"/>
          <p14:tracePt t="121999" x="0" y="0"/>
        </p14:tracePtLst>
        <p14:tracePtLst>
          <p14:tracePt t="122834" x="1892300" y="5791200"/>
          <p14:tracePt t="122897" x="1892300" y="5797550"/>
          <p14:tracePt t="122906" x="1892300" y="5803900"/>
          <p14:tracePt t="122916" x="1898650" y="5816600"/>
          <p14:tracePt t="122925" x="1905000" y="5822950"/>
          <p14:tracePt t="122943" x="1924050" y="5842000"/>
          <p14:tracePt t="122959" x="1955800" y="5861050"/>
          <p14:tracePt t="122975" x="2000250" y="5873750"/>
          <p14:tracePt t="122992" x="2063750" y="5886450"/>
          <p14:tracePt t="123009" x="2139950" y="5899150"/>
          <p14:tracePt t="123016" x="2171700" y="5905500"/>
          <p14:tracePt t="123025" x="2197100" y="5905500"/>
          <p14:tracePt t="123042" x="2222500" y="5905500"/>
          <p14:tracePt t="123058" x="2254250" y="5899150"/>
          <p14:tracePt t="123075" x="2260600" y="5892800"/>
          <p14:tracePt t="123092" x="2260600" y="5873750"/>
          <p14:tracePt t="123108" x="2260600" y="5848350"/>
          <p14:tracePt t="123125" x="2260600" y="5835650"/>
          <p14:tracePt t="123141" x="2247900" y="5816600"/>
          <p14:tracePt t="123144" x="2241550" y="5816600"/>
          <p14:tracePt t="123169" x="2235200" y="5816600"/>
          <p14:tracePt t="123175" x="2228850" y="5816600"/>
          <p14:tracePt t="123200" x="2222500" y="5816600"/>
          <p14:tracePt t="123208" x="2216150" y="5816600"/>
          <p14:tracePt t="123224" x="2209800" y="5816600"/>
          <p14:tracePt t="123249" x="2203450" y="5816600"/>
          <p14:tracePt t="123258" x="2197100" y="5816600"/>
          <p14:tracePt t="123275" x="2190750" y="5822950"/>
          <p14:tracePt t="123383" x="0" y="0"/>
        </p14:tracePtLst>
        <p14:tracePtLst>
          <p14:tracePt t="125137" x="1930400" y="5835650"/>
          <p14:tracePt t="125161" x="1924050" y="5835650"/>
          <p14:tracePt t="125177" x="1917700" y="5842000"/>
          <p14:tracePt t="125194" x="1917700" y="5848350"/>
          <p14:tracePt t="125200" x="1917700" y="5854700"/>
          <p14:tracePt t="125216" x="1917700" y="5861050"/>
          <p14:tracePt t="125224" x="1917700" y="5867400"/>
          <p14:tracePt t="125241" x="1924050" y="5880100"/>
          <p14:tracePt t="125257" x="1949450" y="5892800"/>
          <p14:tracePt t="125274" x="2006600" y="5905500"/>
          <p14:tracePt t="125291" x="2063750" y="5911850"/>
          <p14:tracePt t="125308" x="2133600" y="5911850"/>
          <p14:tracePt t="125324" x="2178050" y="5911850"/>
          <p14:tracePt t="125327" x="2190750" y="5911850"/>
          <p14:tracePt t="125341" x="2197100" y="5911850"/>
          <p14:tracePt t="125357" x="2209800" y="5911850"/>
          <p14:tracePt t="125384" x="2209800" y="5905500"/>
          <p14:tracePt t="125401" x="2209800" y="5899150"/>
          <p14:tracePt t="125408" x="2209800" y="5886450"/>
          <p14:tracePt t="125424" x="2203450" y="5880100"/>
          <p14:tracePt t="125440" x="2178050" y="5867400"/>
          <p14:tracePt t="125457" x="2152650" y="5861050"/>
          <p14:tracePt t="125474" x="2120900" y="5854700"/>
          <p14:tracePt t="125490" x="2101850" y="5854700"/>
          <p14:tracePt t="125507" x="2095500" y="5854700"/>
          <p14:tracePt t="125540" x="2089150" y="5854700"/>
          <p14:tracePt t="125557" x="2082800" y="5854700"/>
          <p14:tracePt t="125575" x="2082800" y="5867400"/>
          <p14:tracePt t="125591" x="2089150" y="5880100"/>
          <p14:tracePt t="125623" x="2095500" y="5880100"/>
          <p14:tracePt t="125632" x="2101850" y="5880100"/>
          <p14:tracePt t="125672" x="2108200" y="5880100"/>
          <p14:tracePt t="126920" x="0" y="0"/>
        </p14:tracePtLst>
        <p14:tracePtLst>
          <p14:tracePt t="127893" x="1962150" y="4425950"/>
          <p14:tracePt t="128010" x="1962150" y="4432300"/>
          <p14:tracePt t="128018" x="1962150" y="4438650"/>
          <p14:tracePt t="128025" x="1962150" y="4445000"/>
          <p14:tracePt t="128041" x="1974850" y="4470400"/>
          <p14:tracePt t="128056" x="2000250" y="4495800"/>
          <p14:tracePt t="128074" x="2025650" y="4508500"/>
          <p14:tracePt t="128090" x="2063750" y="4527550"/>
          <p14:tracePt t="128108" x="2095500" y="4540250"/>
          <p14:tracePt t="128124" x="2120900" y="4540250"/>
          <p14:tracePt t="128127" x="2127250" y="4540250"/>
          <p14:tracePt t="128140" x="2139950" y="4540250"/>
          <p14:tracePt t="128157" x="2165350" y="4533900"/>
          <p14:tracePt t="128173" x="2184400" y="4521200"/>
          <p14:tracePt t="128177" x="2184400" y="4514850"/>
          <p14:tracePt t="128191" x="2190750" y="4502150"/>
          <p14:tracePt t="128207" x="2190750" y="4495800"/>
          <p14:tracePt t="128223" x="2190750" y="4483100"/>
          <p14:tracePt t="128240" x="2190750" y="4470400"/>
          <p14:tracePt t="128256" x="2190750" y="4451350"/>
          <p14:tracePt t="128273" x="2184400" y="4445000"/>
          <p14:tracePt t="128290" x="2178050" y="4438650"/>
          <p14:tracePt t="128352" x="2171700" y="4438650"/>
          <p14:tracePt t="128543" x="0" y="0"/>
        </p14:tracePtLst>
        <p14:tracePtLst>
          <p14:tracePt t="129329" x="2006600" y="5848350"/>
          <p14:tracePt t="129346" x="2000250" y="5848350"/>
          <p14:tracePt t="129377" x="2000250" y="5861050"/>
          <p14:tracePt t="129393" x="2006600" y="5867400"/>
          <p14:tracePt t="129402" x="2019300" y="5873750"/>
          <p14:tracePt t="129413" x="2025650" y="5880100"/>
          <p14:tracePt t="129423" x="2070100" y="5892800"/>
          <p14:tracePt t="129439" x="2120900" y="5892800"/>
          <p14:tracePt t="129456" x="2152650" y="5892800"/>
          <p14:tracePt t="129472" x="2184400" y="5886450"/>
          <p14:tracePt t="129489" x="2203450" y="5873750"/>
          <p14:tracePt t="129506" x="2209800" y="5861050"/>
          <p14:tracePt t="129522" x="2209800" y="5854700"/>
          <p14:tracePt t="129540" x="2209800" y="5842000"/>
          <p14:tracePt t="129556" x="2209800" y="5835650"/>
          <p14:tracePt t="129573" x="2209800" y="5829300"/>
          <p14:tracePt t="129590" x="2209800" y="5816600"/>
          <p14:tracePt t="129606" x="2209800" y="5810250"/>
          <p14:tracePt t="129623" x="2203450" y="5810250"/>
          <p14:tracePt t="129639" x="2197100" y="5810250"/>
          <p14:tracePt t="129656" x="2190750" y="5810250"/>
          <p14:tracePt t="129672" x="2184400" y="5810250"/>
          <p14:tracePt t="129689" x="2178050" y="5810250"/>
          <p14:tracePt t="129706" x="2165350" y="5822950"/>
          <p14:tracePt t="129739" x="2165350" y="5835650"/>
          <p14:tracePt t="129756" x="2165350" y="5842000"/>
          <p14:tracePt t="129772" x="2165350" y="5854700"/>
          <p14:tracePt t="129789" x="2171700" y="5880100"/>
          <p14:tracePt t="129805" x="2178050" y="5892800"/>
          <p14:tracePt t="129807" x="2184400" y="5899150"/>
          <p14:tracePt t="129823" x="2190750" y="5899150"/>
          <p14:tracePt t="129839" x="2197100" y="5899150"/>
          <p14:tracePt t="129856" x="2203450" y="5899150"/>
          <p14:tracePt t="129872" x="2209800" y="5899150"/>
          <p14:tracePt t="129889" x="2216150" y="5899150"/>
          <p14:tracePt t="129906" x="2222500" y="5892800"/>
          <p14:tracePt t="130271" x="0" y="0"/>
        </p14:tracePtLst>
        <p14:tracePtLst>
          <p14:tracePt t="131363" x="1905000" y="4445000"/>
          <p14:tracePt t="131371" x="1905000" y="4451350"/>
          <p14:tracePt t="131385" x="1905000" y="4457700"/>
          <p14:tracePt t="131392" x="1911350" y="4464050"/>
          <p14:tracePt t="131405" x="1917700" y="4464050"/>
          <p14:tracePt t="131422" x="1930400" y="4483100"/>
          <p14:tracePt t="131505" x="1936750" y="4483100"/>
          <p14:tracePt t="131520" x="1943100" y="4483100"/>
          <p14:tracePt t="131529" x="1949450" y="4483100"/>
          <p14:tracePt t="131539" x="1955800" y="4483100"/>
          <p14:tracePt t="131557" x="1968500" y="4483100"/>
          <p14:tracePt t="131573" x="1993900" y="4489450"/>
          <p14:tracePt t="131578" x="2019300" y="4495800"/>
          <p14:tracePt t="131591" x="2044700" y="4502150"/>
          <p14:tracePt t="131607" x="2108200" y="4514850"/>
          <p14:tracePt t="131624" x="2139950" y="4514850"/>
          <p14:tracePt t="131639" x="2152650" y="4514850"/>
          <p14:tracePt t="131655" x="2165350" y="4514850"/>
          <p14:tracePt t="131672" x="2178050" y="4514850"/>
          <p14:tracePt t="131689" x="2190750" y="4502150"/>
          <p14:tracePt t="131705" x="2197100" y="4495800"/>
          <p14:tracePt t="131722" x="2203450" y="4483100"/>
          <p14:tracePt t="131739" x="2203450" y="4464050"/>
          <p14:tracePt t="131755" x="2203450" y="4457700"/>
          <p14:tracePt t="131772" x="2203450" y="4451350"/>
          <p14:tracePt t="131788" x="2203450" y="4432300"/>
          <p14:tracePt t="131806" x="2190750" y="4425950"/>
          <p14:tracePt t="131825" x="2171700" y="4425950"/>
          <p14:tracePt t="131839" x="2159000" y="4425950"/>
          <p14:tracePt t="131856" x="2139950" y="4425950"/>
          <p14:tracePt t="131872" x="2120900" y="4425950"/>
          <p14:tracePt t="131889" x="2089150" y="4425950"/>
          <p14:tracePt t="131905" x="2057400" y="4425950"/>
          <p14:tracePt t="131922" x="2038350" y="4438650"/>
          <p14:tracePt t="131938" x="2025650" y="4451350"/>
          <p14:tracePt t="131955" x="2012950" y="4476750"/>
          <p14:tracePt t="131972" x="2006600" y="4495800"/>
          <p14:tracePt t="131988" x="2006600" y="4514850"/>
          <p14:tracePt t="132005" x="2006600" y="4540250"/>
          <p14:tracePt t="132007" x="2006600" y="4552950"/>
          <p14:tracePt t="132022" x="2019300" y="4559300"/>
          <p14:tracePt t="132025" x="2025650" y="4565650"/>
          <p14:tracePt t="132039" x="2044700" y="4578350"/>
          <p14:tracePt t="132055" x="2076450" y="4591050"/>
          <p14:tracePt t="132072" x="2108200" y="4591050"/>
          <p14:tracePt t="132089" x="2127250" y="4591050"/>
          <p14:tracePt t="132105" x="2146300" y="4591050"/>
          <p14:tracePt t="132122" x="2159000" y="4584700"/>
          <p14:tracePt t="132139" x="2159000" y="4572000"/>
          <p14:tracePt t="132155" x="2159000" y="4552950"/>
          <p14:tracePt t="132172" x="2159000" y="4533900"/>
          <p14:tracePt t="132189" x="2152650" y="4514850"/>
          <p14:tracePt t="132205" x="2146300" y="4508500"/>
          <p14:tracePt t="132207" x="2139950" y="4502150"/>
          <p14:tracePt t="132239" x="2127250" y="4502150"/>
          <p14:tracePt t="132255" x="2114550" y="4502150"/>
          <p14:tracePt t="132423" x="0" y="0"/>
        </p14:tracePtLst>
        <p14:tracePtLst>
          <p14:tracePt t="133058" x="2012950" y="5797550"/>
          <p14:tracePt t="133152" x="2019300" y="5816600"/>
          <p14:tracePt t="133159" x="2025650" y="5822950"/>
          <p14:tracePt t="133171" x="2038350" y="5835650"/>
          <p14:tracePt t="133188" x="2076450" y="5861050"/>
          <p14:tracePt t="133204" x="2114550" y="5880100"/>
          <p14:tracePt t="133221" x="2146300" y="5886450"/>
          <p14:tracePt t="133222" x="2159000" y="5886450"/>
          <p14:tracePt t="133238" x="2178050" y="5886450"/>
          <p14:tracePt t="133255" x="2197100" y="5886450"/>
          <p14:tracePt t="133271" x="2209800" y="5867400"/>
          <p14:tracePt t="133288" x="2209800" y="5842000"/>
          <p14:tracePt t="133305" x="2209800" y="5816600"/>
          <p14:tracePt t="133322" x="2209800" y="5797550"/>
          <p14:tracePt t="133338" x="2209800" y="5791200"/>
          <p14:tracePt t="133355" x="2209800" y="5778500"/>
          <p14:tracePt t="133371" x="2203450" y="5778500"/>
          <p14:tracePt t="133388" x="2184400" y="5778500"/>
          <p14:tracePt t="133391" x="2171700" y="5778500"/>
          <p14:tracePt t="133405" x="2159000" y="5778500"/>
          <p14:tracePt t="133421" x="2133600" y="5803900"/>
          <p14:tracePt t="133439" x="2127250" y="5822950"/>
          <p14:tracePt t="133454" x="2127250" y="5829300"/>
          <p14:tracePt t="133471" x="2127250" y="5854700"/>
          <p14:tracePt t="133488" x="2139950" y="5867400"/>
          <p14:tracePt t="133505" x="2165350" y="5880100"/>
          <p14:tracePt t="133521" x="2171700" y="5880100"/>
          <p14:tracePt t="133538" x="2178050" y="5880100"/>
          <p14:tracePt t="133555" x="2184400" y="5880100"/>
          <p14:tracePt t="133903" x="0" y="0"/>
        </p14:tracePtLst>
        <p14:tracePtLst>
          <p14:tracePt t="147671" x="8324850" y="5994400"/>
          <p14:tracePt t="147736" x="8350250" y="6000750"/>
          <p14:tracePt t="147743" x="8382000" y="6007100"/>
          <p14:tracePt t="147751" x="8439150" y="6013450"/>
          <p14:tracePt t="147766" x="8559800" y="6032500"/>
          <p14:tracePt t="147783" x="8693150" y="6032500"/>
          <p14:tracePt t="147800" x="8832850" y="6032500"/>
          <p14:tracePt t="147816" x="8953500" y="6032500"/>
          <p14:tracePt t="147833" x="9023350" y="6032500"/>
          <p14:tracePt t="147850" x="9074150" y="6032500"/>
          <p14:tracePt t="147866" x="9099550" y="6032500"/>
          <p14:tracePt t="147883" x="9118600" y="6032500"/>
          <p14:tracePt t="147900" x="9163050" y="6032500"/>
          <p14:tracePt t="147903" x="9175750" y="6032500"/>
          <p14:tracePt t="147916" x="9194800" y="6032500"/>
          <p14:tracePt t="147933" x="9239250" y="6032500"/>
          <p14:tracePt t="147936" x="9245600" y="6032500"/>
          <p14:tracePt t="147951" x="9258300" y="6032500"/>
          <p14:tracePt t="147966" x="9264650" y="6032500"/>
          <p14:tracePt t="147983" x="9271000" y="6032500"/>
          <p14:tracePt t="148000" x="9290050" y="6026150"/>
          <p14:tracePt t="148016" x="9309100" y="6026150"/>
          <p14:tracePt t="148033" x="9366250" y="6026150"/>
          <p14:tracePt t="148049" x="9423400" y="6026150"/>
          <p14:tracePt t="148066" x="9461500" y="6013450"/>
          <p14:tracePt t="148083" x="9474200" y="6013450"/>
          <p14:tracePt t="148128" x="9480550" y="6013450"/>
          <p14:tracePt t="148152" x="9480550" y="6000750"/>
          <p14:tracePt t="148160" x="9480550" y="5994400"/>
          <p14:tracePt t="148169" x="9480550" y="5981700"/>
          <p14:tracePt t="148183" x="9474200" y="5930900"/>
          <p14:tracePt t="148200" x="9448800" y="5886450"/>
          <p14:tracePt t="148217" x="9410700" y="5835650"/>
          <p14:tracePt t="148233" x="9359900" y="5784850"/>
          <p14:tracePt t="148250" x="9302750" y="5746750"/>
          <p14:tracePt t="148266" x="9220200" y="5702300"/>
          <p14:tracePt t="148283" x="9105900" y="5651500"/>
          <p14:tracePt t="148287" x="9036050" y="5632450"/>
          <p14:tracePt t="148300" x="8966200" y="5619750"/>
          <p14:tracePt t="148316" x="8813800" y="5581650"/>
          <p14:tracePt t="148319" x="8737600" y="5568950"/>
          <p14:tracePt t="148333" x="8667750" y="5549900"/>
          <p14:tracePt t="148350" x="8591550" y="5543550"/>
          <p14:tracePt t="148367" x="8528050" y="5543550"/>
          <p14:tracePt t="148383" x="8483600" y="5543550"/>
          <p14:tracePt t="148400" x="8426450" y="5556250"/>
          <p14:tracePt t="148417" x="8337550" y="5588000"/>
          <p14:tracePt t="148434" x="8242300" y="5632450"/>
          <p14:tracePt t="148450" x="8166100" y="5689600"/>
          <p14:tracePt t="148468" x="8102600" y="5727700"/>
          <p14:tracePt t="148471" x="8083550" y="5746750"/>
          <p14:tracePt t="148483" x="8070850" y="5772150"/>
          <p14:tracePt t="148500" x="8058150" y="5816600"/>
          <p14:tracePt t="148504" x="8051800" y="5835650"/>
          <p14:tracePt t="148516" x="8051800" y="5848350"/>
          <p14:tracePt t="148520" x="8051800" y="5873750"/>
          <p14:tracePt t="148533" x="8051800" y="5899150"/>
          <p14:tracePt t="148549" x="8051800" y="5943600"/>
          <p14:tracePt t="148567" x="8096250" y="6007100"/>
          <p14:tracePt t="148583" x="8140700" y="6045200"/>
          <p14:tracePt t="148600" x="8216900" y="6083300"/>
          <p14:tracePt t="148616" x="8343900" y="6115050"/>
          <p14:tracePt t="148633" x="8515350" y="6140450"/>
          <p14:tracePt t="148650" x="8686800" y="6153150"/>
          <p14:tracePt t="148667" x="8813800" y="6153150"/>
          <p14:tracePt t="148671" x="8858250" y="6146800"/>
          <p14:tracePt t="148683" x="8877300" y="6146800"/>
          <p14:tracePt t="148700" x="8909050" y="6121400"/>
          <p14:tracePt t="148703" x="8915400" y="6102350"/>
          <p14:tracePt t="148717" x="8928100" y="6083300"/>
          <p14:tracePt t="148733" x="8959850" y="6032500"/>
          <p14:tracePt t="148750" x="8991600" y="5988050"/>
          <p14:tracePt t="148753" x="9004300" y="5962650"/>
          <p14:tracePt t="148767" x="9017000" y="5918200"/>
          <p14:tracePt t="148782" x="9036050" y="5886450"/>
          <p14:tracePt t="148799" x="9048750" y="5854700"/>
          <p14:tracePt t="148816" x="9061450" y="5835650"/>
          <p14:tracePt t="148832" x="9061450" y="5822950"/>
          <p14:tracePt t="148849" x="9061450" y="5803900"/>
          <p14:tracePt t="148866" x="9061450" y="5791200"/>
          <p14:tracePt t="148882" x="9061450" y="5784850"/>
          <p14:tracePt t="148899" x="9055100" y="5765800"/>
          <p14:tracePt t="148916" x="9048750" y="5753100"/>
          <p14:tracePt t="148932" x="9017000" y="5740400"/>
          <p14:tracePt t="148934" x="8991600" y="5734050"/>
          <p14:tracePt t="148949" x="8972550" y="5727700"/>
          <p14:tracePt t="148967" x="8896350" y="5708650"/>
          <p14:tracePt t="148982" x="8864600" y="5708650"/>
          <p14:tracePt t="148999" x="8820150" y="5708650"/>
          <p14:tracePt t="149016" x="8769350" y="5708650"/>
          <p14:tracePt t="149032" x="8737600" y="5727700"/>
          <p14:tracePt t="149049" x="8693150" y="5746750"/>
          <p14:tracePt t="149066" x="8661400" y="5772150"/>
          <p14:tracePt t="149082" x="8648700" y="5803900"/>
          <p14:tracePt t="149099" x="8636000" y="5829300"/>
          <p14:tracePt t="149116" x="8636000" y="5854700"/>
          <p14:tracePt t="149132" x="8636000" y="5892800"/>
          <p14:tracePt t="149149" x="8636000" y="5924550"/>
          <p14:tracePt t="149166" x="8648700" y="5949950"/>
          <p14:tracePt t="149182" x="8667750" y="5969000"/>
          <p14:tracePt t="149199" x="8680450" y="5975350"/>
          <p14:tracePt t="149216" x="8699500" y="5994400"/>
          <p14:tracePt t="149232" x="8737600" y="6007100"/>
          <p14:tracePt t="149249" x="8788400" y="6026150"/>
          <p14:tracePt t="149265" x="8858250" y="6051550"/>
          <p14:tracePt t="149282" x="8934450" y="6064250"/>
          <p14:tracePt t="149299" x="9004300" y="6070600"/>
          <p14:tracePt t="149316" x="9080500" y="6070600"/>
          <p14:tracePt t="149332" x="9144000" y="6070600"/>
          <p14:tracePt t="149349" x="9201150" y="6070600"/>
          <p14:tracePt t="149352" x="9226550" y="6070600"/>
          <p14:tracePt t="149367" x="9264650" y="6070600"/>
          <p14:tracePt t="149383" x="9277350" y="6070600"/>
          <p14:tracePt t="149519" x="0" y="0"/>
        </p14:tracePtLst>
        <p14:tracePtLst>
          <p14:tracePt t="150200" x="10179050" y="6013450"/>
          <p14:tracePt t="150393" x="10179050" y="6007100"/>
          <p14:tracePt t="150400" x="0" y="0"/>
        </p14:tracePtLst>
        <p14:tracePtLst>
          <p14:tracePt t="151209" x="10407650" y="5994400"/>
          <p14:tracePt t="151282" x="10414000" y="5994400"/>
          <p14:tracePt t="151290" x="10420350" y="6000750"/>
          <p14:tracePt t="151299" x="10433050" y="6000750"/>
          <p14:tracePt t="151316" x="10490200" y="6007100"/>
          <p14:tracePt t="151332" x="10553700" y="6007100"/>
          <p14:tracePt t="151335" x="10585450" y="6007100"/>
          <p14:tracePt t="151348" x="10629900" y="6007100"/>
          <p14:tracePt t="151365" x="10706100" y="6007100"/>
          <p14:tracePt t="151366" x="10731500" y="6007100"/>
          <p14:tracePt t="151381" x="10744200" y="6007100"/>
          <p14:tracePt t="151383" x="10756900" y="6007100"/>
          <p14:tracePt t="151398" x="10763250" y="6007100"/>
          <p14:tracePt t="151422" x="0" y="0"/>
        </p14:tracePtLst>
        <p14:tracePtLst>
          <p14:tracePt t="152161" x="3308350" y="5581650"/>
          <p14:tracePt t="152241" x="3308350" y="5607050"/>
          <p14:tracePt t="152248" x="3308350" y="5632450"/>
          <p14:tracePt t="152257" x="3308350" y="5664200"/>
          <p14:tracePt t="152265" x="3308350" y="5702300"/>
          <p14:tracePt t="152282" x="3321050" y="5803900"/>
          <p14:tracePt t="152299" x="3371850" y="5899150"/>
          <p14:tracePt t="152304" x="3403600" y="5956300"/>
          <p14:tracePt t="152315" x="3435350" y="6007100"/>
          <p14:tracePt t="152332" x="3511550" y="6076950"/>
          <p14:tracePt t="152336" x="3556000" y="6096000"/>
          <p14:tracePt t="152348" x="3594100" y="6121400"/>
          <p14:tracePt t="152365" x="3663950" y="6140450"/>
          <p14:tracePt t="152381" x="3733800" y="6140450"/>
          <p14:tracePt t="152384" x="3784600" y="6140450"/>
          <p14:tracePt t="152398" x="3898900" y="6115050"/>
          <p14:tracePt t="152415" x="3975100" y="6083300"/>
          <p14:tracePt t="152432" x="4025900" y="6045200"/>
          <p14:tracePt t="152449" x="4051300" y="6007100"/>
          <p14:tracePt t="152465" x="4064000" y="5943600"/>
          <p14:tracePt t="152482" x="4064000" y="5880100"/>
          <p14:tracePt t="152498" x="4038600" y="5778500"/>
          <p14:tracePt t="152515" x="4000500" y="5689600"/>
          <p14:tracePt t="152531" x="3956050" y="5619750"/>
          <p14:tracePt t="152548" x="3911600" y="5568950"/>
          <p14:tracePt t="152564" x="3860800" y="5518150"/>
          <p14:tracePt t="152581" x="3797300" y="5480050"/>
          <p14:tracePt t="152582" x="3759200" y="5467350"/>
          <p14:tracePt t="152597" x="3733800" y="5454650"/>
          <p14:tracePt t="152614" x="3663950" y="5435600"/>
          <p14:tracePt t="152631" x="3644900" y="5435600"/>
          <p14:tracePt t="152648" x="3625850" y="5435600"/>
          <p14:tracePt t="152664" x="3594100" y="5448300"/>
          <p14:tracePt t="152681" x="3568700" y="5486400"/>
          <p14:tracePt t="152698" x="3543300" y="5556250"/>
          <p14:tracePt t="152715" x="3536950" y="5632450"/>
          <p14:tracePt t="152731" x="3536950" y="5740400"/>
          <p14:tracePt t="152748" x="3568700" y="5848350"/>
          <p14:tracePt t="152765" x="3619500" y="5937250"/>
          <p14:tracePt t="152781" x="3689350" y="6013450"/>
          <p14:tracePt t="152783" x="3733800" y="6045200"/>
          <p14:tracePt t="152798" x="3835400" y="6089650"/>
          <p14:tracePt t="152815" x="3981450" y="6121400"/>
          <p14:tracePt t="152831" x="4121150" y="6134100"/>
          <p14:tracePt t="152848" x="4222750" y="6134100"/>
          <p14:tracePt t="152865" x="4286250" y="6127750"/>
          <p14:tracePt t="152881" x="4311650" y="6102350"/>
          <p14:tracePt t="152898" x="4318000" y="6076950"/>
          <p14:tracePt t="152915" x="4318000" y="6038850"/>
          <p14:tracePt t="152932" x="4318000" y="5994400"/>
          <p14:tracePt t="152935" x="4305300" y="5962650"/>
          <p14:tracePt t="152948" x="4292600" y="5937250"/>
          <p14:tracePt t="152966" x="4248150" y="5892800"/>
          <p14:tracePt t="152969" x="4216400" y="5867400"/>
          <p14:tracePt t="152983" x="4159250" y="5842000"/>
          <p14:tracePt t="152998" x="4095750" y="5816600"/>
          <p14:tracePt t="153015" x="4051300" y="5803900"/>
          <p14:tracePt t="153031" x="4032250" y="5797550"/>
          <p14:tracePt t="153048" x="4019550" y="5797550"/>
          <p14:tracePt t="153065" x="4000500" y="5810250"/>
          <p14:tracePt t="153081" x="3981450" y="5861050"/>
          <p14:tracePt t="153098" x="3968750" y="5937250"/>
          <p14:tracePt t="153115" x="3968750" y="6013450"/>
          <p14:tracePt t="153131" x="3981450" y="6083300"/>
          <p14:tracePt t="153148" x="4032250" y="6140450"/>
          <p14:tracePt t="153152" x="4070350" y="6159500"/>
          <p14:tracePt t="153164" x="4102100" y="6178550"/>
          <p14:tracePt t="153181" x="4171950" y="6184900"/>
          <p14:tracePt t="153184" x="4216400" y="6184900"/>
          <p14:tracePt t="153198" x="4318000" y="6153150"/>
          <p14:tracePt t="153214" x="4394200" y="6089650"/>
          <p14:tracePt t="153231" x="4425950" y="6007100"/>
          <p14:tracePt t="153248" x="4432300" y="5930900"/>
          <p14:tracePt t="153264" x="4400550" y="5835650"/>
          <p14:tracePt t="153281" x="4318000" y="5740400"/>
          <p14:tracePt t="153298" x="4197350" y="5651500"/>
          <p14:tracePt t="153314" x="4076700" y="5588000"/>
          <p14:tracePt t="153331" x="3975100" y="5568950"/>
          <p14:tracePt t="153348" x="3937000" y="5568950"/>
          <p14:tracePt t="153365" x="3886200" y="5581650"/>
          <p14:tracePt t="153367" x="3860800" y="5594350"/>
          <p14:tracePt t="153381" x="3822700" y="5613400"/>
          <p14:tracePt t="153399" x="3733800" y="5759450"/>
          <p14:tracePt t="153415" x="3676650" y="5873750"/>
          <p14:tracePt t="153431" x="3644900" y="5981700"/>
          <p14:tracePt t="153448" x="3638550" y="6057900"/>
          <p14:tracePt t="153465" x="3670300" y="6153150"/>
          <p14:tracePt t="153481" x="3708400" y="6210300"/>
          <p14:tracePt t="153498" x="3765550" y="6235700"/>
          <p14:tracePt t="153514" x="3829050" y="6242050"/>
          <p14:tracePt t="153531" x="3930650" y="6229350"/>
          <p14:tracePt t="153548" x="4025900" y="6165850"/>
          <p14:tracePt t="153564" x="4089400" y="6083300"/>
          <p14:tracePt t="153567" x="4102100" y="6038850"/>
          <p14:tracePt t="153581" x="4108450" y="5994400"/>
          <p14:tracePt t="153598" x="4070350" y="5854700"/>
          <p14:tracePt t="153615" x="4000500" y="5784850"/>
          <p14:tracePt t="153631" x="3905250" y="5727700"/>
          <p14:tracePt t="153648" x="3797300" y="5708650"/>
          <p14:tracePt t="153665" x="3708400" y="5708650"/>
          <p14:tracePt t="153681" x="3613150" y="5721350"/>
          <p14:tracePt t="153698" x="3524250" y="5778500"/>
          <p14:tracePt t="153714" x="3473450" y="5842000"/>
          <p14:tracePt t="153731" x="3454400" y="5911850"/>
          <p14:tracePt t="153747" x="3448050" y="5962650"/>
          <p14:tracePt t="153764" x="3460750" y="6026150"/>
          <p14:tracePt t="153780" x="3505200" y="6064250"/>
          <p14:tracePt t="153797" x="3606800" y="6096000"/>
          <p14:tracePt t="153798" x="3663950" y="6102350"/>
          <p14:tracePt t="153814" x="3771900" y="6102350"/>
          <p14:tracePt t="153831" x="3841750" y="6070600"/>
          <p14:tracePt t="153847" x="3873500" y="6038850"/>
          <p14:tracePt t="153864" x="3886200" y="6013450"/>
          <p14:tracePt t="153881" x="3886200" y="6000750"/>
          <p14:tracePt t="153898" x="3886200" y="5988050"/>
          <p14:tracePt t="154074" x="3892550" y="5988050"/>
          <p14:tracePt t="154081" x="3917950" y="5994400"/>
          <p14:tracePt t="154097" x="4038600" y="6026150"/>
          <p14:tracePt t="154098" x="0" y="0"/>
        </p14:tracePtLst>
        <p14:tracePtLst>
          <p14:tracePt t="154811" x="5867400" y="6419850"/>
          <p14:tracePt t="154926" x="5873750" y="6419850"/>
          <p14:tracePt t="154935" x="5899150" y="6419850"/>
          <p14:tracePt t="154942" x="5911850" y="6419850"/>
          <p14:tracePt t="154951" x="5949950" y="6426200"/>
          <p14:tracePt t="154963" x="5969000" y="6432550"/>
          <p14:tracePt t="154981" x="6013450" y="6438900"/>
          <p14:tracePt t="154997" x="6076950" y="6438900"/>
          <p14:tracePt t="154998" x="6102350" y="6438900"/>
          <p14:tracePt t="155014" x="6146800" y="6438900"/>
          <p14:tracePt t="155030" x="6203950" y="6438900"/>
          <p14:tracePt t="155047" x="6254750" y="6438900"/>
          <p14:tracePt t="155064" x="6299200" y="6438900"/>
          <p14:tracePt t="155080" x="6343650" y="6438900"/>
          <p14:tracePt t="155097" x="6394450" y="6438900"/>
          <p14:tracePt t="155113" x="6432550" y="6438900"/>
          <p14:tracePt t="155130" x="6470650" y="6438900"/>
          <p14:tracePt t="155147" x="6489700" y="6438900"/>
          <p14:tracePt t="155164" x="6502400" y="6438900"/>
          <p14:tracePt t="155181" x="6521450" y="6438900"/>
          <p14:tracePt t="155183" x="6534150" y="6438900"/>
          <p14:tracePt t="155198" x="6553200" y="6438900"/>
          <p14:tracePt t="155215" x="6572250" y="6438900"/>
          <p14:tracePt t="155231" x="6591300" y="6438900"/>
          <p14:tracePt t="155247" x="6597650" y="6438900"/>
          <p14:tracePt t="155264" x="6610350" y="6438900"/>
          <p14:tracePt t="155281" x="6623050" y="6438900"/>
          <p14:tracePt t="155297" x="6642100" y="6438900"/>
          <p14:tracePt t="155314" x="6661150" y="6438900"/>
          <p14:tracePt t="155330" x="6686550" y="6438900"/>
          <p14:tracePt t="155347" x="6705600" y="6438900"/>
          <p14:tracePt t="155364" x="6731000" y="6438900"/>
          <p14:tracePt t="155408" x="6737350" y="6438900"/>
          <p14:tracePt t="155417" x="6743700" y="6438900"/>
          <p14:tracePt t="155431" x="6750050" y="6438900"/>
          <p14:tracePt t="155447" x="6769100" y="6438900"/>
          <p14:tracePt t="155465" x="6800850" y="6438900"/>
          <p14:tracePt t="155481" x="6826250" y="6438900"/>
          <p14:tracePt t="155498" x="6838950" y="6438900"/>
          <p14:tracePt t="155514" x="6851650" y="6438900"/>
          <p14:tracePt t="155562" x="6858000" y="6438900"/>
          <p14:tracePt t="155570" x="6864350" y="6438900"/>
          <p14:tracePt t="155602" x="6870700" y="6438900"/>
          <p14:tracePt t="156263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数值数据类型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92410" y="1877770"/>
            <a:ext cx="892976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整数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byte	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(-128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127)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short	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(-32768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32767)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(-2147483648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2147483647)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long	64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(-9223372036854775808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9223372036854775807)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浮点数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float	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位浮点数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负数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正数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1.4×10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	64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位浮点数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负数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-1.8×10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-4.9×10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-324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正数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4.9×10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-324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1.8×10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308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86"/>
    </mc:Choice>
    <mc:Fallback xmlns="">
      <p:transition spd="slow" advTm="48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9537" x="914400" y="1409700"/>
          <p14:tracePt t="9570" x="914400" y="1422400"/>
          <p14:tracePt t="9579" x="914400" y="1428750"/>
          <p14:tracePt t="9596" x="914400" y="1435100"/>
          <p14:tracePt t="9613" x="920750" y="1460500"/>
          <p14:tracePt t="9615" x="933450" y="1473200"/>
          <p14:tracePt t="9630" x="952500" y="1504950"/>
          <p14:tracePt t="9646" x="984250" y="1536700"/>
          <p14:tracePt t="9662" x="1047750" y="1568450"/>
          <p14:tracePt t="9679" x="1143000" y="1612900"/>
          <p14:tracePt t="9696" x="1250950" y="1644650"/>
          <p14:tracePt t="9713" x="1384300" y="1670050"/>
          <p14:tracePt t="9730" x="1511300" y="1689100"/>
          <p14:tracePt t="9747" x="1631950" y="1689100"/>
          <p14:tracePt t="9751" x="1695450" y="1689100"/>
          <p14:tracePt t="9763" x="1746250" y="1689100"/>
          <p14:tracePt t="9780" x="1835150" y="1676400"/>
          <p14:tracePt t="9798" x="1885950" y="1663700"/>
          <p14:tracePt t="9801" x="1905000" y="1663700"/>
          <p14:tracePt t="9814" x="1924050" y="1651000"/>
          <p14:tracePt t="9831" x="1936750" y="1638300"/>
          <p14:tracePt t="9847" x="1943100" y="1625600"/>
          <p14:tracePt t="9863" x="1955800" y="1612900"/>
          <p14:tracePt t="9879" x="1962150" y="1600200"/>
          <p14:tracePt t="9896" x="1962150" y="1574800"/>
          <p14:tracePt t="9913" x="1962150" y="1568450"/>
          <p14:tracePt t="9929" x="1962150" y="1555750"/>
          <p14:tracePt t="9946" x="1962150" y="1543050"/>
          <p14:tracePt t="9952" x="1962150" y="1536700"/>
          <p14:tracePt t="9963" x="1962150" y="1524000"/>
          <p14:tracePt t="9979" x="1955800" y="1511300"/>
          <p14:tracePt t="9998" x="1936750" y="1485900"/>
          <p14:tracePt t="10014" x="1924050" y="1479550"/>
          <p14:tracePt t="10031" x="1905000" y="1466850"/>
          <p14:tracePt t="10047" x="1892300" y="1460500"/>
          <p14:tracePt t="10065" x="1879600" y="1454150"/>
          <p14:tracePt t="10080" x="1860550" y="1447800"/>
          <p14:tracePt t="10096" x="1841500" y="1435100"/>
          <p14:tracePt t="10113" x="1809750" y="1428750"/>
          <p14:tracePt t="10129" x="1784350" y="1422400"/>
          <p14:tracePt t="10146" x="1752600" y="1409700"/>
          <p14:tracePt t="10163" x="1720850" y="1397000"/>
          <p14:tracePt t="10167" x="1708150" y="1390650"/>
          <p14:tracePt t="10179" x="1689100" y="1384300"/>
          <p14:tracePt t="10196" x="1644650" y="1371600"/>
          <p14:tracePt t="10213" x="1606550" y="1365250"/>
          <p14:tracePt t="10216" x="1587500" y="1365250"/>
          <p14:tracePt t="10231" x="1543050" y="1365250"/>
          <p14:tracePt t="10247" x="1504950" y="1365250"/>
          <p14:tracePt t="10263" x="1479550" y="1365250"/>
          <p14:tracePt t="10280" x="1454150" y="1365250"/>
          <p14:tracePt t="10297" x="1409700" y="1371600"/>
          <p14:tracePt t="10313" x="1377950" y="1377950"/>
          <p14:tracePt t="10329" x="1339850" y="1390650"/>
          <p14:tracePt t="10345" x="1320800" y="1403350"/>
          <p14:tracePt t="10362" x="1289050" y="1422400"/>
          <p14:tracePt t="10379" x="1276350" y="1447800"/>
          <p14:tracePt t="10395" x="1250950" y="1479550"/>
          <p14:tracePt t="10412" x="1238250" y="1504950"/>
          <p14:tracePt t="10414" x="1231900" y="1517650"/>
          <p14:tracePt t="10429" x="1231900" y="1524000"/>
          <p14:tracePt t="10446" x="1225550" y="1549400"/>
          <p14:tracePt t="10462" x="1225550" y="1562100"/>
          <p14:tracePt t="10479" x="1225550" y="1574800"/>
          <p14:tracePt t="10495" x="1225550" y="1587500"/>
          <p14:tracePt t="10513" x="1238250" y="1606550"/>
          <p14:tracePt t="10529" x="1270000" y="1619250"/>
          <p14:tracePt t="10545" x="1327150" y="1631950"/>
          <p14:tracePt t="10562" x="1384300" y="1638300"/>
          <p14:tracePt t="10579" x="1466850" y="1638300"/>
          <p14:tracePt t="10596" x="1555750" y="1638300"/>
          <p14:tracePt t="10598" x="1587500" y="1638300"/>
          <p14:tracePt t="10612" x="1619250" y="1638300"/>
          <p14:tracePt t="10629" x="1663700" y="1625600"/>
          <p14:tracePt t="10630" x="1676400" y="1612900"/>
          <p14:tracePt t="10646" x="1682750" y="1600200"/>
          <p14:tracePt t="10662" x="1682750" y="1581150"/>
          <p14:tracePt t="10679" x="1682750" y="1555750"/>
          <p14:tracePt t="10695" x="1670050" y="1536700"/>
          <p14:tracePt t="10712" x="1651000" y="1498600"/>
          <p14:tracePt t="10729" x="1593850" y="1460500"/>
          <p14:tracePt t="10745" x="1524000" y="1428750"/>
          <p14:tracePt t="10763" x="1454150" y="1403350"/>
          <p14:tracePt t="10779" x="1416050" y="1397000"/>
          <p14:tracePt t="10782" x="1409700" y="1397000"/>
          <p14:tracePt t="10813" x="1403350" y="1397000"/>
          <p14:tracePt t="10839" x="1397000" y="1397000"/>
          <p14:tracePt t="10846" x="1390650" y="1397000"/>
          <p14:tracePt t="10863" x="1390650" y="1409700"/>
          <p14:tracePt t="10879" x="1397000" y="1447800"/>
          <p14:tracePt t="10895" x="1428750" y="1504950"/>
          <p14:tracePt t="10912" x="1492250" y="1543050"/>
          <p14:tracePt t="10929" x="1568450" y="1581150"/>
          <p14:tracePt t="10945" x="1644650" y="1612900"/>
          <p14:tracePt t="10962" x="1733550" y="1625600"/>
          <p14:tracePt t="10979" x="1816100" y="1631950"/>
          <p14:tracePt t="10996" x="1892300" y="1631950"/>
          <p14:tracePt t="10998" x="1924050" y="1631950"/>
          <p14:tracePt t="11012" x="1955800" y="1631950"/>
          <p14:tracePt t="11028" x="2012950" y="1631950"/>
          <p14:tracePt t="11030" x="2025650" y="1631950"/>
          <p14:tracePt t="11046" x="2070100" y="1619250"/>
          <p14:tracePt t="11063" x="2108200" y="1612900"/>
          <p14:tracePt t="11080" x="2133600" y="1600200"/>
          <p14:tracePt t="11095" x="2159000" y="1587500"/>
          <p14:tracePt t="11112" x="2184400" y="1574800"/>
          <p14:tracePt t="11129" x="2197100" y="1568450"/>
          <p14:tracePt t="11145" x="2203450" y="1568450"/>
          <p14:tracePt t="11162" x="2209800" y="1562100"/>
          <p14:tracePt t="11415" x="2209800" y="1549400"/>
          <p14:tracePt t="11425" x="2203450" y="1549400"/>
          <p14:tracePt t="11432" x="2197100" y="1543050"/>
          <p14:tracePt t="11446" x="2178050" y="1530350"/>
          <p14:tracePt t="11463" x="2146300" y="1511300"/>
          <p14:tracePt t="11479" x="2082800" y="1485900"/>
          <p14:tracePt t="11495" x="2012950" y="1460500"/>
          <p14:tracePt t="11513" x="1930400" y="1447800"/>
          <p14:tracePt t="11529" x="1866900" y="1435100"/>
          <p14:tracePt t="11546" x="1822450" y="1435100"/>
          <p14:tracePt t="11562" x="1784350" y="1435100"/>
          <p14:tracePt t="11579" x="1746250" y="1435100"/>
          <p14:tracePt t="11595" x="1727200" y="1447800"/>
          <p14:tracePt t="11599" x="1714500" y="1460500"/>
          <p14:tracePt t="11611" x="1695450" y="1473200"/>
          <p14:tracePt t="11628" x="1682750" y="1492250"/>
          <p14:tracePt t="11645" x="1670050" y="1517650"/>
          <p14:tracePt t="11662" x="1670050" y="1536700"/>
          <p14:tracePt t="11679" x="1670050" y="1543050"/>
          <p14:tracePt t="11695" x="1670050" y="1549400"/>
          <p14:tracePt t="11712" x="1670050" y="1555750"/>
          <p14:tracePt t="11761" x="1670050" y="1568450"/>
          <p14:tracePt t="11786" x="1682750" y="1574800"/>
          <p14:tracePt t="11795" x="1695450" y="1581150"/>
          <p14:tracePt t="11806" x="1701800" y="1593850"/>
          <p14:tracePt t="11812" x="1720850" y="1600200"/>
          <p14:tracePt t="11829" x="1803400" y="1625600"/>
          <p14:tracePt t="11846" x="2038350" y="1663700"/>
          <p14:tracePt t="11862" x="2184400" y="1663700"/>
          <p14:tracePt t="11878" x="2305050" y="1663700"/>
          <p14:tracePt t="11895" x="2381250" y="1651000"/>
          <p14:tracePt t="11912" x="2419350" y="1644650"/>
          <p14:tracePt t="11928" x="2444750" y="1625600"/>
          <p14:tracePt t="11945" x="2470150" y="1600200"/>
          <p14:tracePt t="11962" x="2482850" y="1574800"/>
          <p14:tracePt t="11978" x="2495550" y="1549400"/>
          <p14:tracePt t="11982" x="2501900" y="1543050"/>
          <p14:tracePt t="12000" x="2508250" y="1530350"/>
          <p14:tracePt t="12015" x="2508250" y="1524000"/>
          <p14:tracePt t="12030" x="2508250" y="1517650"/>
          <p14:tracePt t="12046" x="2508250" y="1511300"/>
          <p14:tracePt t="12286" x="0" y="0"/>
        </p14:tracePtLst>
        <p14:tracePtLst>
          <p14:tracePt t="19056" x="1504950" y="2393950"/>
          <p14:tracePt t="19063" x="1492250" y="2406650"/>
          <p14:tracePt t="19076" x="1485900" y="2413000"/>
          <p14:tracePt t="19093" x="1473200" y="2444750"/>
          <p14:tracePt t="19110" x="1454150" y="2508250"/>
          <p14:tracePt t="19126" x="1441450" y="2578100"/>
          <p14:tracePt t="19142" x="1422400" y="2667000"/>
          <p14:tracePt t="19159" x="1409700" y="2774950"/>
          <p14:tracePt t="19176" x="1397000" y="2895600"/>
          <p14:tracePt t="19192" x="1397000" y="3035300"/>
          <p14:tracePt t="19209" x="1409700" y="3162300"/>
          <p14:tracePt t="19226" x="1422400" y="3270250"/>
          <p14:tracePt t="19242" x="1466850" y="3384550"/>
          <p14:tracePt t="19259" x="1504950" y="3479800"/>
          <p14:tracePt t="19276" x="1549400" y="3562350"/>
          <p14:tracePt t="19280" x="1574800" y="3600450"/>
          <p14:tracePt t="19293" x="1619250" y="3651250"/>
          <p14:tracePt t="19310" x="1670050" y="3708400"/>
          <p14:tracePt t="19326" x="1708150" y="3759200"/>
          <p14:tracePt t="19343" x="1746250" y="3778250"/>
          <p14:tracePt t="19359" x="1765300" y="3790950"/>
          <p14:tracePt t="19376" x="1803400" y="3803650"/>
          <p14:tracePt t="19393" x="1828800" y="3803650"/>
          <p14:tracePt t="19409" x="1905000" y="3803650"/>
          <p14:tracePt t="19426" x="2019300" y="3803650"/>
          <p14:tracePt t="19442" x="2146300" y="3759200"/>
          <p14:tracePt t="19459" x="2247900" y="3702050"/>
          <p14:tracePt t="19476" x="2311400" y="3600450"/>
          <p14:tracePt t="19478" x="2336800" y="3543300"/>
          <p14:tracePt t="19492" x="2343150" y="3486150"/>
          <p14:tracePt t="19509" x="2355850" y="3314700"/>
          <p14:tracePt t="19526" x="2330450" y="3194050"/>
          <p14:tracePt t="19543" x="2286000" y="3079750"/>
          <p14:tracePt t="19559" x="2241550" y="2978150"/>
          <p14:tracePt t="19576" x="2190750" y="2882900"/>
          <p14:tracePt t="19593" x="2139950" y="2787650"/>
          <p14:tracePt t="19609" x="2108200" y="2730500"/>
          <p14:tracePt t="19625" x="2082800" y="2686050"/>
          <p14:tracePt t="19642" x="2070100" y="2654300"/>
          <p14:tracePt t="19659" x="2063750" y="2641600"/>
          <p14:tracePt t="19676" x="2057400" y="2635250"/>
          <p14:tracePt t="19790" x="0" y="0"/>
        </p14:tracePtLst>
        <p14:tracePtLst>
          <p14:tracePt t="35751" x="1530350" y="4597400"/>
          <p14:tracePt t="35758" x="1524000" y="4603750"/>
          <p14:tracePt t="35775" x="1517650" y="4622800"/>
          <p14:tracePt t="35787" x="1511300" y="4629150"/>
          <p14:tracePt t="35803" x="1511300" y="4641850"/>
          <p14:tracePt t="35820" x="1511300" y="4660900"/>
          <p14:tracePt t="35837" x="1511300" y="4679950"/>
          <p14:tracePt t="35838" x="1511300" y="4692650"/>
          <p14:tracePt t="35853" x="1517650" y="4718050"/>
          <p14:tracePt t="35870" x="1536700" y="4743450"/>
          <p14:tracePt t="35888" x="1549400" y="4762500"/>
          <p14:tracePt t="35904" x="1581150" y="4787900"/>
          <p14:tracePt t="35921" x="1631950" y="4813300"/>
          <p14:tracePt t="35938" x="1695450" y="4838700"/>
          <p14:tracePt t="35954" x="1771650" y="4864100"/>
          <p14:tracePt t="35970" x="1822450" y="4864100"/>
          <p14:tracePt t="35975" x="1847850" y="4864100"/>
          <p14:tracePt t="35987" x="1866900" y="4864100"/>
          <p14:tracePt t="36004" x="1892300" y="4851400"/>
          <p14:tracePt t="36021" x="1911350" y="4832350"/>
          <p14:tracePt t="36024" x="1917700" y="4819650"/>
          <p14:tracePt t="36038" x="1936750" y="4794250"/>
          <p14:tracePt t="36054" x="1949450" y="4756150"/>
          <p14:tracePt t="36070" x="1955800" y="4724400"/>
          <p14:tracePt t="36087" x="1962150" y="4679950"/>
          <p14:tracePt t="36104" x="1962150" y="4641850"/>
          <p14:tracePt t="36120" x="1955800" y="4610100"/>
          <p14:tracePt t="36137" x="1949450" y="4597400"/>
          <p14:tracePt t="36154" x="1949450" y="4591050"/>
          <p14:tracePt t="36171" x="1943100" y="4591050"/>
          <p14:tracePt t="36249" x="1943100" y="4584700"/>
          <p14:tracePt t="36265" x="1936750" y="4584700"/>
          <p14:tracePt t="36270" x="1930400" y="4584700"/>
          <p14:tracePt t="36271" x="0" y="0"/>
        </p14:tracePtLst>
        <p14:tracePtLst>
          <p14:tracePt t="36729" x="1752600" y="5168900"/>
          <p14:tracePt t="36737" x="1739900" y="5181600"/>
          <p14:tracePt t="36744" x="1733550" y="5200650"/>
          <p14:tracePt t="36754" x="1727200" y="5207000"/>
          <p14:tracePt t="36770" x="1714500" y="5238750"/>
          <p14:tracePt t="36787" x="1701800" y="5264150"/>
          <p14:tracePt t="36792" x="1701800" y="5276850"/>
          <p14:tracePt t="36804" x="1701800" y="5283200"/>
          <p14:tracePt t="36820" x="1701800" y="5308600"/>
          <p14:tracePt t="36824" x="1701800" y="5314950"/>
          <p14:tracePt t="36836" x="1701800" y="5321300"/>
          <p14:tracePt t="36854" x="1701800" y="5353050"/>
          <p14:tracePt t="36870" x="1714500" y="5391150"/>
          <p14:tracePt t="36887" x="1739900" y="5422900"/>
          <p14:tracePt t="36904" x="1784350" y="5454650"/>
          <p14:tracePt t="36920" x="1854200" y="5492750"/>
          <p14:tracePt t="36937" x="1955800" y="5511800"/>
          <p14:tracePt t="36954" x="2044700" y="5530850"/>
          <p14:tracePt t="36971" x="2089150" y="5537200"/>
          <p14:tracePt t="36976" x="2101850" y="5537200"/>
          <p14:tracePt t="36986" x="2108200" y="5537200"/>
          <p14:tracePt t="37003" x="2114550" y="5537200"/>
          <p14:tracePt t="37020" x="2127250" y="5537200"/>
          <p14:tracePt t="37054" x="2127250" y="5524500"/>
          <p14:tracePt t="37087" x="2127250" y="5518150"/>
          <p14:tracePt t="37278" x="0" y="0"/>
        </p14:tracePtLst>
        <p14:tracePtLst>
          <p14:tracePt t="37985" x="2609850" y="4489450"/>
          <p14:tracePt t="37990" x="2597150" y="4514850"/>
          <p14:tracePt t="38003" x="2590800" y="4540250"/>
          <p14:tracePt t="38019" x="2578100" y="4578350"/>
          <p14:tracePt t="38036" x="2578100" y="4622800"/>
          <p14:tracePt t="38041" x="2578100" y="4641850"/>
          <p14:tracePt t="38053" x="2578100" y="4667250"/>
          <p14:tracePt t="38070" x="2603500" y="4762500"/>
          <p14:tracePt t="38086" x="2628900" y="4806950"/>
          <p14:tracePt t="38103" x="2679700" y="4845050"/>
          <p14:tracePt t="38120" x="2730500" y="4870450"/>
          <p14:tracePt t="38137" x="2787650" y="4889500"/>
          <p14:tracePt t="38153" x="2870200" y="4902200"/>
          <p14:tracePt t="38170" x="2946400" y="4902200"/>
          <p14:tracePt t="38187" x="3041650" y="4895850"/>
          <p14:tracePt t="38192" x="3098800" y="4876800"/>
          <p14:tracePt t="38204" x="3155950" y="4864100"/>
          <p14:tracePt t="38220" x="3257550" y="4806950"/>
          <p14:tracePt t="38238" x="3346450" y="4756150"/>
          <p14:tracePt t="38240" x="3384550" y="4730750"/>
          <p14:tracePt t="38254" x="3429000" y="4692650"/>
          <p14:tracePt t="38270" x="3441700" y="4660900"/>
          <p14:tracePt t="38286" x="3441700" y="4641850"/>
          <p14:tracePt t="38303" x="3441700" y="4622800"/>
          <p14:tracePt t="38320" x="3441700" y="4610100"/>
          <p14:tracePt t="38336" x="3441700" y="4603750"/>
          <p14:tracePt t="38353" x="3441700" y="4597400"/>
          <p14:tracePt t="38478" x="0" y="0"/>
        </p14:tracePtLst>
        <p14:tracePtLst>
          <p14:tracePt t="39040" x="2679700" y="5245100"/>
          <p14:tracePt t="39056" x="2673350" y="5264150"/>
          <p14:tracePt t="39072" x="2673350" y="5276850"/>
          <p14:tracePt t="39080" x="2673350" y="5283200"/>
          <p14:tracePt t="39088" x="2673350" y="5295900"/>
          <p14:tracePt t="39103" x="2673350" y="5314950"/>
          <p14:tracePt t="39119" x="2686050" y="5359400"/>
          <p14:tracePt t="39136" x="2705100" y="5403850"/>
          <p14:tracePt t="39153" x="2724150" y="5441950"/>
          <p14:tracePt t="39169" x="2774950" y="5480050"/>
          <p14:tracePt t="39186" x="2844800" y="5511800"/>
          <p14:tracePt t="39202" x="2946400" y="5537200"/>
          <p14:tracePt t="39219" x="3067050" y="5556250"/>
          <p14:tracePt t="39236" x="3143250" y="5556250"/>
          <p14:tracePt t="39239" x="3175000" y="5556250"/>
          <p14:tracePt t="39252" x="3200400" y="5556250"/>
          <p14:tracePt t="39269" x="3244850" y="5556250"/>
          <p14:tracePt t="39286" x="3276600" y="5556250"/>
          <p14:tracePt t="39302" x="3308350" y="5549900"/>
          <p14:tracePt t="39319" x="3340100" y="5524500"/>
          <p14:tracePt t="39336" x="3352800" y="5492750"/>
          <p14:tracePt t="39352" x="3371850" y="5461000"/>
          <p14:tracePt t="39369" x="3371850" y="5435600"/>
          <p14:tracePt t="39386" x="3378200" y="5397500"/>
          <p14:tracePt t="39403" x="3378200" y="5365750"/>
          <p14:tracePt t="39420" x="3378200" y="5346700"/>
          <p14:tracePt t="39436" x="3378200" y="5327650"/>
          <p14:tracePt t="39438" x="3378200" y="5308600"/>
          <p14:tracePt t="39453" x="3378200" y="5302250"/>
          <p14:tracePt t="39469" x="3371850" y="5289550"/>
          <p14:tracePt t="39494" x="3365500" y="5276850"/>
          <p14:tracePt t="39878" x="0" y="0"/>
        </p14:tracePtLst>
        <p14:tracePtLst>
          <p14:tracePt t="42072" x="4114800" y="4394200"/>
          <p14:tracePt t="42103" x="4114800" y="4400550"/>
          <p14:tracePt t="42112" x="4114800" y="4406900"/>
          <p14:tracePt t="42121" x="4114800" y="4413250"/>
          <p14:tracePt t="42136" x="4114800" y="4419600"/>
          <p14:tracePt t="42151" x="4114800" y="4438650"/>
          <p14:tracePt t="42168" x="4114800" y="4464050"/>
          <p14:tracePt t="42185" x="4114800" y="4508500"/>
          <p14:tracePt t="42201" x="4121150" y="4584700"/>
          <p14:tracePt t="42218" x="4133850" y="4660900"/>
          <p14:tracePt t="42235" x="4152900" y="4749800"/>
          <p14:tracePt t="42252" x="4165600" y="4838700"/>
          <p14:tracePt t="42255" x="4171950" y="4883150"/>
          <p14:tracePt t="42268" x="4184650" y="4927600"/>
          <p14:tracePt t="42285" x="4210050" y="5029200"/>
          <p14:tracePt t="42288" x="4229100" y="5086350"/>
          <p14:tracePt t="42302" x="4248150" y="5194300"/>
          <p14:tracePt t="42318" x="4267200" y="5283200"/>
          <p14:tracePt t="42335" x="4279900" y="5365750"/>
          <p14:tracePt t="42351" x="4292600" y="5422900"/>
          <p14:tracePt t="42368" x="4311650" y="5467350"/>
          <p14:tracePt t="42384" x="4324350" y="5499100"/>
          <p14:tracePt t="42401" x="4337050" y="5530850"/>
          <p14:tracePt t="42418" x="4356100" y="5556250"/>
          <p14:tracePt t="42435" x="4381500" y="5581650"/>
          <p14:tracePt t="42452" x="4406900" y="5600700"/>
          <p14:tracePt t="42469" x="4445000" y="5626100"/>
          <p14:tracePt t="42471" x="4464050" y="5638800"/>
          <p14:tracePt t="42484" x="4489450" y="5651500"/>
          <p14:tracePt t="42502" x="4572000" y="5683250"/>
          <p14:tracePt t="42518" x="4654550" y="5708650"/>
          <p14:tracePt t="42535" x="4756150" y="5727700"/>
          <p14:tracePt t="42551" x="4902200" y="5753100"/>
          <p14:tracePt t="42568" x="5099050" y="5791200"/>
          <p14:tracePt t="42584" x="5308600" y="5835650"/>
          <p14:tracePt t="42601" x="5537200" y="5873750"/>
          <p14:tracePt t="42618" x="5753100" y="5899150"/>
          <p14:tracePt t="42635" x="5937250" y="5899150"/>
          <p14:tracePt t="42651" x="6121400" y="5899150"/>
          <p14:tracePt t="42668" x="6286500" y="5899150"/>
          <p14:tracePt t="42670" x="6375400" y="5899150"/>
          <p14:tracePt t="42685" x="6445250" y="5899150"/>
          <p14:tracePt t="42701" x="6680200" y="5873750"/>
          <p14:tracePt t="42718" x="6845300" y="5829300"/>
          <p14:tracePt t="42735" x="6991350" y="5765800"/>
          <p14:tracePt t="42752" x="7112000" y="5702300"/>
          <p14:tracePt t="42768" x="7219950" y="5626100"/>
          <p14:tracePt t="42785" x="7289800" y="5568950"/>
          <p14:tracePt t="42801" x="7346950" y="5492750"/>
          <p14:tracePt t="42818" x="7404100" y="5410200"/>
          <p14:tracePt t="42835" x="7442200" y="5308600"/>
          <p14:tracePt t="42851" x="7480300" y="5213350"/>
          <p14:tracePt t="42854" x="7486650" y="5168900"/>
          <p14:tracePt t="42868" x="7493000" y="5124450"/>
          <p14:tracePt t="42885" x="7505700" y="5054600"/>
          <p14:tracePt t="42902" x="7480300" y="4946650"/>
          <p14:tracePt t="42918" x="7442200" y="4864100"/>
          <p14:tracePt t="42935" x="7404100" y="4787900"/>
          <p14:tracePt t="42952" x="7372350" y="4737100"/>
          <p14:tracePt t="42969" x="7334250" y="4699000"/>
          <p14:tracePt t="42985" x="7302500" y="4660900"/>
          <p14:tracePt t="43002" x="7277100" y="4629150"/>
          <p14:tracePt t="43018" x="7239000" y="4610100"/>
          <p14:tracePt t="43035" x="7194550" y="4578350"/>
          <p14:tracePt t="43038" x="7169150" y="4559300"/>
          <p14:tracePt t="43051" x="7131050" y="4533900"/>
          <p14:tracePt t="43068" x="7029450" y="4489450"/>
          <p14:tracePt t="43070" x="6972300" y="4464050"/>
          <p14:tracePt t="43085" x="6915150" y="4438650"/>
          <p14:tracePt t="43102" x="6781800" y="4406900"/>
          <p14:tracePt t="43118" x="6711950" y="4394200"/>
          <p14:tracePt t="43134" x="6623050" y="4368800"/>
          <p14:tracePt t="43151" x="6489700" y="4349750"/>
          <p14:tracePt t="43168" x="6330950" y="4311650"/>
          <p14:tracePt t="43185" x="6159500" y="4292600"/>
          <p14:tracePt t="43202" x="5988050" y="4292600"/>
          <p14:tracePt t="43218" x="5829300" y="4292600"/>
          <p14:tracePt t="43235" x="5695950" y="4292600"/>
          <p14:tracePt t="43251" x="5575300" y="4292600"/>
          <p14:tracePt t="43254" x="5530850" y="4292600"/>
          <p14:tracePt t="43268" x="5492750" y="4292600"/>
          <p14:tracePt t="43284" x="5397500" y="4305300"/>
          <p14:tracePt t="43286" x="5353050" y="4311650"/>
          <p14:tracePt t="43302" x="5276850" y="4324350"/>
          <p14:tracePt t="43318" x="5200650" y="4337050"/>
          <p14:tracePt t="43334" x="5118100" y="4356100"/>
          <p14:tracePt t="43351" x="5048250" y="4368800"/>
          <p14:tracePt t="43368" x="4978400" y="4381500"/>
          <p14:tracePt t="43384" x="4914900" y="4394200"/>
          <p14:tracePt t="43401" x="4832350" y="4413250"/>
          <p14:tracePt t="43418" x="4749800" y="4438650"/>
          <p14:tracePt t="43435" x="4667250" y="4470400"/>
          <p14:tracePt t="43451" x="4597400" y="4495800"/>
          <p14:tracePt t="43468" x="4552950" y="4521200"/>
          <p14:tracePt t="43471" x="4533900" y="4533900"/>
          <p14:tracePt t="43484" x="4521200" y="4546600"/>
          <p14:tracePt t="43502" x="4470400" y="4584700"/>
          <p14:tracePt t="43518" x="4451350" y="4610100"/>
          <p14:tracePt t="43534" x="4425950" y="4641850"/>
          <p14:tracePt t="43551" x="4406900" y="4679950"/>
          <p14:tracePt t="43568" x="4387850" y="4730750"/>
          <p14:tracePt t="43584" x="4375150" y="4813300"/>
          <p14:tracePt t="43601" x="4362450" y="4889500"/>
          <p14:tracePt t="43618" x="4356100" y="4953000"/>
          <p14:tracePt t="43634" x="4356100" y="5010150"/>
          <p14:tracePt t="43651" x="4356100" y="5060950"/>
          <p14:tracePt t="43668" x="4356100" y="5105400"/>
          <p14:tracePt t="43671" x="4362450" y="5143500"/>
          <p14:tracePt t="43684" x="4362450" y="5156200"/>
          <p14:tracePt t="43702" x="4387850" y="5226050"/>
          <p14:tracePt t="43718" x="4406900" y="5270500"/>
          <p14:tracePt t="43735" x="4432300" y="5308600"/>
          <p14:tracePt t="43751" x="4476750" y="5365750"/>
          <p14:tracePt t="43768" x="4521200" y="5410200"/>
          <p14:tracePt t="43784" x="4578350" y="5454650"/>
          <p14:tracePt t="43801" x="4654550" y="5505450"/>
          <p14:tracePt t="43818" x="4737100" y="5562600"/>
          <p14:tracePt t="43834" x="4851400" y="5619750"/>
          <p14:tracePt t="43851" x="4997450" y="5676900"/>
          <p14:tracePt t="43868" x="5156200" y="5727700"/>
          <p14:tracePt t="43871" x="5264150" y="5746750"/>
          <p14:tracePt t="43884" x="5359400" y="5772150"/>
          <p14:tracePt t="43902" x="5638800" y="5822950"/>
          <p14:tracePt t="43919" x="5765800" y="5835650"/>
          <p14:tracePt t="43934" x="5854700" y="5835650"/>
          <p14:tracePt t="43951" x="5892800" y="5835650"/>
          <p14:tracePt t="43969" x="5918200" y="5835650"/>
          <p14:tracePt t="43991" x="5918200" y="5829300"/>
          <p14:tracePt t="44018" x="5918200" y="5822950"/>
          <p14:tracePt t="44025" x="5924550" y="5810250"/>
          <p14:tracePt t="44040" x="5924550" y="5803900"/>
          <p14:tracePt t="44051" x="5924550" y="5797550"/>
          <p14:tracePt t="44068" x="5924550" y="5778500"/>
          <p14:tracePt t="44084" x="5924550" y="5759450"/>
          <p14:tracePt t="44085" x="0" y="0"/>
        </p14:tracePtLst>
        <p14:tracePtLst>
          <p14:tracePt t="46353" x="1606550" y="5257800"/>
          <p14:tracePt t="46360" x="1606550" y="5264150"/>
          <p14:tracePt t="46368" x="1606550" y="5283200"/>
          <p14:tracePt t="46384" x="1606550" y="5314950"/>
          <p14:tracePt t="46400" x="1606550" y="5340350"/>
          <p14:tracePt t="46419" x="1612900" y="5378450"/>
          <p14:tracePt t="46435" x="1631950" y="5410200"/>
          <p14:tracePt t="46438" x="1638300" y="5416550"/>
          <p14:tracePt t="46451" x="1651000" y="5429250"/>
          <p14:tracePt t="46469" x="1689100" y="5461000"/>
          <p14:tracePt t="46473" x="1714500" y="5473700"/>
          <p14:tracePt t="46486" x="1752600" y="5486400"/>
          <p14:tracePt t="46501" x="1828800" y="5511800"/>
          <p14:tracePt t="46518" x="1962150" y="5530850"/>
          <p14:tracePt t="46534" x="2012950" y="5537200"/>
          <p14:tracePt t="46551" x="2044700" y="5537200"/>
          <p14:tracePt t="46567" x="2051050" y="5537200"/>
          <p14:tracePt t="46584" x="2057400" y="5537200"/>
          <p14:tracePt t="46611" x="2057400" y="5524500"/>
          <p14:tracePt t="46617" x="2057400" y="5518150"/>
          <p14:tracePt t="46634" x="2057400" y="5492750"/>
          <p14:tracePt t="46650" x="2057400" y="5467350"/>
          <p14:tracePt t="46667" x="2057400" y="5441950"/>
          <p14:tracePt t="46684" x="2057400" y="5410200"/>
          <p14:tracePt t="46687" x="2051050" y="5397500"/>
          <p14:tracePt t="46700" x="2044700" y="5384800"/>
          <p14:tracePt t="46718" x="2025650" y="5346700"/>
          <p14:tracePt t="46734" x="2019300" y="5334000"/>
          <p14:tracePt t="46750" x="2006600" y="5314950"/>
          <p14:tracePt t="46766" x="1993900" y="5308600"/>
          <p14:tracePt t="46783" x="1987550" y="5302250"/>
          <p14:tracePt t="46800" x="1981200" y="5295900"/>
          <p14:tracePt t="46816" x="1968500" y="5295900"/>
          <p14:tracePt t="46889" x="1962150" y="5295900"/>
          <p14:tracePt t="47350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数值运算符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50465" y="1877770"/>
            <a:ext cx="972671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(-)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(*)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、除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(/)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、求余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(%)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：注意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的优先级较低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 = 34 + 1;		// 35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b = 34.0 – 0.1;	// 33.9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c = 300 * 30;	            // 9000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 d = 1.0 / 2.0;	// 0.5: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此处为浮点除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e = 1 / 2;		// 0: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此处为整除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byte f = 20 % 3;		// 2: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取余数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整数相除的结果还是整数，省略小数部分。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5 / 2			// 2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 = -5 / 2 		// -2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57"/>
    </mc:Choice>
    <mc:Fallback xmlns="">
      <p:transition spd="slow" advTm="74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4670" x="939800" y="1352550"/>
          <p14:tracePt t="4739" x="933450" y="1460500"/>
          <p14:tracePt t="4751" x="933450" y="1473200"/>
          <p14:tracePt t="4768" x="939800" y="1492250"/>
          <p14:tracePt t="4784" x="946150" y="1498600"/>
          <p14:tracePt t="4801" x="958850" y="1517650"/>
          <p14:tracePt t="4817" x="977900" y="1536700"/>
          <p14:tracePt t="4819" x="996950" y="1549400"/>
          <p14:tracePt t="4834" x="1066800" y="1574800"/>
          <p14:tracePt t="4851" x="1162050" y="1600200"/>
          <p14:tracePt t="4867" x="1282700" y="1612900"/>
          <p14:tracePt t="4884" x="1384300" y="1638300"/>
          <p14:tracePt t="4901" x="1435100" y="1638300"/>
          <p14:tracePt t="4917" x="1466850" y="1638300"/>
          <p14:tracePt t="4934" x="1485900" y="1625600"/>
          <p14:tracePt t="4951" x="1492250" y="1600200"/>
          <p14:tracePt t="4968" x="1504950" y="1581150"/>
          <p14:tracePt t="4984" x="1504950" y="1568450"/>
          <p14:tracePt t="5001" x="1504950" y="1543050"/>
          <p14:tracePt t="5003" x="1504950" y="1536700"/>
          <p14:tracePt t="5018" x="1504950" y="1517650"/>
          <p14:tracePt t="5043" x="1504950" y="1511300"/>
          <p14:tracePt t="5059" x="1498600" y="1504950"/>
          <p14:tracePt t="5164" x="0" y="0"/>
        </p14:tracePtLst>
        <p14:tracePtLst>
          <p14:tracePt t="5927" x="1530350" y="1346200"/>
          <p14:tracePt t="5940" x="1530350" y="1352550"/>
          <p14:tracePt t="5948" x="1530350" y="1358900"/>
          <p14:tracePt t="5973" x="1530350" y="1365250"/>
          <p14:tracePt t="5980" x="1530350" y="1371600"/>
          <p14:tracePt t="5988" x="1530350" y="1377950"/>
          <p14:tracePt t="6002" x="1530350" y="1384300"/>
          <p14:tracePt t="6018" x="1530350" y="1403350"/>
          <p14:tracePt t="6036" x="1530350" y="1435100"/>
          <p14:tracePt t="6051" x="1536700" y="1460500"/>
          <p14:tracePt t="6069" x="1549400" y="1498600"/>
          <p14:tracePt t="6084" x="1568450" y="1536700"/>
          <p14:tracePt t="6101" x="1581150" y="1555750"/>
          <p14:tracePt t="6118" x="1606550" y="1574800"/>
          <p14:tracePt t="6134" x="1625600" y="1593850"/>
          <p14:tracePt t="6151" x="1663700" y="1606550"/>
          <p14:tracePt t="6155" x="1689100" y="1612900"/>
          <p14:tracePt t="6168" x="1708150" y="1619250"/>
          <p14:tracePt t="6184" x="1790700" y="1638300"/>
          <p14:tracePt t="6187" x="1835150" y="1651000"/>
          <p14:tracePt t="6200" x="1892300" y="1657350"/>
          <p14:tracePt t="6218" x="2063750" y="1676400"/>
          <p14:tracePt t="6234" x="2114550" y="1676400"/>
          <p14:tracePt t="6250" x="2254250" y="1676400"/>
          <p14:tracePt t="6267" x="2324100" y="1676400"/>
          <p14:tracePt t="6284" x="2374900" y="1676400"/>
          <p14:tracePt t="6301" x="2413000" y="1663700"/>
          <p14:tracePt t="6317" x="2451100" y="1651000"/>
          <p14:tracePt t="6334" x="2482850" y="1638300"/>
          <p14:tracePt t="6350" x="2514600" y="1625600"/>
          <p14:tracePt t="6367" x="2520950" y="1619250"/>
          <p14:tracePt t="6384" x="2533650" y="1612900"/>
          <p14:tracePt t="6400" x="2540000" y="1593850"/>
          <p14:tracePt t="6403" x="2546350" y="1587500"/>
          <p14:tracePt t="6417" x="2546350" y="1581150"/>
          <p14:tracePt t="6434" x="2552700" y="1549400"/>
          <p14:tracePt t="6451" x="2552700" y="1524000"/>
          <p14:tracePt t="6467" x="2552700" y="1504950"/>
          <p14:tracePt t="6484" x="2552700" y="1473200"/>
          <p14:tracePt t="6501" x="2546350" y="1441450"/>
          <p14:tracePt t="6518" x="2533650" y="1416050"/>
          <p14:tracePt t="6525" x="2527300" y="1409700"/>
          <p14:tracePt t="6536" x="2520950" y="1397000"/>
          <p14:tracePt t="6553" x="2501900" y="1371600"/>
          <p14:tracePt t="6558" x="2495550" y="1371600"/>
          <p14:tracePt t="6567" x="2489200" y="1365250"/>
          <p14:tracePt t="6584" x="2463800" y="1352550"/>
          <p14:tracePt t="6600" x="2444750" y="1339850"/>
          <p14:tracePt t="6604" x="2432050" y="1339850"/>
          <p14:tracePt t="6617" x="2425700" y="1333500"/>
          <p14:tracePt t="6634" x="2387600" y="1320800"/>
          <p14:tracePt t="6651" x="2349500" y="1320800"/>
          <p14:tracePt t="6667" x="2324100" y="1320800"/>
          <p14:tracePt t="6684" x="2292350" y="1320800"/>
          <p14:tracePt t="6701" x="2254250" y="1320800"/>
          <p14:tracePt t="6718" x="2235200" y="1320800"/>
          <p14:tracePt t="6734" x="2222500" y="1320800"/>
          <p14:tracePt t="6751" x="2209800" y="1320800"/>
          <p14:tracePt t="6819" x="0" y="0"/>
        </p14:tracePtLst>
        <p14:tracePtLst>
          <p14:tracePt t="8783" x="1543050" y="2082800"/>
          <p14:tracePt t="8798" x="1536700" y="2089150"/>
          <p14:tracePt t="8814" x="1536700" y="2095500"/>
          <p14:tracePt t="8821" x="1536700" y="2101850"/>
          <p14:tracePt t="8837" x="1536700" y="2108200"/>
          <p14:tracePt t="8850" x="1536700" y="2114550"/>
          <p14:tracePt t="8867" x="1536700" y="2133600"/>
          <p14:tracePt t="8883" x="1536700" y="2159000"/>
          <p14:tracePt t="8900" x="1543050" y="2171700"/>
          <p14:tracePt t="8916" x="1549400" y="2178050"/>
          <p14:tracePt t="8933" x="1555750" y="2184400"/>
          <p14:tracePt t="8950" x="1562100" y="2190750"/>
          <p14:tracePt t="8966" x="1574800" y="2190750"/>
          <p14:tracePt t="9004" x="1581150" y="2190750"/>
          <p14:tracePt t="9020" x="1587500" y="2190750"/>
          <p14:tracePt t="9036" x="1600200" y="2190750"/>
          <p14:tracePt t="9059" x="1606550" y="2184400"/>
          <p14:tracePt t="9123" x="0" y="0"/>
        </p14:tracePtLst>
        <p14:tracePtLst>
          <p14:tracePt t="9717" x="2133600" y="2228850"/>
          <p14:tracePt t="9772" x="2139950" y="2228850"/>
          <p14:tracePt t="9790" x="2159000" y="2235200"/>
          <p14:tracePt t="9798" x="2184400" y="2235200"/>
          <p14:tracePt t="9806" x="2197100" y="2235200"/>
          <p14:tracePt t="9817" x="2247900" y="2247900"/>
          <p14:tracePt t="9833" x="2349500" y="2260600"/>
          <p14:tracePt t="9849" x="2425700" y="2266950"/>
          <p14:tracePt t="9852" x="2470150" y="2266950"/>
          <p14:tracePt t="9866" x="2527300" y="2266950"/>
          <p14:tracePt t="9883" x="2559050" y="2266950"/>
          <p14:tracePt t="9899" x="2571750" y="2266950"/>
          <p14:tracePt t="9916" x="2584450" y="2266950"/>
          <p14:tracePt t="9933" x="2590800" y="2266950"/>
          <p14:tracePt t="9949" x="2597150" y="2266950"/>
          <p14:tracePt t="9966" x="2603500" y="2266950"/>
          <p14:tracePt t="9983" x="2616200" y="2266950"/>
          <p14:tracePt t="10000" x="2622550" y="2266950"/>
          <p14:tracePt t="10016" x="2628900" y="2266950"/>
          <p14:tracePt t="10044" x="2635250" y="2266950"/>
          <p14:tracePt t="10069" x="2641600" y="2266950"/>
          <p14:tracePt t="10077" x="2647950" y="2266950"/>
          <p14:tracePt t="10171" x="0" y="0"/>
        </p14:tracePtLst>
        <p14:tracePtLst>
          <p14:tracePt t="10461" x="3016250" y="2260600"/>
          <p14:tracePt t="10555" x="3022600" y="2260600"/>
          <p14:tracePt t="10565" x="3028950" y="2266950"/>
          <p14:tracePt t="10580" x="3054350" y="2273300"/>
          <p14:tracePt t="10587" x="3067050" y="2273300"/>
          <p14:tracePt t="10599" x="3105150" y="2279650"/>
          <p14:tracePt t="10616" x="3194050" y="2292350"/>
          <p14:tracePt t="10632" x="3295650" y="2298700"/>
          <p14:tracePt t="10636" x="3346450" y="2298700"/>
          <p14:tracePt t="10649" x="3397250" y="2298700"/>
          <p14:tracePt t="10666" x="3486150" y="2305050"/>
          <p14:tracePt t="10682" x="3530600" y="2305050"/>
          <p14:tracePt t="10699" x="3536950" y="2305050"/>
          <p14:tracePt t="10716" x="3543300" y="2305050"/>
          <p14:tracePt t="10844" x="0" y="0"/>
        </p14:tracePtLst>
        <p14:tracePtLst>
          <p14:tracePt t="11198" x="4108450" y="2349500"/>
          <p14:tracePt t="11335" x="4114800" y="2349500"/>
          <p14:tracePt t="11350" x="4127500" y="2349500"/>
          <p14:tracePt t="11358" x="4133850" y="2349500"/>
          <p14:tracePt t="11366" x="4159250" y="2349500"/>
          <p14:tracePt t="11383" x="4222750" y="2349500"/>
          <p14:tracePt t="11399" x="4318000" y="2349500"/>
          <p14:tracePt t="11403" x="4387850" y="2349500"/>
          <p14:tracePt t="11416" x="4438650" y="2349500"/>
          <p14:tracePt t="11432" x="4514850" y="2349500"/>
          <p14:tracePt t="11435" x="4540250" y="2349500"/>
          <p14:tracePt t="11449" x="4552950" y="2349500"/>
          <p14:tracePt t="11465" x="4565650" y="2349500"/>
          <p14:tracePt t="11611" x="0" y="0"/>
        </p14:tracePtLst>
        <p14:tracePtLst>
          <p14:tracePt t="12159" x="5232400" y="2311400"/>
          <p14:tracePt t="12221" x="5245100" y="2311400"/>
          <p14:tracePt t="12228" x="5270500" y="2317750"/>
          <p14:tracePt t="12237" x="5314950" y="2324100"/>
          <p14:tracePt t="12249" x="5372100" y="2330450"/>
          <p14:tracePt t="12266" x="5499100" y="2349500"/>
          <p14:tracePt t="12269" x="5562600" y="2349500"/>
          <p14:tracePt t="12283" x="5702300" y="2349500"/>
          <p14:tracePt t="12299" x="5816600" y="2349500"/>
          <p14:tracePt t="12316" x="5886450" y="2349500"/>
          <p14:tracePt t="12332" x="5911850" y="2349500"/>
          <p14:tracePt t="12348" x="5918200" y="2349500"/>
          <p14:tracePt t="12564" x="0" y="0"/>
        </p14:tracePtLst>
        <p14:tracePtLst>
          <p14:tracePt t="14149" x="6350000" y="2336800"/>
          <p14:tracePt t="14174" x="6350000" y="2343150"/>
          <p14:tracePt t="14181" x="6369050" y="2349500"/>
          <p14:tracePt t="14190" x="6388100" y="2349500"/>
          <p14:tracePt t="14198" x="6426200" y="2355850"/>
          <p14:tracePt t="14215" x="6502400" y="2355850"/>
          <p14:tracePt t="14231" x="6629400" y="2355850"/>
          <p14:tracePt t="14248" x="6788150" y="2355850"/>
          <p14:tracePt t="14251" x="6883400" y="2355850"/>
          <p14:tracePt t="14265" x="6985000" y="2355850"/>
          <p14:tracePt t="14282" x="7245350" y="2355850"/>
          <p14:tracePt t="14284" x="7397750" y="2355850"/>
          <p14:tracePt t="14299" x="7727950" y="2355850"/>
          <p14:tracePt t="14315" x="8051800" y="2355850"/>
          <p14:tracePt t="14331" x="8286750" y="2355850"/>
          <p14:tracePt t="14348" x="8489950" y="2355850"/>
          <p14:tracePt t="14364" x="8642350" y="2355850"/>
          <p14:tracePt t="14381" x="8775700" y="2355850"/>
          <p14:tracePt t="14398" x="8902700" y="2355850"/>
          <p14:tracePt t="14415" x="9004300" y="2355850"/>
          <p14:tracePt t="14431" x="9105900" y="2355850"/>
          <p14:tracePt t="14448" x="9182100" y="2355850"/>
          <p14:tracePt t="14464" x="9245600" y="2355850"/>
          <p14:tracePt t="14467" x="9277350" y="2355850"/>
          <p14:tracePt t="14481" x="9302750" y="2355850"/>
          <p14:tracePt t="14498" x="9372600" y="2355850"/>
          <p14:tracePt t="14515" x="9417050" y="2355850"/>
          <p14:tracePt t="14532" x="9455150" y="2355850"/>
          <p14:tracePt t="14549" x="9486900" y="2355850"/>
          <p14:tracePt t="14565" x="9531350" y="2355850"/>
          <p14:tracePt t="14582" x="9556750" y="2349500"/>
          <p14:tracePt t="14598" x="9563100" y="2343150"/>
          <p14:tracePt t="14614" x="9582150" y="2330450"/>
          <p14:tracePt t="14631" x="9582150" y="2324100"/>
          <p14:tracePt t="14648" x="9607550" y="2317750"/>
          <p14:tracePt t="14664" x="9613900" y="2305050"/>
          <p14:tracePt t="14681" x="9620250" y="2305050"/>
          <p14:tracePt t="14707" x="9620250" y="2298700"/>
          <p14:tracePt t="14716" x="9620250" y="2292350"/>
          <p14:tracePt t="14740" x="9620250" y="2286000"/>
          <p14:tracePt t="14748" x="9620250" y="2279650"/>
          <p14:tracePt t="14765" x="9620250" y="2273300"/>
          <p14:tracePt t="14781" x="9613900" y="2260600"/>
          <p14:tracePt t="14798" x="9601200" y="2247900"/>
          <p14:tracePt t="14815" x="9569450" y="2228850"/>
          <p14:tracePt t="14831" x="9531350" y="2216150"/>
          <p14:tracePt t="14848" x="9467850" y="2190750"/>
          <p14:tracePt t="14851" x="9436100" y="2184400"/>
          <p14:tracePt t="14864" x="9398000" y="2178050"/>
          <p14:tracePt t="14881" x="9321800" y="2165350"/>
          <p14:tracePt t="14897" x="9232900" y="2152650"/>
          <p14:tracePt t="14898" x="9188450" y="2139950"/>
          <p14:tracePt t="14915" x="9067800" y="2108200"/>
          <p14:tracePt t="14931" x="8915400" y="2095500"/>
          <p14:tracePt t="14948" x="8712200" y="2057400"/>
          <p14:tracePt t="14964" x="8413750" y="2006600"/>
          <p14:tracePt t="14981" x="8077200" y="1936750"/>
          <p14:tracePt t="14998" x="7734300" y="1892300"/>
          <p14:tracePt t="15015" x="7480300" y="1885950"/>
          <p14:tracePt t="15031" x="7308850" y="1885950"/>
          <p14:tracePt t="15049" x="7194550" y="1885950"/>
          <p14:tracePt t="15053" x="7137400" y="1885950"/>
          <p14:tracePt t="15065" x="7086600" y="1885950"/>
          <p14:tracePt t="15082" x="6946900" y="1885950"/>
          <p14:tracePt t="15098" x="6838950" y="1885950"/>
          <p14:tracePt t="15115" x="6724650" y="1892300"/>
          <p14:tracePt t="15131" x="6604000" y="1892300"/>
          <p14:tracePt t="15147" x="6489700" y="1892300"/>
          <p14:tracePt t="15164" x="6369050" y="1892300"/>
          <p14:tracePt t="15181" x="6273800" y="1905000"/>
          <p14:tracePt t="15198" x="6216650" y="1911350"/>
          <p14:tracePt t="15214" x="6165850" y="1924050"/>
          <p14:tracePt t="15231" x="6127750" y="1930400"/>
          <p14:tracePt t="15247" x="6096000" y="1943100"/>
          <p14:tracePt t="15251" x="6076950" y="1955800"/>
          <p14:tracePt t="15264" x="6064250" y="1968500"/>
          <p14:tracePt t="15281" x="6045200" y="1987550"/>
          <p14:tracePt t="15284" x="6038850" y="2000250"/>
          <p14:tracePt t="15299" x="6032500" y="2019300"/>
          <p14:tracePt t="15314" x="6026150" y="2044700"/>
          <p14:tracePt t="15331" x="6026150" y="2076450"/>
          <p14:tracePt t="15348" x="6026150" y="2101850"/>
          <p14:tracePt t="15364" x="6032500" y="2146300"/>
          <p14:tracePt t="15381" x="6057900" y="2190750"/>
          <p14:tracePt t="15397" x="6102350" y="2235200"/>
          <p14:tracePt t="15414" x="6172200" y="2286000"/>
          <p14:tracePt t="15431" x="6286500" y="2336800"/>
          <p14:tracePt t="15447" x="6438900" y="2387600"/>
          <p14:tracePt t="15464" x="6642100" y="2432050"/>
          <p14:tracePt t="15480" x="6921500" y="2482850"/>
          <p14:tracePt t="15497" x="7150100" y="2495550"/>
          <p14:tracePt t="15499" x="7245350" y="2495550"/>
          <p14:tracePt t="15514" x="7454900" y="2495550"/>
          <p14:tracePt t="15531" x="7645400" y="2495550"/>
          <p14:tracePt t="15548" x="7842250" y="2495550"/>
          <p14:tracePt t="15565" x="8058150" y="2495550"/>
          <p14:tracePt t="15581" x="8280400" y="2482850"/>
          <p14:tracePt t="15597" x="8483600" y="2451100"/>
          <p14:tracePt t="15614" x="8636000" y="2419350"/>
          <p14:tracePt t="15631" x="8731250" y="2400300"/>
          <p14:tracePt t="15647" x="8813800" y="2374900"/>
          <p14:tracePt t="15664" x="8864600" y="2355850"/>
          <p14:tracePt t="15681" x="8909050" y="2343150"/>
          <p14:tracePt t="15683" x="8921750" y="2336800"/>
          <p14:tracePt t="15697" x="8940800" y="2324100"/>
          <p14:tracePt t="15715" x="8997950" y="2298700"/>
          <p14:tracePt t="15731" x="9029700" y="2279650"/>
          <p14:tracePt t="15747" x="9055100" y="2260600"/>
          <p14:tracePt t="15764" x="9061450" y="2241550"/>
          <p14:tracePt t="15781" x="9067800" y="2235200"/>
          <p14:tracePt t="15798" x="9067800" y="2228850"/>
          <p14:tracePt t="15814" x="9067800" y="2216150"/>
          <p14:tracePt t="15831" x="9067800" y="2209800"/>
          <p14:tracePt t="15864" x="9067800" y="2197100"/>
          <p14:tracePt t="15881" x="9067800" y="2190750"/>
          <p14:tracePt t="15884" x="9055100" y="2184400"/>
          <p14:tracePt t="15897" x="9055100" y="2178050"/>
          <p14:tracePt t="15914" x="9036050" y="2171700"/>
          <p14:tracePt t="15930" x="9017000" y="2171700"/>
          <p14:tracePt t="15931" x="0" y="0"/>
        </p14:tracePtLst>
        <p14:tracePtLst>
          <p14:tracePt t="17012" x="8223250" y="2286000"/>
          <p14:tracePt t="17019" x="8274050" y="2286000"/>
          <p14:tracePt t="17030" x="8337550" y="2286000"/>
          <p14:tracePt t="17048" x="8464550" y="2286000"/>
          <p14:tracePt t="17051" x="8528050" y="2286000"/>
          <p14:tracePt t="17063" x="8585200" y="2286000"/>
          <p14:tracePt t="17080" x="8699500" y="2286000"/>
          <p14:tracePt t="17097" x="8788400" y="2286000"/>
          <p14:tracePt t="17099" x="8820150" y="2286000"/>
          <p14:tracePt t="17114" x="8839200" y="2286000"/>
          <p14:tracePt t="17130" x="8890000" y="2286000"/>
          <p14:tracePt t="17147" x="8902700" y="2286000"/>
          <p14:tracePt t="17163" x="8909050" y="2286000"/>
          <p14:tracePt t="17180" x="8928100" y="2286000"/>
          <p14:tracePt t="17197" x="8947150" y="2286000"/>
          <p14:tracePt t="17214" x="8972550" y="2286000"/>
          <p14:tracePt t="17230" x="8991600" y="2286000"/>
          <p14:tracePt t="17247" x="9010650" y="2292350"/>
          <p14:tracePt t="17264" x="9017000" y="2292350"/>
          <p14:tracePt t="17285" x="9023350" y="2292350"/>
          <p14:tracePt t="17297" x="9036050" y="2298700"/>
          <p14:tracePt t="17317" x="9048750" y="2298700"/>
          <p14:tracePt t="17331" x="9061450" y="2298700"/>
          <p14:tracePt t="17347" x="9074150" y="2298700"/>
          <p14:tracePt t="17364" x="9093200" y="2298700"/>
          <p14:tracePt t="17380" x="9112250" y="2298700"/>
          <p14:tracePt t="17397" x="9144000" y="2298700"/>
          <p14:tracePt t="17414" x="9188450" y="2298700"/>
          <p14:tracePt t="17430" x="9226550" y="2298700"/>
          <p14:tracePt t="17447" x="9264650" y="2298700"/>
          <p14:tracePt t="17464" x="9302750" y="2298700"/>
          <p14:tracePt t="17469" x="9315450" y="2298700"/>
          <p14:tracePt t="17480" x="9328150" y="2298700"/>
          <p14:tracePt t="17497" x="9334500" y="2298700"/>
          <p14:tracePt t="18011" x="0" y="0"/>
        </p14:tracePtLst>
        <p14:tracePtLst>
          <p14:tracePt t="19589" x="1377950" y="4070350"/>
          <p14:tracePt t="19596" x="1390650" y="4083050"/>
          <p14:tracePt t="19604" x="1409700" y="4102100"/>
          <p14:tracePt t="19613" x="1441450" y="4127500"/>
          <p14:tracePt t="19630" x="1511300" y="4171950"/>
          <p14:tracePt t="19646" x="1644650" y="4229100"/>
          <p14:tracePt t="19663" x="1841500" y="4292600"/>
          <p14:tracePt t="19679" x="2165350" y="4356100"/>
          <p14:tracePt t="19696" x="2609850" y="4457700"/>
          <p14:tracePt t="19713" x="3086100" y="4521200"/>
          <p14:tracePt t="19715" x="3289300" y="4533900"/>
          <p14:tracePt t="19729" x="3403600" y="4533900"/>
          <p14:tracePt t="19746" x="3676650" y="4533900"/>
          <p14:tracePt t="19763" x="3816350" y="4527550"/>
          <p14:tracePt t="19779" x="3943350" y="4514850"/>
          <p14:tracePt t="19780" x="0" y="0"/>
        </p14:tracePtLst>
        <p14:tracePtLst>
          <p14:tracePt t="22589" x="1193800" y="3860800"/>
          <p14:tracePt t="22613" x="1212850" y="3860800"/>
          <p14:tracePt t="22621" x="1225550" y="3860800"/>
          <p14:tracePt t="22629" x="1250950" y="3860800"/>
          <p14:tracePt t="22645" x="1314450" y="3860800"/>
          <p14:tracePt t="22663" x="1428750" y="3860800"/>
          <p14:tracePt t="22679" x="1568450" y="3860800"/>
          <p14:tracePt t="22695" x="1714500" y="3860800"/>
          <p14:tracePt t="22712" x="1841500" y="3860800"/>
          <p14:tracePt t="22715" x="1898650" y="3860800"/>
          <p14:tracePt t="22729" x="1949450" y="3860800"/>
          <p14:tracePt t="22745" x="2044700" y="3860800"/>
          <p14:tracePt t="22763" x="2171700" y="3860800"/>
          <p14:tracePt t="22779" x="2228850" y="3860800"/>
          <p14:tracePt t="22796" x="2273300" y="3860800"/>
          <p14:tracePt t="22813" x="2292350" y="3860800"/>
          <p14:tracePt t="22829" x="2298700" y="3860800"/>
          <p14:tracePt t="22846" x="2317750" y="3860800"/>
          <p14:tracePt t="22862" x="2324100" y="3860800"/>
          <p14:tracePt t="22879" x="2336800" y="3860800"/>
          <p14:tracePt t="22883" x="2349500" y="3860800"/>
          <p14:tracePt t="22895" x="2368550" y="3860800"/>
          <p14:tracePt t="22913" x="2400300" y="3860800"/>
          <p14:tracePt t="22929" x="2432050" y="3860800"/>
          <p14:tracePt t="22932" x="2451100" y="3860800"/>
          <p14:tracePt t="22945" x="2463800" y="3860800"/>
          <p14:tracePt t="22962" x="2476500" y="3860800"/>
          <p14:tracePt t="23170" x="0" y="0"/>
        </p14:tracePtLst>
        <p14:tracePtLst>
          <p14:tracePt t="25466" x="1301750" y="3956050"/>
          <p14:tracePt t="25514" x="1308100" y="3956050"/>
          <p14:tracePt t="25522" x="1314450" y="3956050"/>
          <p14:tracePt t="25530" x="1327150" y="3956050"/>
          <p14:tracePt t="25544" x="1339850" y="3956050"/>
          <p14:tracePt t="25560" x="1409700" y="3956050"/>
          <p14:tracePt t="25577" x="1511300" y="3956050"/>
          <p14:tracePt t="25578" x="1587500" y="3956050"/>
          <p14:tracePt t="25594" x="1784350" y="3956050"/>
          <p14:tracePt t="25610" x="2032000" y="3956050"/>
          <p14:tracePt t="25627" x="2260600" y="3956050"/>
          <p14:tracePt t="25644" x="2438400" y="3956050"/>
          <p14:tracePt t="25660" x="2578100" y="3956050"/>
          <p14:tracePt t="25677" x="2673350" y="3956050"/>
          <p14:tracePt t="25693" x="2762250" y="3956050"/>
          <p14:tracePt t="25710" x="2844800" y="3956050"/>
          <p14:tracePt t="25727" x="2965450" y="3956050"/>
          <p14:tracePt t="25744" x="3111500" y="3956050"/>
          <p14:tracePt t="25760" x="3270250" y="3956050"/>
          <p14:tracePt t="25777" x="3409950" y="3956050"/>
          <p14:tracePt t="25778" x="3460750" y="3956050"/>
          <p14:tracePt t="25794" x="3511550" y="3956050"/>
          <p14:tracePt t="25810" x="3517900" y="3956050"/>
          <p14:tracePt t="25844" x="3524250" y="3956050"/>
          <p14:tracePt t="26070" x="3530600" y="3956050"/>
          <p14:tracePt t="26101" x="3536950" y="3956050"/>
          <p14:tracePt t="26109" x="3543300" y="3956050"/>
          <p14:tracePt t="26117" x="3549650" y="3956050"/>
          <p14:tracePt t="26128" x="3556000" y="3956050"/>
          <p14:tracePt t="26144" x="3587750" y="3956050"/>
          <p14:tracePt t="26161" x="3644900" y="3956050"/>
          <p14:tracePt t="26164" x="3676650" y="3956050"/>
          <p14:tracePt t="26177" x="3702050" y="3956050"/>
          <p14:tracePt t="26194" x="3740150" y="3956050"/>
          <p14:tracePt t="26211" x="3765550" y="3956050"/>
          <p14:tracePt t="26227" x="3778250" y="3956050"/>
          <p14:tracePt t="26244" x="3784600" y="3956050"/>
          <p14:tracePt t="26483" x="0" y="0"/>
        </p14:tracePtLst>
        <p14:tracePtLst>
          <p14:tracePt t="27134" x="2717800" y="3740150"/>
          <p14:tracePt t="27141" x="2717800" y="3746500"/>
          <p14:tracePt t="27150" x="2717800" y="3759200"/>
          <p14:tracePt t="27161" x="2717800" y="3778250"/>
          <p14:tracePt t="27177" x="2724150" y="3797300"/>
          <p14:tracePt t="27179" x="2736850" y="3810000"/>
          <p14:tracePt t="27193" x="2755900" y="3816350"/>
          <p14:tracePt t="27210" x="2813050" y="3841750"/>
          <p14:tracePt t="27227" x="2857500" y="3848100"/>
          <p14:tracePt t="27243" x="2889250" y="3848100"/>
          <p14:tracePt t="27260" x="2908300" y="3848100"/>
          <p14:tracePt t="27277" x="2921000" y="3848100"/>
          <p14:tracePt t="27293" x="2940050" y="3848100"/>
          <p14:tracePt t="27310" x="2952750" y="3835400"/>
          <p14:tracePt t="27327" x="2965450" y="3829050"/>
          <p14:tracePt t="27344" x="2971800" y="3816350"/>
          <p14:tracePt t="27427" x="0" y="0"/>
        </p14:tracePtLst>
        <p14:tracePtLst>
          <p14:tracePt t="27916" x="3302000" y="3765550"/>
          <p14:tracePt t="27948" x="3302000" y="3771900"/>
          <p14:tracePt t="27966" x="3302000" y="3778250"/>
          <p14:tracePt t="27973" x="3302000" y="3790950"/>
          <p14:tracePt t="27982" x="3302000" y="3797300"/>
          <p14:tracePt t="27994" x="3321050" y="3810000"/>
          <p14:tracePt t="28011" x="3378200" y="3835400"/>
          <p14:tracePt t="28027" x="3448050" y="3848100"/>
          <p14:tracePt t="28043" x="3505200" y="3860800"/>
          <p14:tracePt t="28060" x="3536950" y="3867150"/>
          <p14:tracePt t="28077" x="3562350" y="3867150"/>
          <p14:tracePt t="28094" x="3568700" y="3867150"/>
          <p14:tracePt t="28110" x="3581400" y="3867150"/>
          <p14:tracePt t="28144" x="3581400" y="3848100"/>
          <p14:tracePt t="28160" x="3581400" y="3822700"/>
          <p14:tracePt t="28163" x="3581400" y="3816350"/>
          <p14:tracePt t="28176" x="3581400" y="3803650"/>
          <p14:tracePt t="28193" x="3581400" y="3784600"/>
          <p14:tracePt t="28197" x="3581400" y="3771900"/>
          <p14:tracePt t="28211" x="3581400" y="3746500"/>
          <p14:tracePt t="28227" x="3575050" y="3733800"/>
          <p14:tracePt t="28253" x="3568700" y="3727450"/>
          <p14:tracePt t="28595" x="0" y="0"/>
        </p14:tracePtLst>
        <p14:tracePtLst>
          <p14:tracePt t="30551" x="5238750" y="3911600"/>
          <p14:tracePt t="30598" x="5251450" y="3911600"/>
          <p14:tracePt t="30605" x="5270500" y="3911600"/>
          <p14:tracePt t="30613" x="5295900" y="3911600"/>
          <p14:tracePt t="30626" x="5365750" y="3911600"/>
          <p14:tracePt t="30643" x="5486400" y="3911600"/>
          <p14:tracePt t="30659" x="5613400" y="3911600"/>
          <p14:tracePt t="30676" x="5759450" y="3911600"/>
          <p14:tracePt t="30692" x="5905500" y="3911600"/>
          <p14:tracePt t="30709" x="6064250" y="3911600"/>
          <p14:tracePt t="30725" x="6216650" y="3911600"/>
          <p14:tracePt t="30742" x="6362700" y="3911600"/>
          <p14:tracePt t="30759" x="6502400" y="3911600"/>
          <p14:tracePt t="30775" x="6597650" y="3911600"/>
          <p14:tracePt t="30792" x="6661150" y="3911600"/>
          <p14:tracePt t="30796" x="6686550" y="3911600"/>
          <p14:tracePt t="30809" x="6711950" y="3911600"/>
          <p14:tracePt t="30826" x="6743700" y="3911600"/>
          <p14:tracePt t="30843" x="6775450" y="3911600"/>
          <p14:tracePt t="30859" x="6788150" y="3911600"/>
          <p14:tracePt t="30893" x="6794500" y="3911600"/>
          <p14:tracePt t="30910" x="6807200" y="3911600"/>
          <p14:tracePt t="30948" x="6813550" y="3905250"/>
          <p14:tracePt t="30956" x="6819900" y="3898900"/>
          <p14:tracePt t="30973" x="6819900" y="3892550"/>
          <p14:tracePt t="30981" x="6826250" y="3886200"/>
          <p14:tracePt t="30992" x="6826250" y="3879850"/>
          <p14:tracePt t="31010" x="6826250" y="3867150"/>
          <p14:tracePt t="31026" x="6832600" y="3835400"/>
          <p14:tracePt t="31042" x="6832600" y="3810000"/>
          <p14:tracePt t="31058" x="6826250" y="3790950"/>
          <p14:tracePt t="31075" x="6819900" y="3771900"/>
          <p14:tracePt t="31092" x="6794500" y="3759200"/>
          <p14:tracePt t="31108" x="6769100" y="3740150"/>
          <p14:tracePt t="31125" x="6731000" y="3727450"/>
          <p14:tracePt t="31142" x="6699250" y="3714750"/>
          <p14:tracePt t="31158" x="6648450" y="3708400"/>
          <p14:tracePt t="31175" x="6597650" y="3702050"/>
          <p14:tracePt t="31192" x="6559550" y="3702050"/>
          <p14:tracePt t="31208" x="6521450" y="3702050"/>
          <p14:tracePt t="31225" x="6477000" y="3702050"/>
          <p14:tracePt t="31226" x="6464300" y="3702050"/>
          <p14:tracePt t="31242" x="6432550" y="3702050"/>
          <p14:tracePt t="31258" x="6407150" y="3702050"/>
          <p14:tracePt t="31275" x="6394450" y="3714750"/>
          <p14:tracePt t="31292" x="6381750" y="3727450"/>
          <p14:tracePt t="31308" x="6375400" y="3746500"/>
          <p14:tracePt t="31325" x="6369050" y="3771900"/>
          <p14:tracePt t="31342" x="6369050" y="3797300"/>
          <p14:tracePt t="31358" x="6369050" y="3816350"/>
          <p14:tracePt t="31375" x="6369050" y="3829050"/>
          <p14:tracePt t="31392" x="6369050" y="3835400"/>
          <p14:tracePt t="31458" x="0" y="0"/>
        </p14:tracePtLst>
        <p14:tracePtLst>
          <p14:tracePt t="32440" x="4521200" y="3930650"/>
          <p14:tracePt t="32509" x="4527550" y="3930650"/>
          <p14:tracePt t="32519" x="4533900" y="3930650"/>
          <p14:tracePt t="32527" x="4540250" y="3930650"/>
          <p14:tracePt t="32542" x="4552950" y="3930650"/>
          <p14:tracePt t="32559" x="4572000" y="3930650"/>
          <p14:tracePt t="32575" x="4603750" y="3930650"/>
          <p14:tracePt t="32592" x="4679950" y="3930650"/>
          <p14:tracePt t="32597" x="4724400" y="3930650"/>
          <p14:tracePt t="32610" x="4787900" y="3930650"/>
          <p14:tracePt t="32614" x="4851400" y="3930650"/>
          <p14:tracePt t="32627" x="5010150" y="3930650"/>
          <p14:tracePt t="32642" x="5105400" y="3930650"/>
          <p14:tracePt t="32659" x="5365750" y="3930650"/>
          <p14:tracePt t="32675" x="5505450" y="3930650"/>
          <p14:tracePt t="32692" x="5588000" y="3930650"/>
          <p14:tracePt t="32708" x="5645150" y="3930650"/>
          <p14:tracePt t="32725" x="5683250" y="3930650"/>
          <p14:tracePt t="32742" x="5715000" y="3930650"/>
          <p14:tracePt t="32758" x="5746750" y="3930650"/>
          <p14:tracePt t="32775" x="5772150" y="3930650"/>
          <p14:tracePt t="32792" x="5784850" y="3930650"/>
          <p14:tracePt t="32795" x="5791200" y="3930650"/>
          <p14:tracePt t="32825" x="5803900" y="3930650"/>
          <p14:tracePt t="32861" x="5810250" y="3930650"/>
          <p14:tracePt t="33644" x="0" y="0"/>
        </p14:tracePtLst>
        <p14:tracePtLst>
          <p14:tracePt t="37148" x="2101850" y="4089400"/>
          <p14:tracePt t="37196" x="2095500" y="4089400"/>
          <p14:tracePt t="37212" x="2095500" y="4102100"/>
          <p14:tracePt t="37220" x="2095500" y="4108450"/>
          <p14:tracePt t="37228" x="2095500" y="4114800"/>
          <p14:tracePt t="37240" x="2095500" y="4121150"/>
          <p14:tracePt t="37257" x="2095500" y="4146550"/>
          <p14:tracePt t="37260" x="2095500" y="4152900"/>
          <p14:tracePt t="37274" x="2095500" y="4171950"/>
          <p14:tracePt t="37291" x="2114550" y="4216400"/>
          <p14:tracePt t="37307" x="2139950" y="4248150"/>
          <p14:tracePt t="37324" x="2165350" y="4260850"/>
          <p14:tracePt t="37340" x="2203450" y="4273550"/>
          <p14:tracePt t="37357" x="2228850" y="4279900"/>
          <p14:tracePt t="37374" x="2266950" y="4279900"/>
          <p14:tracePt t="37391" x="2292350" y="4279900"/>
          <p14:tracePt t="37407" x="2305050" y="4273550"/>
          <p14:tracePt t="37424" x="2317750" y="4260850"/>
          <p14:tracePt t="37441" x="2324100" y="4248150"/>
          <p14:tracePt t="37457" x="2324100" y="4241800"/>
          <p14:tracePt t="37459" x="2324100" y="4235450"/>
          <p14:tracePt t="37474" x="2324100" y="4229100"/>
          <p14:tracePt t="37490" x="2324100" y="4222750"/>
          <p14:tracePt t="37519" x="2324100" y="4216400"/>
          <p14:tracePt t="37539" x="2324100" y="4210050"/>
          <p14:tracePt t="37540" x="0" y="0"/>
        </p14:tracePtLst>
        <p14:tracePtLst>
          <p14:tracePt t="38117" x="2508250" y="4140200"/>
          <p14:tracePt t="38125" x="2514600" y="4146550"/>
          <p14:tracePt t="38148" x="2514600" y="4152900"/>
          <p14:tracePt t="38157" x="2514600" y="4159250"/>
          <p14:tracePt t="38174" x="2520950" y="4171950"/>
          <p14:tracePt t="38190" x="2520950" y="4178300"/>
          <p14:tracePt t="38207" x="2533650" y="4191000"/>
          <p14:tracePt t="38223" x="2540000" y="4203700"/>
          <p14:tracePt t="38256" x="2552700" y="4203700"/>
          <p14:tracePt t="38276" x="2559050" y="4203700"/>
          <p14:tracePt t="38290" x="2565400" y="4203700"/>
          <p14:tracePt t="38307" x="2578100" y="4203700"/>
          <p14:tracePt t="38323" x="2584450" y="4203700"/>
          <p14:tracePt t="38340" x="2590800" y="4203700"/>
          <p14:tracePt t="38364" x="2597150" y="4203700"/>
          <p14:tracePt t="38373" x="2603500" y="4203700"/>
          <p14:tracePt t="38395" x="2603500" y="4197350"/>
          <p14:tracePt t="38407" x="2609850" y="4191000"/>
          <p14:tracePt t="38423" x="2609850" y="4184650"/>
          <p14:tracePt t="38440" x="2609850" y="4171950"/>
          <p14:tracePt t="38457" x="2609850" y="4165600"/>
          <p14:tracePt t="38692" x="0" y="0"/>
        </p14:tracePtLst>
        <p14:tracePtLst>
          <p14:tracePt t="40333" x="4889500" y="4311650"/>
          <p14:tracePt t="40349" x="4895850" y="4311650"/>
          <p14:tracePt t="40364" x="4908550" y="4311650"/>
          <p14:tracePt t="40372" x="4921250" y="4311650"/>
          <p14:tracePt t="40380" x="4940300" y="4311650"/>
          <p14:tracePt t="40390" x="4965700" y="4311650"/>
          <p14:tracePt t="40407" x="5022850" y="4311650"/>
          <p14:tracePt t="40423" x="5086350" y="4311650"/>
          <p14:tracePt t="40440" x="5181600" y="4311650"/>
          <p14:tracePt t="40443" x="5232400" y="4311650"/>
          <p14:tracePt t="40457" x="5289550" y="4311650"/>
          <p14:tracePt t="40472" x="5416550" y="4311650"/>
          <p14:tracePt t="40490" x="5543550" y="4311650"/>
          <p14:tracePt t="40492" x="5619750" y="4311650"/>
          <p14:tracePt t="40507" x="5746750" y="4311650"/>
          <p14:tracePt t="40523" x="5861050" y="4311650"/>
          <p14:tracePt t="40539" x="5956300" y="4311650"/>
          <p14:tracePt t="40556" x="6026150" y="4311650"/>
          <p14:tracePt t="40573" x="6089650" y="4311650"/>
          <p14:tracePt t="40589" x="6134100" y="4311650"/>
          <p14:tracePt t="40606" x="6178550" y="4311650"/>
          <p14:tracePt t="40623" x="6203950" y="4311650"/>
          <p14:tracePt t="40627" x="6216650" y="4311650"/>
          <p14:tracePt t="40657" x="6223000" y="4311650"/>
          <p14:tracePt t="41146" x="0" y="0"/>
        </p14:tracePtLst>
        <p14:tracePtLst>
          <p14:tracePt t="41757" x="4997450" y="4356100"/>
          <p14:tracePt t="41798" x="5003800" y="4356100"/>
          <p14:tracePt t="41805" x="5016500" y="4356100"/>
          <p14:tracePt t="41814" x="5035550" y="4356100"/>
          <p14:tracePt t="41822" x="5054600" y="4356100"/>
          <p14:tracePt t="41839" x="5111750" y="4356100"/>
          <p14:tracePt t="41855" x="5200650" y="4356100"/>
          <p14:tracePt t="41860" x="5251450" y="4356100"/>
          <p14:tracePt t="41872" x="5314950" y="4356100"/>
          <p14:tracePt t="41890" x="5435600" y="4356100"/>
          <p14:tracePt t="41907" x="5626100" y="4356100"/>
          <p14:tracePt t="41923" x="5753100" y="4356100"/>
          <p14:tracePt t="41940" x="5880100" y="4356100"/>
          <p14:tracePt t="41956" x="5994400" y="4356100"/>
          <p14:tracePt t="41972" x="6089650" y="4356100"/>
          <p14:tracePt t="41989" x="6178550" y="4356100"/>
          <p14:tracePt t="42006" x="6242050" y="4356100"/>
          <p14:tracePt t="42023" x="6299200" y="4356100"/>
          <p14:tracePt t="42027" x="6324600" y="4356100"/>
          <p14:tracePt t="42039" x="6350000" y="4356100"/>
          <p14:tracePt t="42055" x="6381750" y="4356100"/>
          <p14:tracePt t="42060" x="6394450" y="4356100"/>
          <p14:tracePt t="42413" x="6388100" y="4356100"/>
          <p14:tracePt t="42421" x="6381750" y="4356100"/>
          <p14:tracePt t="42460" x="6375400" y="4356100"/>
          <p14:tracePt t="42470" x="6369050" y="4356100"/>
          <p14:tracePt t="42486" x="6362700" y="4356100"/>
          <p14:tracePt t="42493" x="6356350" y="4356100"/>
          <p14:tracePt t="42509" x="6350000" y="4356100"/>
          <p14:tracePt t="42521" x="0" y="0"/>
        </p14:tracePtLst>
        <p14:tracePtLst>
          <p14:tracePt t="43110" x="4965700" y="4362450"/>
          <p14:tracePt t="43148" x="4972050" y="4362450"/>
          <p14:tracePt t="43157" x="4984750" y="4362450"/>
          <p14:tracePt t="43171" x="5022850" y="4362450"/>
          <p14:tracePt t="43188" x="5080000" y="4362450"/>
          <p14:tracePt t="43204" x="5143500" y="4362450"/>
          <p14:tracePt t="43221" x="5226050" y="4362450"/>
          <p14:tracePt t="43238" x="5346700" y="4362450"/>
          <p14:tracePt t="43255" x="5486400" y="4362450"/>
          <p14:tracePt t="43271" x="5638800" y="4362450"/>
          <p14:tracePt t="43288" x="5791200" y="4362450"/>
          <p14:tracePt t="43305" x="5924550" y="4362450"/>
          <p14:tracePt t="43307" x="5981700" y="4362450"/>
          <p14:tracePt t="43322" x="6064250" y="4362450"/>
          <p14:tracePt t="43338" x="6121400" y="4362450"/>
          <p14:tracePt t="43355" x="6159500" y="4362450"/>
          <p14:tracePt t="43371" x="6184900" y="4362450"/>
          <p14:tracePt t="43388" x="6203950" y="4362450"/>
          <p14:tracePt t="43405" x="6223000" y="4362450"/>
          <p14:tracePt t="43421" x="6229350" y="4362450"/>
          <p14:tracePt t="43476" x="6235700" y="4362450"/>
          <p14:tracePt t="45107" x="0" y="0"/>
        </p14:tracePtLst>
        <p14:tracePtLst>
          <p14:tracePt t="45885" x="1612900" y="4286250"/>
          <p14:tracePt t="45957" x="1625600" y="4286250"/>
          <p14:tracePt t="45964" x="1638300" y="4286250"/>
          <p14:tracePt t="45973" x="1663700" y="4286250"/>
          <p14:tracePt t="45987" x="1727200" y="4286250"/>
          <p14:tracePt t="46004" x="1822450" y="4286250"/>
          <p14:tracePt t="46020" x="1974850" y="4286250"/>
          <p14:tracePt t="46037" x="2101850" y="4286250"/>
          <p14:tracePt t="46053" x="2228850" y="4286250"/>
          <p14:tracePt t="46070" x="2336800" y="4286250"/>
          <p14:tracePt t="46087" x="2432050" y="4286250"/>
          <p14:tracePt t="46103" x="2514600" y="4286250"/>
          <p14:tracePt t="46120" x="2590800" y="4286250"/>
          <p14:tracePt t="46137" x="2635250" y="4286250"/>
          <p14:tracePt t="46139" x="2641600" y="4286250"/>
          <p14:tracePt t="46154" x="2654300" y="4286250"/>
          <p14:tracePt t="46171" x="2673350" y="4286250"/>
          <p14:tracePt t="46187" x="2679700" y="4286250"/>
          <p14:tracePt t="46443" x="0" y="0"/>
        </p14:tracePtLst>
        <p14:tracePtLst>
          <p14:tracePt t="53725" x="1308100" y="5099050"/>
          <p14:tracePt t="53779" x="1320800" y="5099050"/>
          <p14:tracePt t="53787" x="1346200" y="5105400"/>
          <p14:tracePt t="53795" x="1377950" y="5111750"/>
          <p14:tracePt t="53804" x="1435100" y="5124450"/>
          <p14:tracePt t="53818" x="1606550" y="5149850"/>
          <p14:tracePt t="53834" x="1828800" y="5149850"/>
          <p14:tracePt t="53851" x="2133600" y="5149850"/>
          <p14:tracePt t="53868" x="2457450" y="5149850"/>
          <p14:tracePt t="53884" x="2705100" y="5149850"/>
          <p14:tracePt t="53901" x="2895600" y="5149850"/>
          <p14:tracePt t="53918" x="3028950" y="5149850"/>
          <p14:tracePt t="53935" x="3136900" y="5149850"/>
          <p14:tracePt t="53951" x="3200400" y="5149850"/>
          <p14:tracePt t="53955" x="3225800" y="5149850"/>
          <p14:tracePt t="53969" x="3244850" y="5149850"/>
          <p14:tracePt t="53986" x="3270250" y="5149850"/>
          <p14:tracePt t="53989" x="3289300" y="5149850"/>
          <p14:tracePt t="54003" x="3314700" y="5149850"/>
          <p14:tracePt t="54019" x="3340100" y="5149850"/>
          <p14:tracePt t="54035" x="3378200" y="5149850"/>
          <p14:tracePt t="54053" x="3403600" y="5149850"/>
          <p14:tracePt t="54068" x="3422650" y="5149850"/>
          <p14:tracePt t="54085" x="3429000" y="5149850"/>
          <p14:tracePt t="54101" x="3454400" y="5149850"/>
          <p14:tracePt t="54118" x="3473450" y="5149850"/>
          <p14:tracePt t="54135" x="3492500" y="5149850"/>
          <p14:tracePt t="54141" x="3505200" y="5149850"/>
          <p14:tracePt t="54151" x="3517900" y="5149850"/>
          <p14:tracePt t="54168" x="3556000" y="5149850"/>
          <p14:tracePt t="54173" x="3575050" y="5149850"/>
          <p14:tracePt t="54184" x="3594100" y="5149850"/>
          <p14:tracePt t="54201" x="3638550" y="5149850"/>
          <p14:tracePt t="54218" x="3670300" y="5149850"/>
          <p14:tracePt t="54234" x="3676650" y="5149850"/>
          <p14:tracePt t="54428" x="3670300" y="5149850"/>
          <p14:tracePt t="54437" x="3651250" y="5149850"/>
          <p14:tracePt t="54445" x="3632200" y="5149850"/>
          <p14:tracePt t="54452" x="3606800" y="5149850"/>
          <p14:tracePt t="54469" x="3549650" y="5149850"/>
          <p14:tracePt t="54485" x="3486150" y="5149850"/>
          <p14:tracePt t="54502" x="3429000" y="5149850"/>
          <p14:tracePt t="54518" x="3378200" y="5149850"/>
          <p14:tracePt t="54523" x="3359150" y="5149850"/>
          <p14:tracePt t="54534" x="3333750" y="5149850"/>
          <p14:tracePt t="54554" x="3302000" y="5149850"/>
          <p14:tracePt t="54558" x="3282950" y="5149850"/>
          <p14:tracePt t="54568" x="3270250" y="5149850"/>
          <p14:tracePt t="54585" x="3251200" y="5149850"/>
          <p14:tracePt t="54601" x="3244850" y="5149850"/>
          <p14:tracePt t="54604" x="3238500" y="5149850"/>
          <p14:tracePt t="54618" x="3232150" y="5149850"/>
          <p14:tracePt t="54741" x="3244850" y="5149850"/>
          <p14:tracePt t="54750" x="3270250" y="5149850"/>
          <p14:tracePt t="54757" x="3302000" y="5149850"/>
          <p14:tracePt t="54768" x="3346450" y="5149850"/>
          <p14:tracePt t="54785" x="3460750" y="5149850"/>
          <p14:tracePt t="54801" x="3600450" y="5149850"/>
          <p14:tracePt t="54805" x="3676650" y="5149850"/>
          <p14:tracePt t="54818" x="3740150" y="5149850"/>
          <p14:tracePt t="54821" x="3803650" y="5149850"/>
          <p14:tracePt t="54835" x="3898900" y="5149850"/>
          <p14:tracePt t="54851" x="3975100" y="5149850"/>
          <p14:tracePt t="54868" x="4032250" y="5149850"/>
          <p14:tracePt t="54885" x="4057650" y="5149850"/>
          <p14:tracePt t="54901" x="4064000" y="5149850"/>
          <p14:tracePt t="54918" x="4070350" y="5149850"/>
          <p14:tracePt t="55419" x="0" y="0"/>
        </p14:tracePtLst>
        <p14:tracePtLst>
          <p14:tracePt t="56037" x="4718050" y="5137150"/>
          <p14:tracePt t="56157" x="4737100" y="5137150"/>
          <p14:tracePt t="56164" x="4749800" y="5137150"/>
          <p14:tracePt t="56174" x="4775200" y="5137150"/>
          <p14:tracePt t="56184" x="4813300" y="5137150"/>
          <p14:tracePt t="56200" x="4902200" y="5137150"/>
          <p14:tracePt t="56217" x="5010150" y="5137150"/>
          <p14:tracePt t="56219" x="5073650" y="5137150"/>
          <p14:tracePt t="56234" x="5137150" y="5137150"/>
          <p14:tracePt t="56250" x="5327650" y="5137150"/>
          <p14:tracePt t="56267" x="5441950" y="5137150"/>
          <p14:tracePt t="56283" x="5562600" y="5137150"/>
          <p14:tracePt t="56300" x="5664200" y="5137150"/>
          <p14:tracePt t="56317" x="5753100" y="5137150"/>
          <p14:tracePt t="56334" x="5829300" y="5137150"/>
          <p14:tracePt t="56350" x="5892800" y="5137150"/>
          <p14:tracePt t="56367" x="5969000" y="5137150"/>
          <p14:tracePt t="56383" x="6057900" y="5137150"/>
          <p14:tracePt t="56400" x="6140450" y="5137150"/>
          <p14:tracePt t="56417" x="6216650" y="5137150"/>
          <p14:tracePt t="56433" x="6292850" y="5130800"/>
          <p14:tracePt t="56435" x="6330950" y="5124450"/>
          <p14:tracePt t="56450" x="6381750" y="5111750"/>
          <p14:tracePt t="56467" x="6426200" y="5105400"/>
          <p14:tracePt t="56484" x="6457950" y="5092700"/>
          <p14:tracePt t="56501" x="6483350" y="5086350"/>
          <p14:tracePt t="56517" x="6508750" y="5073650"/>
          <p14:tracePt t="56534" x="6521450" y="5060950"/>
          <p14:tracePt t="56550" x="6534150" y="5054600"/>
          <p14:tracePt t="56568" x="6540500" y="5041900"/>
          <p14:tracePt t="56583" x="6540500" y="5035550"/>
          <p14:tracePt t="56600" x="6540500" y="5016500"/>
          <p14:tracePt t="56617" x="6540500" y="4997450"/>
          <p14:tracePt t="56619" x="6540500" y="4984750"/>
          <p14:tracePt t="56633" x="6540500" y="4978400"/>
          <p14:tracePt t="56650" x="6534150" y="4933950"/>
          <p14:tracePt t="56667" x="6521450" y="4921250"/>
          <p14:tracePt t="56683" x="6483350" y="4895850"/>
          <p14:tracePt t="56700" x="6419850" y="4870450"/>
          <p14:tracePt t="56717" x="6311900" y="4838700"/>
          <p14:tracePt t="56734" x="6197600" y="4819650"/>
          <p14:tracePt t="56750" x="6115050" y="4813300"/>
          <p14:tracePt t="56767" x="6026150" y="4813300"/>
          <p14:tracePt t="56784" x="5949950" y="4813300"/>
          <p14:tracePt t="56801" x="5873750" y="4813300"/>
          <p14:tracePt t="56803" x="5835650" y="4819650"/>
          <p14:tracePt t="56817" x="5803900" y="4826000"/>
          <p14:tracePt t="56833" x="5734050" y="4845050"/>
          <p14:tracePt t="56850" x="5657850" y="4870450"/>
          <p14:tracePt t="56867" x="5613400" y="4889500"/>
          <p14:tracePt t="56883" x="5581650" y="4895850"/>
          <p14:tracePt t="56900" x="5549900" y="4914900"/>
          <p14:tracePt t="56917" x="5530850" y="4927600"/>
          <p14:tracePt t="56933" x="5518150" y="4933950"/>
          <p14:tracePt t="56950" x="5505450" y="4946650"/>
          <p14:tracePt t="56967" x="5505450" y="4953000"/>
          <p14:tracePt t="56984" x="5505450" y="4959350"/>
          <p14:tracePt t="57001" x="5505450" y="4965700"/>
          <p14:tracePt t="57003" x="5505450" y="4972050"/>
          <p14:tracePt t="57017" x="5505450" y="4984750"/>
          <p14:tracePt t="57020" x="5505450" y="4991100"/>
          <p14:tracePt t="57034" x="5505450" y="4997450"/>
          <p14:tracePt t="57051" x="5505450" y="5022850"/>
          <p14:tracePt t="57067" x="5505450" y="5048250"/>
          <p14:tracePt t="57083" x="5518150" y="5067300"/>
          <p14:tracePt t="57100" x="5530850" y="5092700"/>
          <p14:tracePt t="57117" x="5543550" y="5111750"/>
          <p14:tracePt t="57133" x="5568950" y="5130800"/>
          <p14:tracePt t="57150" x="5594350" y="5143500"/>
          <p14:tracePt t="57167" x="5632450" y="5156200"/>
          <p14:tracePt t="57183" x="5664200" y="5168900"/>
          <p14:tracePt t="57200" x="5727700" y="5187950"/>
          <p14:tracePt t="57217" x="5791200" y="5207000"/>
          <p14:tracePt t="57221" x="5829300" y="5213350"/>
          <p14:tracePt t="57235" x="5930900" y="5226050"/>
          <p14:tracePt t="57251" x="6026150" y="5238750"/>
          <p14:tracePt t="57267" x="6115050" y="5238750"/>
          <p14:tracePt t="57284" x="6210300" y="5238750"/>
          <p14:tracePt t="57300" x="6286500" y="5238750"/>
          <p14:tracePt t="57317" x="6350000" y="5219700"/>
          <p14:tracePt t="57333" x="6388100" y="5200650"/>
          <p14:tracePt t="57350" x="6426200" y="5181600"/>
          <p14:tracePt t="57367" x="6451600" y="5162550"/>
          <p14:tracePt t="57383" x="6477000" y="5137150"/>
          <p14:tracePt t="57400" x="6502400" y="5118100"/>
          <p14:tracePt t="57416" x="6508750" y="5099050"/>
          <p14:tracePt t="57433" x="6515100" y="5080000"/>
          <p14:tracePt t="57450" x="6527800" y="5041900"/>
          <p14:tracePt t="57466" x="6534150" y="5022850"/>
          <p14:tracePt t="57484" x="6534150" y="5010150"/>
          <p14:tracePt t="57501" x="6540500" y="5003800"/>
          <p14:tracePt t="57517" x="6540500" y="4991100"/>
          <p14:tracePt t="57533" x="6540500" y="4959350"/>
          <p14:tracePt t="57551" x="6527800" y="4940300"/>
          <p14:tracePt t="57567" x="6489700" y="4914900"/>
          <p14:tracePt t="57583" x="6419850" y="4889500"/>
          <p14:tracePt t="57600" x="6330950" y="4857750"/>
          <p14:tracePt t="57616" x="6216650" y="4832350"/>
          <p14:tracePt t="57620" x="6165850" y="4826000"/>
          <p14:tracePt t="57633" x="6108700" y="4806950"/>
          <p14:tracePt t="57650" x="5962650" y="4794250"/>
          <p14:tracePt t="57667" x="5880100" y="4794250"/>
          <p14:tracePt t="57683" x="5784850" y="4794250"/>
          <p14:tracePt t="57700" x="5689600" y="4819650"/>
          <p14:tracePt t="57716" x="5588000" y="4851400"/>
          <p14:tracePt t="57734" x="5505450" y="4889500"/>
          <p14:tracePt t="57750" x="5441950" y="4914900"/>
          <p14:tracePt t="57767" x="5410200" y="4940300"/>
          <p14:tracePt t="57783" x="5391150" y="4953000"/>
          <p14:tracePt t="57800" x="5384800" y="4965700"/>
          <p14:tracePt t="57817" x="5378450" y="4978400"/>
          <p14:tracePt t="57819" x="5378450" y="4984750"/>
          <p14:tracePt t="57833" x="5378450" y="4997450"/>
          <p14:tracePt t="57850" x="5378450" y="5029200"/>
          <p14:tracePt t="57867" x="5384800" y="5054600"/>
          <p14:tracePt t="57883" x="5403850" y="5080000"/>
          <p14:tracePt t="57900" x="5422900" y="5105400"/>
          <p14:tracePt t="57916" x="5448300" y="5130800"/>
          <p14:tracePt t="57933" x="5473700" y="5149850"/>
          <p14:tracePt t="57949" x="5505450" y="5156200"/>
          <p14:tracePt t="57966" x="5537200" y="5168900"/>
          <p14:tracePt t="57983" x="5588000" y="5181600"/>
          <p14:tracePt t="58000" x="5645150" y="5194300"/>
          <p14:tracePt t="58017" x="5727700" y="5207000"/>
          <p14:tracePt t="58019" x="5778500" y="5219700"/>
          <p14:tracePt t="58034" x="5835650" y="5226050"/>
          <p14:tracePt t="58049" x="5930900" y="5232400"/>
          <p14:tracePt t="58052" x="5988050" y="5232400"/>
          <p14:tracePt t="58067" x="6083300" y="5232400"/>
          <p14:tracePt t="58083" x="6172200" y="5226050"/>
          <p14:tracePt t="58099" x="6229350" y="5213350"/>
          <p14:tracePt t="58116" x="6267450" y="5187950"/>
          <p14:tracePt t="58133" x="6299200" y="5168900"/>
          <p14:tracePt t="58150" x="6324600" y="5156200"/>
          <p14:tracePt t="58166" x="6337300" y="5130800"/>
          <p14:tracePt t="58183" x="6350000" y="5111750"/>
          <p14:tracePt t="58200" x="6362700" y="5086350"/>
          <p14:tracePt t="58203" x="6369050" y="5080000"/>
          <p14:tracePt t="58216" x="6369050" y="5067300"/>
          <p14:tracePt t="58233" x="6375400" y="5035550"/>
          <p14:tracePt t="58250" x="6375400" y="5022850"/>
          <p14:tracePt t="58267" x="6375400" y="5016500"/>
          <p14:tracePt t="58283" x="6375400" y="4997450"/>
          <p14:tracePt t="58299" x="6369050" y="4972050"/>
          <p14:tracePt t="58317" x="6330950" y="4953000"/>
          <p14:tracePt t="58333" x="6261100" y="4914900"/>
          <p14:tracePt t="58349" x="6140450" y="4857750"/>
          <p14:tracePt t="58366" x="5994400" y="4806950"/>
          <p14:tracePt t="58383" x="5861050" y="4781550"/>
          <p14:tracePt t="58399" x="5765800" y="4768850"/>
          <p14:tracePt t="58416" x="5708650" y="4768850"/>
          <p14:tracePt t="58418" x="5676900" y="4768850"/>
          <p14:tracePt t="58433" x="5645150" y="4768850"/>
          <p14:tracePt t="58450" x="5562600" y="4775200"/>
          <p14:tracePt t="58467" x="5480050" y="4806950"/>
          <p14:tracePt t="58483" x="5416550" y="4832350"/>
          <p14:tracePt t="58500" x="5365750" y="4864100"/>
          <p14:tracePt t="58516" x="5334000" y="4883150"/>
          <p14:tracePt t="58533" x="5314950" y="4908550"/>
          <p14:tracePt t="58550" x="5302250" y="4927600"/>
          <p14:tracePt t="58567" x="5289550" y="4953000"/>
          <p14:tracePt t="58583" x="5283200" y="4965700"/>
          <p14:tracePt t="58599" x="5283200" y="4984750"/>
          <p14:tracePt t="58616" x="5283200" y="5010150"/>
          <p14:tracePt t="58619" x="5289550" y="5022850"/>
          <p14:tracePt t="58633" x="5295900" y="5041900"/>
          <p14:tracePt t="58635" x="5308600" y="5060950"/>
          <p14:tracePt t="58649" x="5327650" y="5080000"/>
          <p14:tracePt t="58666" x="5435600" y="5137150"/>
          <p14:tracePt t="58682" x="5530850" y="5175250"/>
          <p14:tracePt t="58699" x="5619750" y="5207000"/>
          <p14:tracePt t="58716" x="5721350" y="5219700"/>
          <p14:tracePt t="58734" x="5784850" y="5226050"/>
          <p14:tracePt t="58750" x="5854700" y="5226050"/>
          <p14:tracePt t="58766" x="5918200" y="5226050"/>
          <p14:tracePt t="58783" x="6000750" y="5213350"/>
          <p14:tracePt t="58800" x="6070600" y="5181600"/>
          <p14:tracePt t="58816" x="6134100" y="5137150"/>
          <p14:tracePt t="58819" x="6153150" y="5130800"/>
          <p14:tracePt t="58833" x="6172200" y="5118100"/>
          <p14:tracePt t="58849" x="6178550" y="5086350"/>
          <p14:tracePt t="58866" x="6197600" y="5054600"/>
          <p14:tracePt t="58884" x="6203950" y="5035550"/>
          <p14:tracePt t="58899" x="6210300" y="5029200"/>
          <p14:tracePt t="58916" x="6210300" y="5010150"/>
          <p14:tracePt t="58933" x="6210300" y="4991100"/>
          <p14:tracePt t="58949" x="6210300" y="4965700"/>
          <p14:tracePt t="58966" x="6191250" y="4940300"/>
          <p14:tracePt t="58983" x="6172200" y="4921250"/>
          <p14:tracePt t="59000" x="6108700" y="4883150"/>
          <p14:tracePt t="59016" x="5994400" y="4845050"/>
          <p14:tracePt t="59019" x="5918200" y="4826000"/>
          <p14:tracePt t="59033" x="5842000" y="4813300"/>
          <p14:tracePt t="59051" x="5670550" y="4787900"/>
          <p14:tracePt t="59053" x="5607050" y="4787900"/>
          <p14:tracePt t="59066" x="5492750" y="4787900"/>
          <p14:tracePt t="59083" x="5416550" y="4787900"/>
          <p14:tracePt t="59099" x="5334000" y="4794250"/>
          <p14:tracePt t="59116" x="5257800" y="4806950"/>
          <p14:tracePt t="59133" x="5149850" y="4826000"/>
          <p14:tracePt t="59149" x="5029200" y="4857750"/>
          <p14:tracePt t="59166" x="4914900" y="4889500"/>
          <p14:tracePt t="59183" x="4832350" y="4914900"/>
          <p14:tracePt t="59199" x="4768850" y="4946650"/>
          <p14:tracePt t="59216" x="4737100" y="4965700"/>
          <p14:tracePt t="59233" x="4711700" y="4978400"/>
          <p14:tracePt t="59236" x="4705350" y="4984750"/>
          <p14:tracePt t="59250" x="4692650" y="4991100"/>
          <p14:tracePt t="59267" x="4679950" y="5003800"/>
          <p14:tracePt t="59282" x="4667250" y="5016500"/>
          <p14:tracePt t="59300" x="4660900" y="5035550"/>
          <p14:tracePt t="59316" x="4654550" y="5048250"/>
          <p14:tracePt t="59333" x="4648200" y="5067300"/>
          <p14:tracePt t="59349" x="4641850" y="5092700"/>
          <p14:tracePt t="59366" x="4641850" y="5099050"/>
          <p14:tracePt t="59383" x="4641850" y="5105400"/>
          <p14:tracePt t="59416" x="4641850" y="5111750"/>
          <p14:tracePt t="59432" x="4641850" y="5118100"/>
          <p14:tracePt t="59619" x="0" y="0"/>
        </p14:tracePtLst>
        <p14:tracePtLst>
          <p14:tracePt t="60039" x="4667250" y="5168900"/>
          <p14:tracePt t="60127" x="4667250" y="5175250"/>
          <p14:tracePt t="60143" x="4686300" y="5181600"/>
          <p14:tracePt t="60151" x="4724400" y="5187950"/>
          <p14:tracePt t="60166" x="4819650" y="5200650"/>
          <p14:tracePt t="60182" x="4953000" y="5219700"/>
          <p14:tracePt t="60199" x="5099050" y="5226050"/>
          <p14:tracePt t="60216" x="5270500" y="5226050"/>
          <p14:tracePt t="60232" x="5416550" y="5226050"/>
          <p14:tracePt t="60236" x="5492750" y="5226050"/>
          <p14:tracePt t="60249" x="5556250" y="5226050"/>
          <p14:tracePt t="60267" x="5715000" y="5226050"/>
          <p14:tracePt t="60283" x="5803900" y="5226050"/>
          <p14:tracePt t="60299" x="5880100" y="5226050"/>
          <p14:tracePt t="60316" x="5924550" y="5226050"/>
          <p14:tracePt t="60333" x="5956300" y="5226050"/>
          <p14:tracePt t="60349" x="5994400" y="5226050"/>
          <p14:tracePt t="60365" x="6032500" y="5226050"/>
          <p14:tracePt t="60382" x="6076950" y="5226050"/>
          <p14:tracePt t="60399" x="6108700" y="5226050"/>
          <p14:tracePt t="60416" x="6134100" y="5226050"/>
          <p14:tracePt t="60432" x="6153150" y="5226050"/>
          <p14:tracePt t="60435" x="6159500" y="5226050"/>
          <p14:tracePt t="60449" x="6172200" y="5226050"/>
          <p14:tracePt t="60465" x="6184900" y="5226050"/>
          <p14:tracePt t="60482" x="6197600" y="5226050"/>
          <p14:tracePt t="60517" x="6203950" y="5226050"/>
          <p14:tracePt t="60549" x="6210300" y="5226050"/>
          <p14:tracePt t="60556" x="6216650" y="5226050"/>
          <p14:tracePt t="60565" x="6223000" y="5226050"/>
          <p14:tracePt t="60582" x="6229350" y="5226050"/>
          <p14:tracePt t="60599" x="6235700" y="5226050"/>
          <p14:tracePt t="60616" x="6248400" y="5226050"/>
          <p14:tracePt t="60632" x="6254750" y="5226050"/>
          <p14:tracePt t="60649" x="6267450" y="5226050"/>
          <p14:tracePt t="60666" x="6280150" y="5226050"/>
          <p14:tracePt t="61662" x="6286500" y="5226050"/>
          <p14:tracePt t="61669" x="6292850" y="5226050"/>
          <p14:tracePt t="61683" x="6311900" y="5226050"/>
          <p14:tracePt t="61700" x="6337300" y="5226050"/>
          <p14:tracePt t="61716" x="6356350" y="5226050"/>
          <p14:tracePt t="61732" x="6381750" y="5226050"/>
          <p14:tracePt t="61750" x="6388100" y="5226050"/>
          <p14:tracePt t="61766" x="6400800" y="5226050"/>
          <p14:tracePt t="61783" x="6407150" y="5226050"/>
          <p14:tracePt t="62083" x="0" y="0"/>
        </p14:tracePtLst>
        <p14:tracePtLst>
          <p14:tracePt t="66572" x="4737100" y="5568950"/>
          <p14:tracePt t="66708" x="0" y="0"/>
        </p14:tracePtLst>
        <p14:tracePtLst>
          <p14:tracePt t="69901" x="2292350" y="5981700"/>
          <p14:tracePt t="69932" x="2298700" y="5981700"/>
          <p14:tracePt t="69940" x="2317750" y="5981700"/>
          <p14:tracePt t="69949" x="2343150" y="5981700"/>
          <p14:tracePt t="69963" x="2413000" y="5981700"/>
          <p14:tracePt t="69979" x="2533650" y="5981700"/>
          <p14:tracePt t="69996" x="2647950" y="5981700"/>
          <p14:tracePt t="70012" x="2705100" y="5981700"/>
          <p14:tracePt t="70030" x="2717800" y="5981700"/>
          <p14:tracePt t="70059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数值字面值（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literal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5631" y="1877770"/>
            <a:ext cx="10129389" cy="4279749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字面值是直接出现在程序中的常量值。</a:t>
            </a:r>
          </a:p>
          <a:p>
            <a:pPr lvl="1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k = 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100000L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整数字面值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开头表示八进制，如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035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开头表示十六进制，如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0x1D,0X1d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1-9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开头表示十进制，如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29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后缀字母：以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29L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；无后缀表示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浮点数字面值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浮点数是包含小数点的十进制数，后跟可选的指数部分。如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18.  1.8e1 .18E2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后缀字母：以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结尾或者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无后缀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09"/>
    </mc:Choice>
    <mc:Fallback xmlns="">
      <p:transition spd="slow" advTm="1453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6608" x="1568450" y="1638300"/>
          <p14:tracePt t="6685" x="1752600" y="1638300"/>
          <p14:tracePt t="6693" x="1797050" y="1638300"/>
          <p14:tracePt t="6710" x="1911350" y="1638300"/>
          <p14:tracePt t="6726" x="2032000" y="1638300"/>
          <p14:tracePt t="6743" x="2146300" y="1638300"/>
          <p14:tracePt t="6760" x="2254250" y="1638300"/>
          <p14:tracePt t="6777" x="2330450" y="1638300"/>
          <p14:tracePt t="6794" x="2374900" y="1638300"/>
          <p14:tracePt t="6810" x="2413000" y="1638300"/>
          <p14:tracePt t="6813" x="2419350" y="1638300"/>
          <p14:tracePt t="6827" x="2432050" y="1638300"/>
          <p14:tracePt t="6844" x="2438400" y="1638300"/>
          <p14:tracePt t="6846" x="2444750" y="1638300"/>
          <p14:tracePt t="6860" x="2457450" y="1638300"/>
          <p14:tracePt t="6893" x="2470150" y="1631950"/>
          <p14:tracePt t="6901" x="2476500" y="1625600"/>
          <p14:tracePt t="6917" x="2489200" y="1619250"/>
          <p14:tracePt t="6926" x="2495550" y="1612900"/>
          <p14:tracePt t="6943" x="2501900" y="1600200"/>
          <p14:tracePt t="6960" x="2514600" y="1581150"/>
          <p14:tracePt t="6976" x="2520950" y="1562100"/>
          <p14:tracePt t="6993" x="2520950" y="1549400"/>
          <p14:tracePt t="7010" x="2520950" y="1511300"/>
          <p14:tracePt t="7027" x="2527300" y="1485900"/>
          <p14:tracePt t="7044" x="2527300" y="1460500"/>
          <p14:tracePt t="7046" x="2527300" y="1447800"/>
          <p14:tracePt t="7061" x="2514600" y="1435100"/>
          <p14:tracePt t="7077" x="2508250" y="1422400"/>
          <p14:tracePt t="7094" x="2501900" y="1416050"/>
          <p14:tracePt t="7110" x="2489200" y="1403350"/>
          <p14:tracePt t="7127" x="2482850" y="1397000"/>
          <p14:tracePt t="7143" x="2444750" y="1390650"/>
          <p14:tracePt t="7160" x="2381250" y="1377950"/>
          <p14:tracePt t="7177" x="2305050" y="1377950"/>
          <p14:tracePt t="7193" x="2209800" y="1377950"/>
          <p14:tracePt t="7210" x="2127250" y="1377950"/>
          <p14:tracePt t="7213" x="2095500" y="1377950"/>
          <p14:tracePt t="7226" x="2057400" y="1377950"/>
          <p14:tracePt t="7243" x="2025650" y="1390650"/>
          <p14:tracePt t="7246" x="2012950" y="1390650"/>
          <p14:tracePt t="7261" x="2000250" y="1397000"/>
          <p14:tracePt t="7278" x="1968500" y="1409700"/>
          <p14:tracePt t="7294" x="1955800" y="1422400"/>
          <p14:tracePt t="7310" x="1943100" y="1441450"/>
          <p14:tracePt t="7327" x="1936750" y="1460500"/>
          <p14:tracePt t="7344" x="1936750" y="1473200"/>
          <p14:tracePt t="7360" x="1936750" y="1504950"/>
          <p14:tracePt t="7376" x="1936750" y="1536700"/>
          <p14:tracePt t="7393" x="1949450" y="1562100"/>
          <p14:tracePt t="7410" x="1974850" y="1581150"/>
          <p14:tracePt t="7426" x="2006600" y="1606550"/>
          <p14:tracePt t="7443" x="2057400" y="1619250"/>
          <p14:tracePt t="7445" x="2101850" y="1625600"/>
          <p14:tracePt t="7461" x="2178050" y="1631950"/>
          <p14:tracePt t="7477" x="2266950" y="1631950"/>
          <p14:tracePt t="7493" x="2343150" y="1631950"/>
          <p14:tracePt t="7510" x="2381250" y="1631950"/>
          <p14:tracePt t="7527" x="2419350" y="1625600"/>
          <p14:tracePt t="7544" x="2425700" y="1619250"/>
          <p14:tracePt t="7561" x="2432050" y="1612900"/>
          <p14:tracePt t="7577" x="2438400" y="1606550"/>
          <p14:tracePt t="7608" x="2438400" y="1600200"/>
          <p14:tracePt t="7623" x="2438400" y="1593850"/>
          <p14:tracePt t="7846" x="0" y="0"/>
        </p14:tracePtLst>
        <p14:tracePtLst>
          <p14:tracePt t="9705" x="3022600" y="1625600"/>
          <p14:tracePt t="9784" x="3028950" y="1625600"/>
          <p14:tracePt t="9792" x="3035300" y="1625600"/>
          <p14:tracePt t="9808" x="3048000" y="1625600"/>
          <p14:tracePt t="9815" x="3060700" y="1625600"/>
          <p14:tracePt t="9827" x="3086100" y="1625600"/>
          <p14:tracePt t="9842" x="3181350" y="1625600"/>
          <p14:tracePt t="9861" x="3403600" y="1625600"/>
          <p14:tracePt t="9877" x="3568700" y="1625600"/>
          <p14:tracePt t="9893" x="3721100" y="1625600"/>
          <p14:tracePt t="9909" x="3829050" y="1625600"/>
          <p14:tracePt t="9926" x="3867150" y="1625600"/>
          <p14:tracePt t="9943" x="3873500" y="1625600"/>
          <p14:tracePt t="10461" x="0" y="0"/>
        </p14:tracePtLst>
        <p14:tracePtLst>
          <p14:tracePt t="12312" x="1238250" y="2184400"/>
          <p14:tracePt t="12350" x="1238250" y="2190750"/>
          <p14:tracePt t="12358" x="1244600" y="2197100"/>
          <p14:tracePt t="12366" x="1250950" y="2197100"/>
          <p14:tracePt t="12375" x="1263650" y="2197100"/>
          <p14:tracePt t="12392" x="1327150" y="2209800"/>
          <p14:tracePt t="12408" x="1422400" y="2209800"/>
          <p14:tracePt t="12425" x="1543050" y="2209800"/>
          <p14:tracePt t="12441" x="1657350" y="2209800"/>
          <p14:tracePt t="12458" x="1758950" y="2209800"/>
          <p14:tracePt t="12475" x="1809750" y="2209800"/>
          <p14:tracePt t="12477" x="1835150" y="2209800"/>
          <p14:tracePt t="12491" x="1854200" y="2209800"/>
          <p14:tracePt t="12508" x="1873250" y="2209800"/>
          <p14:tracePt t="12524" x="1879600" y="2209800"/>
          <p14:tracePt t="12661" x="0" y="0"/>
        </p14:tracePtLst>
        <p14:tracePtLst>
          <p14:tracePt t="13360" x="1282700" y="2203450"/>
          <p14:tracePt t="13399" x="1301750" y="2203450"/>
          <p14:tracePt t="13414" x="1327150" y="2209800"/>
          <p14:tracePt t="13423" x="1333500" y="2209800"/>
          <p14:tracePt t="13431" x="1371600" y="2216150"/>
          <p14:tracePt t="13441" x="1403350" y="2222500"/>
          <p14:tracePt t="13458" x="1504950" y="2241550"/>
          <p14:tracePt t="13474" x="1631950" y="2247900"/>
          <p14:tracePt t="13477" x="1714500" y="2247900"/>
          <p14:tracePt t="13491" x="1797050" y="2247900"/>
          <p14:tracePt t="13508" x="1968500" y="2247900"/>
          <p14:tracePt t="13510" x="2051050" y="2247900"/>
          <p14:tracePt t="13525" x="2178050" y="2247900"/>
          <p14:tracePt t="13541" x="2254250" y="2247900"/>
          <p14:tracePt t="13558" x="2279650" y="2247900"/>
          <p14:tracePt t="13575" x="2292350" y="2247900"/>
          <p14:tracePt t="13981" x="0" y="0"/>
        </p14:tracePtLst>
        <p14:tracePtLst>
          <p14:tracePt t="14885" x="2222500" y="2228850"/>
          <p14:tracePt t="14902" x="2228850" y="2228850"/>
          <p14:tracePt t="14910" x="2241550" y="2228850"/>
          <p14:tracePt t="14917" x="2254250" y="2228850"/>
          <p14:tracePt t="14925" x="2260600" y="2228850"/>
          <p14:tracePt t="14940" x="2298700" y="2228850"/>
          <p14:tracePt t="14957" x="2330450" y="2228850"/>
          <p14:tracePt t="14974" x="2374900" y="2228850"/>
          <p14:tracePt t="14991" x="2444750" y="2228850"/>
          <p14:tracePt t="15008" x="2514600" y="2228850"/>
          <p14:tracePt t="15024" x="2603500" y="2228850"/>
          <p14:tracePt t="15041" x="2692400" y="2228850"/>
          <p14:tracePt t="15058" x="2768600" y="2228850"/>
          <p14:tracePt t="15062" x="2800350" y="2228850"/>
          <p14:tracePt t="15075" x="2832100" y="2228850"/>
          <p14:tracePt t="15091" x="2876550" y="2228850"/>
          <p14:tracePt t="15108" x="2914650" y="2228850"/>
          <p14:tracePt t="15110" x="2921000" y="2228850"/>
          <p14:tracePt t="15125" x="2940050" y="2228850"/>
          <p14:tracePt t="15231" x="2946400" y="2228850"/>
          <p14:tracePt t="15720" x="2952750" y="2228850"/>
          <p14:tracePt t="15736" x="2959100" y="2228850"/>
          <p14:tracePt t="15743" x="2965450" y="2228850"/>
          <p14:tracePt t="15758" x="2978150" y="2228850"/>
          <p14:tracePt t="15774" x="2997200" y="2228850"/>
          <p14:tracePt t="15791" x="3035300" y="2228850"/>
          <p14:tracePt t="15808" x="3079750" y="2228850"/>
          <p14:tracePt t="15825" x="3130550" y="2228850"/>
          <p14:tracePt t="15830" x="3162300" y="2228850"/>
          <p14:tracePt t="15842" x="3181350" y="2228850"/>
          <p14:tracePt t="15857" x="3238500" y="2228850"/>
          <p14:tracePt t="15875" x="3282950" y="2228850"/>
          <p14:tracePt t="15891" x="3333750" y="2228850"/>
          <p14:tracePt t="15894" x="3359150" y="2228850"/>
          <p14:tracePt t="15907" x="3378200" y="2228850"/>
          <p14:tracePt t="15923" x="3429000" y="2228850"/>
          <p14:tracePt t="15925" x="3454400" y="2228850"/>
          <p14:tracePt t="15940" x="3498850" y="2228850"/>
          <p14:tracePt t="15956" x="3543300" y="2228850"/>
          <p14:tracePt t="15973" x="3568700" y="2228850"/>
          <p14:tracePt t="15990" x="3594100" y="2228850"/>
          <p14:tracePt t="16007" x="3613150" y="2228850"/>
          <p14:tracePt t="16023" x="3632200" y="2228850"/>
          <p14:tracePt t="16040" x="3651250" y="2228850"/>
          <p14:tracePt t="16057" x="3670300" y="2228850"/>
          <p14:tracePt t="16074" x="3689350" y="2228850"/>
          <p14:tracePt t="16091" x="3702050" y="2228850"/>
          <p14:tracePt t="16093" x="3708400" y="2228850"/>
          <p14:tracePt t="16107" x="3721100" y="2228850"/>
          <p14:tracePt t="16124" x="3740150" y="2228850"/>
          <p14:tracePt t="16141" x="3765550" y="2228850"/>
          <p14:tracePt t="16157" x="3797300" y="2228850"/>
          <p14:tracePt t="16173" x="3829050" y="2228850"/>
          <p14:tracePt t="16190" x="3867150" y="2228850"/>
          <p14:tracePt t="16207" x="3905250" y="2228850"/>
          <p14:tracePt t="16223" x="3943350" y="2228850"/>
          <p14:tracePt t="16240" x="3981450" y="2228850"/>
          <p14:tracePt t="16257" x="4013200" y="2228850"/>
          <p14:tracePt t="16273" x="4038600" y="2228850"/>
          <p14:tracePt t="16290" x="4070350" y="2228850"/>
          <p14:tracePt t="16307" x="4095750" y="2228850"/>
          <p14:tracePt t="16311" x="4108450" y="2228850"/>
          <p14:tracePt t="16324" x="4114800" y="2228850"/>
          <p14:tracePt t="16326" x="4127500" y="2228850"/>
          <p14:tracePt t="16341" x="4146550" y="2228850"/>
          <p14:tracePt t="16357" x="4152900" y="2228850"/>
          <p14:tracePt t="16374" x="4171950" y="2228850"/>
          <p14:tracePt t="16391" x="4184650" y="2228850"/>
          <p14:tracePt t="16407" x="4191000" y="2222500"/>
          <p14:tracePt t="16424" x="4203700" y="2222500"/>
          <p14:tracePt t="16440" x="4216400" y="2216150"/>
          <p14:tracePt t="16457" x="4229100" y="2216150"/>
          <p14:tracePt t="16473" x="4235450" y="2216150"/>
          <p14:tracePt t="16490" x="4241800" y="2216150"/>
          <p14:tracePt t="16507" x="4260850" y="2216150"/>
          <p14:tracePt t="16523" x="4279900" y="2216150"/>
          <p14:tracePt t="16526" x="4286250" y="2216150"/>
          <p14:tracePt t="16540" x="4305300" y="2216150"/>
          <p14:tracePt t="16557" x="4330700" y="2216150"/>
          <p14:tracePt t="16574" x="4349750" y="2216150"/>
          <p14:tracePt t="16590" x="4368800" y="2216150"/>
          <p14:tracePt t="16607" x="4387850" y="2216150"/>
          <p14:tracePt t="16623" x="4406900" y="2216150"/>
          <p14:tracePt t="16640" x="4438650" y="2216150"/>
          <p14:tracePt t="16657" x="4470400" y="2216150"/>
          <p14:tracePt t="16673" x="4495800" y="2216150"/>
          <p14:tracePt t="16690" x="4533900" y="2216150"/>
          <p14:tracePt t="16707" x="4578350" y="2216150"/>
          <p14:tracePt t="16709" x="4597400" y="2216150"/>
          <p14:tracePt t="16723" x="4622800" y="2216150"/>
          <p14:tracePt t="16740" x="4673600" y="2216150"/>
          <p14:tracePt t="16757" x="4705350" y="2216150"/>
          <p14:tracePt t="16773" x="4737100" y="2216150"/>
          <p14:tracePt t="16790" x="4781550" y="2216150"/>
          <p14:tracePt t="16807" x="4813300" y="2216150"/>
          <p14:tracePt t="16824" x="4851400" y="2216150"/>
          <p14:tracePt t="16841" x="4895850" y="2216150"/>
          <p14:tracePt t="16857" x="4933950" y="2216150"/>
          <p14:tracePt t="16873" x="4984750" y="2216150"/>
          <p14:tracePt t="16890" x="5029200" y="2216150"/>
          <p14:tracePt t="16907" x="5080000" y="2216150"/>
          <p14:tracePt t="16909" x="5099050" y="2216150"/>
          <p14:tracePt t="16923" x="5137150" y="2216150"/>
          <p14:tracePt t="16940" x="5194300" y="2228850"/>
          <p14:tracePt t="16957" x="5226050" y="2228850"/>
          <p14:tracePt t="16973" x="5257800" y="2228850"/>
          <p14:tracePt t="16990" x="5276850" y="2228850"/>
          <p14:tracePt t="17006" x="5289550" y="2228850"/>
          <p14:tracePt t="17023" x="5302250" y="2228850"/>
          <p14:tracePt t="17039" x="5314950" y="2228850"/>
          <p14:tracePt t="17056" x="5321300" y="2228850"/>
          <p14:tracePt t="17073" x="5340350" y="2228850"/>
          <p14:tracePt t="17090" x="5359400" y="2228850"/>
          <p14:tracePt t="17107" x="5372100" y="2228850"/>
          <p14:tracePt t="17124" x="5378450" y="2228850"/>
          <p14:tracePt t="17127" x="5384800" y="2228850"/>
          <p14:tracePt t="17525" x="0" y="0"/>
        </p14:tracePtLst>
        <p14:tracePtLst>
          <p14:tracePt t="18631" x="1333500" y="2387600"/>
          <p14:tracePt t="18663" x="1339850" y="2387600"/>
          <p14:tracePt t="18672" x="1346200" y="2387600"/>
          <p14:tracePt t="18679" x="1352550" y="2387600"/>
          <p14:tracePt t="18690" x="1358900" y="2387600"/>
          <p14:tracePt t="18706" x="1377950" y="2387600"/>
          <p14:tracePt t="18723" x="1416050" y="2387600"/>
          <p14:tracePt t="18726" x="1435100" y="2387600"/>
          <p14:tracePt t="18740" x="1460500" y="2387600"/>
          <p14:tracePt t="18757" x="1555750" y="2387600"/>
          <p14:tracePt t="18773" x="1625600" y="2387600"/>
          <p14:tracePt t="18790" x="1670050" y="2387600"/>
          <p14:tracePt t="18806" x="1720850" y="2387600"/>
          <p14:tracePt t="18823" x="1758950" y="2387600"/>
          <p14:tracePt t="18840" x="1784350" y="2387600"/>
          <p14:tracePt t="18856" x="1797050" y="2387600"/>
          <p14:tracePt t="19077" x="0" y="0"/>
        </p14:tracePtLst>
        <p14:tracePtLst>
          <p14:tracePt t="20057" x="2108200" y="2305050"/>
          <p14:tracePt t="20086" x="2095500" y="2311400"/>
          <p14:tracePt t="20112" x="2089150" y="2324100"/>
          <p14:tracePt t="20135" x="2082800" y="2336800"/>
          <p14:tracePt t="20143" x="2082800" y="2343150"/>
          <p14:tracePt t="20158" x="2082800" y="2362200"/>
          <p14:tracePt t="20173" x="2082800" y="2374900"/>
          <p14:tracePt t="20190" x="2089150" y="2393950"/>
          <p14:tracePt t="20206" x="2101850" y="2413000"/>
          <p14:tracePt t="20223" x="2120900" y="2425700"/>
          <p14:tracePt t="20239" x="2146300" y="2438400"/>
          <p14:tracePt t="20255" x="2197100" y="2457450"/>
          <p14:tracePt t="20272" x="2247900" y="2470150"/>
          <p14:tracePt t="20289" x="2292350" y="2476500"/>
          <p14:tracePt t="20305" x="2330450" y="2476500"/>
          <p14:tracePt t="20322" x="2349500" y="2476500"/>
          <p14:tracePt t="20340" x="2368550" y="2470150"/>
          <p14:tracePt t="20356" x="2381250" y="2444750"/>
          <p14:tracePt t="20375" x="2381250" y="2432050"/>
          <p14:tracePt t="20389" x="2381250" y="2413000"/>
          <p14:tracePt t="20406" x="2381250" y="2387600"/>
          <p14:tracePt t="20423" x="2362200" y="2349500"/>
          <p14:tracePt t="20439" x="2336800" y="2311400"/>
          <p14:tracePt t="20455" x="2311400" y="2292350"/>
          <p14:tracePt t="20473" x="2279650" y="2279650"/>
          <p14:tracePt t="20489" x="2260600" y="2266950"/>
          <p14:tracePt t="20505" x="2247900" y="2266950"/>
          <p14:tracePt t="20522" x="2235200" y="2266950"/>
          <p14:tracePt t="20526" x="2228850" y="2266950"/>
          <p14:tracePt t="20539" x="2222500" y="2266950"/>
          <p14:tracePt t="20555" x="2197100" y="2279650"/>
          <p14:tracePt t="20573" x="2159000" y="2311400"/>
          <p14:tracePt t="20589" x="2139950" y="2336800"/>
          <p14:tracePt t="20606" x="2127250" y="2368550"/>
          <p14:tracePt t="20622" x="2127250" y="2387600"/>
          <p14:tracePt t="20639" x="2127250" y="2413000"/>
          <p14:tracePt t="20656" x="2127250" y="2419350"/>
          <p14:tracePt t="20672" x="2127250" y="2432050"/>
          <p14:tracePt t="20689" x="2133600" y="2444750"/>
          <p14:tracePt t="20722" x="2146300" y="2444750"/>
          <p14:tracePt t="20739" x="2165350" y="2444750"/>
          <p14:tracePt t="20741" x="2171700" y="2444750"/>
          <p14:tracePt t="20755" x="2190750" y="2444750"/>
          <p14:tracePt t="20773" x="2209800" y="2425700"/>
          <p14:tracePt t="20789" x="2216150" y="2413000"/>
          <p14:tracePt t="20805" x="2216150" y="2393950"/>
          <p14:tracePt t="20822" x="2216150" y="2362200"/>
          <p14:tracePt t="20839" x="2197100" y="2349500"/>
          <p14:tracePt t="20856" x="2171700" y="2336800"/>
          <p14:tracePt t="20872" x="2152650" y="2330450"/>
          <p14:tracePt t="20889" x="2139950" y="2330450"/>
          <p14:tracePt t="20906" x="2120900" y="2330450"/>
          <p14:tracePt t="20922" x="2114550" y="2355850"/>
          <p14:tracePt t="20926" x="2114550" y="2362200"/>
          <p14:tracePt t="20939" x="2114550" y="2381250"/>
          <p14:tracePt t="20955" x="2120900" y="2413000"/>
          <p14:tracePt t="20959" x="2127250" y="2425700"/>
          <p14:tracePt t="20972" x="2159000" y="2444750"/>
          <p14:tracePt t="20989" x="2190750" y="2457450"/>
          <p14:tracePt t="21005" x="2222500" y="2457450"/>
          <p14:tracePt t="21022" x="2235200" y="2457450"/>
          <p14:tracePt t="21038" x="2247900" y="2451100"/>
          <p14:tracePt t="21055" x="2254250" y="2444750"/>
          <p14:tracePt t="21072" x="2254250" y="2425700"/>
          <p14:tracePt t="21089" x="2247900" y="2400300"/>
          <p14:tracePt t="21105" x="2241550" y="2393950"/>
          <p14:tracePt t="21122" x="2228850" y="2381250"/>
          <p14:tracePt t="21184" x="2228850" y="2400300"/>
          <p14:tracePt t="21191" x="2228850" y="2406650"/>
          <p14:tracePt t="21205" x="2247900" y="2432050"/>
          <p14:tracePt t="21222" x="2273300" y="2438400"/>
          <p14:tracePt t="21256" x="2279650" y="2438400"/>
          <p14:tracePt t="21303" x="2286000" y="2438400"/>
          <p14:tracePt t="21319" x="2286000" y="2425700"/>
          <p14:tracePt t="21329" x="2279650" y="2419350"/>
          <p14:tracePt t="21339" x="2266950" y="2400300"/>
          <p14:tracePt t="21356" x="2216150" y="2368550"/>
          <p14:tracePt t="21359" x="2178050" y="2349500"/>
          <p14:tracePt t="21373" x="2108200" y="2330450"/>
          <p14:tracePt t="21389" x="2057400" y="2317750"/>
          <p14:tracePt t="21405" x="2038350" y="2317750"/>
          <p14:tracePt t="21422" x="2032000" y="2317750"/>
          <p14:tracePt t="21438" x="2019300" y="2317750"/>
          <p14:tracePt t="21455" x="2019300" y="2324100"/>
          <p14:tracePt t="21472" x="2019300" y="2349500"/>
          <p14:tracePt t="21488" x="2019300" y="2355850"/>
          <p14:tracePt t="21505" x="2025650" y="2368550"/>
          <p14:tracePt t="21538" x="2032000" y="2368550"/>
          <p14:tracePt t="21555" x="2044700" y="2368550"/>
          <p14:tracePt t="21572" x="2051050" y="2368550"/>
          <p14:tracePt t="21588" x="2070100" y="2368550"/>
          <p14:tracePt t="21605" x="2082800" y="2362200"/>
          <p14:tracePt t="21622" x="2089150" y="2355850"/>
          <p14:tracePt t="21694" x="2089150" y="2362200"/>
          <p14:tracePt t="21702" x="2089150" y="2374900"/>
          <p14:tracePt t="21710" x="2089150" y="2400300"/>
          <p14:tracePt t="21722" x="2089150" y="2425700"/>
          <p14:tracePt t="21739" x="2101850" y="2482850"/>
          <p14:tracePt t="21755" x="2114550" y="2508250"/>
          <p14:tracePt t="21758" x="2120900" y="2514600"/>
          <p14:tracePt t="21784" x="2127250" y="2514600"/>
          <p14:tracePt t="21792" x="2133600" y="2514600"/>
          <p14:tracePt t="21805" x="2165350" y="2501900"/>
          <p14:tracePt t="21822" x="2190750" y="2470150"/>
          <p14:tracePt t="21838" x="2203450" y="2432050"/>
          <p14:tracePt t="21856" x="2203450" y="2406650"/>
          <p14:tracePt t="21873" x="2203450" y="2374900"/>
          <p14:tracePt t="21889" x="2203450" y="2355850"/>
          <p14:tracePt t="21906" x="2203450" y="2349500"/>
          <p14:tracePt t="21974" x="2197100" y="2349500"/>
          <p14:tracePt t="22079" x="2190750" y="2349500"/>
          <p14:tracePt t="22087" x="2184400" y="2349500"/>
          <p14:tracePt t="22096" x="2178050" y="2349500"/>
          <p14:tracePt t="22104" x="2159000" y="2349500"/>
          <p14:tracePt t="22105" x="0" y="0"/>
        </p14:tracePtLst>
        <p14:tracePtLst>
          <p14:tracePt t="22952" x="2101850" y="2298700"/>
          <p14:tracePt t="22960" x="2101850" y="2305050"/>
          <p14:tracePt t="22972" x="2101850" y="2311400"/>
          <p14:tracePt t="22990" x="2101850" y="2336800"/>
          <p14:tracePt t="23005" x="2101850" y="2362200"/>
          <p14:tracePt t="23022" x="2101850" y="2387600"/>
          <p14:tracePt t="23038" x="2108200" y="2406650"/>
          <p14:tracePt t="23055" x="2120900" y="2438400"/>
          <p14:tracePt t="23072" x="2133600" y="2444750"/>
          <p14:tracePt t="23078" x="2133600" y="2451100"/>
          <p14:tracePt t="23088" x="2139950" y="2451100"/>
          <p14:tracePt t="23105" x="2146300" y="2457450"/>
          <p14:tracePt t="23138" x="2159000" y="2457450"/>
          <p14:tracePt t="23154" x="2171700" y="2457450"/>
          <p14:tracePt t="23157" x="2184400" y="2457450"/>
          <p14:tracePt t="23171" x="2190750" y="2457450"/>
          <p14:tracePt t="23188" x="2216150" y="2451100"/>
          <p14:tracePt t="23204" x="2235200" y="2432050"/>
          <p14:tracePt t="23221" x="2241550" y="2413000"/>
          <p14:tracePt t="23238" x="2254250" y="2393950"/>
          <p14:tracePt t="23254" x="2260600" y="2381250"/>
          <p14:tracePt t="23271" x="2260600" y="2368550"/>
          <p14:tracePt t="23288" x="2260600" y="2362200"/>
          <p14:tracePt t="23304" x="2260600" y="2349500"/>
          <p14:tracePt t="23321" x="2260600" y="2336800"/>
          <p14:tracePt t="23355" x="2254250" y="2336800"/>
          <p14:tracePt t="23374" x="2247900" y="2336800"/>
          <p14:tracePt t="23389" x="2235200" y="2336800"/>
          <p14:tracePt t="23405" x="2228850" y="2336800"/>
          <p14:tracePt t="23421" x="2203450" y="2336800"/>
          <p14:tracePt t="23438" x="2190750" y="2349500"/>
          <p14:tracePt t="23454" x="2184400" y="2374900"/>
          <p14:tracePt t="23471" x="2171700" y="2393950"/>
          <p14:tracePt t="23488" x="2171700" y="2406650"/>
          <p14:tracePt t="23504" x="2171700" y="2425700"/>
          <p14:tracePt t="23521" x="2171700" y="2451100"/>
          <p14:tracePt t="23538" x="2178050" y="2457450"/>
          <p14:tracePt t="23554" x="2178050" y="2463800"/>
          <p14:tracePt t="23571" x="2190750" y="2470150"/>
          <p14:tracePt t="23589" x="2197100" y="2470150"/>
          <p14:tracePt t="23605" x="2209800" y="2470150"/>
          <p14:tracePt t="23621" x="2222500" y="2470150"/>
          <p14:tracePt t="23638" x="2228850" y="2463800"/>
          <p14:tracePt t="23655" x="2235200" y="2457450"/>
          <p14:tracePt t="23672" x="2241550" y="2438400"/>
          <p14:tracePt t="23688" x="2241550" y="2425700"/>
          <p14:tracePt t="23704" x="2241550" y="2419350"/>
          <p14:tracePt t="24022" x="0" y="0"/>
        </p14:tracePtLst>
        <p14:tracePtLst>
          <p14:tracePt t="30009" x="2654300" y="2540000"/>
          <p14:tracePt t="30031" x="2654300" y="2546350"/>
          <p14:tracePt t="30039" x="2647950" y="2559050"/>
          <p14:tracePt t="30046" x="2641600" y="2571750"/>
          <p14:tracePt t="30055" x="2635250" y="2584450"/>
          <p14:tracePt t="30069" x="2622550" y="2628900"/>
          <p14:tracePt t="30086" x="2616200" y="2660650"/>
          <p14:tracePt t="30102" x="2609850" y="2705100"/>
          <p14:tracePt t="30119" x="2603500" y="2743200"/>
          <p14:tracePt t="30136" x="2603500" y="2781300"/>
          <p14:tracePt t="30153" x="2609850" y="2819400"/>
          <p14:tracePt t="30157" x="2622550" y="2838450"/>
          <p14:tracePt t="30169" x="2635250" y="2851150"/>
          <p14:tracePt t="30186" x="2679700" y="2889250"/>
          <p14:tracePt t="30190" x="2717800" y="2901950"/>
          <p14:tracePt t="30203" x="2749550" y="2921000"/>
          <p14:tracePt t="30220" x="2832100" y="2946400"/>
          <p14:tracePt t="30223" x="2876550" y="2952750"/>
          <p14:tracePt t="30236" x="2921000" y="2965450"/>
          <p14:tracePt t="30253" x="3016250" y="2971800"/>
          <p14:tracePt t="30269" x="3054350" y="2971800"/>
          <p14:tracePt t="30285" x="3079750" y="2959100"/>
          <p14:tracePt t="30302" x="3105150" y="2940050"/>
          <p14:tracePt t="30319" x="3117850" y="2914650"/>
          <p14:tracePt t="30335" x="3130550" y="2882900"/>
          <p14:tracePt t="30352" x="3149600" y="2851150"/>
          <p14:tracePt t="30369" x="3162300" y="2813050"/>
          <p14:tracePt t="30385" x="3168650" y="2774950"/>
          <p14:tracePt t="30402" x="3168650" y="2743200"/>
          <p14:tracePt t="30421" x="3168650" y="2692400"/>
          <p14:tracePt t="30437" x="3155950" y="2660650"/>
          <p14:tracePt t="30453" x="3136900" y="2622550"/>
          <p14:tracePt t="30471" x="3098800" y="2597150"/>
          <p14:tracePt t="30486" x="3054350" y="2578100"/>
          <p14:tracePt t="30502" x="3009900" y="2559050"/>
          <p14:tracePt t="30519" x="2984500" y="2552700"/>
          <p14:tracePt t="30536" x="2959100" y="2552700"/>
          <p14:tracePt t="30552" x="2901950" y="2552700"/>
          <p14:tracePt t="30569" x="2838450" y="2578100"/>
          <p14:tracePt t="30586" x="2774950" y="2622550"/>
          <p14:tracePt t="30589" x="2736850" y="2635250"/>
          <p14:tracePt t="30602" x="2717800" y="2654300"/>
          <p14:tracePt t="30619" x="2679700" y="2679700"/>
          <p14:tracePt t="30637" x="2641600" y="2717800"/>
          <p14:tracePt t="30653" x="2628900" y="2743200"/>
          <p14:tracePt t="30670" x="2628900" y="2762250"/>
          <p14:tracePt t="30686" x="2628900" y="2781300"/>
          <p14:tracePt t="30703" x="2628900" y="2800350"/>
          <p14:tracePt t="30720" x="2628900" y="2825750"/>
          <p14:tracePt t="30736" x="2628900" y="2851150"/>
          <p14:tracePt t="30753" x="2635250" y="2857500"/>
          <p14:tracePt t="30769" x="2660650" y="2870200"/>
          <p14:tracePt t="30773" x="2686050" y="2876550"/>
          <p14:tracePt t="30786" x="2711450" y="2882900"/>
          <p14:tracePt t="30802" x="2774950" y="2882900"/>
          <p14:tracePt t="30805" x="2819400" y="2882900"/>
          <p14:tracePt t="30819" x="2863850" y="2882900"/>
          <p14:tracePt t="30835" x="2959100" y="2863850"/>
          <p14:tracePt t="30838" x="3009900" y="2851150"/>
          <p14:tracePt t="30853" x="3067050" y="2825750"/>
          <p14:tracePt t="30869" x="3098800" y="2787650"/>
          <p14:tracePt t="30886" x="3111500" y="2762250"/>
          <p14:tracePt t="30903" x="3111500" y="2743200"/>
          <p14:tracePt t="30919" x="3111500" y="2724150"/>
          <p14:tracePt t="30936" x="3111500" y="2698750"/>
          <p14:tracePt t="30952" x="3086100" y="2673350"/>
          <p14:tracePt t="30970" x="3060700" y="2654300"/>
          <p14:tracePt t="30975" x="3041650" y="2641600"/>
          <p14:tracePt t="30985" x="3022600" y="2628900"/>
          <p14:tracePt t="31002" x="3003550" y="2616200"/>
          <p14:tracePt t="31019" x="2990850" y="2616200"/>
          <p14:tracePt t="31023" x="2984500" y="2616200"/>
          <p14:tracePt t="31036" x="2978150" y="2616200"/>
          <p14:tracePt t="31052" x="2971800" y="2616200"/>
          <p14:tracePt t="31070" x="2965450" y="2616200"/>
          <p14:tracePt t="31173" x="0" y="0"/>
        </p14:tracePtLst>
        <p14:tracePtLst>
          <p14:tracePt t="36743" x="1365250" y="3086100"/>
          <p14:tracePt t="36799" x="1371600" y="3086100"/>
          <p14:tracePt t="36809" x="1377950" y="3086100"/>
          <p14:tracePt t="36817" x="1384300" y="3086100"/>
          <p14:tracePt t="36834" x="1416050" y="3086100"/>
          <p14:tracePt t="36850" x="1454150" y="3086100"/>
          <p14:tracePt t="36854" x="1485900" y="3086100"/>
          <p14:tracePt t="36867" x="1530350" y="3086100"/>
          <p14:tracePt t="36883" x="1638300" y="3086100"/>
          <p14:tracePt t="36901" x="1847850" y="3086100"/>
          <p14:tracePt t="36918" x="1987550" y="3086100"/>
          <p14:tracePt t="36934" x="2114550" y="3086100"/>
          <p14:tracePt t="36951" x="2216150" y="3086100"/>
          <p14:tracePt t="36967" x="2273300" y="3086100"/>
          <p14:tracePt t="36985" x="2305050" y="3086100"/>
          <p14:tracePt t="37001" x="2311400" y="3086100"/>
          <p14:tracePt t="37991" x="2317750" y="3086100"/>
          <p14:tracePt t="38054" x="2324100" y="3086100"/>
          <p14:tracePt t="38110" x="2330450" y="3086100"/>
          <p14:tracePt t="38143" x="2336800" y="3086100"/>
          <p14:tracePt t="38312" x="2343150" y="3086100"/>
          <p14:tracePt t="38327" x="2349500" y="3079750"/>
          <p14:tracePt t="38344" x="2349500" y="3073400"/>
          <p14:tracePt t="38351" x="2355850" y="3067050"/>
          <p14:tracePt t="38367" x="2355850" y="3060700"/>
          <p14:tracePt t="38383" x="2355850" y="3054350"/>
          <p14:tracePt t="38400" x="2349500" y="3028950"/>
          <p14:tracePt t="38416" x="2343150" y="3009900"/>
          <p14:tracePt t="38434" x="2330450" y="2990850"/>
          <p14:tracePt t="38450" x="2317750" y="2978150"/>
          <p14:tracePt t="38467" x="2311400" y="2971800"/>
          <p14:tracePt t="38483" x="2298700" y="2959100"/>
          <p14:tracePt t="38487" x="2292350" y="2959100"/>
          <p14:tracePt t="38499" x="2286000" y="2952750"/>
          <p14:tracePt t="38517" x="2273300" y="2940050"/>
          <p14:tracePt t="38534" x="2266950" y="2940050"/>
          <p14:tracePt t="38549" x="2260600" y="2933700"/>
          <p14:tracePt t="38566" x="2254250" y="2933700"/>
          <p14:tracePt t="38583" x="2247900" y="2933700"/>
          <p14:tracePt t="38606" x="2241550" y="2933700"/>
          <p14:tracePt t="38630" x="2235200" y="2927350"/>
          <p14:tracePt t="38656" x="2228850" y="2927350"/>
          <p14:tracePt t="38664" x="2222500" y="2921000"/>
          <p14:tracePt t="38679" x="2203450" y="2914650"/>
          <p14:tracePt t="38689" x="2190750" y="2908300"/>
          <p14:tracePt t="38700" x="2171700" y="2901950"/>
          <p14:tracePt t="38717" x="2139950" y="2895600"/>
          <p14:tracePt t="38733" x="2114550" y="2889250"/>
          <p14:tracePt t="38749" x="2095500" y="2889250"/>
          <p14:tracePt t="38767" x="2070100" y="2882900"/>
          <p14:tracePt t="38783" x="2044700" y="2882900"/>
          <p14:tracePt t="38799" x="2019300" y="2882900"/>
          <p14:tracePt t="38816" x="1993900" y="2882900"/>
          <p14:tracePt t="38833" x="1968500" y="2882900"/>
          <p14:tracePt t="38849" x="1949450" y="2882900"/>
          <p14:tracePt t="38866" x="1930400" y="2882900"/>
          <p14:tracePt t="38870" x="1924050" y="2882900"/>
          <p14:tracePt t="38883" x="1917700" y="2882900"/>
          <p14:tracePt t="38899" x="1898650" y="2882900"/>
          <p14:tracePt t="38917" x="1866900" y="2882900"/>
          <p14:tracePt t="38933" x="1854200" y="2889250"/>
          <p14:tracePt t="38949" x="1841500" y="2895600"/>
          <p14:tracePt t="38967" x="1828800" y="2895600"/>
          <p14:tracePt t="38983" x="1822450" y="2901950"/>
          <p14:tracePt t="39000" x="1803400" y="2908300"/>
          <p14:tracePt t="39016" x="1797050" y="2914650"/>
          <p14:tracePt t="39032" x="1784350" y="2921000"/>
          <p14:tracePt t="39049" x="1778000" y="2933700"/>
          <p14:tracePt t="39066" x="1771650" y="2933700"/>
          <p14:tracePt t="39083" x="1765300" y="2952750"/>
          <p14:tracePt t="39116" x="1752600" y="2965450"/>
          <p14:tracePt t="39133" x="1752600" y="2971800"/>
          <p14:tracePt t="39149" x="1752600" y="2978150"/>
          <p14:tracePt t="39166" x="1752600" y="2984500"/>
          <p14:tracePt t="39182" x="1752600" y="2990850"/>
          <p14:tracePt t="39199" x="1752600" y="2997200"/>
          <p14:tracePt t="39216" x="1746250" y="3003550"/>
          <p14:tracePt t="39249" x="1746250" y="3009900"/>
          <p14:tracePt t="40465" x="1746250" y="3016250"/>
          <p14:tracePt t="40472" x="1752600" y="3028950"/>
          <p14:tracePt t="40486" x="1771650" y="3035300"/>
          <p14:tracePt t="40500" x="1784350" y="3041650"/>
          <p14:tracePt t="40517" x="1866900" y="3054350"/>
          <p14:tracePt t="40533" x="1924050" y="3060700"/>
          <p14:tracePt t="40549" x="1968500" y="3060700"/>
          <p14:tracePt t="40565" x="2012950" y="3060700"/>
          <p14:tracePt t="40582" x="2032000" y="3060700"/>
          <p14:tracePt t="40598" x="2038350" y="3060700"/>
          <p14:tracePt t="40615" x="2044700" y="3060700"/>
          <p14:tracePt t="40632" x="2051050" y="3060700"/>
          <p14:tracePt t="40648" x="2057400" y="3054350"/>
          <p14:tracePt t="40665" x="2070100" y="3048000"/>
          <p14:tracePt t="40682" x="2070100" y="3041650"/>
          <p14:tracePt t="40699" x="2070100" y="3035300"/>
          <p14:tracePt t="40702" x="2070100" y="3028950"/>
          <p14:tracePt t="40716" x="2076450" y="3016250"/>
          <p14:tracePt t="40734" x="2076450" y="3009900"/>
          <p14:tracePt t="40750" x="2076450" y="3003550"/>
          <p14:tracePt t="40765" x="2076450" y="2997200"/>
          <p14:tracePt t="40783" x="2076450" y="2984500"/>
          <p14:tracePt t="40799" x="2076450" y="2971800"/>
          <p14:tracePt t="40815" x="2070100" y="2971800"/>
          <p14:tracePt t="40832" x="2063750" y="2965450"/>
          <p14:tracePt t="40848" x="2057400" y="2959100"/>
          <p14:tracePt t="40865" x="2044700" y="2952750"/>
          <p14:tracePt t="40869" x="2038350" y="2946400"/>
          <p14:tracePt t="40882" x="2032000" y="2946400"/>
          <p14:tracePt t="40887" x="2012950" y="2940050"/>
          <p14:tracePt t="40899" x="2000250" y="2933700"/>
          <p14:tracePt t="40915" x="1962150" y="2927350"/>
          <p14:tracePt t="40932" x="1924050" y="2927350"/>
          <p14:tracePt t="40949" x="1898650" y="2927350"/>
          <p14:tracePt t="40966" x="1879600" y="2927350"/>
          <p14:tracePt t="40983" x="1866900" y="2927350"/>
          <p14:tracePt t="40999" x="1841500" y="2940050"/>
          <p14:tracePt t="41015" x="1828800" y="2946400"/>
          <p14:tracePt t="41032" x="1822450" y="2959100"/>
          <p14:tracePt t="41048" x="1816100" y="2971800"/>
          <p14:tracePt t="41065" x="1816100" y="2978150"/>
          <p14:tracePt t="41082" x="1816100" y="3003550"/>
          <p14:tracePt t="41098" x="1816100" y="3028950"/>
          <p14:tracePt t="41101" x="1822450" y="3041650"/>
          <p14:tracePt t="41115" x="1822450" y="3048000"/>
          <p14:tracePt t="41132" x="1835150" y="3067050"/>
          <p14:tracePt t="41149" x="1860550" y="3086100"/>
          <p14:tracePt t="41165" x="1879600" y="3092450"/>
          <p14:tracePt t="41182" x="1885950" y="3092450"/>
          <p14:tracePt t="41199" x="1892300" y="3092450"/>
          <p14:tracePt t="41232" x="1898650" y="3092450"/>
          <p14:tracePt t="41797" x="0" y="0"/>
        </p14:tracePtLst>
        <p14:tracePtLst>
          <p14:tracePt t="45135" x="1885950" y="3403600"/>
          <p14:tracePt t="45270" x="1892300" y="3403600"/>
          <p14:tracePt t="45280" x="1898650" y="3403600"/>
          <p14:tracePt t="45295" x="1911350" y="3403600"/>
          <p14:tracePt t="45303" x="1924050" y="3403600"/>
          <p14:tracePt t="45314" x="1936750" y="3403600"/>
          <p14:tracePt t="45331" x="1993900" y="3403600"/>
          <p14:tracePt t="45335" x="2038350" y="3403600"/>
          <p14:tracePt t="45347" x="2089150" y="3403600"/>
          <p14:tracePt t="45365" x="2279650" y="3403600"/>
          <p14:tracePt t="45381" x="2387600" y="3403600"/>
          <p14:tracePt t="45397" x="2476500" y="3403600"/>
          <p14:tracePt t="45414" x="2527300" y="3403600"/>
          <p14:tracePt t="45431" x="2571750" y="3403600"/>
          <p14:tracePt t="45447" x="2597150" y="3403600"/>
          <p14:tracePt t="45465" x="2609850" y="3403600"/>
          <p14:tracePt t="45486" x="2616200" y="3403600"/>
          <p14:tracePt t="45560" x="2622550" y="3403600"/>
          <p14:tracePt t="45591" x="2628900" y="3403600"/>
          <p14:tracePt t="46176" x="2635250" y="3403600"/>
          <p14:tracePt t="46183" x="2641600" y="3403600"/>
          <p14:tracePt t="46207" x="2654300" y="3403600"/>
          <p14:tracePt t="46222" x="2667000" y="3403600"/>
          <p14:tracePt t="46239" x="2686050" y="3409950"/>
          <p14:tracePt t="46255" x="2705100" y="3409950"/>
          <p14:tracePt t="46263" x="2711450" y="3409950"/>
          <p14:tracePt t="46281" x="2749550" y="3409950"/>
          <p14:tracePt t="46297" x="2794000" y="3409950"/>
          <p14:tracePt t="46314" x="2844800" y="3409950"/>
          <p14:tracePt t="46330" x="2889250" y="3409950"/>
          <p14:tracePt t="46333" x="2914650" y="3409950"/>
          <p14:tracePt t="46347" x="2940050" y="3409950"/>
          <p14:tracePt t="46363" x="2984500" y="3409950"/>
          <p14:tracePt t="46365" x="3016250" y="3409950"/>
          <p14:tracePt t="46380" x="3067050" y="3409950"/>
          <p14:tracePt t="46397" x="3111500" y="3409950"/>
          <p14:tracePt t="46413" x="3162300" y="3409950"/>
          <p14:tracePt t="46430" x="3200400" y="3409950"/>
          <p14:tracePt t="46447" x="3225800" y="3409950"/>
          <p14:tracePt t="46464" x="3244850" y="3409950"/>
          <p14:tracePt t="46481" x="3270250" y="3409950"/>
          <p14:tracePt t="46497" x="3276600" y="3409950"/>
          <p14:tracePt t="46514" x="3289300" y="3409950"/>
          <p14:tracePt t="46534" x="3295650" y="3409950"/>
          <p14:tracePt t="46547" x="3302000" y="3409950"/>
          <p14:tracePt t="46563" x="3302000" y="3416300"/>
          <p14:tracePt t="46580" x="3314700" y="3416300"/>
          <p14:tracePt t="46597" x="3321050" y="3416300"/>
          <p14:tracePt t="46613" x="3333750" y="3416300"/>
          <p14:tracePt t="46630" x="3340100" y="3416300"/>
          <p14:tracePt t="46647" x="3346450" y="3416300"/>
          <p14:tracePt t="46663" x="3352800" y="3416300"/>
          <p14:tracePt t="46680" x="3359150" y="3416300"/>
          <p14:tracePt t="47046" x="0" y="0"/>
        </p14:tracePtLst>
        <p14:tracePtLst>
          <p14:tracePt t="48855" x="4197350" y="3435350"/>
          <p14:tracePt t="48953" x="4216400" y="3435350"/>
          <p14:tracePt t="48959" x="4241800" y="3435350"/>
          <p14:tracePt t="48968" x="4273550" y="3435350"/>
          <p14:tracePt t="48981" x="4368800" y="3435350"/>
          <p14:tracePt t="48997" x="4483100" y="3435350"/>
          <p14:tracePt t="49014" x="4603750" y="3435350"/>
          <p14:tracePt t="49030" x="4679950" y="3435350"/>
          <p14:tracePt t="49046" x="4705350" y="3435350"/>
          <p14:tracePt t="49063" x="4718050" y="3435350"/>
          <p14:tracePt t="49096" x="4718050" y="3429000"/>
          <p14:tracePt t="49318" x="4711700" y="3429000"/>
          <p14:tracePt t="49327" x="4705350" y="3429000"/>
          <p14:tracePt t="49335" x="4692650" y="3429000"/>
          <p14:tracePt t="49346" x="4673600" y="3429000"/>
          <p14:tracePt t="49363" x="4635500" y="3429000"/>
          <p14:tracePt t="49379" x="4559300" y="3429000"/>
          <p14:tracePt t="49382" x="4514850" y="3429000"/>
          <p14:tracePt t="49396" x="4464050" y="3429000"/>
          <p14:tracePt t="49412" x="4337050" y="3429000"/>
          <p14:tracePt t="49429" x="4279900" y="3429000"/>
          <p14:tracePt t="49446" x="4248150" y="3429000"/>
          <p14:tracePt t="49462" x="4241800" y="3429000"/>
          <p14:tracePt t="49510" x="4235450" y="3429000"/>
          <p14:tracePt t="50039" x="4241800" y="3429000"/>
          <p14:tracePt t="50048" x="4248150" y="3429000"/>
          <p14:tracePt t="50055" x="4260850" y="3429000"/>
          <p14:tracePt t="50064" x="4273550" y="3429000"/>
          <p14:tracePt t="50079" x="4298950" y="3429000"/>
          <p14:tracePt t="50096" x="4337050" y="3429000"/>
          <p14:tracePt t="50113" x="4375150" y="3429000"/>
          <p14:tracePt t="50129" x="4413250" y="3429000"/>
          <p14:tracePt t="50135" x="4425950" y="3429000"/>
          <p14:tracePt t="50146" x="4432300" y="3429000"/>
          <p14:tracePt t="50163" x="4445000" y="3429000"/>
          <p14:tracePt t="50213" x="4451350" y="3429000"/>
          <p14:tracePt t="50229" x="4457700" y="3429000"/>
          <p14:tracePt t="50629" x="0" y="0"/>
        </p14:tracePtLst>
        <p14:tracePtLst>
          <p14:tracePt t="51127" x="4184650" y="3422650"/>
          <p14:tracePt t="51296" x="4203700" y="3422650"/>
          <p14:tracePt t="51305" x="4235450" y="3422650"/>
          <p14:tracePt t="51312" x="4260850" y="3429000"/>
          <p14:tracePt t="51328" x="4330700" y="3441700"/>
          <p14:tracePt t="51345" x="4375150" y="3441700"/>
          <p14:tracePt t="51361" x="4413250" y="3441700"/>
          <p14:tracePt t="51378" x="4425950" y="3441700"/>
          <p14:tracePt t="51395" x="4432300" y="3441700"/>
          <p14:tracePt t="51430" x="4438650" y="3441700"/>
          <p14:tracePt t="51494" x="4445000" y="3441700"/>
          <p14:tracePt t="51543" x="4451350" y="3441700"/>
          <p14:tracePt t="51551" x="4457700" y="3441700"/>
          <p14:tracePt t="51563" x="4464050" y="3441700"/>
          <p14:tracePt t="51579" x="4470400" y="3441700"/>
          <p14:tracePt t="51595" x="4476750" y="3441700"/>
          <p14:tracePt t="51612" x="4483100" y="3441700"/>
          <p14:tracePt t="51672" x="4489450" y="3441700"/>
          <p14:tracePt t="52436" x="0" y="0"/>
        </p14:tracePtLst>
        <p14:tracePtLst>
          <p14:tracePt t="53807" x="5029200" y="3429000"/>
          <p14:tracePt t="53871" x="5035550" y="3429000"/>
          <p14:tracePt t="53879" x="5041900" y="3429000"/>
          <p14:tracePt t="53887" x="5048250" y="3429000"/>
          <p14:tracePt t="53894" x="5067300" y="3429000"/>
          <p14:tracePt t="53911" x="5099050" y="3429000"/>
          <p14:tracePt t="53928" x="5162550" y="3435350"/>
          <p14:tracePt t="53944" x="5226050" y="3435350"/>
          <p14:tracePt t="53961" x="5334000" y="3441700"/>
          <p14:tracePt t="53967" x="5410200" y="3448050"/>
          <p14:tracePt t="53978" x="5467350" y="3448050"/>
          <p14:tracePt t="53994" x="5575300" y="3448050"/>
          <p14:tracePt t="54012" x="5670550" y="3448050"/>
          <p14:tracePt t="54015" x="5708650" y="3448050"/>
          <p14:tracePt t="54030" x="5765800" y="3448050"/>
          <p14:tracePt t="54046" x="5810250" y="3454400"/>
          <p14:tracePt t="54062" x="5835650" y="3460750"/>
          <p14:tracePt t="54078" x="5848350" y="3460750"/>
          <p14:tracePt t="54095" x="5880100" y="3467100"/>
          <p14:tracePt t="54111" x="5905500" y="3473450"/>
          <p14:tracePt t="54128" x="5930900" y="3473450"/>
          <p14:tracePt t="54145" x="5949950" y="3473450"/>
          <p14:tracePt t="54161" x="5962650" y="3473450"/>
          <p14:tracePt t="54178" x="5975350" y="3479800"/>
          <p14:tracePt t="54195" x="5994400" y="3486150"/>
          <p14:tracePt t="54211" x="6013450" y="3492500"/>
          <p14:tracePt t="54228" x="6038850" y="3492500"/>
          <p14:tracePt t="54246" x="6070600" y="3492500"/>
          <p14:tracePt t="54261" x="6076950" y="3492500"/>
          <p14:tracePt t="54766" x="0" y="0"/>
        </p14:tracePtLst>
        <p14:tracePtLst>
          <p14:tracePt t="55448" x="5226050" y="3422650"/>
          <p14:tracePt t="55581" x="0" y="0"/>
        </p14:tracePtLst>
        <p14:tracePtLst>
          <p14:tracePt t="56135" x="5842000" y="3422650"/>
          <p14:tracePt t="56253" x="0" y="0"/>
        </p14:tracePtLst>
        <p14:tracePtLst>
          <p14:tracePt t="57007" x="5181600" y="3416300"/>
          <p14:tracePt t="57086" x="5187950" y="3416300"/>
          <p14:tracePt t="57094" x="5194300" y="3416300"/>
          <p14:tracePt t="57102" x="5213350" y="3416300"/>
          <p14:tracePt t="57111" x="5245100" y="3416300"/>
          <p14:tracePt t="57127" x="5321300" y="3435350"/>
          <p14:tracePt t="57143" x="5435600" y="3448050"/>
          <p14:tracePt t="57160" x="5581650" y="3473450"/>
          <p14:tracePt t="57177" x="5734050" y="3479800"/>
          <p14:tracePt t="57194" x="5899150" y="3479800"/>
          <p14:tracePt t="57198" x="5988050" y="3479800"/>
          <p14:tracePt t="57210" x="6083300" y="3479800"/>
          <p14:tracePt t="57227" x="6261100" y="3479800"/>
          <p14:tracePt t="57243" x="6426200" y="3479800"/>
          <p14:tracePt t="57246" x="6515100" y="3479800"/>
          <p14:tracePt t="57261" x="6692900" y="3492500"/>
          <p14:tracePt t="57279" x="6870700" y="3492500"/>
          <p14:tracePt t="57294" x="7029450" y="3492500"/>
          <p14:tracePt t="57310" x="7156450" y="3492500"/>
          <p14:tracePt t="57327" x="7251700" y="3492500"/>
          <p14:tracePt t="57345" x="7308850" y="3492500"/>
          <p14:tracePt t="57360" x="7353300" y="3492500"/>
          <p14:tracePt t="57377" x="7378700" y="3492500"/>
          <p14:tracePt t="57393" x="7397750" y="3492500"/>
          <p14:tracePt t="57397" x="7410450" y="3492500"/>
          <p14:tracePt t="57410" x="7416800" y="3492500"/>
          <p14:tracePt t="57427" x="7435850" y="3492500"/>
          <p14:tracePt t="57430" x="7454900" y="3492500"/>
          <p14:tracePt t="57443" x="7467600" y="3492500"/>
          <p14:tracePt t="57460" x="7499350" y="3492500"/>
          <p14:tracePt t="57476" x="7562850" y="3492500"/>
          <p14:tracePt t="57493" x="7600950" y="3492500"/>
          <p14:tracePt t="57510" x="7620000" y="3492500"/>
          <p14:tracePt t="57527" x="7632700" y="3492500"/>
          <p14:tracePt t="57543" x="7651750" y="3492500"/>
          <p14:tracePt t="57560" x="7664450" y="3492500"/>
          <p14:tracePt t="57577" x="7683500" y="3492500"/>
          <p14:tracePt t="57593" x="7696200" y="3492500"/>
          <p14:tracePt t="57610" x="7702550" y="3492500"/>
          <p14:tracePt t="57627" x="7715250" y="3492500"/>
          <p14:tracePt t="57646" x="7721600" y="3492500"/>
          <p14:tracePt t="57662" x="7727950" y="3492500"/>
          <p14:tracePt t="57676" x="7734300" y="3492500"/>
          <p14:tracePt t="57693" x="7753350" y="3492500"/>
          <p14:tracePt t="57710" x="7766050" y="3492500"/>
          <p14:tracePt t="57727" x="7778750" y="3492500"/>
          <p14:tracePt t="57743" x="7791450" y="3492500"/>
          <p14:tracePt t="59190" x="0" y="0"/>
        </p14:tracePtLst>
        <p14:tracePtLst>
          <p14:tracePt t="60151" x="8642350" y="3416300"/>
          <p14:tracePt t="60223" x="8642350" y="3409950"/>
          <p14:tracePt t="60239" x="8648700" y="3409950"/>
          <p14:tracePt t="60247" x="8655050" y="3409950"/>
          <p14:tracePt t="60259" x="8680450" y="3403600"/>
          <p14:tracePt t="60275" x="8712200" y="3403600"/>
          <p14:tracePt t="60293" x="8788400" y="3403600"/>
          <p14:tracePt t="60309" x="8839200" y="3403600"/>
          <p14:tracePt t="60326" x="8883650" y="3403600"/>
          <p14:tracePt t="60343" x="8928100" y="3403600"/>
          <p14:tracePt t="60359" x="8966200" y="3403600"/>
          <p14:tracePt t="60375" x="8985250" y="3403600"/>
          <p14:tracePt t="60392" x="8991600" y="3403600"/>
          <p14:tracePt t="60572" x="0" y="0"/>
        </p14:tracePtLst>
        <p14:tracePtLst>
          <p14:tracePt t="67807" x="10153650" y="3429000"/>
          <p14:tracePt t="67975" x="10160000" y="3429000"/>
          <p14:tracePt t="67984" x="10179050" y="3435350"/>
          <p14:tracePt t="67991" x="10191750" y="3435350"/>
          <p14:tracePt t="68006" x="10223500" y="3441700"/>
          <p14:tracePt t="68023" x="10267950" y="3441700"/>
          <p14:tracePt t="68039" x="10306050" y="3441700"/>
          <p14:tracePt t="68056" x="10344150" y="3441700"/>
          <p14:tracePt t="68072" x="10388600" y="3441700"/>
          <p14:tracePt t="68090" x="10433050" y="3441700"/>
          <p14:tracePt t="68106" x="10477500" y="3441700"/>
          <p14:tracePt t="68110" x="10496550" y="3441700"/>
          <p14:tracePt t="68123" x="10534650" y="3448050"/>
          <p14:tracePt t="68139" x="10579100" y="3460750"/>
          <p14:tracePt t="68156" x="10648950" y="3473450"/>
          <p14:tracePt t="68173" x="10674350" y="3473450"/>
          <p14:tracePt t="68189" x="10693400" y="3473450"/>
          <p14:tracePt t="68421" x="0" y="0"/>
        </p14:tracePtLst>
        <p14:tracePtLst>
          <p14:tracePt t="69311" x="1479550" y="3702050"/>
          <p14:tracePt t="69407" x="1498600" y="3702050"/>
          <p14:tracePt t="69415" x="1530350" y="3702050"/>
          <p14:tracePt t="69423" x="1568450" y="3702050"/>
          <p14:tracePt t="69440" x="1676400" y="3702050"/>
          <p14:tracePt t="69456" x="1803400" y="3702050"/>
          <p14:tracePt t="69474" x="1924050" y="3702050"/>
          <p14:tracePt t="69478" x="1974850" y="3702050"/>
          <p14:tracePt t="69489" x="2025650" y="3702050"/>
          <p14:tracePt t="69506" x="2127250" y="3702050"/>
          <p14:tracePt t="69523" x="2222500" y="3702050"/>
          <p14:tracePt t="69527" x="2266950" y="3702050"/>
          <p14:tracePt t="69541" x="2368550" y="3702050"/>
          <p14:tracePt t="69557" x="2470150" y="3702050"/>
          <p14:tracePt t="69573" x="2565400" y="3702050"/>
          <p14:tracePt t="69590" x="2641600" y="3702050"/>
          <p14:tracePt t="69606" x="2705100" y="3702050"/>
          <p14:tracePt t="69623" x="2743200" y="3702050"/>
          <p14:tracePt t="69639" x="2774950" y="3702050"/>
          <p14:tracePt t="69656" x="2781300" y="3702050"/>
          <p14:tracePt t="69672" x="2794000" y="3702050"/>
          <p14:tracePt t="69705" x="2806700" y="3708400"/>
          <p14:tracePt t="70096" x="2813050" y="3708400"/>
          <p14:tracePt t="70110" x="2832100" y="3708400"/>
          <p14:tracePt t="70110" x="0" y="0"/>
        </p14:tracePtLst>
        <p14:tracePtLst>
          <p14:tracePt t="71800" x="3511550" y="3752850"/>
          <p14:tracePt t="71839" x="3517900" y="3752850"/>
          <p14:tracePt t="71856" x="3524250" y="3752850"/>
          <p14:tracePt t="71872" x="3536950" y="3752850"/>
          <p14:tracePt t="71879" x="3543300" y="3752850"/>
          <p14:tracePt t="71889" x="3562350" y="3752850"/>
          <p14:tracePt t="71906" x="3594100" y="3752850"/>
          <p14:tracePt t="71909" x="3619500" y="3752850"/>
          <p14:tracePt t="71922" x="3644900" y="3752850"/>
          <p14:tracePt t="71939" x="3702050" y="3752850"/>
          <p14:tracePt t="71944" x="3733800" y="3752850"/>
          <p14:tracePt t="71955" x="3759200" y="3752850"/>
          <p14:tracePt t="71971" x="3810000" y="3752850"/>
          <p14:tracePt t="71975" x="3835400" y="3752850"/>
          <p14:tracePt t="71989" x="3860800" y="3752850"/>
          <p14:tracePt t="72005" x="3879850" y="3752850"/>
          <p14:tracePt t="72054" x="3886200" y="3752850"/>
          <p14:tracePt t="72063" x="3892550" y="3752850"/>
          <p14:tracePt t="72077" x="3905250" y="3752850"/>
          <p14:tracePt t="72088" x="3911600" y="3752850"/>
          <p14:tracePt t="72105" x="3917950" y="3740150"/>
          <p14:tracePt t="72122" x="3930650" y="3733800"/>
          <p14:tracePt t="72138" x="3937000" y="3721100"/>
          <p14:tracePt t="72141" x="3943350" y="3714750"/>
          <p14:tracePt t="72155" x="3943350" y="3708400"/>
          <p14:tracePt t="72172" x="3943350" y="3689350"/>
          <p14:tracePt t="72188" x="3943350" y="3651250"/>
          <p14:tracePt t="72205" x="3930650" y="3625850"/>
          <p14:tracePt t="72221" x="3911600" y="3613150"/>
          <p14:tracePt t="72238" x="3867150" y="3587750"/>
          <p14:tracePt t="72254" x="3784600" y="3568700"/>
          <p14:tracePt t="72271" x="3676650" y="3549650"/>
          <p14:tracePt t="72288" x="3568700" y="3524250"/>
          <p14:tracePt t="72304" x="3498850" y="3524250"/>
          <p14:tracePt t="72321" x="3473450" y="3524250"/>
          <p14:tracePt t="72338" x="3460750" y="3524250"/>
          <p14:tracePt t="72355" x="3454400" y="3524250"/>
          <p14:tracePt t="72372" x="3435350" y="3530600"/>
          <p14:tracePt t="72389" x="3435350" y="3543300"/>
          <p14:tracePt t="72404" x="3422650" y="3581400"/>
          <p14:tracePt t="72422" x="3422650" y="3606800"/>
          <p14:tracePt t="72438" x="3422650" y="3638550"/>
          <p14:tracePt t="72454" x="3422650" y="3683000"/>
          <p14:tracePt t="72471" x="3435350" y="3714750"/>
          <p14:tracePt t="72489" x="3467100" y="3746500"/>
          <p14:tracePt t="72504" x="3498850" y="3771900"/>
          <p14:tracePt t="72521" x="3543300" y="3784600"/>
          <p14:tracePt t="72525" x="3568700" y="3790950"/>
          <p14:tracePt t="72538" x="3587750" y="3790950"/>
          <p14:tracePt t="72554" x="3625850" y="3790950"/>
          <p14:tracePt t="72571" x="3657600" y="3790950"/>
          <p14:tracePt t="72574" x="3676650" y="3790950"/>
          <p14:tracePt t="72588" x="3689350" y="3778250"/>
          <p14:tracePt t="72605" x="3702050" y="3771900"/>
          <p14:tracePt t="72622" x="3708400" y="3759200"/>
          <p14:tracePt t="72655" x="3714750" y="3752850"/>
          <p14:tracePt t="72671" x="3714750" y="3740150"/>
          <p14:tracePt t="72949" x="0" y="0"/>
        </p14:tracePtLst>
        <p14:tracePtLst>
          <p14:tracePt t="78296" x="1492250" y="4051300"/>
          <p14:tracePt t="78327" x="1498600" y="4057650"/>
          <p14:tracePt t="78336" x="1504950" y="4057650"/>
          <p14:tracePt t="78344" x="1517650" y="4064000"/>
          <p14:tracePt t="78353" x="1530350" y="4064000"/>
          <p14:tracePt t="78370" x="1574800" y="4076700"/>
          <p14:tracePt t="78387" x="1625600" y="4083050"/>
          <p14:tracePt t="78390" x="1657350" y="4083050"/>
          <p14:tracePt t="78403" x="1701800" y="4083050"/>
          <p14:tracePt t="78421" x="1778000" y="4083050"/>
          <p14:tracePt t="78437" x="1873250" y="4083050"/>
          <p14:tracePt t="78453" x="1936750" y="4083050"/>
          <p14:tracePt t="78471" x="1987550" y="4083050"/>
          <p14:tracePt t="78486" x="2025650" y="4083050"/>
          <p14:tracePt t="78502" x="2070100" y="4076700"/>
          <p14:tracePt t="78519" x="2101850" y="4064000"/>
          <p14:tracePt t="78536" x="2139950" y="4051300"/>
          <p14:tracePt t="78553" x="2171700" y="4038600"/>
          <p14:tracePt t="78557" x="2184400" y="4032250"/>
          <p14:tracePt t="78569" x="2197100" y="4032250"/>
          <p14:tracePt t="78586" x="2222500" y="4019550"/>
          <p14:tracePt t="78589" x="2235200" y="4013200"/>
          <p14:tracePt t="78602" x="2247900" y="4006850"/>
          <p14:tracePt t="78619" x="2266950" y="3994150"/>
          <p14:tracePt t="78636" x="2286000" y="3981450"/>
          <p14:tracePt t="78653" x="2292350" y="3968750"/>
          <p14:tracePt t="78669" x="2292350" y="3956050"/>
          <p14:tracePt t="78686" x="2292350" y="3949700"/>
          <p14:tracePt t="78702" x="2292350" y="3937000"/>
          <p14:tracePt t="78719" x="2292350" y="3930650"/>
          <p14:tracePt t="78736" x="2292350" y="3924300"/>
          <p14:tracePt t="78752" x="2286000" y="3892550"/>
          <p14:tracePt t="78769" x="2260600" y="3873500"/>
          <p14:tracePt t="78786" x="2209800" y="3848100"/>
          <p14:tracePt t="78789" x="2171700" y="3829050"/>
          <p14:tracePt t="78802" x="2127250" y="3816350"/>
          <p14:tracePt t="78819" x="2038350" y="3803650"/>
          <p14:tracePt t="78822" x="2000250" y="3797300"/>
          <p14:tracePt t="78835" x="1955800" y="3784600"/>
          <p14:tracePt t="78852" x="1866900" y="3784600"/>
          <p14:tracePt t="78869" x="1816100" y="3784600"/>
          <p14:tracePt t="78886" x="1758950" y="3790950"/>
          <p14:tracePt t="78902" x="1720850" y="3803650"/>
          <p14:tracePt t="78919" x="1670050" y="3822700"/>
          <p14:tracePt t="78935" x="1619250" y="3848100"/>
          <p14:tracePt t="78952" x="1581150" y="3873500"/>
          <p14:tracePt t="78969" x="1555750" y="3898900"/>
          <p14:tracePt t="78985" x="1543050" y="3924300"/>
          <p14:tracePt t="79002" x="1530350" y="3962400"/>
          <p14:tracePt t="79019" x="1530350" y="3987800"/>
          <p14:tracePt t="79022" x="1530350" y="4000500"/>
          <p14:tracePt t="79036" x="1530350" y="4032250"/>
          <p14:tracePt t="79053" x="1543050" y="4057650"/>
          <p14:tracePt t="79069" x="1568450" y="4083050"/>
          <p14:tracePt t="79085" x="1644650" y="4127500"/>
          <p14:tracePt t="79102" x="1752600" y="4165600"/>
          <p14:tracePt t="79119" x="1885950" y="4197350"/>
          <p14:tracePt t="79136" x="1993900" y="4210050"/>
          <p14:tracePt t="79153" x="2101850" y="4210050"/>
          <p14:tracePt t="79169" x="2178050" y="4210050"/>
          <p14:tracePt t="79186" x="2235200" y="4203700"/>
          <p14:tracePt t="79189" x="2273300" y="4184650"/>
          <p14:tracePt t="79202" x="2298700" y="4178300"/>
          <p14:tracePt t="79219" x="2349500" y="4152900"/>
          <p14:tracePt t="79221" x="2368550" y="4140200"/>
          <p14:tracePt t="79236" x="2393950" y="4121150"/>
          <p14:tracePt t="79253" x="2413000" y="4089400"/>
          <p14:tracePt t="79269" x="2419350" y="4070350"/>
          <p14:tracePt t="79285" x="2419350" y="4051300"/>
          <p14:tracePt t="79302" x="2419350" y="4032250"/>
          <p14:tracePt t="79319" x="2413000" y="4000500"/>
          <p14:tracePt t="79336" x="2393950" y="3981450"/>
          <p14:tracePt t="79352" x="2355850" y="3956050"/>
          <p14:tracePt t="79369" x="2273300" y="3930650"/>
          <p14:tracePt t="79386" x="2171700" y="3911600"/>
          <p14:tracePt t="79389" x="2127250" y="3898900"/>
          <p14:tracePt t="79402" x="2076450" y="3892550"/>
          <p14:tracePt t="79419" x="1987550" y="3892550"/>
          <p14:tracePt t="79422" x="1943100" y="3892550"/>
          <p14:tracePt t="79436" x="1866900" y="3892550"/>
          <p14:tracePt t="79453" x="1803400" y="3924300"/>
          <p14:tracePt t="79470" x="1739900" y="3949700"/>
          <p14:tracePt t="79485" x="1708150" y="3968750"/>
          <p14:tracePt t="79502" x="1689100" y="3981450"/>
          <p14:tracePt t="79519" x="1682750" y="4006850"/>
          <p14:tracePt t="79535" x="1682750" y="4019550"/>
          <p14:tracePt t="79552" x="1682750" y="4051300"/>
          <p14:tracePt t="79569" x="1695450" y="4083050"/>
          <p14:tracePt t="79585" x="1720850" y="4102100"/>
          <p14:tracePt t="79589" x="1739900" y="4114800"/>
          <p14:tracePt t="79602" x="1771650" y="4127500"/>
          <p14:tracePt t="79619" x="1847850" y="4159250"/>
          <p14:tracePt t="79621" x="1892300" y="4165600"/>
          <p14:tracePt t="79636" x="1968500" y="4178300"/>
          <p14:tracePt t="79653" x="2012950" y="4178300"/>
          <p14:tracePt t="79669" x="2057400" y="4178300"/>
          <p14:tracePt t="79686" x="2076450" y="4171950"/>
          <p14:tracePt t="79703" x="2101850" y="4146550"/>
          <p14:tracePt t="79719" x="2120900" y="4108450"/>
          <p14:tracePt t="79735" x="2133600" y="4076700"/>
          <p14:tracePt t="79752" x="2133600" y="4057650"/>
          <p14:tracePt t="79769" x="2133600" y="4032250"/>
          <p14:tracePt t="79785" x="2139950" y="4019550"/>
          <p14:tracePt t="79802" x="2139950" y="4013200"/>
          <p14:tracePt t="79819" x="2139950" y="4006850"/>
          <p14:tracePt t="79835" x="2139950" y="4000500"/>
          <p14:tracePt t="80101" x="0" y="0"/>
        </p14:tracePtLst>
        <p14:tracePtLst>
          <p14:tracePt t="83504" x="2978150" y="4083050"/>
          <p14:tracePt t="83535" x="2984500" y="4083050"/>
          <p14:tracePt t="83544" x="2990850" y="4083050"/>
          <p14:tracePt t="83551" x="3009900" y="4083050"/>
          <p14:tracePt t="83567" x="3054350" y="4083050"/>
          <p14:tracePt t="83584" x="3117850" y="4083050"/>
          <p14:tracePt t="83601" x="3213100" y="4083050"/>
          <p14:tracePt t="83617" x="3340100" y="4083050"/>
          <p14:tracePt t="83634" x="3479800" y="4083050"/>
          <p14:tracePt t="83636" x="3562350" y="4083050"/>
          <p14:tracePt t="83651" x="3644900" y="4083050"/>
          <p14:tracePt t="83653" x="3727450" y="4083050"/>
          <p14:tracePt t="83667" x="3816350" y="4083050"/>
          <p14:tracePt t="83685" x="4025900" y="4083050"/>
          <p14:tracePt t="83701" x="4146550" y="4083050"/>
          <p14:tracePt t="83717" x="4248150" y="4083050"/>
          <p14:tracePt t="83734" x="4337050" y="4083050"/>
          <p14:tracePt t="83751" x="4419600" y="4083050"/>
          <p14:tracePt t="83767" x="4508500" y="4083050"/>
          <p14:tracePt t="83784" x="4597400" y="4083050"/>
          <p14:tracePt t="83801" x="4679950" y="4083050"/>
          <p14:tracePt t="83817" x="4756150" y="4083050"/>
          <p14:tracePt t="83834" x="4832350" y="4083050"/>
          <p14:tracePt t="83851" x="4895850" y="4083050"/>
          <p14:tracePt t="83853" x="4933950" y="4083050"/>
          <p14:tracePt t="83867" x="4965700" y="4083050"/>
          <p14:tracePt t="83884" x="5060950" y="4083050"/>
          <p14:tracePt t="83900" x="5118100" y="4083050"/>
          <p14:tracePt t="83918" x="5181600" y="4083050"/>
          <p14:tracePt t="83934" x="5238750" y="4083050"/>
          <p14:tracePt t="83951" x="5283200" y="4083050"/>
          <p14:tracePt t="83968" x="5334000" y="4083050"/>
          <p14:tracePt t="83985" x="5359400" y="4083050"/>
          <p14:tracePt t="84000" x="5372100" y="4083050"/>
          <p14:tracePt t="84017" x="5391150" y="4083050"/>
          <p14:tracePt t="84034" x="5397500" y="4083050"/>
          <p14:tracePt t="84051" x="5410200" y="4076700"/>
          <p14:tracePt t="84067" x="5416550" y="4070350"/>
          <p14:tracePt t="84084" x="5422900" y="4057650"/>
          <p14:tracePt t="84101" x="5422900" y="4038600"/>
          <p14:tracePt t="84117" x="5422900" y="4013200"/>
          <p14:tracePt t="84134" x="5422900" y="3994150"/>
          <p14:tracePt t="84150" x="5422900" y="3968750"/>
          <p14:tracePt t="84167" x="5410200" y="3937000"/>
          <p14:tracePt t="84184" x="5378450" y="3911600"/>
          <p14:tracePt t="84202" x="5334000" y="3879850"/>
          <p14:tracePt t="84218" x="5283200" y="3860800"/>
          <p14:tracePt t="84221" x="5251450" y="3854450"/>
          <p14:tracePt t="84234" x="5226050" y="3848100"/>
          <p14:tracePt t="84250" x="5162550" y="3835400"/>
          <p14:tracePt t="84267" x="5124450" y="3829050"/>
          <p14:tracePt t="84269" x="5099050" y="3829050"/>
          <p14:tracePt t="84284" x="5073650" y="3829050"/>
          <p14:tracePt t="84301" x="4991100" y="3829050"/>
          <p14:tracePt t="84317" x="4895850" y="3829050"/>
          <p14:tracePt t="84334" x="4794250" y="3829050"/>
          <p14:tracePt t="84350" x="4718050" y="3835400"/>
          <p14:tracePt t="84367" x="4660900" y="3848100"/>
          <p14:tracePt t="84384" x="4610100" y="3860800"/>
          <p14:tracePt t="84400" x="4572000" y="3886200"/>
          <p14:tracePt t="84418" x="4546600" y="3905250"/>
          <p14:tracePt t="84434" x="4527550" y="3930650"/>
          <p14:tracePt t="84451" x="4514850" y="3949700"/>
          <p14:tracePt t="84453" x="4514850" y="3962400"/>
          <p14:tracePt t="84469" x="4508500" y="3987800"/>
          <p14:tracePt t="84485" x="4508500" y="4013200"/>
          <p14:tracePt t="84501" x="4508500" y="4038600"/>
          <p14:tracePt t="84517" x="4508500" y="4070350"/>
          <p14:tracePt t="84534" x="4527550" y="4108450"/>
          <p14:tracePt t="84550" x="4559300" y="4140200"/>
          <p14:tracePt t="84567" x="4610100" y="4171950"/>
          <p14:tracePt t="84584" x="4679950" y="4191000"/>
          <p14:tracePt t="84600" x="4768850" y="4216400"/>
          <p14:tracePt t="84617" x="4889500" y="4229100"/>
          <p14:tracePt t="84634" x="4997450" y="4229100"/>
          <p14:tracePt t="84650" x="5105400" y="4229100"/>
          <p14:tracePt t="84654" x="5149850" y="4222750"/>
          <p14:tracePt t="84667" x="5181600" y="4216400"/>
          <p14:tracePt t="84685" x="5232400" y="4178300"/>
          <p14:tracePt t="84701" x="5251450" y="4159250"/>
          <p14:tracePt t="84717" x="5257800" y="4133850"/>
          <p14:tracePt t="84734" x="5264150" y="4114800"/>
          <p14:tracePt t="84751" x="5264150" y="4102100"/>
          <p14:tracePt t="84767" x="5264150" y="4083050"/>
          <p14:tracePt t="84784" x="5264150" y="4057650"/>
          <p14:tracePt t="84800" x="5251450" y="4032250"/>
          <p14:tracePt t="84817" x="5238750" y="4013200"/>
          <p14:tracePt t="84834" x="5219700" y="3987800"/>
          <p14:tracePt t="84850" x="5207000" y="3968750"/>
          <p14:tracePt t="84867" x="5175250" y="3943350"/>
          <p14:tracePt t="84870" x="5156200" y="3937000"/>
          <p14:tracePt t="84884" x="5137150" y="3930650"/>
          <p14:tracePt t="84900" x="5073650" y="3905250"/>
          <p14:tracePt t="84917" x="5029200" y="3892550"/>
          <p14:tracePt t="84934" x="4984750" y="3879850"/>
          <p14:tracePt t="84951" x="4902200" y="3867150"/>
          <p14:tracePt t="84968" x="4832350" y="3854450"/>
          <p14:tracePt t="84983" x="4794250" y="3854450"/>
          <p14:tracePt t="85000" x="4756150" y="3854450"/>
          <p14:tracePt t="85017" x="4718050" y="3854450"/>
          <p14:tracePt t="85034" x="4692650" y="3854450"/>
          <p14:tracePt t="85050" x="4679950" y="3860800"/>
          <p14:tracePt t="85054" x="4667250" y="3860800"/>
          <p14:tracePt t="85067" x="4660900" y="3867150"/>
          <p14:tracePt t="85084" x="4654550" y="3879850"/>
          <p14:tracePt t="85100" x="4641850" y="3898900"/>
          <p14:tracePt t="85117" x="4635500" y="3924300"/>
          <p14:tracePt t="85133" x="4635500" y="3949700"/>
          <p14:tracePt t="85150" x="4635500" y="3981450"/>
          <p14:tracePt t="85167" x="4654550" y="4019550"/>
          <p14:tracePt t="85184" x="4679950" y="4038600"/>
          <p14:tracePt t="85201" x="4711700" y="4064000"/>
          <p14:tracePt t="85217" x="4756150" y="4089400"/>
          <p14:tracePt t="85234" x="4819650" y="4108450"/>
          <p14:tracePt t="85251" x="4895850" y="4121150"/>
          <p14:tracePt t="85254" x="4933950" y="4127500"/>
          <p14:tracePt t="85267" x="4965700" y="4127500"/>
          <p14:tracePt t="85283" x="5022850" y="4127500"/>
          <p14:tracePt t="85286" x="5041900" y="4127500"/>
          <p14:tracePt t="85300" x="5086350" y="4121150"/>
          <p14:tracePt t="85317" x="5111750" y="4108450"/>
          <p14:tracePt t="85333" x="5130800" y="4083050"/>
          <p14:tracePt t="85350" x="5143500" y="4057650"/>
          <p14:tracePt t="85367" x="5149850" y="4032250"/>
          <p14:tracePt t="85383" x="5149850" y="3994150"/>
          <p14:tracePt t="85400" x="5149850" y="3968750"/>
          <p14:tracePt t="85417" x="5149850" y="3949700"/>
          <p14:tracePt t="85434" x="5143500" y="3917950"/>
          <p14:tracePt t="85450" x="5137150" y="3905250"/>
          <p14:tracePt t="85453" x="5124450" y="3898900"/>
          <p14:tracePt t="85467" x="5111750" y="3892550"/>
          <p14:tracePt t="85485" x="5054600" y="3867150"/>
          <p14:tracePt t="85500" x="5003800" y="3860800"/>
          <p14:tracePt t="85517" x="4972050" y="3860800"/>
          <p14:tracePt t="85533" x="4933950" y="3860800"/>
          <p14:tracePt t="85550" x="4883150" y="3860800"/>
          <p14:tracePt t="85567" x="4851400" y="3879850"/>
          <p14:tracePt t="85583" x="4806950" y="3917950"/>
          <p14:tracePt t="85600" x="4768850" y="3956050"/>
          <p14:tracePt t="85616" x="4749800" y="3994150"/>
          <p14:tracePt t="85633" x="4743450" y="4006850"/>
          <p14:tracePt t="85650" x="4743450" y="4019550"/>
          <p14:tracePt t="85667" x="4743450" y="4044950"/>
          <p14:tracePt t="85683" x="4762500" y="4070350"/>
          <p14:tracePt t="85685" x="4781550" y="4083050"/>
          <p14:tracePt t="85701" x="4832350" y="4108450"/>
          <p14:tracePt t="85717" x="4914900" y="4140200"/>
          <p14:tracePt t="85734" x="5003800" y="4152900"/>
          <p14:tracePt t="85750" x="5086350" y="4152900"/>
          <p14:tracePt t="85767" x="5175250" y="4146550"/>
          <p14:tracePt t="85783" x="5238750" y="4114800"/>
          <p14:tracePt t="85800" x="5283200" y="4083050"/>
          <p14:tracePt t="85817" x="5302250" y="4051300"/>
          <p14:tracePt t="85833" x="5308600" y="4019550"/>
          <p14:tracePt t="85850" x="5314950" y="3987800"/>
          <p14:tracePt t="85866" x="5314950" y="3968750"/>
          <p14:tracePt t="85869" x="5314950" y="3956050"/>
          <p14:tracePt t="85883" x="5308600" y="3949700"/>
          <p14:tracePt t="85900" x="5302250" y="3949700"/>
          <p14:tracePt t="85934" x="5295900" y="3949700"/>
          <p14:tracePt t="85942" x="5289550" y="3949700"/>
          <p14:tracePt t="85983" x="5283200" y="3949700"/>
          <p14:tracePt t="86007" x="5276850" y="3949700"/>
          <p14:tracePt t="86031" x="5270500" y="3956050"/>
          <p14:tracePt t="86517" x="0" y="0"/>
        </p14:tracePtLst>
        <p14:tracePtLst>
          <p14:tracePt t="87128" x="6057900" y="4070350"/>
          <p14:tracePt t="87248" x="6064250" y="4070350"/>
          <p14:tracePt t="87255" x="6089650" y="4070350"/>
          <p14:tracePt t="87266" x="6121400" y="4070350"/>
          <p14:tracePt t="87283" x="6191250" y="4083050"/>
          <p14:tracePt t="87300" x="6261100" y="4095750"/>
          <p14:tracePt t="87303" x="6273800" y="4095750"/>
          <p14:tracePt t="87317" x="6318250" y="4095750"/>
          <p14:tracePt t="87333" x="6330950" y="4095750"/>
          <p14:tracePt t="87350" x="6337300" y="4095750"/>
          <p14:tracePt t="87383" x="6343650" y="4095750"/>
          <p14:tracePt t="87408" x="6343650" y="4089400"/>
          <p14:tracePt t="87423" x="6343650" y="4083050"/>
          <p14:tracePt t="87434" x="6343650" y="4076700"/>
          <p14:tracePt t="87450" x="6343650" y="4070350"/>
          <p14:tracePt t="87468" x="6350000" y="4038600"/>
          <p14:tracePt t="87485" x="6350000" y="4019550"/>
          <p14:tracePt t="87501" x="6350000" y="4000500"/>
          <p14:tracePt t="87517" x="6350000" y="3987800"/>
          <p14:tracePt t="87533" x="6337300" y="3956050"/>
          <p14:tracePt t="87549" x="6337300" y="3943350"/>
          <p14:tracePt t="87566" x="6337300" y="3924300"/>
          <p14:tracePt t="87583" x="6324600" y="3898900"/>
          <p14:tracePt t="87599" x="6311900" y="3892550"/>
          <p14:tracePt t="87616" x="6299200" y="3879850"/>
          <p14:tracePt t="87633" x="6292850" y="3879850"/>
          <p14:tracePt t="87650" x="6286500" y="3879850"/>
          <p14:tracePt t="87666" x="6280150" y="3879850"/>
          <p14:tracePt t="87683" x="6267450" y="3879850"/>
          <p14:tracePt t="87686" x="6261100" y="3879850"/>
          <p14:tracePt t="87700" x="6242050" y="3879850"/>
          <p14:tracePt t="87717" x="6210300" y="3898900"/>
          <p14:tracePt t="87733" x="6191250" y="3911600"/>
          <p14:tracePt t="87749" x="6178550" y="3924300"/>
          <p14:tracePt t="87766" x="6165850" y="3943350"/>
          <p14:tracePt t="87782" x="6159500" y="3968750"/>
          <p14:tracePt t="87799" x="6159500" y="3987800"/>
          <p14:tracePt t="87816" x="6159500" y="4006850"/>
          <p14:tracePt t="87832" x="6159500" y="4025900"/>
          <p14:tracePt t="87849" x="6159500" y="4038600"/>
          <p14:tracePt t="87866" x="6165850" y="4044950"/>
          <p14:tracePt t="87883" x="6172200" y="4051300"/>
          <p14:tracePt t="87885" x="6184900" y="4057650"/>
          <p14:tracePt t="87899" x="6197600" y="4064000"/>
          <p14:tracePt t="87904" x="6216650" y="4070350"/>
          <p14:tracePt t="87918" x="6273800" y="4083050"/>
          <p14:tracePt t="87934" x="6324600" y="4083050"/>
          <p14:tracePt t="87950" x="6381750" y="4083050"/>
          <p14:tracePt t="87967" x="6413500" y="4083050"/>
          <p14:tracePt t="87984" x="6426200" y="4070350"/>
          <p14:tracePt t="88000" x="6432550" y="4057650"/>
          <p14:tracePt t="88016" x="6432550" y="4038600"/>
          <p14:tracePt t="88033" x="6432550" y="4025900"/>
          <p14:tracePt t="88049" x="6432550" y="4000500"/>
          <p14:tracePt t="88067" x="6426200" y="3987800"/>
          <p14:tracePt t="88083" x="6413500" y="3981450"/>
          <p14:tracePt t="88086" x="6407150" y="3975100"/>
          <p14:tracePt t="88100" x="6400800" y="3968750"/>
          <p14:tracePt t="88116" x="6394450" y="3962400"/>
          <p14:tracePt t="88133" x="6381750" y="3962400"/>
          <p14:tracePt t="88149" x="6369050" y="3962400"/>
          <p14:tracePt t="88166" x="6356350" y="3962400"/>
          <p14:tracePt t="88190" x="6350000" y="3962400"/>
          <p14:tracePt t="88207" x="6343650" y="3962400"/>
          <p14:tracePt t="88247" x="6337300" y="3962400"/>
          <p14:tracePt t="88254" x="6330950" y="3962400"/>
          <p14:tracePt t="88266" x="6324600" y="3956050"/>
          <p14:tracePt t="88282" x="6318250" y="3949700"/>
          <p14:tracePt t="88299" x="6292850" y="3943350"/>
          <p14:tracePt t="88317" x="6261100" y="3930650"/>
          <p14:tracePt t="88333" x="6248400" y="3924300"/>
          <p14:tracePt t="88349" x="6235700" y="3917950"/>
          <p14:tracePt t="88366" x="6223000" y="3917950"/>
          <p14:tracePt t="88383" x="6210300" y="3911600"/>
          <p14:tracePt t="88399" x="6191250" y="3911600"/>
          <p14:tracePt t="88416" x="6178550" y="3911600"/>
          <p14:tracePt t="88433" x="6172200" y="3911600"/>
          <p14:tracePt t="88450" x="6146800" y="3911600"/>
          <p14:tracePt t="88467" x="6134100" y="3924300"/>
          <p14:tracePt t="88471" x="6127750" y="3930650"/>
          <p14:tracePt t="88486" x="6121400" y="3943350"/>
          <p14:tracePt t="88500" x="6115050" y="3956050"/>
          <p14:tracePt t="88518" x="6115050" y="4000500"/>
          <p14:tracePt t="88533" x="6115050" y="4032250"/>
          <p14:tracePt t="88549" x="6121400" y="4057650"/>
          <p14:tracePt t="88566" x="6134100" y="4083050"/>
          <p14:tracePt t="88582" x="6153150" y="4089400"/>
          <p14:tracePt t="88599" x="6165850" y="4095750"/>
          <p14:tracePt t="88616" x="6191250" y="4102100"/>
          <p14:tracePt t="88632" x="6242050" y="4102100"/>
          <p14:tracePt t="88649" x="6305550" y="4102100"/>
          <p14:tracePt t="88666" x="6350000" y="4083050"/>
          <p14:tracePt t="88671" x="6356350" y="4070350"/>
          <p14:tracePt t="88683" x="6369050" y="4051300"/>
          <p14:tracePt t="88701" x="6394450" y="4000500"/>
          <p14:tracePt t="88717" x="6394450" y="3981450"/>
          <p14:tracePt t="88734" x="6394450" y="3949700"/>
          <p14:tracePt t="88750" x="6394450" y="3917950"/>
          <p14:tracePt t="88767" x="6381750" y="3886200"/>
          <p14:tracePt t="88783" x="6362700" y="3848100"/>
          <p14:tracePt t="88799" x="6305550" y="3810000"/>
          <p14:tracePt t="88815" x="6242050" y="3784600"/>
          <p14:tracePt t="88832" x="6203950" y="3771900"/>
          <p14:tracePt t="88849" x="6165850" y="3765550"/>
          <p14:tracePt t="88866" x="6153150" y="3765550"/>
          <p14:tracePt t="88883" x="6146800" y="3765550"/>
          <p14:tracePt t="88899" x="6127750" y="3765550"/>
          <p14:tracePt t="88917" x="6102350" y="3765550"/>
          <p14:tracePt t="88934" x="6083300" y="3790950"/>
          <p14:tracePt t="88950" x="6070600" y="3816350"/>
          <p14:tracePt t="88967" x="6070600" y="3848100"/>
          <p14:tracePt t="88984" x="6064250" y="3879850"/>
          <p14:tracePt t="88999" x="6064250" y="3911600"/>
          <p14:tracePt t="89016" x="6070600" y="3956050"/>
          <p14:tracePt t="89033" x="6096000" y="4006850"/>
          <p14:tracePt t="89050" x="6146800" y="4057650"/>
          <p14:tracePt t="89054" x="6172200" y="4076700"/>
          <p14:tracePt t="89066" x="6197600" y="4095750"/>
          <p14:tracePt t="89082" x="6242050" y="4114800"/>
          <p14:tracePt t="89099" x="6273800" y="4121150"/>
          <p14:tracePt t="89103" x="6286500" y="4121150"/>
          <p14:tracePt t="89117" x="6305550" y="4121150"/>
          <p14:tracePt t="89133" x="6324600" y="4114800"/>
          <p14:tracePt t="89149" x="6330950" y="4102100"/>
          <p14:tracePt t="89166" x="6337300" y="4083050"/>
          <p14:tracePt t="89182" x="6337300" y="4044950"/>
          <p14:tracePt t="89199" x="6337300" y="4013200"/>
          <p14:tracePt t="89216" x="6337300" y="3981450"/>
          <p14:tracePt t="89233" x="6337300" y="3949700"/>
          <p14:tracePt t="89249" x="6337300" y="3943350"/>
          <p14:tracePt t="89359" x="6337300" y="3937000"/>
          <p14:tracePt t="89398" x="6330950" y="3937000"/>
          <p14:tracePt t="89406" x="6324600" y="3937000"/>
          <p14:tracePt t="89416" x="6318250" y="3949700"/>
          <p14:tracePt t="89432" x="6311900" y="3987800"/>
          <p14:tracePt t="89449" x="6311900" y="4006850"/>
          <p14:tracePt t="89467" x="6311900" y="4025900"/>
          <p14:tracePt t="89471" x="6311900" y="4032250"/>
          <p14:tracePt t="89484" x="6311900" y="4038600"/>
          <p14:tracePt t="89575" x="6311900" y="4032250"/>
          <p14:tracePt t="89582" x="6311900" y="4019550"/>
          <p14:tracePt t="89598" x="6311900" y="4006850"/>
          <p14:tracePt t="89607" x="6311900" y="4000500"/>
          <p14:tracePt t="89623" x="6311900" y="3994150"/>
          <p14:tracePt t="89632" x="6311900" y="3987800"/>
          <p14:tracePt t="89649" x="6305550" y="3975100"/>
          <p14:tracePt t="89666" x="6299200" y="3968750"/>
          <p14:tracePt t="89869" x="6299200" y="3962400"/>
          <p14:tracePt t="89876" x="6292850" y="3956050"/>
          <p14:tracePt t="89892" x="6286500" y="3949700"/>
          <p14:tracePt t="89901" x="6286500" y="3943350"/>
          <p14:tracePt t="89933" x="6280150" y="3943350"/>
          <p14:tracePt t="89972" x="6273800" y="3943350"/>
          <p14:tracePt t="89988" x="6273800" y="3937000"/>
          <p14:tracePt t="90012" x="6267450" y="3937000"/>
          <p14:tracePt t="90028" x="6261100" y="3930650"/>
          <p14:tracePt t="90876" x="0" y="0"/>
        </p14:tracePtLst>
        <p14:tracePtLst>
          <p14:tracePt t="93304" x="6102350" y="3784600"/>
          <p14:tracePt t="93311" x="6096000" y="3790950"/>
          <p14:tracePt t="93321" x="6096000" y="3797300"/>
          <p14:tracePt t="93331" x="6089650" y="3803650"/>
          <p14:tracePt t="93347" x="6083300" y="3829050"/>
          <p14:tracePt t="93351" x="6083300" y="3841750"/>
          <p14:tracePt t="93365" x="6076950" y="3873500"/>
          <p14:tracePt t="93381" x="6076950" y="3905250"/>
          <p14:tracePt t="93398" x="6076950" y="3937000"/>
          <p14:tracePt t="93414" x="6089650" y="3968750"/>
          <p14:tracePt t="93431" x="6096000" y="3981450"/>
          <p14:tracePt t="93447" x="6108700" y="3994150"/>
          <p14:tracePt t="93466" x="6115050" y="3994150"/>
          <p14:tracePt t="93470" x="6127750" y="4000500"/>
          <p14:tracePt t="93498" x="6134100" y="4000500"/>
          <p14:tracePt t="93514" x="6146800" y="4000500"/>
          <p14:tracePt t="93520" x="6159500" y="4000500"/>
          <p14:tracePt t="93532" x="6172200" y="3987800"/>
          <p14:tracePt t="93548" x="6203950" y="3956050"/>
          <p14:tracePt t="93565" x="6216650" y="3937000"/>
          <p14:tracePt t="93581" x="6216650" y="3924300"/>
          <p14:tracePt t="93597" x="6216650" y="3905250"/>
          <p14:tracePt t="93614" x="6216650" y="3879850"/>
          <p14:tracePt t="93631" x="6216650" y="3867150"/>
          <p14:tracePt t="93647" x="6216650" y="3848100"/>
          <p14:tracePt t="93664" x="6216650" y="3841750"/>
          <p14:tracePt t="93681" x="6216650" y="3829050"/>
          <p14:tracePt t="93719" x="6210300" y="3829050"/>
          <p14:tracePt t="93752" x="6203950" y="3829050"/>
          <p14:tracePt t="93816" x="6197600" y="3829050"/>
          <p14:tracePt t="93823" x="6191250" y="3829050"/>
          <p14:tracePt t="93840" x="6191250" y="3835400"/>
          <p14:tracePt t="93910" x="6191250" y="3841750"/>
          <p14:tracePt t="93927" x="6184900" y="3854450"/>
          <p14:tracePt t="93943" x="6184900" y="3860800"/>
          <p14:tracePt t="93959" x="6184900" y="3867150"/>
          <p14:tracePt t="93968" x="6184900" y="3873500"/>
          <p14:tracePt t="93983" x="6184900" y="3886200"/>
          <p14:tracePt t="93998" x="6184900" y="3892550"/>
          <p14:tracePt t="94015" x="6184900" y="3905250"/>
          <p14:tracePt t="94032" x="6184900" y="3911600"/>
          <p14:tracePt t="94055" x="6184900" y="3917950"/>
          <p14:tracePt t="94064" x="6184900" y="3924300"/>
          <p14:tracePt t="94086" x="6184900" y="3930650"/>
          <p14:tracePt t="94097" x="6184900" y="3943350"/>
          <p14:tracePt t="94941" x="0" y="0"/>
        </p14:tracePtLst>
        <p14:tracePtLst>
          <p14:tracePt t="101545" x="1409700" y="3194050"/>
          <p14:tracePt t="101598" x="1409700" y="3187700"/>
          <p14:tracePt t="101614" x="1416050" y="3187700"/>
          <p14:tracePt t="101624" x="1435100" y="3187700"/>
          <p14:tracePt t="101630" x="1460500" y="3187700"/>
          <p14:tracePt t="101645" x="1555750" y="3187700"/>
          <p14:tracePt t="101661" x="1689100" y="3187700"/>
          <p14:tracePt t="101678" x="1860550" y="3187700"/>
          <p14:tracePt t="101695" x="2019300" y="3187700"/>
          <p14:tracePt t="101711" x="2127250" y="3187700"/>
          <p14:tracePt t="101728" x="2190750" y="3187700"/>
          <p14:tracePt t="101745" x="2209800" y="3187700"/>
          <p14:tracePt t="101763" x="2222500" y="3187700"/>
          <p14:tracePt t="101789" x="2228850" y="3187700"/>
          <p14:tracePt t="101917" x="0" y="0"/>
        </p14:tracePtLst>
        <p14:tracePtLst>
          <p14:tracePt t="102552" x="6699250" y="4165600"/>
          <p14:tracePt t="102648" x="6711950" y="4165600"/>
          <p14:tracePt t="102655" x="6750050" y="4165600"/>
          <p14:tracePt t="102662" x="6813550" y="4165600"/>
          <p14:tracePt t="102678" x="7023100" y="4165600"/>
          <p14:tracePt t="102694" x="7327900" y="4165600"/>
          <p14:tracePt t="102711" x="7734300" y="4165600"/>
          <p14:tracePt t="102728" x="8102600" y="4165600"/>
          <p14:tracePt t="102745" x="8388350" y="4165600"/>
          <p14:tracePt t="102750" x="8496300" y="4165600"/>
          <p14:tracePt t="102762" x="8578850" y="4165600"/>
          <p14:tracePt t="102779" x="8718550" y="4165600"/>
          <p14:tracePt t="102783" x="8756650" y="4165600"/>
          <p14:tracePt t="102795" x="8801100" y="4159250"/>
          <p14:tracePt t="102811" x="8839200" y="4146550"/>
          <p14:tracePt t="102829" x="8864600" y="4121150"/>
          <p14:tracePt t="102845" x="8877300" y="4102100"/>
          <p14:tracePt t="102861" x="8883650" y="4083050"/>
          <p14:tracePt t="102878" x="8890000" y="4051300"/>
          <p14:tracePt t="102894" x="8896350" y="4019550"/>
          <p14:tracePt t="102911" x="8902700" y="3987800"/>
          <p14:tracePt t="102927" x="8902700" y="3956050"/>
          <p14:tracePt t="102945" x="8902700" y="3930650"/>
          <p14:tracePt t="102961" x="8902700" y="3905250"/>
          <p14:tracePt t="102977" x="8902700" y="3860800"/>
          <p14:tracePt t="102981" x="8890000" y="3841750"/>
          <p14:tracePt t="102994" x="8883650" y="3829050"/>
          <p14:tracePt t="103012" x="8845550" y="3790950"/>
          <p14:tracePt t="103015" x="8807450" y="3765550"/>
          <p14:tracePt t="103029" x="8712200" y="3721100"/>
          <p14:tracePt t="103045" x="8572500" y="3676650"/>
          <p14:tracePt t="103061" x="8388350" y="3644900"/>
          <p14:tracePt t="103078" x="8166100" y="3625850"/>
          <p14:tracePt t="103094" x="7931150" y="3625850"/>
          <p14:tracePt t="103110" x="7626350" y="3625850"/>
          <p14:tracePt t="103127" x="7289800" y="3644900"/>
          <p14:tracePt t="103144" x="6985000" y="3683000"/>
          <p14:tracePt t="103161" x="6775450" y="3727450"/>
          <p14:tracePt t="103177" x="6623050" y="3778250"/>
          <p14:tracePt t="103194" x="6527800" y="3816350"/>
          <p14:tracePt t="103210" x="6483350" y="3854450"/>
          <p14:tracePt t="103213" x="6470650" y="3860800"/>
          <p14:tracePt t="103227" x="6457950" y="3879850"/>
          <p14:tracePt t="103229" x="6451600" y="3892550"/>
          <p14:tracePt t="103244" x="6451600" y="3905250"/>
          <p14:tracePt t="103260" x="6451600" y="3924300"/>
          <p14:tracePt t="103278" x="6451600" y="3943350"/>
          <p14:tracePt t="103294" x="6470650" y="3981450"/>
          <p14:tracePt t="103311" x="6527800" y="4038600"/>
          <p14:tracePt t="103328" x="6635750" y="4102100"/>
          <p14:tracePt t="103345" x="6781800" y="4171950"/>
          <p14:tracePt t="103361" x="6965950" y="4241800"/>
          <p14:tracePt t="103379" x="7207250" y="4298950"/>
          <p14:tracePt t="103394" x="7512050" y="4330700"/>
          <p14:tracePt t="103397" x="7689850" y="4343400"/>
          <p14:tracePt t="103411" x="7816850" y="4343400"/>
          <p14:tracePt t="103427" x="8147050" y="4343400"/>
          <p14:tracePt t="103444" x="8477250" y="4305300"/>
          <p14:tracePt t="103460" x="8597900" y="4254500"/>
          <p14:tracePt t="103477" x="8655050" y="4210050"/>
          <p14:tracePt t="103494" x="8680450" y="4171950"/>
          <p14:tracePt t="103511" x="8686800" y="4127500"/>
          <p14:tracePt t="103527" x="8699500" y="4095750"/>
          <p14:tracePt t="103544" x="8699500" y="4070350"/>
          <p14:tracePt t="103561" x="8699500" y="4051300"/>
          <p14:tracePt t="103577" x="8699500" y="4038600"/>
          <p14:tracePt t="103594" x="8699500" y="4025900"/>
          <p14:tracePt t="103670" x="8693150" y="4019550"/>
          <p14:tracePt t="103670" x="0" y="0"/>
        </p14:tracePtLst>
        <p14:tracePtLst>
          <p14:tracePt t="104424" x="2076450" y="2495550"/>
          <p14:tracePt t="104473" x="2082800" y="2501900"/>
          <p14:tracePt t="104485" x="2108200" y="2508250"/>
          <p14:tracePt t="104494" x="2127250" y="2514600"/>
          <p14:tracePt t="104512" x="2178050" y="2527300"/>
          <p14:tracePt t="104518" x="2203450" y="2527300"/>
          <p14:tracePt t="104531" x="2222500" y="2527300"/>
          <p14:tracePt t="104544" x="2273300" y="2527300"/>
          <p14:tracePt t="104560" x="2311400" y="2501900"/>
          <p14:tracePt t="104577" x="2330450" y="2470150"/>
          <p14:tracePt t="104594" x="2343150" y="2432050"/>
          <p14:tracePt t="104610" x="2349500" y="2400300"/>
          <p14:tracePt t="104627" x="2355850" y="2368550"/>
          <p14:tracePt t="104629" x="2355850" y="2355850"/>
          <p14:tracePt t="104643" x="2355850" y="2349500"/>
          <p14:tracePt t="104660" x="2355850" y="2336800"/>
          <p14:tracePt t="104677" x="2355850" y="2317750"/>
          <p14:tracePt t="104707" x="2349500" y="2311400"/>
          <p14:tracePt t="104717" x="2343150" y="2305050"/>
          <p14:tracePt t="104733" x="2330450" y="2305050"/>
          <p14:tracePt t="104743" x="2311400" y="2298700"/>
          <p14:tracePt t="104760" x="2298700" y="2298700"/>
          <p14:tracePt t="104777" x="2260600" y="2298700"/>
          <p14:tracePt t="104793" x="2216150" y="2298700"/>
          <p14:tracePt t="104810" x="2178050" y="2298700"/>
          <p14:tracePt t="104827" x="2146300" y="2305050"/>
          <p14:tracePt t="104829" x="2133600" y="2311400"/>
          <p14:tracePt t="104845" x="2114550" y="2317750"/>
          <p14:tracePt t="104861" x="2101850" y="2336800"/>
          <p14:tracePt t="104877" x="2089150" y="2355850"/>
          <p14:tracePt t="104893" x="2089150" y="2368550"/>
          <p14:tracePt t="104910" x="2089150" y="2400300"/>
          <p14:tracePt t="104927" x="2089150" y="2419350"/>
          <p14:tracePt t="104943" x="2101850" y="2451100"/>
          <p14:tracePt t="104960" x="2114550" y="2476500"/>
          <p14:tracePt t="104977" x="2146300" y="2495550"/>
          <p14:tracePt t="104993" x="2184400" y="2508250"/>
          <p14:tracePt t="105010" x="2216150" y="2520950"/>
          <p14:tracePt t="105015" x="2235200" y="2520950"/>
          <p14:tracePt t="105027" x="2254250" y="2520950"/>
          <p14:tracePt t="105044" x="2298700" y="2520950"/>
          <p14:tracePt t="105061" x="2343150" y="2501900"/>
          <p14:tracePt t="105077" x="2362200" y="2470150"/>
          <p14:tracePt t="105093" x="2362200" y="2432050"/>
          <p14:tracePt t="105110" x="2362200" y="2387600"/>
          <p14:tracePt t="105126" x="2349500" y="2362200"/>
          <p14:tracePt t="105143" x="2330450" y="2330450"/>
          <p14:tracePt t="105160" x="2298700" y="2317750"/>
          <p14:tracePt t="105176" x="2292350" y="2317750"/>
          <p14:tracePt t="105193" x="2266950" y="2317750"/>
          <p14:tracePt t="105210" x="2241550" y="2317750"/>
          <p14:tracePt t="105227" x="2209800" y="2317750"/>
          <p14:tracePt t="105229" x="2197100" y="2330450"/>
          <p14:tracePt t="105243" x="2178050" y="2336800"/>
          <p14:tracePt t="105260" x="2146300" y="2381250"/>
          <p14:tracePt t="105278" x="2133600" y="2419350"/>
          <p14:tracePt t="105294" x="2133600" y="2432050"/>
          <p14:tracePt t="105311" x="2133600" y="2444750"/>
          <p14:tracePt t="105327" x="2133600" y="2463800"/>
          <p14:tracePt t="105390" x="2139950" y="2463800"/>
          <p14:tracePt t="105398" x="2139950" y="2457450"/>
          <p14:tracePt t="105410" x="2139950" y="2444750"/>
          <p14:tracePt t="105427" x="2139950" y="2406650"/>
          <p14:tracePt t="105443" x="2139950" y="2387600"/>
          <p14:tracePt t="105445" x="2139950" y="2368550"/>
          <p14:tracePt t="105471" x="2133600" y="2355850"/>
          <p14:tracePt t="105518" x="2127250" y="2355850"/>
          <p14:tracePt t="105526" x="2120900" y="2355850"/>
          <p14:tracePt t="105542" x="2120900" y="2362200"/>
          <p14:tracePt t="105549" x="2120900" y="2374900"/>
          <p14:tracePt t="105565" x="2120900" y="2387600"/>
          <p14:tracePt t="105577" x="2120900" y="2393950"/>
          <p14:tracePt t="105593" x="2127250" y="2425700"/>
          <p14:tracePt t="105610" x="2165350" y="2451100"/>
          <p14:tracePt t="105612" x="2190750" y="2463800"/>
          <p14:tracePt t="105626" x="2216150" y="2470150"/>
          <p14:tracePt t="105643" x="2260600" y="2470150"/>
          <p14:tracePt t="105644" x="2273300" y="2470150"/>
          <p14:tracePt t="105660" x="2279650" y="2470150"/>
          <p14:tracePt t="105676" x="2292350" y="2457450"/>
          <p14:tracePt t="105693" x="2292350" y="2425700"/>
          <p14:tracePt t="105710" x="2292350" y="2381250"/>
          <p14:tracePt t="105726" x="2286000" y="2355850"/>
          <p14:tracePt t="105743" x="2266950" y="2336800"/>
          <p14:tracePt t="105760" x="2260600" y="2330450"/>
          <p14:tracePt t="105794" x="2241550" y="2330450"/>
          <p14:tracePt t="105811" x="2235200" y="2349500"/>
          <p14:tracePt t="105815" x="2228850" y="2368550"/>
          <p14:tracePt t="105827" x="2222500" y="2387600"/>
          <p14:tracePt t="105846" x="2222500" y="2432050"/>
          <p14:tracePt t="105861" x="2222500" y="2444750"/>
          <p14:tracePt t="105877" x="2222500" y="2451100"/>
          <p14:tracePt t="105928" x="2222500" y="2444750"/>
          <p14:tracePt t="105935" x="2222500" y="2438400"/>
          <p14:tracePt t="105943" x="2222500" y="2413000"/>
          <p14:tracePt t="105960" x="2216150" y="2387600"/>
          <p14:tracePt t="105977" x="2203450" y="2362200"/>
          <p14:tracePt t="105983" x="2197100" y="2362200"/>
          <p14:tracePt t="105999" x="2197100" y="2355850"/>
          <p14:tracePt t="106024" x="2184400" y="2355850"/>
          <p14:tracePt t="106033" x="2178050" y="2355850"/>
          <p14:tracePt t="106044" x="2178050" y="2368550"/>
          <p14:tracePt t="106060" x="2171700" y="2400300"/>
          <p14:tracePt t="106077" x="2171700" y="2413000"/>
          <p14:tracePt t="106093" x="2171700" y="2419350"/>
          <p14:tracePt t="106166" x="2171700" y="2413000"/>
          <p14:tracePt t="106174" x="2165350" y="2393950"/>
          <p14:tracePt t="106182" x="2159000" y="2381250"/>
          <p14:tracePt t="106232" x="2152650" y="2374900"/>
          <p14:tracePt t="106255" x="2146300" y="2381250"/>
          <p14:tracePt t="106264" x="2146300" y="2387600"/>
          <p14:tracePt t="106279" x="2146300" y="2406650"/>
          <p14:tracePt t="106294" x="2146300" y="2419350"/>
          <p14:tracePt t="106310" x="2152650" y="2432050"/>
          <p14:tracePt t="106358" x="2152650" y="2419350"/>
          <p14:tracePt t="106366" x="2152650" y="2413000"/>
          <p14:tracePt t="106376" x="2152650" y="2406650"/>
          <p14:tracePt t="106394" x="2152650" y="2381250"/>
          <p14:tracePt t="106410" x="2152650" y="2374900"/>
          <p14:tracePt t="106446" x="2139950" y="2374900"/>
          <p14:tracePt t="106462" x="2133600" y="2400300"/>
          <p14:tracePt t="106478" x="2133600" y="2419350"/>
          <p14:tracePt t="106485" x="2133600" y="2425700"/>
          <p14:tracePt t="106494" x="2133600" y="2438400"/>
          <p14:tracePt t="106510" x="2139950" y="2457450"/>
          <p14:tracePt t="106527" x="2139950" y="2463800"/>
          <p14:tracePt t="106543" x="2152650" y="2463800"/>
          <p14:tracePt t="106560" x="2165350" y="2457450"/>
          <p14:tracePt t="106577" x="2171700" y="2432050"/>
          <p14:tracePt t="106593" x="2171700" y="2393950"/>
          <p14:tracePt t="106610" x="2165350" y="2362200"/>
          <p14:tracePt t="106613" x="2159000" y="2355850"/>
          <p14:tracePt t="106626" x="2159000" y="2349500"/>
          <p14:tracePt t="106646" x="2152650" y="2349500"/>
          <p14:tracePt t="106662" x="2146300" y="2349500"/>
          <p14:tracePt t="106677" x="2133600" y="2362200"/>
          <p14:tracePt t="106693" x="2127250" y="2374900"/>
          <p14:tracePt t="106710" x="2127250" y="2393950"/>
          <p14:tracePt t="106726" x="2127250" y="2406650"/>
          <p14:tracePt t="106743" x="2127250" y="2413000"/>
          <p14:tracePt t="106759" x="2127250" y="2419350"/>
          <p14:tracePt t="106798" x="2127250" y="2413000"/>
          <p14:tracePt t="106806" x="2127250" y="2406650"/>
          <p14:tracePt t="106814" x="2127250" y="2387600"/>
          <p14:tracePt t="106826" x="2127250" y="2374900"/>
          <p14:tracePt t="106844" x="2127250" y="2368550"/>
          <p14:tracePt t="106860" x="2127250" y="2362200"/>
          <p14:tracePt t="106909" x="2127250" y="2374900"/>
          <p14:tracePt t="106919" x="2127250" y="2400300"/>
          <p14:tracePt t="106926" x="2127250" y="2419350"/>
          <p14:tracePt t="106943" x="2133600" y="2451100"/>
          <p14:tracePt t="106959" x="2152650" y="2476500"/>
          <p14:tracePt t="106976" x="2165350" y="2482850"/>
          <p14:tracePt t="106993" x="2171700" y="2482850"/>
          <p14:tracePt t="107010" x="2178050" y="2482850"/>
          <p14:tracePt t="107026" x="2178050" y="2476500"/>
          <p14:tracePt t="107043" x="2178050" y="2444750"/>
          <p14:tracePt t="107060" x="2178050" y="2400300"/>
          <p14:tracePt t="107076" x="2178050" y="2393950"/>
          <p14:tracePt t="107109" x="2171700" y="2387600"/>
          <p14:tracePt t="107127" x="2171700" y="2393950"/>
          <p14:tracePt t="107134" x="2171700" y="2400300"/>
          <p14:tracePt t="107143" x="2171700" y="2413000"/>
          <p14:tracePt t="107159" x="2171700" y="2425700"/>
          <p14:tracePt t="107205" x="2171700" y="2432050"/>
          <p14:tracePt t="107230" x="2178050" y="2432050"/>
          <p14:tracePt t="107247" x="2178050" y="2425700"/>
          <p14:tracePt t="107254" x="2178050" y="2413000"/>
          <p14:tracePt t="107263" x="2178050" y="2406650"/>
          <p14:tracePt t="107279" x="2178050" y="2400300"/>
          <p14:tracePt t="107351" x="2178050" y="2406650"/>
          <p14:tracePt t="107360" x="2178050" y="2413000"/>
          <p14:tracePt t="107368" x="2178050" y="2425700"/>
          <p14:tracePt t="107377" x="2184400" y="2432050"/>
          <p14:tracePt t="107393" x="2197100" y="2438400"/>
          <p14:tracePt t="107410" x="2209800" y="2438400"/>
          <p14:tracePt t="107426" x="2216150" y="2438400"/>
          <p14:tracePt t="107443" x="2235200" y="2438400"/>
          <p14:tracePt t="107459" x="2235200" y="2413000"/>
          <p14:tracePt t="107462" x="2235200" y="2400300"/>
          <p14:tracePt t="107476" x="2235200" y="2362200"/>
          <p14:tracePt t="107493" x="2228850" y="2336800"/>
          <p14:tracePt t="107509" x="2216150" y="2324100"/>
          <p14:tracePt t="107543" x="2203450" y="2324100"/>
          <p14:tracePt t="107560" x="2178050" y="2324100"/>
          <p14:tracePt t="107576" x="2152650" y="2349500"/>
          <p14:tracePt t="107593" x="2146300" y="2381250"/>
          <p14:tracePt t="107610" x="2139950" y="2413000"/>
          <p14:tracePt t="107614" x="2139950" y="2419350"/>
          <p14:tracePt t="107626" x="2139950" y="2432050"/>
          <p14:tracePt t="107643" x="2139950" y="2438400"/>
          <p14:tracePt t="107659" x="2139950" y="2451100"/>
          <p14:tracePt t="107676" x="2152650" y="2451100"/>
          <p14:tracePt t="107692" x="2165350" y="2444750"/>
          <p14:tracePt t="107709" x="2171700" y="2425700"/>
          <p14:tracePt t="107726" x="2171700" y="2400300"/>
          <p14:tracePt t="107743" x="2178050" y="2381250"/>
          <p14:tracePt t="107807" x="2178050" y="2387600"/>
          <p14:tracePt t="107817" x="2178050" y="2393950"/>
          <p14:tracePt t="107827" x="2178050" y="2406650"/>
          <p14:tracePt t="107843" x="2178050" y="2425700"/>
          <p14:tracePt t="107860" x="2190750" y="2438400"/>
          <p14:tracePt t="107886" x="2197100" y="2438400"/>
          <p14:tracePt t="107919" x="2197100" y="2432050"/>
          <p14:tracePt t="107934" x="2197100" y="2425700"/>
          <p14:tracePt t="107941" x="2197100" y="2419350"/>
          <p14:tracePt t="107950" x="2197100" y="2413000"/>
          <p14:tracePt t="108493" x="0" y="0"/>
        </p14:tracePtLst>
        <p14:tracePtLst>
          <p14:tracePt t="112351" x="1060450" y="4368800"/>
          <p14:tracePt t="112390" x="1066800" y="4368800"/>
          <p14:tracePt t="112399" x="1073150" y="4368800"/>
          <p14:tracePt t="112408" x="1079500" y="4368800"/>
          <p14:tracePt t="112426" x="1117600" y="4368800"/>
          <p14:tracePt t="112441" x="1187450" y="4368800"/>
          <p14:tracePt t="112446" x="1231900" y="4368800"/>
          <p14:tracePt t="112458" x="1289050" y="4368800"/>
          <p14:tracePt t="112475" x="1390650" y="4368800"/>
          <p14:tracePt t="112478" x="1435100" y="4368800"/>
          <p14:tracePt t="112491" x="1479550" y="4368800"/>
          <p14:tracePt t="112508" x="1593850" y="4387850"/>
          <p14:tracePt t="112525" x="1663700" y="4400550"/>
          <p14:tracePt t="112541" x="1752600" y="4419600"/>
          <p14:tracePt t="112558" x="1835150" y="4425950"/>
          <p14:tracePt t="112575" x="1968500" y="4425950"/>
          <p14:tracePt t="112591" x="2095500" y="4425950"/>
          <p14:tracePt t="112608" x="2190750" y="4425950"/>
          <p14:tracePt t="112624" x="2247900" y="4425950"/>
          <p14:tracePt t="112641" x="2286000" y="4425950"/>
          <p14:tracePt t="112657" x="2305050" y="4425950"/>
          <p14:tracePt t="112675" x="2324100" y="4425950"/>
          <p14:tracePt t="112691" x="2343150" y="4425950"/>
          <p14:tracePt t="112694" x="2349500" y="4425950"/>
          <p14:tracePt t="112707" x="2368550" y="4425950"/>
          <p14:tracePt t="112724" x="2406650" y="4425950"/>
          <p14:tracePt t="112741" x="2419350" y="4425950"/>
          <p14:tracePt t="112757" x="2432050" y="4425950"/>
          <p14:tracePt t="112774" x="2438400" y="4425950"/>
          <p14:tracePt t="112791" x="2451100" y="4425950"/>
          <p14:tracePt t="112808" x="2457450" y="4425950"/>
          <p14:tracePt t="112825" x="2482850" y="4425950"/>
          <p14:tracePt t="112829" x="2489200" y="4425950"/>
          <p14:tracePt t="112841" x="2501900" y="4419600"/>
          <p14:tracePt t="112845" x="2520950" y="4413250"/>
          <p14:tracePt t="112858" x="2533650" y="4406900"/>
          <p14:tracePt t="112874" x="2559050" y="4400550"/>
          <p14:tracePt t="112878" x="2571750" y="4394200"/>
          <p14:tracePt t="112893" x="2590800" y="4381500"/>
          <p14:tracePt t="112909" x="2609850" y="4375150"/>
          <p14:tracePt t="112924" x="2622550" y="4356100"/>
          <p14:tracePt t="112941" x="2641600" y="4337050"/>
          <p14:tracePt t="112957" x="2654300" y="4311650"/>
          <p14:tracePt t="112974" x="2660650" y="4292600"/>
          <p14:tracePt t="112991" x="2667000" y="4286250"/>
          <p14:tracePt t="113007" x="2673350" y="4273550"/>
          <p14:tracePt t="113024" x="2673350" y="4260850"/>
          <p14:tracePt t="113041" x="2679700" y="4254500"/>
          <p14:tracePt t="113058" x="2679700" y="4248150"/>
          <p14:tracePt t="113075" x="2679700" y="4241800"/>
          <p14:tracePt t="113110" x="2679700" y="4235450"/>
          <p14:tracePt t="113125" x="2679700" y="4229100"/>
          <p14:tracePt t="113142" x="2679700" y="4222750"/>
          <p14:tracePt t="113165" x="2679700" y="4216400"/>
          <p14:tracePt t="113181" x="2673350" y="4210050"/>
          <p14:tracePt t="113197" x="2660650" y="4203700"/>
          <p14:tracePt t="113213" x="2654300" y="4203700"/>
          <p14:tracePt t="113221" x="2641600" y="4197350"/>
          <p14:tracePt t="113230" x="2628900" y="4191000"/>
          <p14:tracePt t="113240" x="2609850" y="4184650"/>
          <p14:tracePt t="113257" x="2584450" y="4171950"/>
          <p14:tracePt t="113274" x="2552700" y="4171950"/>
          <p14:tracePt t="113277" x="2533650" y="4165600"/>
          <p14:tracePt t="113291" x="2520950" y="4165600"/>
          <p14:tracePt t="113309" x="2476500" y="4159250"/>
          <p14:tracePt t="113325" x="2438400" y="4152900"/>
          <p14:tracePt t="113342" x="2393950" y="4140200"/>
          <p14:tracePt t="113357" x="2355850" y="4133850"/>
          <p14:tracePt t="113375" x="2324100" y="4127500"/>
          <p14:tracePt t="113392" x="2292350" y="4127500"/>
          <p14:tracePt t="113407" x="2260600" y="4127500"/>
          <p14:tracePt t="113424" x="2241550" y="4127500"/>
          <p14:tracePt t="113441" x="2222500" y="4127500"/>
          <p14:tracePt t="113457" x="2209800" y="4127500"/>
          <p14:tracePt t="113474" x="2190750" y="4127500"/>
          <p14:tracePt t="113478" x="2178050" y="4127500"/>
          <p14:tracePt t="113491" x="2171700" y="4127500"/>
          <p14:tracePt t="113507" x="2159000" y="4133850"/>
          <p14:tracePt t="113525" x="2139950" y="4146550"/>
          <p14:tracePt t="113541" x="2120900" y="4159250"/>
          <p14:tracePt t="113557" x="2101850" y="4165600"/>
          <p14:tracePt t="113575" x="2089150" y="4184650"/>
          <p14:tracePt t="113591" x="2076450" y="4197350"/>
          <p14:tracePt t="113608" x="2070100" y="4216400"/>
          <p14:tracePt t="113624" x="2063750" y="4235450"/>
          <p14:tracePt t="113641" x="2063750" y="4241800"/>
          <p14:tracePt t="113657" x="2057400" y="4260850"/>
          <p14:tracePt t="113674" x="2057400" y="4267200"/>
          <p14:tracePt t="113690" x="2051050" y="4279900"/>
          <p14:tracePt t="113707" x="2051050" y="4286250"/>
          <p14:tracePt t="113724" x="2051050" y="4298950"/>
          <p14:tracePt t="113741" x="2051050" y="4311650"/>
          <p14:tracePt t="113757" x="2051050" y="4318000"/>
          <p14:tracePt t="113774" x="2051050" y="4330700"/>
          <p14:tracePt t="113791" x="2051050" y="4337050"/>
          <p14:tracePt t="113808" x="2051050" y="4343400"/>
          <p14:tracePt t="113825" x="2051050" y="4349750"/>
          <p14:tracePt t="113842" x="2051050" y="4356100"/>
          <p14:tracePt t="113857" x="2057400" y="4368800"/>
          <p14:tracePt t="113875" x="2070100" y="4368800"/>
          <p14:tracePt t="113878" x="2089150" y="4375150"/>
          <p14:tracePt t="113891" x="2108200" y="4381500"/>
          <p14:tracePt t="113907" x="2165350" y="4394200"/>
          <p14:tracePt t="113925" x="2279650" y="4400550"/>
          <p14:tracePt t="113941" x="2381250" y="4400550"/>
          <p14:tracePt t="113957" x="2482850" y="4400550"/>
          <p14:tracePt t="113974" x="2546350" y="4400550"/>
          <p14:tracePt t="113990" x="2597150" y="4394200"/>
          <p14:tracePt t="114007" x="2616200" y="4381500"/>
          <p14:tracePt t="114024" x="2628900" y="4375150"/>
          <p14:tracePt t="114041" x="2635250" y="4368800"/>
          <p14:tracePt t="114057" x="2647950" y="4343400"/>
          <p14:tracePt t="114075" x="2660650" y="4324350"/>
          <p14:tracePt t="114077" x="2660650" y="4318000"/>
          <p14:tracePt t="114091" x="2660650" y="4311650"/>
          <p14:tracePt t="114107" x="2660650" y="4292600"/>
          <p14:tracePt t="114111" x="2660650" y="4279900"/>
          <p14:tracePt t="114125" x="2660650" y="4260850"/>
          <p14:tracePt t="114141" x="2654300" y="4229100"/>
          <p14:tracePt t="114157" x="2635250" y="4210050"/>
          <p14:tracePt t="114174" x="2628900" y="4184650"/>
          <p14:tracePt t="114190" x="2603500" y="4165600"/>
          <p14:tracePt t="114207" x="2584450" y="4146550"/>
          <p14:tracePt t="114224" x="2571750" y="4140200"/>
          <p14:tracePt t="114241" x="2565400" y="4133850"/>
          <p14:tracePt t="114257" x="2540000" y="4127500"/>
          <p14:tracePt t="114274" x="2508250" y="4121150"/>
          <p14:tracePt t="114290" x="2476500" y="4114800"/>
          <p14:tracePt t="114293" x="2457450" y="4108450"/>
          <p14:tracePt t="114308" x="2432050" y="4102100"/>
          <p14:tracePt t="114324" x="2393950" y="4095750"/>
          <p14:tracePt t="114325" x="2355850" y="4089400"/>
          <p14:tracePt t="114341" x="2324100" y="4083050"/>
          <p14:tracePt t="114357" x="2286000" y="4083050"/>
          <p14:tracePt t="114373" x="2247900" y="4083050"/>
          <p14:tracePt t="114390" x="2222500" y="4083050"/>
          <p14:tracePt t="114407" x="2197100" y="4095750"/>
          <p14:tracePt t="114424" x="2178050" y="4108450"/>
          <p14:tracePt t="114440" x="2159000" y="4114800"/>
          <p14:tracePt t="114457" x="2133600" y="4133850"/>
          <p14:tracePt t="114473" x="2120900" y="4159250"/>
          <p14:tracePt t="114490" x="2101850" y="4178300"/>
          <p14:tracePt t="114507" x="2089150" y="4197350"/>
          <p14:tracePt t="114509" x="2082800" y="4210050"/>
          <p14:tracePt t="114524" x="2076450" y="4222750"/>
          <p14:tracePt t="114540" x="2057400" y="4260850"/>
          <p14:tracePt t="114557" x="2051050" y="4279900"/>
          <p14:tracePt t="114574" x="2051050" y="4292600"/>
          <p14:tracePt t="114590" x="2051050" y="4311650"/>
          <p14:tracePt t="114607" x="2051050" y="4324350"/>
          <p14:tracePt t="114623" x="2051050" y="4330700"/>
          <p14:tracePt t="114640" x="2051050" y="4356100"/>
          <p14:tracePt t="114657" x="2057400" y="4356100"/>
          <p14:tracePt t="114673" x="2063750" y="4375150"/>
          <p14:tracePt t="114690" x="2076450" y="4381500"/>
          <p14:tracePt t="114707" x="2095500" y="4400550"/>
          <p14:tracePt t="114709" x="2108200" y="4400550"/>
          <p14:tracePt t="114723" x="2120900" y="4413250"/>
          <p14:tracePt t="114740" x="2190750" y="4432300"/>
          <p14:tracePt t="114757" x="2247900" y="4432300"/>
          <p14:tracePt t="114773" x="2292350" y="4432300"/>
          <p14:tracePt t="114790" x="2343150" y="4425950"/>
          <p14:tracePt t="114807" x="2374900" y="4406900"/>
          <p14:tracePt t="114824" x="2406650" y="4387850"/>
          <p14:tracePt t="114841" x="2432050" y="4362450"/>
          <p14:tracePt t="114857" x="2451100" y="4337050"/>
          <p14:tracePt t="114874" x="2470150" y="4305300"/>
          <p14:tracePt t="114890" x="2482850" y="4279900"/>
          <p14:tracePt t="114893" x="2489200" y="4260850"/>
          <p14:tracePt t="114907" x="2489200" y="4254500"/>
          <p14:tracePt t="114923" x="2495550" y="4229100"/>
          <p14:tracePt t="114941" x="2495550" y="4210050"/>
          <p14:tracePt t="114957" x="2495550" y="4197350"/>
          <p14:tracePt t="114973" x="2495550" y="4184650"/>
          <p14:tracePt t="115007" x="2495550" y="4178300"/>
          <p14:tracePt t="115637" x="0" y="0"/>
        </p14:tracePtLst>
        <p14:tracePtLst>
          <p14:tracePt t="117296" x="3041650" y="4648200"/>
          <p14:tracePt t="117374" x="3048000" y="4648200"/>
          <p14:tracePt t="117381" x="3067050" y="4648200"/>
          <p14:tracePt t="117390" x="3079750" y="4648200"/>
          <p14:tracePt t="117406" x="3130550" y="4648200"/>
          <p14:tracePt t="117422" x="3225800" y="4648200"/>
          <p14:tracePt t="117439" x="3384550" y="4648200"/>
          <p14:tracePt t="117456" x="3562350" y="4648200"/>
          <p14:tracePt t="117473" x="3784600" y="4648200"/>
          <p14:tracePt t="117490" x="4006850" y="4648200"/>
          <p14:tracePt t="117506" x="4184650" y="4648200"/>
          <p14:tracePt t="117509" x="4254500" y="4648200"/>
          <p14:tracePt t="117523" x="4318000" y="4648200"/>
          <p14:tracePt t="117540" x="4419600" y="4648200"/>
          <p14:tracePt t="117543" x="4451350" y="4648200"/>
          <p14:tracePt t="117557" x="4489450" y="4648200"/>
          <p14:tracePt t="117573" x="4502150" y="4648200"/>
          <p14:tracePt t="117590" x="4514850" y="4648200"/>
          <p14:tracePt t="117607" x="4521200" y="4648200"/>
          <p14:tracePt t="117856" x="4527550" y="4648200"/>
          <p14:tracePt t="117863" x="4533900" y="4648200"/>
          <p14:tracePt t="117873" x="4540250" y="4648200"/>
          <p14:tracePt t="117890" x="4559300" y="4648200"/>
          <p14:tracePt t="117906" x="4597400" y="4648200"/>
          <p14:tracePt t="117910" x="4610100" y="4648200"/>
          <p14:tracePt t="117922" x="4635500" y="4648200"/>
          <p14:tracePt t="117939" x="4673600" y="4648200"/>
          <p14:tracePt t="117957" x="4718050" y="4648200"/>
          <p14:tracePt t="117974" x="4724400" y="4648200"/>
          <p14:tracePt t="117989" x="4737100" y="4648200"/>
          <p14:tracePt t="118031" x="4743450" y="4648200"/>
          <p14:tracePt t="118461" x="0" y="0"/>
        </p14:tracePtLst>
        <p14:tracePtLst>
          <p14:tracePt t="120278" x="2165350" y="4959350"/>
          <p14:tracePt t="120344" x="2171700" y="4959350"/>
          <p14:tracePt t="120350" x="2184400" y="4959350"/>
          <p14:tracePt t="120359" x="2190750" y="4959350"/>
          <p14:tracePt t="120373" x="2228850" y="4959350"/>
          <p14:tracePt t="120390" x="2279650" y="4959350"/>
          <p14:tracePt t="120406" x="2368550" y="4959350"/>
          <p14:tracePt t="120422" x="2520950" y="4984750"/>
          <p14:tracePt t="120439" x="2679700" y="5003800"/>
          <p14:tracePt t="120455" x="2838450" y="5003800"/>
          <p14:tracePt t="120471" x="2978150" y="5003800"/>
          <p14:tracePt t="120488" x="3073400" y="5003800"/>
          <p14:tracePt t="120505" x="3136900" y="5003800"/>
          <p14:tracePt t="120521" x="3200400" y="5003800"/>
          <p14:tracePt t="120526" x="3232150" y="5003800"/>
          <p14:tracePt t="120538" x="3270250" y="5003800"/>
          <p14:tracePt t="120555" x="3327400" y="5003800"/>
          <p14:tracePt t="120572" x="3371850" y="5003800"/>
          <p14:tracePt t="120573" x="3384550" y="5003800"/>
          <p14:tracePt t="120589" x="3397250" y="5003800"/>
          <p14:tracePt t="121876" x="0" y="0"/>
        </p14:tracePtLst>
        <p14:tracePtLst>
          <p14:tracePt t="123087" x="1581150" y="5270500"/>
          <p14:tracePt t="123158" x="1600200" y="5276850"/>
          <p14:tracePt t="123165" x="1631950" y="5283200"/>
          <p14:tracePt t="123175" x="1676400" y="5289550"/>
          <p14:tracePt t="123188" x="1733550" y="5302250"/>
          <p14:tracePt t="123204" x="1905000" y="5314950"/>
          <p14:tracePt t="123220" x="2012950" y="5314950"/>
          <p14:tracePt t="123237" x="2089150" y="5314950"/>
          <p14:tracePt t="123254" x="2127250" y="5314950"/>
          <p14:tracePt t="123270" x="2159000" y="5314950"/>
          <p14:tracePt t="123287" x="2178050" y="5314950"/>
          <p14:tracePt t="123304" x="2203450" y="5321300"/>
          <p14:tracePt t="123321" x="2216150" y="5321300"/>
          <p14:tracePt t="123337" x="2228850" y="5321300"/>
          <p14:tracePt t="123354" x="2241550" y="5327650"/>
          <p14:tracePt t="123387" x="2247900" y="5327650"/>
          <p14:tracePt t="123405" x="2254250" y="5327650"/>
          <p14:tracePt t="123421" x="2266950" y="5334000"/>
          <p14:tracePt t="123453" x="2273300" y="5334000"/>
          <p14:tracePt t="123471" x="2279650" y="5334000"/>
          <p14:tracePt t="123517" x="2286000" y="5334000"/>
          <p14:tracePt t="123542" x="2298700" y="5340350"/>
          <p14:tracePt t="123829" x="0" y="0"/>
        </p14:tracePtLst>
        <p14:tracePtLst>
          <p14:tracePt t="124832" x="2813050" y="5283200"/>
          <p14:tracePt t="124976" x="2825750" y="5283200"/>
          <p14:tracePt t="124985" x="2844800" y="5283200"/>
          <p14:tracePt t="124992" x="2863850" y="5283200"/>
          <p14:tracePt t="125003" x="2889250" y="5283200"/>
          <p14:tracePt t="125020" x="2978150" y="5283200"/>
          <p14:tracePt t="125037" x="3003550" y="5283200"/>
          <p14:tracePt t="125053" x="3022600" y="5283200"/>
          <p14:tracePt t="125565" x="0" y="0"/>
        </p14:tracePtLst>
        <p14:tracePtLst>
          <p14:tracePt t="126240" x="3244850" y="5302250"/>
          <p14:tracePt t="126334" x="3257550" y="5302250"/>
          <p14:tracePt t="126344" x="3276600" y="5302250"/>
          <p14:tracePt t="126353" x="3302000" y="5302250"/>
          <p14:tracePt t="126371" x="3365500" y="5302250"/>
          <p14:tracePt t="126387" x="3429000" y="5302250"/>
          <p14:tracePt t="126392" x="3460750" y="5302250"/>
          <p14:tracePt t="126405" x="3511550" y="5302250"/>
          <p14:tracePt t="126421" x="3536950" y="5302250"/>
          <p14:tracePt t="126436" x="3543300" y="5302250"/>
          <p14:tracePt t="126789" x="0" y="0"/>
        </p14:tracePtLst>
        <p14:tracePtLst>
          <p14:tracePt t="127368" x="3956050" y="5314950"/>
          <p14:tracePt t="127534" x="0" y="0"/>
        </p14:tracePtLst>
        <p14:tracePtLst>
          <p14:tracePt t="128208" x="4127500" y="5295900"/>
          <p14:tracePt t="128366" x="4133850" y="5289550"/>
          <p14:tracePt t="128376" x="4140200" y="5289550"/>
          <p14:tracePt t="128386" x="4146550" y="5289550"/>
          <p14:tracePt t="128403" x="4203700" y="5289550"/>
          <p14:tracePt t="128407" x="4241800" y="5295900"/>
          <p14:tracePt t="128421" x="4273550" y="5302250"/>
          <p14:tracePt t="128437" x="4387850" y="5327650"/>
          <p14:tracePt t="128454" x="4445000" y="5334000"/>
          <p14:tracePt t="128469" x="4489450" y="5334000"/>
          <p14:tracePt t="128487" x="4514850" y="5334000"/>
          <p14:tracePt t="128503" x="4521200" y="5334000"/>
          <p14:tracePt t="128519" x="4527550" y="5334000"/>
          <p14:tracePt t="128663" x="4533900" y="5334000"/>
          <p14:tracePt t="128670" x="4540250" y="5340350"/>
          <p14:tracePt t="128687" x="4552950" y="5340350"/>
          <p14:tracePt t="128695" x="4578350" y="5346700"/>
          <p14:tracePt t="128704" x="4584700" y="5346700"/>
          <p14:tracePt t="128720" x="4648200" y="5346700"/>
          <p14:tracePt t="128736" x="4749800" y="5346700"/>
          <p14:tracePt t="128752" x="4864100" y="5346700"/>
          <p14:tracePt t="128769" x="4991100" y="5346700"/>
          <p14:tracePt t="128786" x="5086350" y="5346700"/>
          <p14:tracePt t="128790" x="5111750" y="5346700"/>
          <p14:tracePt t="128802" x="5143500" y="5346700"/>
          <p14:tracePt t="128819" x="5175250" y="5334000"/>
          <p14:tracePt t="128835" x="5200650" y="5327650"/>
          <p14:tracePt t="128838" x="5207000" y="5321300"/>
          <p14:tracePt t="128854" x="5219700" y="5314950"/>
          <p14:tracePt t="128869" x="5232400" y="5295900"/>
          <p14:tracePt t="128885" x="5251450" y="5276850"/>
          <p14:tracePt t="128902" x="5264150" y="5251450"/>
          <p14:tracePt t="128920" x="5276850" y="5232400"/>
          <p14:tracePt t="128936" x="5276850" y="5194300"/>
          <p14:tracePt t="128952" x="5276850" y="5175250"/>
          <p14:tracePt t="128969" x="5283200" y="5143500"/>
          <p14:tracePt t="128986" x="5283200" y="5118100"/>
          <p14:tracePt t="128989" x="5283200" y="5099050"/>
          <p14:tracePt t="129002" x="5283200" y="5080000"/>
          <p14:tracePt t="129019" x="5283200" y="5041900"/>
          <p14:tracePt t="129021" x="5283200" y="5029200"/>
          <p14:tracePt t="129035" x="5276850" y="5003800"/>
          <p14:tracePt t="129052" x="5245100" y="4972050"/>
          <p14:tracePt t="129068" x="5219700" y="4946650"/>
          <p14:tracePt t="129085" x="5175250" y="4921250"/>
          <p14:tracePt t="129102" x="5124450" y="4914900"/>
          <p14:tracePt t="129118" x="5080000" y="4914900"/>
          <p14:tracePt t="129135" x="5029200" y="4914900"/>
          <p14:tracePt t="129152" x="4972050" y="4921250"/>
          <p14:tracePt t="129169" x="4921250" y="4940300"/>
          <p14:tracePt t="129185" x="4870450" y="4965700"/>
          <p14:tracePt t="129202" x="4832350" y="4997450"/>
          <p14:tracePt t="129218" x="4794250" y="5035550"/>
          <p14:tracePt t="129235" x="4768850" y="5080000"/>
          <p14:tracePt t="129236" x="4756150" y="5099050"/>
          <p14:tracePt t="129251" x="4756150" y="5118100"/>
          <p14:tracePt t="129268" x="4743450" y="5156200"/>
          <p14:tracePt t="129285" x="4743450" y="5181600"/>
          <p14:tracePt t="129301" x="4756150" y="5213350"/>
          <p14:tracePt t="129318" x="4794250" y="5232400"/>
          <p14:tracePt t="129335" x="4864100" y="5270500"/>
          <p14:tracePt t="129352" x="4965700" y="5295900"/>
          <p14:tracePt t="129368" x="5067300" y="5302250"/>
          <p14:tracePt t="129385" x="5149850" y="5302250"/>
          <p14:tracePt t="129402" x="5213350" y="5295900"/>
          <p14:tracePt t="129405" x="5226050" y="5289550"/>
          <p14:tracePt t="129420" x="5232400" y="5283200"/>
          <p14:tracePt t="129436" x="5257800" y="5264150"/>
          <p14:tracePt t="129438" x="5264150" y="5257800"/>
          <p14:tracePt t="129453" x="5264150" y="5238750"/>
          <p14:tracePt t="129471" x="5270500" y="5226050"/>
          <p14:tracePt t="129487" x="5270500" y="5219700"/>
          <p14:tracePt t="129502" x="5270500" y="5207000"/>
          <p14:tracePt t="129518" x="5270500" y="5200650"/>
          <p14:tracePt t="129773" x="0" y="0"/>
        </p14:tracePtLst>
        <p14:tracePtLst>
          <p14:tracePt t="132096" x="6000750" y="5289550"/>
          <p14:tracePt t="132111" x="6007100" y="5295900"/>
          <p14:tracePt t="132126" x="6013450" y="5295900"/>
          <p14:tracePt t="132134" x="6026150" y="5295900"/>
          <p14:tracePt t="132142" x="6045200" y="5302250"/>
          <p14:tracePt t="132151" x="6070600" y="5314950"/>
          <p14:tracePt t="132168" x="6146800" y="5334000"/>
          <p14:tracePt t="132186" x="6267450" y="5365750"/>
          <p14:tracePt t="132202" x="6419850" y="5372100"/>
          <p14:tracePt t="132205" x="6502400" y="5372100"/>
          <p14:tracePt t="132218" x="6584950" y="5372100"/>
          <p14:tracePt t="132235" x="6769100" y="5372100"/>
          <p14:tracePt t="132252" x="6921500" y="5372100"/>
          <p14:tracePt t="132255" x="6997700" y="5372100"/>
          <p14:tracePt t="132267" x="7061200" y="5372100"/>
          <p14:tracePt t="132285" x="7169150" y="5340350"/>
          <p14:tracePt t="132301" x="7194550" y="5321300"/>
          <p14:tracePt t="132317" x="7207250" y="5295900"/>
          <p14:tracePt t="132334" x="7213600" y="5264150"/>
          <p14:tracePt t="132351" x="7213600" y="5232400"/>
          <p14:tracePt t="132367" x="7213600" y="5181600"/>
          <p14:tracePt t="132384" x="7188200" y="5130800"/>
          <p14:tracePt t="132401" x="7156450" y="5073650"/>
          <p14:tracePt t="132418" x="7105650" y="5029200"/>
          <p14:tracePt t="132435" x="7035800" y="4991100"/>
          <p14:tracePt t="132437" x="6997700" y="4965700"/>
          <p14:tracePt t="132451" x="6953250" y="4953000"/>
          <p14:tracePt t="132469" x="6826250" y="4908550"/>
          <p14:tracePt t="132485" x="6711950" y="4889500"/>
          <p14:tracePt t="132501" x="6616700" y="4889500"/>
          <p14:tracePt t="132517" x="6502400" y="4895850"/>
          <p14:tracePt t="132534" x="6407150" y="4914900"/>
          <p14:tracePt t="132551" x="6350000" y="4933950"/>
          <p14:tracePt t="132567" x="6311900" y="4953000"/>
          <p14:tracePt t="132584" x="6280150" y="4978400"/>
          <p14:tracePt t="132601" x="6254750" y="4997450"/>
          <p14:tracePt t="132617" x="6229350" y="5035550"/>
          <p14:tracePt t="132634" x="6210300" y="5067300"/>
          <p14:tracePt t="132636" x="6197600" y="5080000"/>
          <p14:tracePt t="132651" x="6191250" y="5099050"/>
          <p14:tracePt t="132668" x="6172200" y="5149850"/>
          <p14:tracePt t="132685" x="6159500" y="5187950"/>
          <p14:tracePt t="132701" x="6159500" y="5207000"/>
          <p14:tracePt t="132718" x="6159500" y="5226050"/>
          <p14:tracePt t="132734" x="6159500" y="5257800"/>
          <p14:tracePt t="132751" x="6159500" y="5295900"/>
          <p14:tracePt t="132767" x="6172200" y="5334000"/>
          <p14:tracePt t="132784" x="6197600" y="5372100"/>
          <p14:tracePt t="132800" x="6229350" y="5410200"/>
          <p14:tracePt t="132817" x="6280150" y="5454650"/>
          <p14:tracePt t="132834" x="6356350" y="5492750"/>
          <p14:tracePt t="132850" x="6426200" y="5524500"/>
          <p14:tracePt t="132853" x="6470650" y="5530850"/>
          <p14:tracePt t="132867" x="6515100" y="5537200"/>
          <p14:tracePt t="132884" x="6616700" y="5543550"/>
          <p14:tracePt t="132900" x="6673850" y="5537200"/>
          <p14:tracePt t="132917" x="6711950" y="5511800"/>
          <p14:tracePt t="132934" x="6750050" y="5480050"/>
          <p14:tracePt t="132952" x="6775450" y="5422900"/>
          <p14:tracePt t="132969" x="6788150" y="5378450"/>
          <p14:tracePt t="132985" x="6794500" y="5334000"/>
          <p14:tracePt t="133001" x="6794500" y="5289550"/>
          <p14:tracePt t="133005" x="6788150" y="5257800"/>
          <p14:tracePt t="133018" x="6775450" y="5226050"/>
          <p14:tracePt t="133023" x="6756400" y="5194300"/>
          <p14:tracePt t="133034" x="6724650" y="5156200"/>
          <p14:tracePt t="133051" x="6648450" y="5073650"/>
          <p14:tracePt t="133067" x="6572250" y="5016500"/>
          <p14:tracePt t="133070" x="6534150" y="4991100"/>
          <p14:tracePt t="133084" x="6457950" y="4946650"/>
          <p14:tracePt t="133101" x="6388100" y="4921250"/>
          <p14:tracePt t="133117" x="6318250" y="4908550"/>
          <p14:tracePt t="133134" x="6280150" y="4908550"/>
          <p14:tracePt t="133151" x="6223000" y="4908550"/>
          <p14:tracePt t="133167" x="6172200" y="4927600"/>
          <p14:tracePt t="133184" x="6127750" y="4965700"/>
          <p14:tracePt t="133200" x="6083300" y="5016500"/>
          <p14:tracePt t="133217" x="6051550" y="5073650"/>
          <p14:tracePt t="133234" x="6026150" y="5124450"/>
          <p14:tracePt t="133251" x="6019800" y="5175250"/>
          <p14:tracePt t="133253" x="6019800" y="5200650"/>
          <p14:tracePt t="133267" x="6019800" y="5226050"/>
          <p14:tracePt t="133284" x="6032500" y="5295900"/>
          <p14:tracePt t="133300" x="6057900" y="5334000"/>
          <p14:tracePt t="133317" x="6102350" y="5359400"/>
          <p14:tracePt t="133334" x="6172200" y="5391150"/>
          <p14:tracePt t="133350" x="6273800" y="5410200"/>
          <p14:tracePt t="133367" x="6394450" y="5410200"/>
          <p14:tracePt t="133383" x="6534150" y="5410200"/>
          <p14:tracePt t="133400" x="6642100" y="5384800"/>
          <p14:tracePt t="133417" x="6724650" y="5346700"/>
          <p14:tracePt t="133434" x="6788150" y="5302250"/>
          <p14:tracePt t="133451" x="6819900" y="5270500"/>
          <p14:tracePt t="133453" x="6819900" y="5251450"/>
          <p14:tracePt t="133468" x="6819900" y="5226050"/>
          <p14:tracePt t="133470" x="6819900" y="5194300"/>
          <p14:tracePt t="133485" x="6807200" y="5124450"/>
          <p14:tracePt t="133501" x="6756400" y="5060950"/>
          <p14:tracePt t="133517" x="6667500" y="4997450"/>
          <p14:tracePt t="133534" x="6572250" y="4959350"/>
          <p14:tracePt t="133550" x="6483350" y="4946650"/>
          <p14:tracePt t="133567" x="6426200" y="4940300"/>
          <p14:tracePt t="133584" x="6369050" y="4940300"/>
          <p14:tracePt t="133600" x="6324600" y="4953000"/>
          <p14:tracePt t="133617" x="6286500" y="4978400"/>
          <p14:tracePt t="133634" x="6267450" y="5029200"/>
          <p14:tracePt t="133650" x="6254750" y="5073650"/>
          <p14:tracePt t="133667" x="6254750" y="5099050"/>
          <p14:tracePt t="133669" x="6254750" y="5124450"/>
          <p14:tracePt t="133684" x="6267450" y="5168900"/>
          <p14:tracePt t="133701" x="6305550" y="5213350"/>
          <p14:tracePt t="133717" x="6369050" y="5257800"/>
          <p14:tracePt t="133734" x="6445250" y="5289550"/>
          <p14:tracePt t="133751" x="6527800" y="5314950"/>
          <p14:tracePt t="133767" x="6578600" y="5314950"/>
          <p14:tracePt t="133784" x="6648450" y="5314950"/>
          <p14:tracePt t="133800" x="6680200" y="5289550"/>
          <p14:tracePt t="133817" x="6711950" y="5251450"/>
          <p14:tracePt t="133834" x="6724650" y="5219700"/>
          <p14:tracePt t="133851" x="6724650" y="5181600"/>
          <p14:tracePt t="133868" x="6718300" y="5118100"/>
          <p14:tracePt t="133884" x="6692900" y="5080000"/>
          <p14:tracePt t="133900" x="6642100" y="5054600"/>
          <p14:tracePt t="133918" x="6584950" y="5035550"/>
          <p14:tracePt t="133934" x="6540500" y="5029200"/>
          <p14:tracePt t="133951" x="6489700" y="5029200"/>
          <p14:tracePt t="133967" x="6457950" y="5054600"/>
          <p14:tracePt t="133984" x="6432550" y="5080000"/>
          <p14:tracePt t="134000" x="6413500" y="5130800"/>
          <p14:tracePt t="134017" x="6413500" y="5162550"/>
          <p14:tracePt t="134034" x="6419850" y="5200650"/>
          <p14:tracePt t="134037" x="6438900" y="5213350"/>
          <p14:tracePt t="134050" x="6464300" y="5226050"/>
          <p14:tracePt t="134067" x="6553200" y="5251450"/>
          <p14:tracePt t="134069" x="6616700" y="5257800"/>
          <p14:tracePt t="134084" x="6756400" y="5264150"/>
          <p14:tracePt t="134100" x="6908800" y="5264150"/>
          <p14:tracePt t="134117" x="6965950" y="5251450"/>
          <p14:tracePt t="134134" x="6985000" y="5238750"/>
          <p14:tracePt t="134167" x="6985000" y="5213350"/>
          <p14:tracePt t="134184" x="6972300" y="5194300"/>
          <p14:tracePt t="134201" x="6946900" y="5181600"/>
          <p14:tracePt t="134217" x="6940550" y="5175250"/>
          <p14:tracePt t="134234" x="6927850" y="5175250"/>
          <p14:tracePt t="134576" x="6915150" y="5175250"/>
          <p14:tracePt t="134584" x="6902450" y="5168900"/>
          <p14:tracePt t="134593" x="6883400" y="5162550"/>
          <p14:tracePt t="134601" x="6851650" y="5149850"/>
          <p14:tracePt t="134617" x="6750050" y="5105400"/>
          <p14:tracePt t="134633" x="6629400" y="5067300"/>
          <p14:tracePt t="134638" x="6559550" y="5048250"/>
          <p14:tracePt t="134650" x="6496050" y="5035550"/>
          <p14:tracePt t="134668" x="6350000" y="5010150"/>
          <p14:tracePt t="134684" x="6318250" y="5003800"/>
          <p14:tracePt t="134701" x="6261100" y="5003800"/>
          <p14:tracePt t="134717" x="6229350" y="5010150"/>
          <p14:tracePt t="134734" x="6210300" y="5029200"/>
          <p14:tracePt t="134750" x="6184900" y="5060950"/>
          <p14:tracePt t="134767" x="6172200" y="5099050"/>
          <p14:tracePt t="134783" x="6165850" y="5137150"/>
          <p14:tracePt t="134800" x="6165850" y="5168900"/>
          <p14:tracePt t="134817" x="6165850" y="5200650"/>
          <p14:tracePt t="134833" x="6197600" y="5226050"/>
          <p14:tracePt t="134850" x="6248400" y="5257800"/>
          <p14:tracePt t="134867" x="6350000" y="5276850"/>
          <p14:tracePt t="134883" x="6502400" y="5295900"/>
          <p14:tracePt t="134885" x="6572250" y="5295900"/>
          <p14:tracePt t="134900" x="6711950" y="5295900"/>
          <p14:tracePt t="134917" x="6775450" y="5270500"/>
          <p14:tracePt t="134934" x="6794500" y="5232400"/>
          <p14:tracePt t="134950" x="6800850" y="5200650"/>
          <p14:tracePt t="134966" x="6794500" y="5143500"/>
          <p14:tracePt t="134984" x="6756400" y="5067300"/>
          <p14:tracePt t="135000" x="6667500" y="4997450"/>
          <p14:tracePt t="135016" x="6553200" y="4940300"/>
          <p14:tracePt t="135033" x="6464300" y="4902200"/>
          <p14:tracePt t="135050" x="6413500" y="4895850"/>
          <p14:tracePt t="135066" x="6381750" y="4895850"/>
          <p14:tracePt t="135070" x="6369050" y="4902200"/>
          <p14:tracePt t="135083" x="6362700" y="4921250"/>
          <p14:tracePt t="135100" x="6337300" y="5003800"/>
          <p14:tracePt t="135116" x="6330950" y="5054600"/>
          <p14:tracePt t="135133" x="6330950" y="5099050"/>
          <p14:tracePt t="135150" x="6343650" y="5149850"/>
          <p14:tracePt t="135166" x="6375400" y="5194300"/>
          <p14:tracePt t="135183" x="6432550" y="5232400"/>
          <p14:tracePt t="135201" x="6502400" y="5251450"/>
          <p14:tracePt t="135206" x="6521450" y="5251450"/>
          <p14:tracePt t="135218" x="6540500" y="5251450"/>
          <p14:tracePt t="135222" x="6572250" y="5251450"/>
          <p14:tracePt t="135233" x="6591300" y="5238750"/>
          <p14:tracePt t="135250" x="6616700" y="5207000"/>
          <p14:tracePt t="135253" x="6629400" y="5181600"/>
          <p14:tracePt t="135266" x="6635750" y="5156200"/>
          <p14:tracePt t="135283" x="6635750" y="5118100"/>
          <p14:tracePt t="135300" x="6629400" y="5073650"/>
          <p14:tracePt t="135317" x="6623050" y="5067300"/>
          <p14:tracePt t="135333" x="6616700" y="5060950"/>
          <p14:tracePt t="135350" x="6610350" y="5060950"/>
          <p14:tracePt t="135366" x="6597650" y="5060950"/>
          <p14:tracePt t="135383" x="6591300" y="5080000"/>
          <p14:tracePt t="135400" x="6584950" y="5118100"/>
          <p14:tracePt t="135417" x="6584950" y="5143500"/>
          <p14:tracePt t="135434" x="6584950" y="5156200"/>
          <p14:tracePt t="135501" x="6597650" y="5156200"/>
          <p14:tracePt t="135644" x="0" y="0"/>
        </p14:tracePtLst>
        <p14:tracePtLst>
          <p14:tracePt t="136722" x="7639050" y="5289550"/>
          <p14:tracePt t="136872" x="7639050" y="5283200"/>
          <p14:tracePt t="136888" x="7645400" y="5283200"/>
          <p14:tracePt t="136897" x="7651750" y="5283200"/>
          <p14:tracePt t="136905" x="7664450" y="5283200"/>
          <p14:tracePt t="136916" x="7696200" y="5283200"/>
          <p14:tracePt t="136933" x="7721600" y="5283200"/>
          <p14:tracePt t="136950" x="7747000" y="5283200"/>
          <p14:tracePt t="136967" x="7759700" y="5283200"/>
          <p14:tracePt t="136984" x="7766050" y="5283200"/>
          <p14:tracePt t="137024" x="7772400" y="5283200"/>
          <p14:tracePt t="137309" x="0" y="0"/>
        </p14:tracePtLst>
        <p14:tracePtLst>
          <p14:tracePt t="138096" x="8039100" y="5245100"/>
          <p14:tracePt t="138199" x="8045450" y="5245100"/>
          <p14:tracePt t="138207" x="8051800" y="5245100"/>
          <p14:tracePt t="138216" x="8058150" y="5245100"/>
          <p14:tracePt t="138233" x="8083550" y="5245100"/>
          <p14:tracePt t="138249" x="8128000" y="5245100"/>
          <p14:tracePt t="138255" x="8153400" y="5245100"/>
          <p14:tracePt t="138265" x="8166100" y="5245100"/>
          <p14:tracePt t="138282" x="8204200" y="5245100"/>
          <p14:tracePt t="138299" x="8216900" y="5245100"/>
          <p14:tracePt t="138501" x="0" y="0"/>
        </p14:tracePtLst>
        <p14:tracePtLst>
          <p14:tracePt t="139183" x="7702550" y="5257800"/>
          <p14:tracePt t="139280" x="7715250" y="5257800"/>
          <p14:tracePt t="139287" x="7734300" y="5257800"/>
          <p14:tracePt t="139299" x="7759700" y="5257800"/>
          <p14:tracePt t="139316" x="7842250" y="5257800"/>
          <p14:tracePt t="139320" x="7918450" y="5264150"/>
          <p14:tracePt t="139333" x="8045450" y="5283200"/>
          <p14:tracePt t="139349" x="8185150" y="5295900"/>
          <p14:tracePt t="139365" x="8318500" y="5308600"/>
          <p14:tracePt t="139382" x="8413750" y="5308600"/>
          <p14:tracePt t="139398" x="8509000" y="5308600"/>
          <p14:tracePt t="139415" x="8597900" y="5308600"/>
          <p14:tracePt t="139432" x="8686800" y="5321300"/>
          <p14:tracePt t="139449" x="8763000" y="5334000"/>
          <p14:tracePt t="139466" x="8839200" y="5353050"/>
          <p14:tracePt t="139470" x="8877300" y="5359400"/>
          <p14:tracePt t="139482" x="8909050" y="5365750"/>
          <p14:tracePt t="139499" x="8966200" y="5365750"/>
          <p14:tracePt t="139516" x="9029700" y="5372100"/>
          <p14:tracePt t="139518" x="9061450" y="5372100"/>
          <p14:tracePt t="139533" x="9124950" y="5378450"/>
          <p14:tracePt t="139548" x="9194800" y="5391150"/>
          <p14:tracePt t="139565" x="9264650" y="5403850"/>
          <p14:tracePt t="139582" x="9353550" y="5422900"/>
          <p14:tracePt t="139598" x="9455150" y="5441950"/>
          <p14:tracePt t="139615" x="9550400" y="5454650"/>
          <p14:tracePt t="139632" x="9658350" y="5454650"/>
          <p14:tracePt t="139648" x="9766300" y="5454650"/>
          <p14:tracePt t="139665" x="9874250" y="5454650"/>
          <p14:tracePt t="139681" x="9975850" y="5454650"/>
          <p14:tracePt t="139698" x="10064750" y="5454650"/>
          <p14:tracePt t="139715" x="10128250" y="5454650"/>
          <p14:tracePt t="139716" x="10153650" y="5454650"/>
          <p14:tracePt t="139732" x="10198100" y="5448300"/>
          <p14:tracePt t="139748" x="10223500" y="5448300"/>
          <p14:tracePt t="139765" x="10236200" y="5441950"/>
          <p14:tracePt t="139781" x="10248900" y="5429250"/>
          <p14:tracePt t="139798" x="10261600" y="5422900"/>
          <p14:tracePt t="139815" x="10267950" y="5403850"/>
          <p14:tracePt t="139831" x="10280650" y="5384800"/>
          <p14:tracePt t="139848" x="10293350" y="5365750"/>
          <p14:tracePt t="139865" x="10293350" y="5340350"/>
          <p14:tracePt t="139882" x="10299700" y="5314950"/>
          <p14:tracePt t="139898" x="10306050" y="5283200"/>
          <p14:tracePt t="139903" x="10306050" y="5257800"/>
          <p14:tracePt t="139915" x="10306050" y="5232400"/>
          <p14:tracePt t="139932" x="10293350" y="5175250"/>
          <p14:tracePt t="139949" x="10229850" y="5067300"/>
          <p14:tracePt t="139966" x="10172700" y="5010150"/>
          <p14:tracePt t="139982" x="10115550" y="4965700"/>
          <p14:tracePt t="139998" x="10071100" y="4933950"/>
          <p14:tracePt t="140016" x="10033000" y="4914900"/>
          <p14:tracePt t="140032" x="10001250" y="4902200"/>
          <p14:tracePt t="140048" x="9963150" y="4889500"/>
          <p14:tracePt t="140065" x="9918700" y="4876800"/>
          <p14:tracePt t="140082" x="9874250" y="4870450"/>
          <p14:tracePt t="140098" x="9817100" y="4870450"/>
          <p14:tracePt t="140102" x="9779000" y="4870450"/>
          <p14:tracePt t="140115" x="9734550" y="4870450"/>
          <p14:tracePt t="140132" x="9645650" y="4870450"/>
          <p14:tracePt t="140134" x="9607550" y="4870450"/>
          <p14:tracePt t="140148" x="9531350" y="4870450"/>
          <p14:tracePt t="140165" x="9467850" y="4876800"/>
          <p14:tracePt t="140181" x="9442450" y="4889500"/>
          <p14:tracePt t="140199" x="9423400" y="4908550"/>
          <p14:tracePt t="140215" x="9410700" y="4933950"/>
          <p14:tracePt t="140232" x="9404350" y="4965700"/>
          <p14:tracePt t="140249" x="9391650" y="4991100"/>
          <p14:tracePt t="140265" x="9385300" y="5016500"/>
          <p14:tracePt t="140282" x="9385300" y="5029200"/>
          <p14:tracePt t="140298" x="9385300" y="5041900"/>
          <p14:tracePt t="140302" x="9385300" y="5054600"/>
          <p14:tracePt t="140315" x="9385300" y="5060950"/>
          <p14:tracePt t="140331" x="9391650" y="5092700"/>
          <p14:tracePt t="140349" x="9404350" y="5124450"/>
          <p14:tracePt t="140365" x="9417050" y="5143500"/>
          <p14:tracePt t="140381" x="9442450" y="5168900"/>
          <p14:tracePt t="140398" x="9467850" y="5187950"/>
          <p14:tracePt t="140415" x="9505950" y="5200650"/>
          <p14:tracePt t="140431" x="9537700" y="5213350"/>
          <p14:tracePt t="140448" x="9575800" y="5232400"/>
          <p14:tracePt t="140465" x="9607550" y="5251450"/>
          <p14:tracePt t="140482" x="9652000" y="5264150"/>
          <p14:tracePt t="140498" x="9683750" y="5270500"/>
          <p14:tracePt t="140515" x="9715500" y="5270500"/>
          <p14:tracePt t="140517" x="9721850" y="5270500"/>
          <p14:tracePt t="140531" x="9734550" y="5270500"/>
          <p14:tracePt t="140548" x="9766300" y="5270500"/>
          <p14:tracePt t="140565" x="9785350" y="5257800"/>
          <p14:tracePt t="140581" x="9810750" y="5232400"/>
          <p14:tracePt t="140598" x="9836150" y="5200650"/>
          <p14:tracePt t="140614" x="9855200" y="5168900"/>
          <p14:tracePt t="140631" x="9867900" y="5149850"/>
          <p14:tracePt t="140648" x="9874250" y="5130800"/>
          <p14:tracePt t="140665" x="9880600" y="5118100"/>
          <p14:tracePt t="140681" x="9880600" y="5099050"/>
          <p14:tracePt t="140685" x="9880600" y="5086350"/>
          <p14:tracePt t="140698" x="9880600" y="5067300"/>
          <p14:tracePt t="140716" x="9867900" y="5048250"/>
          <p14:tracePt t="140718" x="9855200" y="5035550"/>
          <p14:tracePt t="140733" x="9836150" y="5016500"/>
          <p14:tracePt t="140749" x="9798050" y="4991100"/>
          <p14:tracePt t="140765" x="9772650" y="4972050"/>
          <p14:tracePt t="140782" x="9740900" y="4953000"/>
          <p14:tracePt t="140799" x="9721850" y="4946650"/>
          <p14:tracePt t="140815" x="9702800" y="4940300"/>
          <p14:tracePt t="140831" x="9683750" y="4933950"/>
          <p14:tracePt t="140848" x="9664700" y="4933950"/>
          <p14:tracePt t="140864" x="9632950" y="4933950"/>
          <p14:tracePt t="140881" x="9588500" y="4933950"/>
          <p14:tracePt t="140898" x="9556750" y="4946650"/>
          <p14:tracePt t="140915" x="9525000" y="4965700"/>
          <p14:tracePt t="140917" x="9512300" y="4972050"/>
          <p14:tracePt t="140931" x="9505950" y="4984750"/>
          <p14:tracePt t="140949" x="9480550" y="5016500"/>
          <p14:tracePt t="140966" x="9467850" y="5054600"/>
          <p14:tracePt t="140982" x="9461500" y="5073650"/>
          <p14:tracePt t="140998" x="9461500" y="5092700"/>
          <p14:tracePt t="141015" x="9461500" y="5124450"/>
          <p14:tracePt t="141032" x="9461500" y="5156200"/>
          <p14:tracePt t="141048" x="9480550" y="5194300"/>
          <p14:tracePt t="141065" x="9505950" y="5226050"/>
          <p14:tracePt t="141081" x="9531350" y="5257800"/>
          <p14:tracePt t="141098" x="9575800" y="5283200"/>
          <p14:tracePt t="141101" x="9594850" y="5295900"/>
          <p14:tracePt t="141115" x="9620250" y="5308600"/>
          <p14:tracePt t="141131" x="9690100" y="5327650"/>
          <p14:tracePt t="141134" x="9715500" y="5334000"/>
          <p14:tracePt t="141148" x="9759950" y="5340350"/>
          <p14:tracePt t="141165" x="9791700" y="5340350"/>
          <p14:tracePt t="141181" x="9817100" y="5340350"/>
          <p14:tracePt t="141198" x="9836150" y="5327650"/>
          <p14:tracePt t="141215" x="9842500" y="5295900"/>
          <p14:tracePt t="141232" x="9842500" y="5270500"/>
          <p14:tracePt t="141248" x="9823450" y="5219700"/>
          <p14:tracePt t="141265" x="9791700" y="5149850"/>
          <p14:tracePt t="141281" x="9728200" y="5080000"/>
          <p14:tracePt t="141298" x="9652000" y="5016500"/>
          <p14:tracePt t="141315" x="9582150" y="4972050"/>
          <p14:tracePt t="141317" x="9544050" y="4959350"/>
          <p14:tracePt t="141331" x="9512300" y="4953000"/>
          <p14:tracePt t="141348" x="9442450" y="4940300"/>
          <p14:tracePt t="141364" x="9404350" y="4940300"/>
          <p14:tracePt t="141381" x="9353550" y="4940300"/>
          <p14:tracePt t="141398" x="9315450" y="4959350"/>
          <p14:tracePt t="141414" x="9296400" y="4984750"/>
          <p14:tracePt t="141431" x="9283700" y="5010150"/>
          <p14:tracePt t="141448" x="9271000" y="5048250"/>
          <p14:tracePt t="141465" x="9264650" y="5086350"/>
          <p14:tracePt t="141482" x="9264650" y="5143500"/>
          <p14:tracePt t="141485" x="9271000" y="5168900"/>
          <p14:tracePt t="141498" x="9283700" y="5194300"/>
          <p14:tracePt t="141515" x="9309100" y="5245100"/>
          <p14:tracePt t="141518" x="9340850" y="5264150"/>
          <p14:tracePt t="141531" x="9378950" y="5289550"/>
          <p14:tracePt t="141549" x="9499600" y="5346700"/>
          <p14:tracePt t="141565" x="9563100" y="5359400"/>
          <p14:tracePt t="141581" x="9613900" y="5372100"/>
          <p14:tracePt t="141598" x="9652000" y="5372100"/>
          <p14:tracePt t="141615" x="9671050" y="5353050"/>
          <p14:tracePt t="141631" x="9683750" y="5334000"/>
          <p14:tracePt t="141648" x="9690100" y="5302250"/>
          <p14:tracePt t="141664" x="9690100" y="5264150"/>
          <p14:tracePt t="141681" x="9683750" y="5213350"/>
          <p14:tracePt t="141698" x="9652000" y="5168900"/>
          <p14:tracePt t="141701" x="9632950" y="5156200"/>
          <p14:tracePt t="141715" x="9620250" y="5143500"/>
          <p14:tracePt t="141732" x="9601200" y="5137150"/>
          <p14:tracePt t="141749" x="9594850" y="5130800"/>
          <p14:tracePt t="141765" x="9582150" y="5130800"/>
          <p14:tracePt t="141782" x="9563100" y="5137150"/>
          <p14:tracePt t="141798" x="9550400" y="5156200"/>
          <p14:tracePt t="141814" x="9550400" y="5175250"/>
          <p14:tracePt t="141831" x="9550400" y="5194300"/>
          <p14:tracePt t="141848" x="9550400" y="5207000"/>
          <p14:tracePt t="141881" x="9550400" y="5213350"/>
          <p14:tracePt t="141901" x="9556750" y="5213350"/>
          <p14:tracePt t="141917" x="9569450" y="5213350"/>
          <p14:tracePt t="141933" x="9575800" y="5207000"/>
          <p14:tracePt t="141947" x="9582150" y="5200650"/>
          <p14:tracePt t="141965" x="9582150" y="5194300"/>
          <p14:tracePt t="142333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简洁操作符和递增递减操作符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33686" y="1877770"/>
            <a:ext cx="10817285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常用简洁操作符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简洁操作符组成的表达式求值结果均为右值。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举例	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等价于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-=		f -= 8.0			f = f - 8.0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*=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*=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*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/=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/=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/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%=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%=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% 8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递增和递减运算符：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++, --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。结果均为右值。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前缀表示先加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后使用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后缀表示先使用后加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1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=10;             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23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10 *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++; 	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100,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10 * 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	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110,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83"/>
    </mc:Choice>
    <mc:Fallback xmlns="">
      <p:transition spd="slow" advTm="120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40855" x="4921250" y="4451350"/>
          <p14:tracePt t="40911" x="4940300" y="4451350"/>
          <p14:tracePt t="40923" x="4946650" y="4451350"/>
          <p14:tracePt t="40940" x="4965700" y="4451350"/>
          <p14:tracePt t="40957" x="4997450" y="4451350"/>
          <p14:tracePt t="40973" x="5086350" y="4451350"/>
          <p14:tracePt t="40990" x="5194300" y="4451350"/>
          <p14:tracePt t="41006" x="5334000" y="4451350"/>
          <p14:tracePt t="41023" x="5499100" y="4451350"/>
          <p14:tracePt t="41040" x="5657850" y="4451350"/>
          <p14:tracePt t="41056" x="5810250" y="4451350"/>
          <p14:tracePt t="41073" x="5943600" y="4451350"/>
          <p14:tracePt t="41090" x="6038850" y="4451350"/>
          <p14:tracePt t="41106" x="6096000" y="4451350"/>
          <p14:tracePt t="41123" x="6127750" y="4451350"/>
          <p14:tracePt t="41140" x="6134100" y="4451350"/>
          <p14:tracePt t="42038" x="0" y="0"/>
        </p14:tracePtLst>
        <p14:tracePtLst>
          <p14:tracePt t="42576" x="4895850" y="4451350"/>
          <p14:tracePt t="42632" x="4908550" y="4451350"/>
          <p14:tracePt t="42647" x="4965700" y="4451350"/>
          <p14:tracePt t="42662" x="5073650" y="4451350"/>
          <p14:tracePt t="42674" x="5149850" y="4451350"/>
          <p14:tracePt t="42689" x="5346700" y="4451350"/>
          <p14:tracePt t="42706" x="5568950" y="4451350"/>
          <p14:tracePt t="42723" x="5797550" y="4451350"/>
          <p14:tracePt t="42727" x="5905500" y="4451350"/>
          <p14:tracePt t="42739" x="6019800" y="4451350"/>
          <p14:tracePt t="42756" x="6229350" y="4451350"/>
          <p14:tracePt t="42773" x="6407150" y="4451350"/>
          <p14:tracePt t="42775" x="6483350" y="4451350"/>
          <p14:tracePt t="42790" x="6610350" y="4451350"/>
          <p14:tracePt t="42806" x="6692900" y="4451350"/>
          <p14:tracePt t="42823" x="6756400" y="4457700"/>
          <p14:tracePt t="42839" x="6813550" y="4470400"/>
          <p14:tracePt t="42856" x="6838950" y="4476750"/>
          <p14:tracePt t="42873" x="6864350" y="4476750"/>
          <p14:tracePt t="43303" x="0" y="0"/>
        </p14:tracePtLst>
        <p14:tracePtLst>
          <p14:tracePt t="43920" x="4953000" y="4476750"/>
          <p14:tracePt t="43936" x="4959350" y="4476750"/>
          <p14:tracePt t="43947" x="4972050" y="4476750"/>
          <p14:tracePt t="43956" x="4978400" y="4476750"/>
          <p14:tracePt t="43973" x="5010150" y="4476750"/>
          <p14:tracePt t="43976" x="5035550" y="4476750"/>
          <p14:tracePt t="43990" x="5111750" y="4476750"/>
          <p14:tracePt t="44006" x="5226050" y="4476750"/>
          <p14:tracePt t="44022" x="5384800" y="4476750"/>
          <p14:tracePt t="44039" x="5588000" y="4476750"/>
          <p14:tracePt t="44056" x="5797550" y="4476750"/>
          <p14:tracePt t="44072" x="6019800" y="4476750"/>
          <p14:tracePt t="44089" x="6229350" y="4476750"/>
          <p14:tracePt t="44105" x="6407150" y="4476750"/>
          <p14:tracePt t="44122" x="6540500" y="4476750"/>
          <p14:tracePt t="44139" x="6642100" y="4476750"/>
          <p14:tracePt t="44156" x="6718300" y="4476750"/>
          <p14:tracePt t="44172" x="6756400" y="4476750"/>
          <p14:tracePt t="44175" x="6775450" y="4476750"/>
          <p14:tracePt t="44188" x="6781800" y="4476750"/>
          <p14:tracePt t="44206" x="6800850" y="4476750"/>
          <p14:tracePt t="44222" x="6813550" y="4476750"/>
          <p14:tracePt t="45343" x="0" y="0"/>
        </p14:tracePtLst>
        <p14:tracePtLst>
          <p14:tracePt t="49179" x="6184900" y="4210050"/>
          <p14:tracePt t="49189" x="6191250" y="4222750"/>
          <p14:tracePt t="49204" x="6197600" y="4241800"/>
          <p14:tracePt t="49221" x="6210300" y="4260850"/>
          <p14:tracePt t="49223" x="6216650" y="4273550"/>
          <p14:tracePt t="49238" x="6229350" y="4292600"/>
          <p14:tracePt t="49254" x="6242050" y="4318000"/>
          <p14:tracePt t="49270" x="6267450" y="4343400"/>
          <p14:tracePt t="49287" x="6305550" y="4362450"/>
          <p14:tracePt t="49304" x="6343650" y="4381500"/>
          <p14:tracePt t="49320" x="6407150" y="4400550"/>
          <p14:tracePt t="49337" x="6483350" y="4419600"/>
          <p14:tracePt t="49354" x="6584950" y="4432300"/>
          <p14:tracePt t="49370" x="6661150" y="4438650"/>
          <p14:tracePt t="49387" x="6718300" y="4438650"/>
          <p14:tracePt t="49404" x="6756400" y="4438650"/>
          <p14:tracePt t="49420" x="6775450" y="4432300"/>
          <p14:tracePt t="49423" x="6781800" y="4419600"/>
          <p14:tracePt t="49437" x="6781800" y="4406900"/>
          <p14:tracePt t="49454" x="6794500" y="4368800"/>
          <p14:tracePt t="49470" x="6794500" y="4356100"/>
          <p14:tracePt t="49487" x="6794500" y="4337050"/>
          <p14:tracePt t="49503" x="6794500" y="4324350"/>
          <p14:tracePt t="49520" x="6794500" y="4305300"/>
          <p14:tracePt t="49537" x="6794500" y="4292600"/>
          <p14:tracePt t="49554" x="6794500" y="4279900"/>
          <p14:tracePt t="49570" x="6794500" y="4267200"/>
          <p14:tracePt t="49587" x="6794500" y="4235450"/>
          <p14:tracePt t="49603" x="6781800" y="4222750"/>
          <p14:tracePt t="49620" x="6769100" y="4203700"/>
          <p14:tracePt t="49637" x="6750050" y="4184650"/>
          <p14:tracePt t="49638" x="6737350" y="4178300"/>
          <p14:tracePt t="49653" x="6724650" y="4171950"/>
          <p14:tracePt t="49671" x="6705600" y="4159250"/>
          <p14:tracePt t="49687" x="6686550" y="4152900"/>
          <p14:tracePt t="49703" x="6680200" y="4152900"/>
          <p14:tracePt t="49721" x="6642100" y="4146550"/>
          <p14:tracePt t="49737" x="6597650" y="4146550"/>
          <p14:tracePt t="49753" x="6527800" y="4146550"/>
          <p14:tracePt t="49770" x="6477000" y="4146550"/>
          <p14:tracePt t="49787" x="6419850" y="4146550"/>
          <p14:tracePt t="49803" x="6362700" y="4152900"/>
          <p14:tracePt t="49820" x="6324600" y="4159250"/>
          <p14:tracePt t="49837" x="6305550" y="4171950"/>
          <p14:tracePt t="49853" x="6286500" y="4184650"/>
          <p14:tracePt t="49870" x="6273800" y="4203700"/>
          <p14:tracePt t="49887" x="6261100" y="4229100"/>
          <p14:tracePt t="49903" x="6261100" y="4254500"/>
          <p14:tracePt t="49920" x="6261100" y="4292600"/>
          <p14:tracePt t="49937" x="6261100" y="4330700"/>
          <p14:tracePt t="49954" x="6273800" y="4356100"/>
          <p14:tracePt t="49970" x="6286500" y="4375150"/>
          <p14:tracePt t="49987" x="6299200" y="4394200"/>
          <p14:tracePt t="50003" x="6311900" y="4419600"/>
          <p14:tracePt t="50020" x="6337300" y="4445000"/>
          <p14:tracePt t="50022" x="6356350" y="4457700"/>
          <p14:tracePt t="50037" x="6369050" y="4470400"/>
          <p14:tracePt t="50053" x="6445250" y="4502150"/>
          <p14:tracePt t="50070" x="6508750" y="4514850"/>
          <p14:tracePt t="50087" x="6565900" y="4521200"/>
          <p14:tracePt t="50103" x="6623050" y="4521200"/>
          <p14:tracePt t="50120" x="6661150" y="4521200"/>
          <p14:tracePt t="50137" x="6692900" y="4521200"/>
          <p14:tracePt t="50153" x="6718300" y="4508500"/>
          <p14:tracePt t="50170" x="6737350" y="4483100"/>
          <p14:tracePt t="50187" x="6743700" y="4457700"/>
          <p14:tracePt t="50203" x="6756400" y="4419600"/>
          <p14:tracePt t="50220" x="6762750" y="4381500"/>
          <p14:tracePt t="50223" x="6762750" y="4356100"/>
          <p14:tracePt t="50237" x="6762750" y="4337050"/>
          <p14:tracePt t="50253" x="6762750" y="4286250"/>
          <p14:tracePt t="50270" x="6762750" y="4248150"/>
          <p14:tracePt t="50287" x="6750050" y="4222750"/>
          <p14:tracePt t="50303" x="6743700" y="4203700"/>
          <p14:tracePt t="50320" x="6718300" y="4184650"/>
          <p14:tracePt t="50337" x="6673850" y="4159250"/>
          <p14:tracePt t="50353" x="6604000" y="4127500"/>
          <p14:tracePt t="50370" x="6534150" y="4114800"/>
          <p14:tracePt t="50386" x="6483350" y="4108450"/>
          <p14:tracePt t="50403" x="6438900" y="4108450"/>
          <p14:tracePt t="50420" x="6407150" y="4108450"/>
          <p14:tracePt t="50436" x="6381750" y="4114800"/>
          <p14:tracePt t="50438" x="6369050" y="4114800"/>
          <p14:tracePt t="50454" x="6350000" y="4146550"/>
          <p14:tracePt t="50470" x="6324600" y="4184650"/>
          <p14:tracePt t="50487" x="6305550" y="4216400"/>
          <p14:tracePt t="50503" x="6299200" y="4260850"/>
          <p14:tracePt t="50520" x="6299200" y="4286250"/>
          <p14:tracePt t="50537" x="6299200" y="4324350"/>
          <p14:tracePt t="50553" x="6305550" y="4349750"/>
          <p14:tracePt t="50570" x="6318250" y="4375150"/>
          <p14:tracePt t="50586" x="6343650" y="4394200"/>
          <p14:tracePt t="50603" x="6375400" y="4413250"/>
          <p14:tracePt t="50620" x="6400800" y="4432300"/>
          <p14:tracePt t="50636" x="6438900" y="4438650"/>
          <p14:tracePt t="50637" x="6451600" y="4445000"/>
          <p14:tracePt t="50653" x="6489700" y="4451350"/>
          <p14:tracePt t="50670" x="6521450" y="4451350"/>
          <p14:tracePt t="50687" x="6559550" y="4451350"/>
          <p14:tracePt t="50703" x="6591300" y="4451350"/>
          <p14:tracePt t="50720" x="6604000" y="4451350"/>
          <p14:tracePt t="50737" x="6610350" y="4451350"/>
          <p14:tracePt t="50977" x="6616700" y="4451350"/>
          <p14:tracePt t="50994" x="6623050" y="4451350"/>
          <p14:tracePt t="51016" x="6629400" y="4445000"/>
          <p14:tracePt t="51033" x="6629400" y="4438650"/>
          <p14:tracePt t="51041" x="6635750" y="4438650"/>
          <p14:tracePt t="51054" x="6642100" y="4419600"/>
          <p14:tracePt t="51070" x="6648450" y="4400550"/>
          <p14:tracePt t="51087" x="6654800" y="4387850"/>
          <p14:tracePt t="51103" x="6661150" y="4362450"/>
          <p14:tracePt t="51120" x="6661150" y="4356100"/>
          <p14:tracePt t="51136" x="6661150" y="4337050"/>
          <p14:tracePt t="51153" x="6661150" y="4324350"/>
          <p14:tracePt t="51170" x="6661150" y="4311650"/>
          <p14:tracePt t="51186" x="6648450" y="4292600"/>
          <p14:tracePt t="51204" x="6642100" y="4286250"/>
          <p14:tracePt t="51220" x="6629400" y="4279900"/>
          <p14:tracePt t="51222" x="6623050" y="4273550"/>
          <p14:tracePt t="51237" x="6616700" y="4267200"/>
          <p14:tracePt t="51254" x="6584950" y="4248150"/>
          <p14:tracePt t="51270" x="6559550" y="4241800"/>
          <p14:tracePt t="51286" x="6540500" y="4229100"/>
          <p14:tracePt t="51303" x="6527800" y="4229100"/>
          <p14:tracePt t="51320" x="6496050" y="4229100"/>
          <p14:tracePt t="51336" x="6470650" y="4229100"/>
          <p14:tracePt t="51353" x="6445250" y="4229100"/>
          <p14:tracePt t="51370" x="6413500" y="4235450"/>
          <p14:tracePt t="51386" x="6400800" y="4248150"/>
          <p14:tracePt t="51403" x="6381750" y="4267200"/>
          <p14:tracePt t="51420" x="6375400" y="4279900"/>
          <p14:tracePt t="51436" x="6369050" y="4292600"/>
          <p14:tracePt t="51454" x="6369050" y="4311650"/>
          <p14:tracePt t="51470" x="6369050" y="4337050"/>
          <p14:tracePt t="51487" x="6375400" y="4362450"/>
          <p14:tracePt t="51503" x="6394450" y="4394200"/>
          <p14:tracePt t="51520" x="6419850" y="4425950"/>
          <p14:tracePt t="51536" x="6464300" y="4457700"/>
          <p14:tracePt t="51553" x="6521450" y="4483100"/>
          <p14:tracePt t="51569" x="6565900" y="4495800"/>
          <p14:tracePt t="51586" x="6597650" y="4502150"/>
          <p14:tracePt t="51603" x="6616700" y="4502150"/>
          <p14:tracePt t="51620" x="6635750" y="4495800"/>
          <p14:tracePt t="51622" x="6642100" y="4489450"/>
          <p14:tracePt t="51636" x="6648450" y="4470400"/>
          <p14:tracePt t="51639" x="6654800" y="4451350"/>
          <p14:tracePt t="51653" x="6661150" y="4438650"/>
          <p14:tracePt t="51655" x="6661150" y="4425950"/>
          <p14:tracePt t="51670" x="6661150" y="4394200"/>
          <p14:tracePt t="51686" x="6661150" y="4356100"/>
          <p14:tracePt t="51703" x="6654800" y="4318000"/>
          <p14:tracePt t="51720" x="6629400" y="4279900"/>
          <p14:tracePt t="51737" x="6604000" y="4254500"/>
          <p14:tracePt t="51753" x="6578600" y="4241800"/>
          <p14:tracePt t="51770" x="6565900" y="4235450"/>
          <p14:tracePt t="51786" x="6553200" y="4235450"/>
          <p14:tracePt t="51803" x="6534150" y="4235450"/>
          <p14:tracePt t="51819" x="6515100" y="4235450"/>
          <p14:tracePt t="51822" x="6508750" y="4235450"/>
          <p14:tracePt t="51836" x="6489700" y="4235450"/>
          <p14:tracePt t="51853" x="6477000" y="4241800"/>
          <p14:tracePt t="51869" x="6464300" y="4248150"/>
          <p14:tracePt t="51886" x="6451600" y="4267200"/>
          <p14:tracePt t="51911" x="6451600" y="4279900"/>
          <p14:tracePt t="51919" x="6451600" y="4286250"/>
          <p14:tracePt t="51936" x="6451600" y="4292600"/>
          <p14:tracePt t="51953" x="6451600" y="4298950"/>
          <p14:tracePt t="52422" x="0" y="0"/>
        </p14:tracePtLst>
        <p14:tracePtLst>
          <p14:tracePt t="58154" x="3816350" y="4756150"/>
          <p14:tracePt t="58167" x="3905250" y="4756150"/>
          <p14:tracePt t="58184" x="3975100" y="4756150"/>
          <p14:tracePt t="58201" x="4032250" y="4756150"/>
          <p14:tracePt t="58220" x="4076700" y="4756150"/>
          <p14:tracePt t="58224" x="4089400" y="4756150"/>
          <p14:tracePt t="58237" x="4108450" y="4756150"/>
          <p14:tracePt t="58251" x="4133850" y="4762500"/>
          <p14:tracePt t="58268" x="4146550" y="4762500"/>
          <p14:tracePt t="58990" x="0" y="0"/>
        </p14:tracePtLst>
        <p14:tracePtLst>
          <p14:tracePt t="63361" x="4337050" y="4540250"/>
          <p14:tracePt t="63416" x="4337050" y="4546600"/>
          <p14:tracePt t="63433" x="4337050" y="4565650"/>
          <p14:tracePt t="63449" x="4337050" y="4597400"/>
          <p14:tracePt t="63454" x="4337050" y="4603750"/>
          <p14:tracePt t="63466" x="4343400" y="4622800"/>
          <p14:tracePt t="63482" x="4349750" y="4654550"/>
          <p14:tracePt t="63499" x="4349750" y="4679950"/>
          <p14:tracePt t="63503" x="4356100" y="4692650"/>
          <p14:tracePt t="63516" x="4356100" y="4699000"/>
          <p14:tracePt t="63520" x="4362450" y="4724400"/>
          <p14:tracePt t="63534" x="4375150" y="4749800"/>
          <p14:tracePt t="63550" x="4387850" y="4781550"/>
          <p14:tracePt t="63566" x="4406900" y="4806950"/>
          <p14:tracePt t="63583" x="4413250" y="4838700"/>
          <p14:tracePt t="63599" x="4432300" y="4851400"/>
          <p14:tracePt t="63616" x="4438650" y="4864100"/>
          <p14:tracePt t="63632" x="4451350" y="4870450"/>
          <p14:tracePt t="63649" x="4464050" y="4883150"/>
          <p14:tracePt t="63665" x="4483100" y="4889500"/>
          <p14:tracePt t="63682" x="4495800" y="4889500"/>
          <p14:tracePt t="63699" x="4508500" y="4889500"/>
          <p14:tracePt t="63703" x="4514850" y="4889500"/>
          <p14:tracePt t="63716" x="4521200" y="4889500"/>
          <p14:tracePt t="63732" x="4533900" y="4889500"/>
          <p14:tracePt t="63750" x="4552950" y="4889500"/>
          <p14:tracePt t="63784" x="4559300" y="4876800"/>
          <p14:tracePt t="63792" x="4559300" y="4870450"/>
          <p14:tracePt t="63808" x="4559300" y="4857750"/>
          <p14:tracePt t="63816" x="4559300" y="4851400"/>
          <p14:tracePt t="63833" x="4559300" y="4832350"/>
          <p14:tracePt t="63849" x="4552950" y="4826000"/>
          <p14:tracePt t="63865" x="4546600" y="4819650"/>
          <p14:tracePt t="63912" x="4540250" y="4819650"/>
          <p14:tracePt t="63927" x="4533900" y="4826000"/>
          <p14:tracePt t="63937" x="4527550" y="4845050"/>
          <p14:tracePt t="63949" x="4527550" y="4864100"/>
          <p14:tracePt t="63966" x="4521200" y="4965700"/>
          <p14:tracePt t="63982" x="4521200" y="5010150"/>
          <p14:tracePt t="63999" x="4521200" y="5035550"/>
          <p14:tracePt t="64016" x="4521200" y="5048250"/>
          <p14:tracePt t="64064" x="4514850" y="5054600"/>
          <p14:tracePt t="64088" x="4508500" y="5054600"/>
          <p14:tracePt t="64103" x="4489450" y="5054600"/>
          <p14:tracePt t="64116" x="4483100" y="5054600"/>
          <p14:tracePt t="64132" x="4464050" y="5054600"/>
          <p14:tracePt t="64135" x="4457700" y="5054600"/>
          <p14:tracePt t="64149" x="4451350" y="5054600"/>
          <p14:tracePt t="64165" x="4445000" y="5054600"/>
          <p14:tracePt t="64254" x="0" y="0"/>
        </p14:tracePtLst>
        <p14:tracePtLst>
          <p14:tracePt t="65115" x="4387850" y="4527550"/>
          <p14:tracePt t="65137" x="4387850" y="4533900"/>
          <p14:tracePt t="65157" x="4381500" y="4572000"/>
          <p14:tracePt t="65175" x="4375150" y="4616450"/>
          <p14:tracePt t="65193" x="4362450" y="4648200"/>
          <p14:tracePt t="65202" x="4362450" y="4654550"/>
          <p14:tracePt t="65215" x="4362450" y="4673600"/>
          <p14:tracePt t="65232" x="4362450" y="4699000"/>
          <p14:tracePt t="65248" x="4362450" y="4711700"/>
          <p14:tracePt t="65265" x="4362450" y="4730750"/>
          <p14:tracePt t="65282" x="4362450" y="4749800"/>
          <p14:tracePt t="65298" x="4368800" y="4787900"/>
          <p14:tracePt t="65315" x="4381500" y="4813300"/>
          <p14:tracePt t="65331" x="4394200" y="4838700"/>
          <p14:tracePt t="65348" x="4400550" y="4845050"/>
          <p14:tracePt t="65365" x="4406900" y="4851400"/>
          <p14:tracePt t="65381" x="4419600" y="4851400"/>
          <p14:tracePt t="65398" x="4425950" y="4857750"/>
          <p14:tracePt t="65423" x="4432300" y="4857750"/>
          <p14:tracePt t="65438" x="4438650" y="4857750"/>
          <p14:tracePt t="65448" x="4445000" y="4857750"/>
          <p14:tracePt t="65465" x="4457700" y="4857750"/>
          <p14:tracePt t="65481" x="4464050" y="4851400"/>
          <p14:tracePt t="65498" x="4464050" y="4845050"/>
          <p14:tracePt t="65516" x="4464050" y="4832350"/>
          <p14:tracePt t="65533" x="4464050" y="4826000"/>
          <p14:tracePt t="66495" x="0" y="0"/>
        </p14:tracePtLst>
        <p14:tracePtLst>
          <p14:tracePt t="67817" x="4356100" y="4540250"/>
          <p14:tracePt t="67888" x="4349750" y="4533900"/>
          <p14:tracePt t="67912" x="4343400" y="4540250"/>
          <p14:tracePt t="67927" x="4330700" y="4559300"/>
          <p14:tracePt t="67938" x="4330700" y="4565650"/>
          <p14:tracePt t="67948" x="4330700" y="4584700"/>
          <p14:tracePt t="67964" x="4324350" y="4610100"/>
          <p14:tracePt t="67981" x="4318000" y="4635500"/>
          <p14:tracePt t="67983" x="4318000" y="4648200"/>
          <p14:tracePt t="67998" x="4318000" y="4679950"/>
          <p14:tracePt t="68014" x="4318000" y="4699000"/>
          <p14:tracePt t="68032" x="4318000" y="4730750"/>
          <p14:tracePt t="68048" x="4318000" y="4756150"/>
          <p14:tracePt t="68064" x="4318000" y="4775200"/>
          <p14:tracePt t="68081" x="4330700" y="4794250"/>
          <p14:tracePt t="68098" x="4343400" y="4819650"/>
          <p14:tracePt t="68115" x="4362450" y="4838700"/>
          <p14:tracePt t="68131" x="4368800" y="4864100"/>
          <p14:tracePt t="68134" x="4375150" y="4870450"/>
          <p14:tracePt t="68147" x="4387850" y="4883150"/>
          <p14:tracePt t="68164" x="4400550" y="4902200"/>
          <p14:tracePt t="68166" x="4406900" y="4908550"/>
          <p14:tracePt t="68181" x="4419600" y="4921250"/>
          <p14:tracePt t="68198" x="4451350" y="4940300"/>
          <p14:tracePt t="68214" x="4464050" y="4946650"/>
          <p14:tracePt t="68231" x="4483100" y="4953000"/>
          <p14:tracePt t="68247" x="4495800" y="4953000"/>
          <p14:tracePt t="68265" x="4502150" y="4953000"/>
          <p14:tracePt t="68281" x="4514850" y="4953000"/>
          <p14:tracePt t="68298" x="4521200" y="4953000"/>
          <p14:tracePt t="68314" x="4533900" y="4946650"/>
          <p14:tracePt t="68331" x="4533900" y="4933950"/>
          <p14:tracePt t="68348" x="4533900" y="4914900"/>
          <p14:tracePt t="68352" x="4533900" y="4895850"/>
          <p14:tracePt t="68364" x="4533900" y="4883150"/>
          <p14:tracePt t="68381" x="4533900" y="4845050"/>
          <p14:tracePt t="68383" x="4527550" y="4826000"/>
          <p14:tracePt t="68397" x="4502150" y="4806950"/>
          <p14:tracePt t="68414" x="4483100" y="4787900"/>
          <p14:tracePt t="68430" x="4470400" y="4787900"/>
          <p14:tracePt t="68447" x="4464050" y="4787900"/>
          <p14:tracePt t="68512" x="4451350" y="4787900"/>
          <p14:tracePt t="68544" x="4445000" y="4794250"/>
          <p14:tracePt t="68568" x="4438650" y="4806950"/>
          <p14:tracePt t="68585" x="4438650" y="4813300"/>
          <p14:tracePt t="68599" x="4438650" y="4826000"/>
          <p14:tracePt t="68614" x="4438650" y="4838700"/>
          <p14:tracePt t="68631" x="4438650" y="4857750"/>
          <p14:tracePt t="68647" x="4438650" y="4883150"/>
          <p14:tracePt t="68664" x="4438650" y="4902200"/>
          <p14:tracePt t="68680" x="4438650" y="4927600"/>
          <p14:tracePt t="68697" x="4438650" y="4953000"/>
          <p14:tracePt t="68714" x="4438650" y="4959350"/>
          <p14:tracePt t="68730" x="4438650" y="4965700"/>
          <p14:tracePt t="68747" x="4438650" y="4978400"/>
          <p14:tracePt t="68764" x="4438650" y="4984750"/>
          <p14:tracePt t="68839" x="4432300" y="4991100"/>
          <p14:tracePt t="68855" x="4425950" y="4991100"/>
          <p14:tracePt t="68871" x="4419600" y="4991100"/>
          <p14:tracePt t="68887" x="4413250" y="4991100"/>
          <p14:tracePt t="68927" x="4406900" y="4991100"/>
          <p14:tracePt t="68935" x="4400550" y="4991100"/>
          <p14:tracePt t="68959" x="4394200" y="4991100"/>
          <p14:tracePt t="69097" x="4387850" y="4991100"/>
          <p14:tracePt t="69104" x="4375150" y="4991100"/>
          <p14:tracePt t="69105" x="0" y="0"/>
        </p14:tracePtLst>
        <p14:tracePtLst>
          <p14:tracePt t="69675" x="4343400" y="4476750"/>
          <p14:tracePt t="69728" x="4343400" y="4489450"/>
          <p14:tracePt t="69736" x="4343400" y="4495800"/>
          <p14:tracePt t="69747" x="4343400" y="4508500"/>
          <p14:tracePt t="69763" x="4343400" y="4533900"/>
          <p14:tracePt t="69780" x="4343400" y="4559300"/>
          <p14:tracePt t="69783" x="4343400" y="4584700"/>
          <p14:tracePt t="69797" x="4337050" y="4603750"/>
          <p14:tracePt t="69814" x="4324350" y="4660900"/>
          <p14:tracePt t="69830" x="4324350" y="4705350"/>
          <p14:tracePt t="69847" x="4324350" y="4730750"/>
          <p14:tracePt t="69864" x="4324350" y="4762500"/>
          <p14:tracePt t="69880" x="4324350" y="4787900"/>
          <p14:tracePt t="69897" x="4324350" y="4806950"/>
          <p14:tracePt t="69913" x="4324350" y="4826000"/>
          <p14:tracePt t="69930" x="4324350" y="4851400"/>
          <p14:tracePt t="69947" x="4337050" y="4864100"/>
          <p14:tracePt t="69963" x="4349750" y="4876800"/>
          <p14:tracePt t="69980" x="4356100" y="4883150"/>
          <p14:tracePt t="69997" x="4362450" y="4883150"/>
          <p14:tracePt t="70013" x="4375150" y="4883150"/>
          <p14:tracePt t="70030" x="4387850" y="4883150"/>
          <p14:tracePt t="70064" x="4394200" y="4883150"/>
          <p14:tracePt t="70614" x="0" y="0"/>
        </p14:tracePtLst>
        <p14:tracePtLst>
          <p14:tracePt t="80889" x="5448300" y="5346700"/>
          <p14:tracePt t="80904" x="5473700" y="5346700"/>
          <p14:tracePt t="80916" x="5492750" y="5346700"/>
          <p14:tracePt t="80927" x="5549900" y="5346700"/>
          <p14:tracePt t="80943" x="5632450" y="5346700"/>
          <p14:tracePt t="80960" x="5740400" y="5346700"/>
          <p14:tracePt t="80976" x="5867400" y="5346700"/>
          <p14:tracePt t="80993" x="5994400" y="5346700"/>
          <p14:tracePt t="81010" x="6102350" y="5346700"/>
          <p14:tracePt t="81026" x="6184900" y="5346700"/>
          <p14:tracePt t="81043" x="6254750" y="5346700"/>
          <p14:tracePt t="81047" x="6273800" y="5346700"/>
          <p14:tracePt t="81060" x="6299200" y="5346700"/>
          <p14:tracePt t="81076" x="6350000" y="5346700"/>
          <p14:tracePt t="81080" x="6362700" y="5346700"/>
          <p14:tracePt t="81095" x="6388100" y="5346700"/>
          <p14:tracePt t="81406" x="0" y="0"/>
        </p14:tracePtLst>
        <p14:tracePtLst>
          <p14:tracePt t="82482" x="4114800" y="5219700"/>
          <p14:tracePt t="82498" x="4114800" y="5232400"/>
          <p14:tracePt t="82511" x="4114800" y="5245100"/>
          <p14:tracePt t="82526" x="4121150" y="5270500"/>
          <p14:tracePt t="82542" x="4133850" y="5302250"/>
          <p14:tracePt t="82559" x="4165600" y="5327650"/>
          <p14:tracePt t="82576" x="4216400" y="5359400"/>
          <p14:tracePt t="82593" x="4292600" y="5384800"/>
          <p14:tracePt t="82610" x="4387850" y="5403850"/>
          <p14:tracePt t="82626" x="4489450" y="5410200"/>
          <p14:tracePt t="82643" x="4552950" y="5410200"/>
          <p14:tracePt t="82659" x="4603750" y="5403850"/>
          <p14:tracePt t="82663" x="4616450" y="5397500"/>
          <p14:tracePt t="82677" x="4622800" y="5391150"/>
          <p14:tracePt t="82692" x="4635500" y="5365750"/>
          <p14:tracePt t="82709" x="4635500" y="5308600"/>
          <p14:tracePt t="82725" x="4635500" y="5257800"/>
          <p14:tracePt t="82742" x="4610100" y="5219700"/>
          <p14:tracePt t="82759" x="4591050" y="5194300"/>
          <p14:tracePt t="82775" x="4559300" y="5175250"/>
          <p14:tracePt t="82792" x="4533900" y="5162550"/>
          <p14:tracePt t="82809" x="4521200" y="5162550"/>
          <p14:tracePt t="82825" x="4508500" y="5162550"/>
          <p14:tracePt t="82842" x="4489450" y="5162550"/>
          <p14:tracePt t="82859" x="4464050" y="5162550"/>
          <p14:tracePt t="82876" x="4425950" y="5168900"/>
          <p14:tracePt t="82892" x="4400550" y="5194300"/>
          <p14:tracePt t="82893" x="4387850" y="5200650"/>
          <p14:tracePt t="82909" x="4375150" y="5213350"/>
          <p14:tracePt t="82926" x="4356100" y="5245100"/>
          <p14:tracePt t="82942" x="4356100" y="5264150"/>
          <p14:tracePt t="82959" x="4356100" y="5289550"/>
          <p14:tracePt t="82976" x="4362450" y="5314950"/>
          <p14:tracePt t="82992" x="4381500" y="5327650"/>
          <p14:tracePt t="83009" x="4406900" y="5334000"/>
          <p14:tracePt t="83025" x="4425950" y="5340350"/>
          <p14:tracePt t="83042" x="4451350" y="5340350"/>
          <p14:tracePt t="83059" x="4457700" y="5340350"/>
          <p14:tracePt t="83075" x="4464050" y="5340350"/>
          <p14:tracePt t="83093" x="4464050" y="5314950"/>
          <p14:tracePt t="83109" x="4451350" y="5283200"/>
          <p14:tracePt t="83110" x="4432300" y="5264150"/>
          <p14:tracePt t="83125" x="4387850" y="5232400"/>
          <p14:tracePt t="83142" x="4330700" y="5213350"/>
          <p14:tracePt t="83159" x="4286250" y="5200650"/>
          <p14:tracePt t="83175" x="4273550" y="5200650"/>
          <p14:tracePt t="83192" x="4260850" y="5200650"/>
          <p14:tracePt t="83209" x="4260850" y="5213350"/>
          <p14:tracePt t="83226" x="4260850" y="5245100"/>
          <p14:tracePt t="83242" x="4260850" y="5295900"/>
          <p14:tracePt t="83259" x="4273550" y="5327650"/>
          <p14:tracePt t="83276" x="4298950" y="5340350"/>
          <p14:tracePt t="83292" x="4311650" y="5340350"/>
          <p14:tracePt t="83309" x="4330700" y="5340350"/>
          <p14:tracePt t="83311" x="4349750" y="5340350"/>
          <p14:tracePt t="83326" x="4362450" y="5327650"/>
          <p14:tracePt t="83343" x="4375150" y="5302250"/>
          <p14:tracePt t="83359" x="4375150" y="5289550"/>
          <p14:tracePt t="83376" x="4375150" y="5276850"/>
          <p14:tracePt t="83392" x="4375150" y="5264150"/>
          <p14:tracePt t="84479" x="0" y="0"/>
        </p14:tracePtLst>
        <p14:tracePtLst>
          <p14:tracePt t="85362" x="4940300" y="5067300"/>
          <p14:tracePt t="85376" x="4933950" y="5086350"/>
          <p14:tracePt t="85392" x="4933950" y="5105400"/>
          <p14:tracePt t="85409" x="4933950" y="5124450"/>
          <p14:tracePt t="85425" x="4933950" y="5156200"/>
          <p14:tracePt t="85441" x="4933950" y="5200650"/>
          <p14:tracePt t="85458" x="4940300" y="5226050"/>
          <p14:tracePt t="85475" x="4953000" y="5264150"/>
          <p14:tracePt t="85492" x="4972050" y="5308600"/>
          <p14:tracePt t="85495" x="4984750" y="5327650"/>
          <p14:tracePt t="85508" x="4997450" y="5340350"/>
          <p14:tracePt t="85512" x="5010150" y="5353050"/>
          <p14:tracePt t="85525" x="5022850" y="5359400"/>
          <p14:tracePt t="85542" x="5080000" y="5397500"/>
          <p14:tracePt t="85558" x="5118100" y="5410200"/>
          <p14:tracePt t="85575" x="5149850" y="5416550"/>
          <p14:tracePt t="85591" x="5181600" y="5416550"/>
          <p14:tracePt t="85608" x="5207000" y="5416550"/>
          <p14:tracePt t="85625" x="5232400" y="5397500"/>
          <p14:tracePt t="85642" x="5238750" y="5378450"/>
          <p14:tracePt t="85658" x="5251450" y="5353050"/>
          <p14:tracePt t="85676" x="5264150" y="5327650"/>
          <p14:tracePt t="85678" x="5270500" y="5308600"/>
          <p14:tracePt t="85691" x="5270500" y="5302250"/>
          <p14:tracePt t="85708" x="5270500" y="5270500"/>
          <p14:tracePt t="85712" x="5270500" y="5264150"/>
          <p14:tracePt t="85725" x="5270500" y="5245100"/>
          <p14:tracePt t="85742" x="5251450" y="5200650"/>
          <p14:tracePt t="85758" x="5232400" y="5175250"/>
          <p14:tracePt t="85775" x="5207000" y="5162550"/>
          <p14:tracePt t="85791" x="5194300" y="5156200"/>
          <p14:tracePt t="85808" x="5175250" y="5156200"/>
          <p14:tracePt t="85825" x="5149850" y="5156200"/>
          <p14:tracePt t="85841" x="5137150" y="5156200"/>
          <p14:tracePt t="85858" x="5130800" y="5156200"/>
          <p14:tracePt t="85875" x="5111750" y="5162550"/>
          <p14:tracePt t="85891" x="5105400" y="5187950"/>
          <p14:tracePt t="85908" x="5105400" y="5213350"/>
          <p14:tracePt t="85925" x="5105400" y="5238750"/>
          <p14:tracePt t="85941" x="5111750" y="5264150"/>
          <p14:tracePt t="85958" x="5118100" y="5283200"/>
          <p14:tracePt t="85974" x="5137150" y="5289550"/>
          <p14:tracePt t="85991" x="5143500" y="5295900"/>
          <p14:tracePt t="86008" x="5156200" y="5295900"/>
          <p14:tracePt t="86024" x="5168900" y="5295900"/>
          <p14:tracePt t="86041" x="5175250" y="5295900"/>
          <p14:tracePt t="86058" x="5194300" y="5295900"/>
          <p14:tracePt t="86074" x="5194300" y="5289550"/>
          <p14:tracePt t="86091" x="5194300" y="5270500"/>
          <p14:tracePt t="86108" x="5194300" y="5257800"/>
          <p14:tracePt t="86125" x="5181600" y="5232400"/>
          <p14:tracePt t="86126" x="5168900" y="5219700"/>
          <p14:tracePt t="86141" x="5143500" y="5200650"/>
          <p14:tracePt t="86158" x="5118100" y="5187950"/>
          <p14:tracePt t="86175" x="5111750" y="5187950"/>
          <p14:tracePt t="86232" x="5111750" y="5194300"/>
          <p14:tracePt t="86240" x="5111750" y="5200650"/>
          <p14:tracePt t="86250" x="5111750" y="5207000"/>
          <p14:tracePt t="86260" x="5111750" y="5213350"/>
          <p14:tracePt t="86275" x="5111750" y="5226050"/>
          <p14:tracePt t="86291" x="5118100" y="5238750"/>
          <p14:tracePt t="86308" x="5124450" y="5238750"/>
          <p14:tracePt t="86324" x="5130800" y="5238750"/>
          <p14:tracePt t="86574" x="0" y="0"/>
        </p14:tracePtLst>
        <p14:tracePtLst>
          <p14:tracePt t="86976" x="4870450" y="5219700"/>
          <p14:tracePt t="86983" x="4870450" y="5226050"/>
          <p14:tracePt t="86991" x="4870450" y="5232400"/>
          <p14:tracePt t="87007" x="4870450" y="5251450"/>
          <p14:tracePt t="87024" x="4883150" y="5270500"/>
          <p14:tracePt t="87041" x="4889500" y="5289550"/>
          <p14:tracePt t="87057" x="4908550" y="5308600"/>
          <p14:tracePt t="87074" x="4921250" y="5314950"/>
          <p14:tracePt t="87091" x="4946650" y="5327650"/>
          <p14:tracePt t="87107" x="4972050" y="5334000"/>
          <p14:tracePt t="87124" x="5016500" y="5346700"/>
          <p14:tracePt t="87141" x="5054600" y="5346700"/>
          <p14:tracePt t="87158" x="5137150" y="5340350"/>
          <p14:tracePt t="87174" x="5175250" y="5321300"/>
          <p14:tracePt t="87191" x="5194300" y="5295900"/>
          <p14:tracePt t="87207" x="5213350" y="5276850"/>
          <p14:tracePt t="87225" x="5219700" y="5251450"/>
          <p14:tracePt t="87241" x="5219700" y="5238750"/>
          <p14:tracePt t="87257" x="5226050" y="5213350"/>
          <p14:tracePt t="87274" x="5226050" y="5181600"/>
          <p14:tracePt t="87291" x="5219700" y="5162550"/>
          <p14:tracePt t="87307" x="5213350" y="5143500"/>
          <p14:tracePt t="87324" x="5200650" y="5124450"/>
          <p14:tracePt t="87326" x="5200650" y="5118100"/>
          <p14:tracePt t="87341" x="5187950" y="5105400"/>
          <p14:tracePt t="87358" x="5156200" y="5080000"/>
          <p14:tracePt t="87374" x="5118100" y="5054600"/>
          <p14:tracePt t="87391" x="5080000" y="5041900"/>
          <p14:tracePt t="87408" x="5054600" y="5029200"/>
          <p14:tracePt t="87424" x="5041900" y="5029200"/>
          <p14:tracePt t="87441" x="5029200" y="5029200"/>
          <p14:tracePt t="87457" x="5016500" y="5029200"/>
          <p14:tracePt t="87474" x="4991100" y="5060950"/>
          <p14:tracePt t="87491" x="4978400" y="5099050"/>
          <p14:tracePt t="87507" x="4965700" y="5149850"/>
          <p14:tracePt t="87524" x="4965700" y="5207000"/>
          <p14:tracePt t="87527" x="4965700" y="5226050"/>
          <p14:tracePt t="87541" x="4965700" y="5251450"/>
          <p14:tracePt t="87544" x="4965700" y="5276850"/>
          <p14:tracePt t="87557" x="4965700" y="5321300"/>
          <p14:tracePt t="87574" x="4978400" y="5346700"/>
          <p14:tracePt t="87591" x="5010150" y="5365750"/>
          <p14:tracePt t="87607" x="5054600" y="5391150"/>
          <p14:tracePt t="87624" x="5099050" y="5397500"/>
          <p14:tracePt t="87641" x="5156200" y="5410200"/>
          <p14:tracePt t="87658" x="5207000" y="5410200"/>
          <p14:tracePt t="87675" x="5238750" y="5410200"/>
          <p14:tracePt t="87691" x="5257800" y="5391150"/>
          <p14:tracePt t="87708" x="5270500" y="5365750"/>
          <p14:tracePt t="87724" x="5270500" y="5321300"/>
          <p14:tracePt t="87727" x="5270500" y="5295900"/>
          <p14:tracePt t="87741" x="5270500" y="5264150"/>
          <p14:tracePt t="87757" x="5226050" y="5175250"/>
          <p14:tracePt t="87774" x="5200650" y="5143500"/>
          <p14:tracePt t="87791" x="5175250" y="5124450"/>
          <p14:tracePt t="87807" x="5156200" y="5111750"/>
          <p14:tracePt t="87824" x="5143500" y="5111750"/>
          <p14:tracePt t="87841" x="5130800" y="5111750"/>
          <p14:tracePt t="87857" x="5118100" y="5111750"/>
          <p14:tracePt t="87874" x="5105400" y="5130800"/>
          <p14:tracePt t="87891" x="5092700" y="5168900"/>
          <p14:tracePt t="87907" x="5080000" y="5213350"/>
          <p14:tracePt t="87924" x="5073650" y="5226050"/>
          <p14:tracePt t="87926" x="5073650" y="5238750"/>
          <p14:tracePt t="87941" x="5073650" y="5245100"/>
          <p14:tracePt t="87958" x="5073650" y="5264150"/>
          <p14:tracePt t="87991" x="5092700" y="5264150"/>
          <p14:tracePt t="88007" x="5118100" y="5251450"/>
          <p14:tracePt t="88024" x="5137150" y="5219700"/>
          <p14:tracePt t="88041" x="5149850" y="5187950"/>
          <p14:tracePt t="88057" x="5156200" y="5162550"/>
          <p14:tracePt t="88074" x="5149850" y="5137150"/>
          <p14:tracePt t="88090" x="5124450" y="5124450"/>
          <p14:tracePt t="88107" x="5111750" y="5118100"/>
          <p14:tracePt t="88124" x="5092700" y="5118100"/>
          <p14:tracePt t="88141" x="5073650" y="5118100"/>
          <p14:tracePt t="88142" x="5060950" y="5130800"/>
          <p14:tracePt t="88157" x="5048250" y="5156200"/>
          <p14:tracePt t="88174" x="5048250" y="5187950"/>
          <p14:tracePt t="88190" x="5048250" y="5213350"/>
          <p14:tracePt t="88207" x="5054600" y="5232400"/>
          <p14:tracePt t="88224" x="5073650" y="5245100"/>
          <p14:tracePt t="88240" x="5086350" y="5251450"/>
          <p14:tracePt t="88257" x="5111750" y="5251450"/>
          <p14:tracePt t="88274" x="5124450" y="5251450"/>
          <p14:tracePt t="88290" x="5130800" y="5245100"/>
          <p14:tracePt t="88307" x="5130800" y="5232400"/>
          <p14:tracePt t="88324" x="5130800" y="5226050"/>
          <p14:tracePt t="88340" x="5130800" y="5219700"/>
          <p14:tracePt t="88390" x="5130800" y="5213350"/>
          <p14:tracePt t="88598" x="0" y="0"/>
        </p14:tracePtLst>
        <p14:tracePtLst>
          <p14:tracePt t="103833" x="3759200" y="5448300"/>
          <p14:tracePt t="103856" x="3759200" y="5454650"/>
          <p14:tracePt t="103872" x="3759200" y="5467350"/>
          <p14:tracePt t="103886" x="3759200" y="5486400"/>
          <p14:tracePt t="103902" x="3759200" y="5505450"/>
          <p14:tracePt t="103919" x="3759200" y="5537200"/>
          <p14:tracePt t="103935" x="3759200" y="5562600"/>
          <p14:tracePt t="103952" x="3778250" y="5588000"/>
          <p14:tracePt t="103969" x="3797300" y="5613400"/>
          <p14:tracePt t="103986" x="3816350" y="5632450"/>
          <p14:tracePt t="104002" x="3848100" y="5645150"/>
          <p14:tracePt t="104019" x="3867150" y="5645150"/>
          <p14:tracePt t="104023" x="3879850" y="5645150"/>
          <p14:tracePt t="104035" x="3892550" y="5645150"/>
          <p14:tracePt t="104052" x="3905250" y="5645150"/>
          <p14:tracePt t="104069" x="3924300" y="5645150"/>
          <p14:tracePt t="104085" x="3937000" y="5645150"/>
          <p14:tracePt t="104102" x="3949700" y="5632450"/>
          <p14:tracePt t="104118" x="3949700" y="5619750"/>
          <p14:tracePt t="104135" x="3949700" y="5607050"/>
          <p14:tracePt t="104152" x="3949700" y="5588000"/>
          <p14:tracePt t="104168" x="3949700" y="5568950"/>
          <p14:tracePt t="104185" x="3949700" y="5549900"/>
          <p14:tracePt t="104202" x="3949700" y="5524500"/>
          <p14:tracePt t="104219" x="3937000" y="5492750"/>
          <p14:tracePt t="104223" x="3930650" y="5480050"/>
          <p14:tracePt t="104236" x="3924300" y="5473700"/>
          <p14:tracePt t="104252" x="3917950" y="5454650"/>
          <p14:tracePt t="104254" x="3911600" y="5454650"/>
          <p14:tracePt t="104268" x="3905250" y="5448300"/>
          <p14:tracePt t="104285" x="3898900" y="5441950"/>
          <p14:tracePt t="104302" x="3886200" y="5441950"/>
          <p14:tracePt t="104318" x="3879850" y="5441950"/>
          <p14:tracePt t="104335" x="3873500" y="5441950"/>
          <p14:tracePt t="104352" x="3867150" y="5441950"/>
          <p14:tracePt t="104425" x="3860800" y="5441950"/>
          <p14:tracePt t="104440" x="3854450" y="5441950"/>
          <p14:tracePt t="104457" x="3848100" y="5441950"/>
          <p14:tracePt t="104469" x="3841750" y="5441950"/>
          <p14:tracePt t="104480" x="3835400" y="5441950"/>
          <p14:tracePt t="104662" x="0" y="0"/>
        </p14:tracePtLst>
        <p14:tracePtLst>
          <p14:tracePt t="105037" x="3270250" y="5473700"/>
          <p14:tracePt t="105051" x="3263900" y="5492750"/>
          <p14:tracePt t="105068" x="3263900" y="5505450"/>
          <p14:tracePt t="105085" x="3263900" y="5530850"/>
          <p14:tracePt t="105086" x="3263900" y="5537200"/>
          <p14:tracePt t="105101" x="3263900" y="5549900"/>
          <p14:tracePt t="105118" x="3270250" y="5562600"/>
          <p14:tracePt t="105134" x="3276600" y="5568950"/>
          <p14:tracePt t="105151" x="3314700" y="5568950"/>
          <p14:tracePt t="105168" x="3371850" y="5568950"/>
          <p14:tracePt t="105184" x="3460750" y="5568950"/>
          <p14:tracePt t="105201" x="3562350" y="5568950"/>
          <p14:tracePt t="105218" x="3651250" y="5562600"/>
          <p14:tracePt t="105235" x="3695700" y="5549900"/>
          <p14:tracePt t="105251" x="3708400" y="5543550"/>
          <p14:tracePt t="105268" x="3714750" y="5537200"/>
          <p14:tracePt t="105285" x="3714750" y="5530850"/>
          <p14:tracePt t="105301" x="3714750" y="5511800"/>
          <p14:tracePt t="105318" x="3714750" y="5505450"/>
          <p14:tracePt t="105334" x="3714750" y="5499100"/>
          <p14:tracePt t="105351" x="3714750" y="5486400"/>
          <p14:tracePt t="105368" x="3702050" y="5480050"/>
          <p14:tracePt t="105384" x="3683000" y="5467350"/>
          <p14:tracePt t="105401" x="3663950" y="5454650"/>
          <p14:tracePt t="105418" x="3644900" y="5448300"/>
          <p14:tracePt t="105434" x="3638550" y="5448300"/>
          <p14:tracePt t="105646" x="0" y="0"/>
        </p14:tracePtLst>
        <p14:tracePtLst>
          <p14:tracePt t="106137" x="3321050" y="5441950"/>
          <p14:tracePt t="106151" x="3321050" y="5454650"/>
          <p14:tracePt t="106168" x="3321050" y="5467350"/>
          <p14:tracePt t="106184" x="3321050" y="5480050"/>
          <p14:tracePt t="106201" x="3327400" y="5511800"/>
          <p14:tracePt t="106218" x="3340100" y="5530850"/>
          <p14:tracePt t="106235" x="3378200" y="5556250"/>
          <p14:tracePt t="106251" x="3409950" y="5575300"/>
          <p14:tracePt t="106254" x="3435350" y="5581650"/>
          <p14:tracePt t="106268" x="3460750" y="5588000"/>
          <p14:tracePt t="106284" x="3505200" y="5594350"/>
          <p14:tracePt t="106302" x="3568700" y="5594350"/>
          <p14:tracePt t="106318" x="3594100" y="5594350"/>
          <p14:tracePt t="106335" x="3613150" y="5581650"/>
          <p14:tracePt t="106351" x="3632200" y="5562600"/>
          <p14:tracePt t="106368" x="3644900" y="5537200"/>
          <p14:tracePt t="106384" x="3657600" y="5505450"/>
          <p14:tracePt t="106401" x="3657600" y="5492750"/>
          <p14:tracePt t="106418" x="3657600" y="5473700"/>
          <p14:tracePt t="106434" x="3657600" y="5461000"/>
          <p14:tracePt t="106451" x="3657600" y="5454650"/>
          <p14:tracePt t="106534" x="0" y="0"/>
        </p14:tracePtLst>
        <p14:tracePtLst>
          <p14:tracePt t="114289" x="7092950" y="5981700"/>
          <p14:tracePt t="114382" x="7099300" y="5981700"/>
          <p14:tracePt t="114392" x="7112000" y="5988050"/>
          <p14:tracePt t="114408" x="7124700" y="5988050"/>
          <p14:tracePt t="114415" x="7143750" y="5988050"/>
          <p14:tracePt t="114432" x="7188200" y="5988050"/>
          <p14:tracePt t="114448" x="7239000" y="5988050"/>
          <p14:tracePt t="114465" x="7264400" y="5988050"/>
          <p14:tracePt t="114482" x="7270750" y="5988050"/>
          <p14:tracePt t="114499" x="7283450" y="5988050"/>
          <p14:tracePt t="114515" x="7296150" y="5988050"/>
          <p14:tracePt t="114519" x="7302500" y="5988050"/>
          <p14:tracePt t="114532" x="7308850" y="5988050"/>
          <p14:tracePt t="114549" x="7321550" y="5988050"/>
          <p14:tracePt t="114552" x="7334250" y="5988050"/>
          <p14:tracePt t="114565" x="7340600" y="5988050"/>
          <p14:tracePt t="114790" x="0" y="0"/>
        </p14:tracePtLst>
        <p14:tracePtLst>
          <p14:tracePt t="115546" x="3981450" y="5791200"/>
          <p14:tracePt t="115564" x="3968750" y="5791200"/>
          <p14:tracePt t="115572" x="3962400" y="5797550"/>
          <p14:tracePt t="115582" x="3949700" y="5810250"/>
          <p14:tracePt t="115599" x="3943350" y="5816600"/>
          <p14:tracePt t="115615" x="3937000" y="5822950"/>
          <p14:tracePt t="115647" x="3937000" y="5829300"/>
          <p14:tracePt t="115656" x="3930650" y="5842000"/>
          <p14:tracePt t="115672" x="3924300" y="5861050"/>
          <p14:tracePt t="115681" x="3924300" y="5867400"/>
          <p14:tracePt t="115698" x="3924300" y="5905500"/>
          <p14:tracePt t="115715" x="3924300" y="5943600"/>
          <p14:tracePt t="115719" x="3937000" y="5962650"/>
          <p14:tracePt t="115731" x="3949700" y="5981700"/>
          <p14:tracePt t="115748" x="3968750" y="6007100"/>
          <p14:tracePt t="115765" x="4013200" y="6038850"/>
          <p14:tracePt t="115782" x="4114800" y="6083300"/>
          <p14:tracePt t="115798" x="4184650" y="6096000"/>
          <p14:tracePt t="115814" x="4241800" y="6102350"/>
          <p14:tracePt t="115831" x="4279900" y="6102350"/>
          <p14:tracePt t="115848" x="4311650" y="6102350"/>
          <p14:tracePt t="115864" x="4330700" y="6102350"/>
          <p14:tracePt t="115881" x="4337050" y="6096000"/>
          <p14:tracePt t="115898" x="4356100" y="6083300"/>
          <p14:tracePt t="115914" x="4356100" y="6070600"/>
          <p14:tracePt t="115931" x="4368800" y="6057900"/>
          <p14:tracePt t="115948" x="4381500" y="6032500"/>
          <p14:tracePt t="115951" x="4381500" y="6026150"/>
          <p14:tracePt t="115964" x="4381500" y="6019800"/>
          <p14:tracePt t="115981" x="4387850" y="5981700"/>
          <p14:tracePt t="115998" x="4387850" y="5949950"/>
          <p14:tracePt t="116015" x="4387850" y="5924550"/>
          <p14:tracePt t="116032" x="4381500" y="5892800"/>
          <p14:tracePt t="116048" x="4375150" y="5873750"/>
          <p14:tracePt t="116065" x="4349750" y="5854700"/>
          <p14:tracePt t="116081" x="4330700" y="5842000"/>
          <p14:tracePt t="116098" x="4298950" y="5829300"/>
          <p14:tracePt t="116114" x="4267200" y="5816600"/>
          <p14:tracePt t="116131" x="4229100" y="5797550"/>
          <p14:tracePt t="116148" x="4191000" y="5784850"/>
          <p14:tracePt t="116164" x="4146550" y="5778500"/>
          <p14:tracePt t="116166" x="4121150" y="5772150"/>
          <p14:tracePt t="116181" x="4076700" y="5765800"/>
          <p14:tracePt t="116198" x="4044950" y="5765800"/>
          <p14:tracePt t="116214" x="4000500" y="5753100"/>
          <p14:tracePt t="116231" x="3981450" y="5753100"/>
          <p14:tracePt t="116254" x="3975100" y="5753100"/>
          <p14:tracePt t="116295" x="3962400" y="5753100"/>
          <p14:tracePt t="116311" x="3962400" y="5759450"/>
          <p14:tracePt t="116319" x="3962400" y="5765800"/>
          <p14:tracePt t="116331" x="3962400" y="5772150"/>
          <p14:tracePt t="116348" x="3962400" y="5797550"/>
          <p14:tracePt t="116350" x="3962400" y="5816600"/>
          <p14:tracePt t="116364" x="3962400" y="5842000"/>
          <p14:tracePt t="116381" x="3975100" y="5867400"/>
          <p14:tracePt t="116382" x="3981450" y="5880100"/>
          <p14:tracePt t="116398" x="3994150" y="5911850"/>
          <p14:tracePt t="116414" x="4000500" y="5937250"/>
          <p14:tracePt t="116431" x="4025900" y="5969000"/>
          <p14:tracePt t="116448" x="4064000" y="5988050"/>
          <p14:tracePt t="116464" x="4089400" y="6000750"/>
          <p14:tracePt t="116481" x="4121150" y="6013450"/>
          <p14:tracePt t="116497" x="4140200" y="6013450"/>
          <p14:tracePt t="116514" x="4165600" y="6013450"/>
          <p14:tracePt t="116531" x="4184650" y="6013450"/>
          <p14:tracePt t="116547" x="4216400" y="6013450"/>
          <p14:tracePt t="116564" x="4222750" y="6007100"/>
          <p14:tracePt t="116566" x="4229100" y="6000750"/>
          <p14:tracePt t="116581" x="4229100" y="5988050"/>
          <p14:tracePt t="116598" x="4241800" y="5956300"/>
          <p14:tracePt t="116614" x="4254500" y="5918200"/>
          <p14:tracePt t="116631" x="4267200" y="5880100"/>
          <p14:tracePt t="116648" x="4273550" y="5848350"/>
          <p14:tracePt t="116664" x="4273550" y="5829300"/>
          <p14:tracePt t="116681" x="4273550" y="5803900"/>
          <p14:tracePt t="116697" x="4273550" y="5772150"/>
          <p14:tracePt t="116714" x="4248150" y="5746750"/>
          <p14:tracePt t="116731" x="4210050" y="5727700"/>
          <p14:tracePt t="116747" x="4159250" y="5715000"/>
          <p14:tracePt t="116764" x="4089400" y="5695950"/>
          <p14:tracePt t="116767" x="4064000" y="5695950"/>
          <p14:tracePt t="116781" x="4038600" y="5695950"/>
          <p14:tracePt t="116798" x="3962400" y="5695950"/>
          <p14:tracePt t="116814" x="3905250" y="5702300"/>
          <p14:tracePt t="116831" x="3860800" y="5727700"/>
          <p14:tracePt t="116847" x="3841750" y="5753100"/>
          <p14:tracePt t="116864" x="3829050" y="5778500"/>
          <p14:tracePt t="116881" x="3816350" y="5803900"/>
          <p14:tracePt t="116897" x="3816350" y="5822950"/>
          <p14:tracePt t="116914" x="3816350" y="5842000"/>
          <p14:tracePt t="116931" x="3829050" y="5880100"/>
          <p14:tracePt t="116947" x="3848100" y="5911850"/>
          <p14:tracePt t="116964" x="3892550" y="5943600"/>
          <p14:tracePt t="116981" x="3975100" y="5981700"/>
          <p14:tracePt t="116982" x="4025900" y="6000750"/>
          <p14:tracePt t="116997" x="4159250" y="6032500"/>
          <p14:tracePt t="117014" x="4267200" y="6038850"/>
          <p14:tracePt t="117031" x="4337050" y="6038850"/>
          <p14:tracePt t="117048" x="4362450" y="6038850"/>
          <p14:tracePt t="117064" x="4368800" y="6038850"/>
          <p14:tracePt t="117081" x="4375150" y="6000750"/>
          <p14:tracePt t="117098" x="4375150" y="5975350"/>
          <p14:tracePt t="117114" x="4375150" y="5918200"/>
          <p14:tracePt t="117131" x="4349750" y="5867400"/>
          <p14:tracePt t="117147" x="4324350" y="5835650"/>
          <p14:tracePt t="117164" x="4286250" y="5810250"/>
          <p14:tracePt t="117166" x="4273550" y="5803900"/>
          <p14:tracePt t="117181" x="4260850" y="5797550"/>
          <p14:tracePt t="117182" x="4248150" y="5791200"/>
          <p14:tracePt t="117197" x="4235450" y="5784850"/>
          <p14:tracePt t="117214" x="4216400" y="5784850"/>
          <p14:tracePt t="117231" x="4203700" y="5784850"/>
          <p14:tracePt t="117247" x="4191000" y="5803900"/>
          <p14:tracePt t="117264" x="4191000" y="5829300"/>
          <p14:tracePt t="117281" x="4191000" y="5848350"/>
          <p14:tracePt t="117297" x="4191000" y="5867400"/>
          <p14:tracePt t="117314" x="4191000" y="5886450"/>
          <p14:tracePt t="117331" x="4197350" y="5899150"/>
          <p14:tracePt t="117351" x="4203700" y="5899150"/>
          <p14:tracePt t="117364" x="4210050" y="5899150"/>
          <p14:tracePt t="117381" x="4216400" y="5899150"/>
          <p14:tracePt t="117398" x="4229100" y="5892800"/>
          <p14:tracePt t="117415" x="4235450" y="5886450"/>
          <p14:tracePt t="117431" x="4235450" y="5861050"/>
          <p14:tracePt t="117447" x="4222750" y="5842000"/>
          <p14:tracePt t="117464" x="4197350" y="5829300"/>
          <p14:tracePt t="117481" x="4178300" y="5822950"/>
          <p14:tracePt t="117497" x="4165600" y="5822950"/>
          <p14:tracePt t="117514" x="4152900" y="5822950"/>
          <p14:tracePt t="117532" x="4146550" y="5822950"/>
          <p14:tracePt t="117559" x="4140200" y="5822950"/>
          <p14:tracePt t="117574" x="4140200" y="5829300"/>
          <p14:tracePt t="117583" x="4140200" y="5842000"/>
          <p14:tracePt t="117598" x="4146550" y="5854700"/>
          <p14:tracePt t="117614" x="4152900" y="5861050"/>
          <p14:tracePt t="117630" x="4159250" y="5861050"/>
          <p14:tracePt t="117758" x="0" y="0"/>
        </p14:tracePtLst>
        <p14:tracePtLst>
          <p14:tracePt t="118274" x="3943350" y="5784850"/>
          <p14:tracePt t="118292" x="3937000" y="5784850"/>
          <p14:tracePt t="118305" x="3937000" y="5803900"/>
          <p14:tracePt t="118316" x="3937000" y="5816600"/>
          <p14:tracePt t="118319" x="3937000" y="5835650"/>
          <p14:tracePt t="118331" x="3937000" y="5861050"/>
          <p14:tracePt t="118347" x="3943350" y="5905500"/>
          <p14:tracePt t="118364" x="3962400" y="5949950"/>
          <p14:tracePt t="118366" x="3975100" y="5969000"/>
          <p14:tracePt t="118380" x="3994150" y="5981700"/>
          <p14:tracePt t="118397" x="4025900" y="5994400"/>
          <p14:tracePt t="118414" x="4089400" y="5994400"/>
          <p14:tracePt t="118430" x="4140200" y="5994400"/>
          <p14:tracePt t="118447" x="4165600" y="5981700"/>
          <p14:tracePt t="118463" x="4184650" y="5962650"/>
          <p14:tracePt t="118480" x="4191000" y="5949950"/>
          <p14:tracePt t="118497" x="4197350" y="5930900"/>
          <p14:tracePt t="118514" x="4197350" y="5899150"/>
          <p14:tracePt t="118530" x="4197350" y="5867400"/>
          <p14:tracePt t="118547" x="4197350" y="5829300"/>
          <p14:tracePt t="118563" x="4197350" y="5810250"/>
          <p14:tracePt t="118580" x="4197350" y="5797550"/>
          <p14:tracePt t="118597" x="4197350" y="5784850"/>
          <p14:tracePt t="118614" x="4197350" y="5778500"/>
          <p14:tracePt t="118718" x="0" y="0"/>
        </p14:tracePtLst>
        <p14:tracePtLst>
          <p14:tracePt t="119209" x="3352800" y="5797550"/>
          <p14:tracePt t="11935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编写简单的程序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42561" y="1306269"/>
            <a:ext cx="8001000" cy="5049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编写程序，给定半径，计算圆的面积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278018" y="2349500"/>
            <a:ext cx="2087562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读入半径值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278018" y="3284538"/>
            <a:ext cx="2087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计算面积</a:t>
            </a:r>
          </a:p>
          <a:p>
            <a:pPr algn="ctr"/>
            <a:r>
              <a:rPr lang="zh-CN" altLang="en-US" sz="1600"/>
              <a:t>面积</a:t>
            </a:r>
            <a:r>
              <a:rPr lang="en-US" altLang="zh-CN" sz="1600"/>
              <a:t>=</a:t>
            </a:r>
            <a:r>
              <a:rPr lang="zh-CN" altLang="en-US" sz="1600"/>
              <a:t>半径</a:t>
            </a:r>
            <a:r>
              <a:rPr lang="en-US" altLang="zh-CN" sz="1600"/>
              <a:t>×</a:t>
            </a:r>
            <a:r>
              <a:rPr lang="zh-CN" altLang="en-US" sz="1600"/>
              <a:t>半径</a:t>
            </a:r>
            <a:r>
              <a:rPr lang="en-US" altLang="zh-CN" sz="1600"/>
              <a:t>×</a:t>
            </a:r>
            <a:r>
              <a:rPr lang="el-GR" altLang="zh-CN" sz="1600">
                <a:latin typeface="宋体" pitchFamily="2" charset="-122"/>
              </a:rPr>
              <a:t>π</a:t>
            </a:r>
            <a:endParaRPr lang="el-GR" altLang="en-US" sz="1600">
              <a:latin typeface="宋体" pitchFamily="2" charset="-122"/>
            </a:endParaRPr>
          </a:p>
        </p:txBody>
      </p:sp>
      <p:cxnSp>
        <p:nvCxnSpPr>
          <p:cNvPr id="8" name="自选图形 6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2322593" y="2708275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1278018" y="4437063"/>
            <a:ext cx="2087562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/>
              <a:t>显示面积</a:t>
            </a:r>
          </a:p>
        </p:txBody>
      </p:sp>
      <p:cxnSp>
        <p:nvCxnSpPr>
          <p:cNvPr id="10" name="自选图形 8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2322593" y="3860800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3780448" y="1880700"/>
            <a:ext cx="670579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 </a:t>
            </a:r>
            <a:r>
              <a:rPr lang="en-US" altLang="zh-CN" sz="1600" dirty="0" err="1"/>
              <a:t>testProgram</a:t>
            </a:r>
            <a:r>
              <a:rPr lang="en-US" altLang="zh-CN" sz="1600" dirty="0"/>
              <a:t>;   //java</a:t>
            </a:r>
            <a:r>
              <a:rPr lang="zh-CN" altLang="en-US" sz="1600" dirty="0"/>
              <a:t>的类都在包中</a:t>
            </a:r>
            <a:endParaRPr lang="en-US" altLang="zh-CN" sz="1600" dirty="0"/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默认会</a:t>
            </a:r>
            <a:r>
              <a:rPr lang="en-US" altLang="zh-CN" sz="1600" dirty="0"/>
              <a:t>import </a:t>
            </a:r>
            <a:r>
              <a:rPr lang="en-US" altLang="zh-CN" sz="1600" dirty="0" err="1"/>
              <a:t>java.lang.System</a:t>
            </a:r>
            <a:r>
              <a:rPr lang="zh-CN" altLang="en-US" sz="1600" dirty="0"/>
              <a:t>类</a:t>
            </a:r>
            <a:endParaRPr lang="en-US" altLang="zh-CN" sz="1600" dirty="0"/>
          </a:p>
          <a:p>
            <a:r>
              <a:rPr lang="en-US" altLang="zh-CN" sz="1600" dirty="0"/>
              <a:t>public class </a:t>
            </a:r>
            <a:r>
              <a:rPr lang="en-US" altLang="zh-CN" sz="1600" dirty="0" err="1">
                <a:solidFill>
                  <a:srgbClr val="FF0000"/>
                </a:solidFill>
              </a:rPr>
              <a:t>ComputeArea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static void </a:t>
            </a:r>
            <a:r>
              <a:rPr lang="en-US" altLang="zh-CN" sz="1600" dirty="0">
                <a:solidFill>
                  <a:srgbClr val="0000CC"/>
                </a:solidFill>
              </a:rPr>
              <a:t>main</a:t>
            </a:r>
            <a:r>
              <a:rPr lang="en-US" altLang="zh-CN" sz="1600" dirty="0"/>
              <a:t> 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		//</a:t>
            </a:r>
            <a:r>
              <a:rPr lang="zh-CN" altLang="en-US" sz="1600" dirty="0">
                <a:solidFill>
                  <a:srgbClr val="00B050"/>
                </a:solidFill>
              </a:rPr>
              <a:t>变量定义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00B050"/>
                </a:solidFill>
              </a:rPr>
              <a:t>double radius;  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		double area;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指定半径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radius = 10.0;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chemeClr val="accent5"/>
                </a:solidFill>
              </a:rPr>
              <a:t>//</a:t>
            </a:r>
            <a:r>
              <a:rPr lang="zh-CN" altLang="en-US" sz="1600" dirty="0">
                <a:solidFill>
                  <a:schemeClr val="accent5"/>
                </a:solidFill>
              </a:rPr>
              <a:t>计算面积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>
                <a:solidFill>
                  <a:schemeClr val="accent5"/>
                </a:solidFill>
              </a:rPr>
              <a:t>area = radius * radius * 3.14159;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显示结果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area for the circle of radius " + </a:t>
            </a:r>
          </a:p>
          <a:p>
            <a:r>
              <a:rPr lang="en-US" altLang="zh-CN" sz="1600" dirty="0"/>
              <a:t>				radius + " is " + area);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129"/>
    </mc:Choice>
    <mc:Fallback xmlns="">
      <p:transition spd="slow" advTm="207129"/>
    </mc:Fallback>
  </mc:AlternateContent>
  <p:extLst>
    <p:ext uri="{3A86A75C-4F4B-4683-9AE1-C65F6400EC91}">
      <p14:laserTraceLst xmlns:p14="http://schemas.microsoft.com/office/powerpoint/2010/main">
        <p14:tracePtLst>
          <p14:tracePt t="6472" x="1828800" y="2470150"/>
          <p14:tracePt t="6525" x="1847850" y="2489200"/>
          <p14:tracePt t="6531" x="1847850" y="2495550"/>
          <p14:tracePt t="6547" x="1860550" y="2501900"/>
          <p14:tracePt t="6564" x="1866900" y="2514600"/>
          <p14:tracePt t="6580" x="1892300" y="2520950"/>
          <p14:tracePt t="6597" x="1917700" y="2533650"/>
          <p14:tracePt t="6614" x="1962150" y="2546350"/>
          <p14:tracePt t="6630" x="2038350" y="2559050"/>
          <p14:tracePt t="6647" x="2171700" y="2597150"/>
          <p14:tracePt t="6664" x="2311400" y="2616200"/>
          <p14:tracePt t="6680" x="2438400" y="2628900"/>
          <p14:tracePt t="6684" x="2489200" y="2628900"/>
          <p14:tracePt t="6697" x="2546350" y="2628900"/>
          <p14:tracePt t="6715" x="2647950" y="2628900"/>
          <p14:tracePt t="6731" x="2686050" y="2628900"/>
          <p14:tracePt t="6747" x="2730500" y="2622550"/>
          <p14:tracePt t="6764" x="2762250" y="2603500"/>
          <p14:tracePt t="6780" x="2800350" y="2578100"/>
          <p14:tracePt t="6797" x="2832100" y="2565400"/>
          <p14:tracePt t="6813" x="2851150" y="2540000"/>
          <p14:tracePt t="6830" x="2863850" y="2520950"/>
          <p14:tracePt t="6847" x="2863850" y="2501900"/>
          <p14:tracePt t="6863" x="2863850" y="2482850"/>
          <p14:tracePt t="6880" x="2863850" y="2463800"/>
          <p14:tracePt t="6896" x="2863850" y="2444750"/>
          <p14:tracePt t="6913" x="2863850" y="2419350"/>
          <p14:tracePt t="6914" x="2857500" y="2406650"/>
          <p14:tracePt t="6930" x="2832100" y="2368550"/>
          <p14:tracePt t="6947" x="2800350" y="2343150"/>
          <p14:tracePt t="6963" x="2768600" y="2311400"/>
          <p14:tracePt t="6980" x="2705100" y="2266950"/>
          <p14:tracePt t="6997" x="2635250" y="2241550"/>
          <p14:tracePt t="7013" x="2559050" y="2209800"/>
          <p14:tracePt t="7030" x="2470150" y="2178050"/>
          <p14:tracePt t="7047" x="2381250" y="2165350"/>
          <p14:tracePt t="7063" x="2311400" y="2152650"/>
          <p14:tracePt t="7080" x="2254250" y="2152650"/>
          <p14:tracePt t="7097" x="2171700" y="2152650"/>
          <p14:tracePt t="7099" x="2139950" y="2152650"/>
          <p14:tracePt t="7113" x="2095500" y="2152650"/>
          <p14:tracePt t="7130" x="1987550" y="2171700"/>
          <p14:tracePt t="7147" x="1943100" y="2184400"/>
          <p14:tracePt t="7164" x="1898650" y="2209800"/>
          <p14:tracePt t="7180" x="1866900" y="2228850"/>
          <p14:tracePt t="7197" x="1841500" y="2247900"/>
          <p14:tracePt t="7214" x="1822450" y="2266950"/>
          <p14:tracePt t="7231" x="1809750" y="2286000"/>
          <p14:tracePt t="7247" x="1803400" y="2311400"/>
          <p14:tracePt t="7264" x="1790700" y="2330450"/>
          <p14:tracePt t="7281" x="1784350" y="2362200"/>
          <p14:tracePt t="7283" x="1784350" y="2368550"/>
          <p14:tracePt t="7297" x="1784350" y="2381250"/>
          <p14:tracePt t="7313" x="1784350" y="2406650"/>
          <p14:tracePt t="7330" x="1784350" y="2457450"/>
          <p14:tracePt t="7347" x="1784350" y="2501900"/>
          <p14:tracePt t="7363" x="1797050" y="2533650"/>
          <p14:tracePt t="7380" x="1816100" y="2565400"/>
          <p14:tracePt t="7397" x="1841500" y="2590800"/>
          <p14:tracePt t="7413" x="1879600" y="2622550"/>
          <p14:tracePt t="7430" x="1936750" y="2654300"/>
          <p14:tracePt t="7447" x="2044700" y="2698750"/>
          <p14:tracePt t="7464" x="2146300" y="2730500"/>
          <p14:tracePt t="7480" x="2266950" y="2749550"/>
          <p14:tracePt t="7497" x="2381250" y="2774950"/>
          <p14:tracePt t="7500" x="2438400" y="2781300"/>
          <p14:tracePt t="7513" x="2495550" y="2794000"/>
          <p14:tracePt t="7530" x="2641600" y="2800350"/>
          <p14:tracePt t="7546" x="2717800" y="2800350"/>
          <p14:tracePt t="7563" x="2774950" y="2800350"/>
          <p14:tracePt t="7580" x="2813050" y="2781300"/>
          <p14:tracePt t="7596" x="2838450" y="2749550"/>
          <p14:tracePt t="7613" x="2851150" y="2717800"/>
          <p14:tracePt t="7630" x="2870200" y="2679700"/>
          <p14:tracePt t="7647" x="2882900" y="2647950"/>
          <p14:tracePt t="7663" x="2901950" y="2609850"/>
          <p14:tracePt t="7680" x="2914650" y="2578100"/>
          <p14:tracePt t="7696" x="2914650" y="2552700"/>
          <p14:tracePt t="7713" x="2914650" y="2520950"/>
          <p14:tracePt t="7716" x="2914650" y="2514600"/>
          <p14:tracePt t="7731" x="2914650" y="2489200"/>
          <p14:tracePt t="7747" x="2908300" y="2457450"/>
          <p14:tracePt t="7763" x="2889250" y="2425700"/>
          <p14:tracePt t="7780" x="2863850" y="2406650"/>
          <p14:tracePt t="7797" x="2832100" y="2374900"/>
          <p14:tracePt t="7813" x="2787650" y="2349500"/>
          <p14:tracePt t="7830" x="2736850" y="2324100"/>
          <p14:tracePt t="7847" x="2673350" y="2311400"/>
          <p14:tracePt t="7863" x="2584450" y="2298700"/>
          <p14:tracePt t="7867" x="2552700" y="2298700"/>
          <p14:tracePt t="7880" x="2501900" y="2298700"/>
          <p14:tracePt t="7897" x="2393950" y="2298700"/>
          <p14:tracePt t="7899" x="2343150" y="2298700"/>
          <p14:tracePt t="7913" x="2286000" y="2298700"/>
          <p14:tracePt t="7930" x="2165350" y="2317750"/>
          <p14:tracePt t="7947" x="2101850" y="2330450"/>
          <p14:tracePt t="7963" x="2063750" y="2336800"/>
          <p14:tracePt t="7981" x="2032000" y="2349500"/>
          <p14:tracePt t="7997" x="2012950" y="2362200"/>
          <p14:tracePt t="8013" x="2000250" y="2368550"/>
          <p14:tracePt t="8030" x="1993900" y="2381250"/>
          <p14:tracePt t="8034" x="1987550" y="2381250"/>
          <p14:tracePt t="8047" x="1987550" y="2387600"/>
          <p14:tracePt t="8063" x="1981200" y="2400300"/>
          <p14:tracePt t="8080" x="1974850" y="2432050"/>
          <p14:tracePt t="8084" x="1974850" y="2451100"/>
          <p14:tracePt t="8097" x="1974850" y="2470150"/>
          <p14:tracePt t="8113" x="1974850" y="2489200"/>
          <p14:tracePt t="8131" x="1974850" y="2514600"/>
          <p14:tracePt t="8147" x="1974850" y="2527300"/>
          <p14:tracePt t="8163" x="1981200" y="2533650"/>
          <p14:tracePt t="8180" x="1987550" y="2546350"/>
          <p14:tracePt t="8197" x="1987550" y="2552700"/>
          <p14:tracePt t="8379" x="1993900" y="2552700"/>
          <p14:tracePt t="8379" x="0" y="0"/>
        </p14:tracePtLst>
        <p14:tracePtLst>
          <p14:tracePt t="10445" x="1879600" y="3295650"/>
          <p14:tracePt t="10461" x="1873250" y="3295650"/>
          <p14:tracePt t="10476" x="1866900" y="3295650"/>
          <p14:tracePt t="10501" x="1866900" y="3308350"/>
          <p14:tracePt t="10508" x="1860550" y="3321050"/>
          <p14:tracePt t="10525" x="1860550" y="3333750"/>
          <p14:tracePt t="10534" x="1860550" y="3346450"/>
          <p14:tracePt t="10547" x="1860550" y="3378200"/>
          <p14:tracePt t="10563" x="1860550" y="3409950"/>
          <p14:tracePt t="10579" x="1860550" y="3454400"/>
          <p14:tracePt t="10595" x="1873250" y="3486150"/>
          <p14:tracePt t="10612" x="1898650" y="3536950"/>
          <p14:tracePt t="10629" x="1924050" y="3587750"/>
          <p14:tracePt t="10646" x="1968500" y="3644900"/>
          <p14:tracePt t="10662" x="2019300" y="3702050"/>
          <p14:tracePt t="10679" x="2070100" y="3740150"/>
          <p14:tracePt t="10695" x="2127250" y="3784600"/>
          <p14:tracePt t="10712" x="2190750" y="3816350"/>
          <p14:tracePt t="10729" x="2254250" y="3848100"/>
          <p14:tracePt t="10746" x="2368550" y="3879850"/>
          <p14:tracePt t="10763" x="2470150" y="3898900"/>
          <p14:tracePt t="10779" x="2578100" y="3924300"/>
          <p14:tracePt t="10796" x="2686050" y="3924300"/>
          <p14:tracePt t="10812" x="2825750" y="3924300"/>
          <p14:tracePt t="10829" x="2959100" y="3917950"/>
          <p14:tracePt t="10846" x="3073400" y="3905250"/>
          <p14:tracePt t="10862" x="3149600" y="3879850"/>
          <p14:tracePt t="10879" x="3200400" y="3867150"/>
          <p14:tracePt t="10895" x="3225800" y="3854450"/>
          <p14:tracePt t="10912" x="3257550" y="3835400"/>
          <p14:tracePt t="10915" x="3270250" y="3822700"/>
          <p14:tracePt t="10929" x="3282950" y="3816350"/>
          <p14:tracePt t="10946" x="3289300" y="3790950"/>
          <p14:tracePt t="10963" x="3308350" y="3752850"/>
          <p14:tracePt t="10979" x="3314700" y="3721100"/>
          <p14:tracePt t="10996" x="3314700" y="3689350"/>
          <p14:tracePt t="11013" x="3314700" y="3638550"/>
          <p14:tracePt t="11029" x="3295650" y="3587750"/>
          <p14:tracePt t="11046" x="3257550" y="3524250"/>
          <p14:tracePt t="11063" x="3200400" y="3460750"/>
          <p14:tracePt t="11079" x="3124200" y="3397250"/>
          <p14:tracePt t="11095" x="3048000" y="3340100"/>
          <p14:tracePt t="11112" x="2971800" y="3295650"/>
          <p14:tracePt t="11115" x="2933700" y="3270250"/>
          <p14:tracePt t="11129" x="2901950" y="3251200"/>
          <p14:tracePt t="11145" x="2825750" y="3219450"/>
          <p14:tracePt t="11162" x="2698750" y="3175000"/>
          <p14:tracePt t="11179" x="2609850" y="3162300"/>
          <p14:tracePt t="11195" x="2520950" y="3143250"/>
          <p14:tracePt t="11212" x="2438400" y="3143250"/>
          <p14:tracePt t="11230" x="2336800" y="3143250"/>
          <p14:tracePt t="11246" x="2241550" y="3155950"/>
          <p14:tracePt t="11262" x="2127250" y="3181350"/>
          <p14:tracePt t="11279" x="2025650" y="3213100"/>
          <p14:tracePt t="11296" x="1936750" y="3238500"/>
          <p14:tracePt t="11299" x="1898650" y="3257550"/>
          <p14:tracePt t="11312" x="1873250" y="3270250"/>
          <p14:tracePt t="11329" x="1822450" y="3295650"/>
          <p14:tracePt t="11345" x="1784350" y="3314700"/>
          <p14:tracePt t="11348" x="1778000" y="3321050"/>
          <p14:tracePt t="11362" x="1758950" y="3346450"/>
          <p14:tracePt t="11379" x="1746250" y="3365500"/>
          <p14:tracePt t="11396" x="1739900" y="3390900"/>
          <p14:tracePt t="11412" x="1739900" y="3409950"/>
          <p14:tracePt t="11429" x="1739900" y="3441700"/>
          <p14:tracePt t="11445" x="1739900" y="3479800"/>
          <p14:tracePt t="11462" x="1746250" y="3505200"/>
          <p14:tracePt t="11479" x="1765300" y="3530600"/>
          <p14:tracePt t="11496" x="1797050" y="3568700"/>
          <p14:tracePt t="11499" x="1822450" y="3587750"/>
          <p14:tracePt t="11513" x="1841500" y="3600450"/>
          <p14:tracePt t="11529" x="1892300" y="3638550"/>
          <p14:tracePt t="11533" x="1930400" y="3651250"/>
          <p14:tracePt t="11546" x="2019300" y="3689350"/>
          <p14:tracePt t="11562" x="2152650" y="3727450"/>
          <p14:tracePt t="11579" x="2317750" y="3765550"/>
          <p14:tracePt t="11595" x="2463800" y="3771900"/>
          <p14:tracePt t="11612" x="2584450" y="3771900"/>
          <p14:tracePt t="11629" x="2660650" y="3771900"/>
          <p14:tracePt t="11645" x="2724150" y="3771900"/>
          <p14:tracePt t="11662" x="2787650" y="3752850"/>
          <p14:tracePt t="11679" x="2870200" y="3721100"/>
          <p14:tracePt t="11695" x="2940050" y="3695700"/>
          <p14:tracePt t="11699" x="2965450" y="3670300"/>
          <p14:tracePt t="11712" x="2984500" y="3651250"/>
          <p14:tracePt t="11729" x="3009900" y="3632200"/>
          <p14:tracePt t="11732" x="3016250" y="3619500"/>
          <p14:tracePt t="11745" x="3016250" y="3613150"/>
          <p14:tracePt t="11762" x="3016250" y="3568700"/>
          <p14:tracePt t="11779" x="3016250" y="3530600"/>
          <p14:tracePt t="11796" x="3016250" y="3492500"/>
          <p14:tracePt t="11812" x="2978150" y="3435350"/>
          <p14:tracePt t="11829" x="2940050" y="3384550"/>
          <p14:tracePt t="11845" x="2882900" y="3327400"/>
          <p14:tracePt t="11862" x="2825750" y="3282950"/>
          <p14:tracePt t="11879" x="2781300" y="3257550"/>
          <p14:tracePt t="11895" x="2755900" y="3244850"/>
          <p14:tracePt t="11912" x="2730500" y="3244850"/>
          <p14:tracePt t="11916" x="2724150" y="3244850"/>
          <p14:tracePt t="11929" x="2705100" y="3238500"/>
          <p14:tracePt t="11945" x="2692400" y="3238500"/>
          <p14:tracePt t="11963" x="2667000" y="3238500"/>
          <p14:tracePt t="11979" x="2654300" y="3238500"/>
          <p14:tracePt t="12131" x="0" y="0"/>
        </p14:tracePtLst>
        <p14:tracePtLst>
          <p14:tracePt t="12991" x="1974850" y="4413250"/>
          <p14:tracePt t="12998" x="1968500" y="4413250"/>
          <p14:tracePt t="13013" x="1949450" y="4419600"/>
          <p14:tracePt t="13029" x="1936750" y="4432300"/>
          <p14:tracePt t="13035" x="1930400" y="4438650"/>
          <p14:tracePt t="13045" x="1924050" y="4451350"/>
          <p14:tracePt t="13062" x="1911350" y="4476750"/>
          <p14:tracePt t="13078" x="1905000" y="4489450"/>
          <p14:tracePt t="13095" x="1898650" y="4502150"/>
          <p14:tracePt t="13111" x="1892300" y="4521200"/>
          <p14:tracePt t="13128" x="1885950" y="4540250"/>
          <p14:tracePt t="13144" x="1885950" y="4552950"/>
          <p14:tracePt t="13161" x="1885950" y="4565650"/>
          <p14:tracePt t="13162" x="1885950" y="4578350"/>
          <p14:tracePt t="13178" x="1885950" y="4597400"/>
          <p14:tracePt t="13195" x="1885950" y="4629150"/>
          <p14:tracePt t="13211" x="1911350" y="4648200"/>
          <p14:tracePt t="13229" x="1955800" y="4673600"/>
          <p14:tracePt t="13246" x="2025650" y="4699000"/>
          <p14:tracePt t="13262" x="2108200" y="4724400"/>
          <p14:tracePt t="13279" x="2203450" y="4749800"/>
          <p14:tracePt t="13295" x="2317750" y="4768850"/>
          <p14:tracePt t="13312" x="2457450" y="4794250"/>
          <p14:tracePt t="13315" x="2520950" y="4813300"/>
          <p14:tracePt t="13328" x="2590800" y="4819650"/>
          <p14:tracePt t="13345" x="2711450" y="4845050"/>
          <p14:tracePt t="13362" x="2762250" y="4845050"/>
          <p14:tracePt t="13364" x="2787650" y="4845050"/>
          <p14:tracePt t="13379" x="2825750" y="4845050"/>
          <p14:tracePt t="13395" x="2844800" y="4845050"/>
          <p14:tracePt t="13412" x="2851150" y="4845050"/>
          <p14:tracePt t="13428" x="2863850" y="4845050"/>
          <p14:tracePt t="13445" x="2863850" y="4838700"/>
          <p14:tracePt t="13461" x="2863850" y="4826000"/>
          <p14:tracePt t="13479" x="2870200" y="4806950"/>
          <p14:tracePt t="13495" x="2876550" y="4775200"/>
          <p14:tracePt t="13512" x="2876550" y="4743450"/>
          <p14:tracePt t="13515" x="2876550" y="4730750"/>
          <p14:tracePt t="13529" x="2876550" y="4718050"/>
          <p14:tracePt t="13545" x="2876550" y="4686300"/>
          <p14:tracePt t="13561" x="2870200" y="4667250"/>
          <p14:tracePt t="13564" x="2870200" y="4654550"/>
          <p14:tracePt t="13580" x="2857500" y="4622800"/>
          <p14:tracePt t="13595" x="2838450" y="4591050"/>
          <p14:tracePt t="13612" x="2813050" y="4565650"/>
          <p14:tracePt t="13628" x="2794000" y="4546600"/>
          <p14:tracePt t="13645" x="2762250" y="4521200"/>
          <p14:tracePt t="13661" x="2736850" y="4495800"/>
          <p14:tracePt t="13678" x="2698750" y="4476750"/>
          <p14:tracePt t="13695" x="2654300" y="4451350"/>
          <p14:tracePt t="13711" x="2616200" y="4432300"/>
          <p14:tracePt t="13729" x="2565400" y="4419600"/>
          <p14:tracePt t="13732" x="2540000" y="4413250"/>
          <p14:tracePt t="13745" x="2514600" y="4406900"/>
          <p14:tracePt t="13763" x="2419350" y="4406900"/>
          <p14:tracePt t="13779" x="2330450" y="4406900"/>
          <p14:tracePt t="13795" x="2235200" y="4406900"/>
          <p14:tracePt t="13812" x="2165350" y="4419600"/>
          <p14:tracePt t="13828" x="2108200" y="4438650"/>
          <p14:tracePt t="13845" x="2057400" y="4445000"/>
          <p14:tracePt t="13861" x="2019300" y="4451350"/>
          <p14:tracePt t="13878" x="2000250" y="4464050"/>
          <p14:tracePt t="13895" x="1981200" y="4470400"/>
          <p14:tracePt t="13911" x="1962150" y="4476750"/>
          <p14:tracePt t="13928" x="1949450" y="4489450"/>
          <p14:tracePt t="13931" x="1943100" y="4495800"/>
          <p14:tracePt t="13945" x="1936750" y="4502150"/>
          <p14:tracePt t="13961" x="1930400" y="4521200"/>
          <p14:tracePt t="13979" x="1930400" y="4546600"/>
          <p14:tracePt t="13995" x="1930400" y="4565650"/>
          <p14:tracePt t="14011" x="1930400" y="4578350"/>
          <p14:tracePt t="14028" x="1930400" y="4597400"/>
          <p14:tracePt t="14044" x="1930400" y="4616450"/>
          <p14:tracePt t="14061" x="1936750" y="4635500"/>
          <p14:tracePt t="14078" x="1943100" y="4641850"/>
          <p14:tracePt t="14094" x="1949450" y="4660900"/>
          <p14:tracePt t="14111" x="1974850" y="4673600"/>
          <p14:tracePt t="14128" x="2006600" y="4699000"/>
          <p14:tracePt t="14144" x="2057400" y="4718050"/>
          <p14:tracePt t="14161" x="2120900" y="4730750"/>
          <p14:tracePt t="14178" x="2241550" y="4749800"/>
          <p14:tracePt t="14195" x="2330450" y="4768850"/>
          <p14:tracePt t="14211" x="2387600" y="4768850"/>
          <p14:tracePt t="14229" x="2432050" y="4768850"/>
          <p14:tracePt t="14245" x="2457450" y="4768850"/>
          <p14:tracePt t="14262" x="2476500" y="4768850"/>
          <p14:tracePt t="14278" x="2489200" y="4762500"/>
          <p14:tracePt t="14295" x="2501900" y="4756150"/>
          <p14:tracePt t="14312" x="2508250" y="4749800"/>
          <p14:tracePt t="14328" x="2520950" y="4743450"/>
          <p14:tracePt t="14332" x="2520950" y="4737100"/>
          <p14:tracePt t="14344" x="2527300" y="4724400"/>
          <p14:tracePt t="14361" x="2540000" y="4711700"/>
          <p14:tracePt t="14379" x="2552700" y="4686300"/>
          <p14:tracePt t="14395" x="2559050" y="4673600"/>
          <p14:tracePt t="14411" x="2559050" y="4667250"/>
          <p14:tracePt t="14428" x="2565400" y="4648200"/>
          <p14:tracePt t="14444" x="2571750" y="4641850"/>
          <p14:tracePt t="14478" x="2571750" y="4635500"/>
          <p14:tracePt t="14516" x="2571750" y="4629150"/>
          <p14:tracePt t="14967" x="2571750" y="4622800"/>
          <p14:tracePt t="14982" x="2571750" y="4616450"/>
          <p14:tracePt t="14987" x="0" y="0"/>
        </p14:tracePtLst>
        <p14:tracePtLst>
          <p14:tracePt t="22821" x="3911600" y="2597150"/>
          <p14:tracePt t="22910" x="3930650" y="2597150"/>
          <p14:tracePt t="22917" x="3962400" y="2597150"/>
          <p14:tracePt t="22925" x="4000500" y="2597150"/>
          <p14:tracePt t="22942" x="4140200" y="2597150"/>
          <p14:tracePt t="22958" x="4311650" y="2597150"/>
          <p14:tracePt t="22975" x="4489450" y="2597150"/>
          <p14:tracePt t="22992" x="4648200" y="2597150"/>
          <p14:tracePt t="22996" x="4711700" y="2597150"/>
          <p14:tracePt t="23008" x="4775200" y="2597150"/>
          <p14:tracePt t="23025" x="4870450" y="2597150"/>
          <p14:tracePt t="23042" x="4991100" y="2597150"/>
          <p14:tracePt t="23059" x="5073650" y="2597150"/>
          <p14:tracePt t="23075" x="5162550" y="2597150"/>
          <p14:tracePt t="23092" x="5257800" y="2597150"/>
          <p14:tracePt t="23109" x="5353050" y="2597150"/>
          <p14:tracePt t="23125" x="5448300" y="2597150"/>
          <p14:tracePt t="23142" x="5549900" y="2597150"/>
          <p14:tracePt t="23158" x="5626100" y="2597150"/>
          <p14:tracePt t="23175" x="5670550" y="2597150"/>
          <p14:tracePt t="23179" x="5695950" y="2597150"/>
          <p14:tracePt t="23191" x="5708650" y="2597150"/>
          <p14:tracePt t="23208" x="5753100" y="2597150"/>
          <p14:tracePt t="23224" x="5784850" y="2597150"/>
          <p14:tracePt t="23241" x="5810250" y="2597150"/>
          <p14:tracePt t="23243" x="5822950" y="2597150"/>
          <p14:tracePt t="23258" x="5829300" y="2597150"/>
          <p14:tracePt t="23571" x="0" y="0"/>
        </p14:tracePtLst>
        <p14:tracePtLst>
          <p14:tracePt t="25229" x="3917950" y="2609850"/>
          <p14:tracePt t="25285" x="3924300" y="2609850"/>
          <p14:tracePt t="25293" x="3930650" y="2609850"/>
          <p14:tracePt t="25300" x="3943350" y="2609850"/>
          <p14:tracePt t="25309" x="3949700" y="2609850"/>
          <p14:tracePt t="25325" x="3994150" y="2609850"/>
          <p14:tracePt t="25341" x="4057650" y="2609850"/>
          <p14:tracePt t="25358" x="4152900" y="2609850"/>
          <p14:tracePt t="25374" x="4267200" y="2609850"/>
          <p14:tracePt t="25391" x="4387850" y="2609850"/>
          <p14:tracePt t="25407" x="4495800" y="2609850"/>
          <p14:tracePt t="25424" x="4591050" y="2609850"/>
          <p14:tracePt t="25440" x="4667250" y="2609850"/>
          <p14:tracePt t="25443" x="4699000" y="2609850"/>
          <p14:tracePt t="25457" x="4730750" y="2609850"/>
          <p14:tracePt t="25474" x="4800600" y="2609850"/>
          <p14:tracePt t="25490" x="4838700" y="2609850"/>
          <p14:tracePt t="25507" x="4864100" y="2609850"/>
          <p14:tracePt t="25524" x="4883150" y="2609850"/>
          <p14:tracePt t="25542" x="4902200" y="2609850"/>
          <p14:tracePt t="25547" x="4914900" y="2609850"/>
          <p14:tracePt t="25557" x="4921250" y="2609850"/>
          <p14:tracePt t="25575" x="4933950" y="2609850"/>
          <p14:tracePt t="25591" x="4959350" y="2609850"/>
          <p14:tracePt t="25596" x="4972050" y="2609850"/>
          <p14:tracePt t="25608" x="4984750" y="2609850"/>
          <p14:tracePt t="25624" x="5035550" y="2609850"/>
          <p14:tracePt t="25641" x="5073650" y="2609850"/>
          <p14:tracePt t="25644" x="5099050" y="2609850"/>
          <p14:tracePt t="25657" x="5118100" y="2609850"/>
          <p14:tracePt t="25675" x="5168900" y="2609850"/>
          <p14:tracePt t="25691" x="5187950" y="2609850"/>
          <p14:tracePt t="25707" x="5213350" y="2609850"/>
          <p14:tracePt t="25724" x="5232400" y="2609850"/>
          <p14:tracePt t="25740" x="5257800" y="2609850"/>
          <p14:tracePt t="25757" x="5276850" y="2609850"/>
          <p14:tracePt t="25774" x="5289550" y="2609850"/>
          <p14:tracePt t="25790" x="5295900" y="2609850"/>
          <p14:tracePt t="25808" x="5321300" y="2609850"/>
          <p14:tracePt t="25825" x="5334000" y="2609850"/>
          <p14:tracePt t="25841" x="5346700" y="2609850"/>
          <p14:tracePt t="25844" x="5359400" y="2609850"/>
          <p14:tracePt t="25859" x="5378450" y="2609850"/>
          <p14:tracePt t="25875" x="5397500" y="2609850"/>
          <p14:tracePt t="25891" x="5422900" y="2609850"/>
          <p14:tracePt t="25907" x="5454650" y="2609850"/>
          <p14:tracePt t="25924" x="5486400" y="2609850"/>
          <p14:tracePt t="25941" x="5518150" y="2609850"/>
          <p14:tracePt t="25957" x="5556250" y="2609850"/>
          <p14:tracePt t="25974" x="5575300" y="2609850"/>
          <p14:tracePt t="25991" x="5594350" y="2609850"/>
          <p14:tracePt t="26007" x="5613400" y="2609850"/>
          <p14:tracePt t="26011" x="5626100" y="2609850"/>
          <p14:tracePt t="26024" x="5632450" y="2609850"/>
          <p14:tracePt t="26040" x="5657850" y="2609850"/>
          <p14:tracePt t="26044" x="5664200" y="2609850"/>
          <p14:tracePt t="26057" x="5676900" y="2609850"/>
          <p14:tracePt t="26075" x="5708650" y="2609850"/>
          <p14:tracePt t="26091" x="5727700" y="2609850"/>
          <p14:tracePt t="26108" x="5746750" y="2609850"/>
          <p14:tracePt t="26125" x="5765800" y="2609850"/>
          <p14:tracePt t="26141" x="5784850" y="2609850"/>
          <p14:tracePt t="26157" x="5810250" y="2609850"/>
          <p14:tracePt t="26174" x="5816600" y="2609850"/>
          <p14:tracePt t="26190" x="5829300" y="2603500"/>
          <p14:tracePt t="26207" x="5842000" y="2603500"/>
          <p14:tracePt t="26224" x="5848350" y="2597150"/>
          <p14:tracePt t="26240" x="5861050" y="2597150"/>
          <p14:tracePt t="26244" x="5867400" y="2590800"/>
          <p14:tracePt t="26260" x="5873750" y="2590800"/>
          <p14:tracePt t="26274" x="5880100" y="2590800"/>
          <p14:tracePt t="26290" x="5892800" y="2590800"/>
          <p14:tracePt t="26308" x="5899150" y="2590800"/>
          <p14:tracePt t="26324" x="5899150" y="2584450"/>
          <p14:tracePt t="26347" x="5905500" y="2584450"/>
          <p14:tracePt t="26357" x="5911850" y="2578100"/>
          <p14:tracePt t="26388" x="5911850" y="2571750"/>
          <p14:tracePt t="26437" x="5918200" y="2559050"/>
          <p14:tracePt t="26486" x="5918200" y="2552700"/>
          <p14:tracePt t="26493" x="5918200" y="2546350"/>
          <p14:tracePt t="26509" x="5918200" y="2540000"/>
          <p14:tracePt t="26527" x="5918200" y="2533650"/>
          <p14:tracePt t="26542" x="5918200" y="2520950"/>
          <p14:tracePt t="26558" x="5911850" y="2508250"/>
          <p14:tracePt t="26576" x="5905500" y="2501900"/>
          <p14:tracePt t="26591" x="5892800" y="2489200"/>
          <p14:tracePt t="26596" x="5886450" y="2489200"/>
          <p14:tracePt t="26607" x="5873750" y="2482850"/>
          <p14:tracePt t="26624" x="5842000" y="2470150"/>
          <p14:tracePt t="26640" x="5822950" y="2470150"/>
          <p14:tracePt t="26644" x="5810250" y="2470150"/>
          <p14:tracePt t="26657" x="5797550" y="2470150"/>
          <p14:tracePt t="26674" x="5753100" y="2470150"/>
          <p14:tracePt t="26691" x="5721350" y="2470150"/>
          <p14:tracePt t="26707" x="5676900" y="2470150"/>
          <p14:tracePt t="26724" x="5632450" y="2470150"/>
          <p14:tracePt t="26740" x="5581650" y="2470150"/>
          <p14:tracePt t="26757" x="5530850" y="2470150"/>
          <p14:tracePt t="26774" x="5492750" y="2470150"/>
          <p14:tracePt t="26790" x="5461000" y="2470150"/>
          <p14:tracePt t="26807" x="5429250" y="2482850"/>
          <p14:tracePt t="26823" x="5416550" y="2489200"/>
          <p14:tracePt t="26840" x="5397500" y="2495550"/>
          <p14:tracePt t="26859" x="5378450" y="2508250"/>
          <p14:tracePt t="26875" x="5359400" y="2520950"/>
          <p14:tracePt t="26890" x="5353050" y="2527300"/>
          <p14:tracePt t="26907" x="5346700" y="2533650"/>
          <p14:tracePt t="26924" x="5340350" y="2546350"/>
          <p14:tracePt t="26940" x="5340350" y="2552700"/>
          <p14:tracePt t="26957" x="5340350" y="2559050"/>
          <p14:tracePt t="26974" x="5340350" y="2565400"/>
          <p14:tracePt t="27007" x="5340350" y="2571750"/>
          <p14:tracePt t="27674" x="0" y="0"/>
        </p14:tracePtLst>
        <p14:tracePtLst>
          <p14:tracePt t="30419" x="4883150" y="2616200"/>
          <p14:tracePt t="30427" x="4876800" y="2616200"/>
          <p14:tracePt t="30444" x="4876800" y="2622550"/>
          <p14:tracePt t="30456" x="4889500" y="2628900"/>
          <p14:tracePt t="30472" x="4940300" y="2635250"/>
          <p14:tracePt t="30489" x="5010150" y="2635250"/>
          <p14:tracePt t="30491" x="5080000" y="2635250"/>
          <p14:tracePt t="30506" x="5226050" y="2635250"/>
          <p14:tracePt t="30523" x="5403850" y="2635250"/>
          <p14:tracePt t="30539" x="5562600" y="2635250"/>
          <p14:tracePt t="30556" x="5670550" y="2635250"/>
          <p14:tracePt t="30573" x="5734050" y="2635250"/>
          <p14:tracePt t="30590" x="5772150" y="2635250"/>
          <p14:tracePt t="30606" x="5797550" y="2635250"/>
          <p14:tracePt t="30622" x="5829300" y="2635250"/>
          <p14:tracePt t="30639" x="5854700" y="2635250"/>
          <p14:tracePt t="30656" x="5873750" y="2635250"/>
          <p14:tracePt t="30659" x="5880100" y="2635250"/>
          <p14:tracePt t="30755" x="0" y="0"/>
        </p14:tracePtLst>
        <p14:tracePtLst>
          <p14:tracePt t="31477" x="4768850" y="2851150"/>
          <p14:tracePt t="31547" x="4787900" y="2851150"/>
          <p14:tracePt t="31554" x="4806950" y="2851150"/>
          <p14:tracePt t="31563" x="4838700" y="2851150"/>
          <p14:tracePt t="31572" x="4883150" y="2851150"/>
          <p14:tracePt t="31588" x="5022850" y="2851150"/>
          <p14:tracePt t="31605" x="5200650" y="2851150"/>
          <p14:tracePt t="31622" x="5397500" y="2851150"/>
          <p14:tracePt t="31639" x="5619750" y="2851150"/>
          <p14:tracePt t="31655" x="5842000" y="2851150"/>
          <p14:tracePt t="31672" x="6057900" y="2851150"/>
          <p14:tracePt t="31688" x="6280150" y="2851150"/>
          <p14:tracePt t="31705" x="6502400" y="2851150"/>
          <p14:tracePt t="31722" x="6794500" y="2851150"/>
          <p14:tracePt t="31738" x="6972300" y="2851150"/>
          <p14:tracePt t="31755" x="7131050" y="2851150"/>
          <p14:tracePt t="31772" x="7251700" y="2851150"/>
          <p14:tracePt t="31788" x="7327900" y="2851150"/>
          <p14:tracePt t="31805" x="7391400" y="2851150"/>
          <p14:tracePt t="31822" x="7454900" y="2851150"/>
          <p14:tracePt t="31839" x="7512050" y="2851150"/>
          <p14:tracePt t="31856" x="7562850" y="2851150"/>
          <p14:tracePt t="31859" x="7575550" y="2851150"/>
          <p14:tracePt t="31873" x="7581900" y="2851150"/>
          <p14:tracePt t="31889" x="7588250" y="2851150"/>
          <p14:tracePt t="32011" x="0" y="0"/>
        </p14:tracePtLst>
        <p14:tracePtLst>
          <p14:tracePt t="32766" x="5626100" y="2984500"/>
          <p14:tracePt t="32829" x="5626100" y="2990850"/>
          <p14:tracePt t="32838" x="5626100" y="3009900"/>
          <p14:tracePt t="32845" x="5626100" y="3028950"/>
          <p14:tracePt t="32856" x="5626100" y="3073400"/>
          <p14:tracePt t="32872" x="5638800" y="3149600"/>
          <p14:tracePt t="32889" x="5657850" y="3257550"/>
          <p14:tracePt t="32893" x="5664200" y="3314700"/>
          <p14:tracePt t="32906" x="5676900" y="3378200"/>
          <p14:tracePt t="32922" x="5702300" y="3511550"/>
          <p14:tracePt t="32939" x="5746750" y="3708400"/>
          <p14:tracePt t="32955" x="5772150" y="3835400"/>
          <p14:tracePt t="32971" x="5803900" y="3968750"/>
          <p14:tracePt t="32988" x="5842000" y="4083050"/>
          <p14:tracePt t="33005" x="5880100" y="4171950"/>
          <p14:tracePt t="33021" x="5930900" y="4267200"/>
          <p14:tracePt t="33038" x="5975350" y="4349750"/>
          <p14:tracePt t="33055" x="6019800" y="4425950"/>
          <p14:tracePt t="33071" x="6064250" y="4502150"/>
          <p14:tracePt t="33089" x="6108700" y="4572000"/>
          <p14:tracePt t="33091" x="6134100" y="4622800"/>
          <p14:tracePt t="33105" x="6153150" y="4660900"/>
          <p14:tracePt t="33122" x="6229350" y="4768850"/>
          <p14:tracePt t="33138" x="6280150" y="4838700"/>
          <p14:tracePt t="33155" x="6337300" y="4895850"/>
          <p14:tracePt t="33171" x="6413500" y="4946650"/>
          <p14:tracePt t="33188" x="6483350" y="4991100"/>
          <p14:tracePt t="33205" x="6559550" y="5029200"/>
          <p14:tracePt t="33221" x="6661150" y="5067300"/>
          <p14:tracePt t="33238" x="6794500" y="5111750"/>
          <p14:tracePt t="33254" x="6978650" y="5149850"/>
          <p14:tracePt t="33271" x="7226300" y="5200650"/>
          <p14:tracePt t="33288" x="7537450" y="5264150"/>
          <p14:tracePt t="33304" x="7804150" y="5314950"/>
          <p14:tracePt t="33307" x="7931150" y="5346700"/>
          <p14:tracePt t="33321" x="8039100" y="5365750"/>
          <p14:tracePt t="33339" x="8331200" y="5416550"/>
          <p14:tracePt t="33355" x="8502650" y="5448300"/>
          <p14:tracePt t="33372" x="8661400" y="5467350"/>
          <p14:tracePt t="33388" x="8788400" y="5467350"/>
          <p14:tracePt t="33405" x="8928100" y="5467350"/>
          <p14:tracePt t="33422" x="9074150" y="5467350"/>
          <p14:tracePt t="33438" x="9201150" y="5467350"/>
          <p14:tracePt t="33454" x="9296400" y="5467350"/>
          <p14:tracePt t="33471" x="9366250" y="5467350"/>
          <p14:tracePt t="33488" x="9410700" y="5461000"/>
          <p14:tracePt t="33491" x="9429750" y="5454650"/>
          <p14:tracePt t="33504" x="9448800" y="5448300"/>
          <p14:tracePt t="33521" x="9474200" y="5429250"/>
          <p14:tracePt t="33523" x="9493250" y="5410200"/>
          <p14:tracePt t="33538" x="9525000" y="5353050"/>
          <p14:tracePt t="33555" x="9550400" y="5276850"/>
          <p14:tracePt t="33571" x="9582150" y="5200650"/>
          <p14:tracePt t="33588" x="9601200" y="5124450"/>
          <p14:tracePt t="33605" x="9607550" y="5067300"/>
          <p14:tracePt t="33622" x="9613900" y="5016500"/>
          <p14:tracePt t="33638" x="9613900" y="4972050"/>
          <p14:tracePt t="33655" x="9613900" y="4914900"/>
          <p14:tracePt t="33671" x="9613900" y="4851400"/>
          <p14:tracePt t="33688" x="9607550" y="4762500"/>
          <p14:tracePt t="33704" x="9575800" y="4679950"/>
          <p14:tracePt t="33707" x="9563100" y="4641850"/>
          <p14:tracePt t="33721" x="9550400" y="4610100"/>
          <p14:tracePt t="33738" x="9518650" y="4533900"/>
          <p14:tracePt t="33754" x="9493250" y="4476750"/>
          <p14:tracePt t="33771" x="9467850" y="4445000"/>
          <p14:tracePt t="33788" x="9442450" y="4406900"/>
          <p14:tracePt t="33804" x="9423400" y="4381500"/>
          <p14:tracePt t="33821" x="9398000" y="4343400"/>
          <p14:tracePt t="33839" x="9347200" y="4305300"/>
          <p14:tracePt t="33855" x="9271000" y="4241800"/>
          <p14:tracePt t="33872" x="9150350" y="4178300"/>
          <p14:tracePt t="33888" x="9010650" y="4121150"/>
          <p14:tracePt t="33891" x="8966200" y="4095750"/>
          <p14:tracePt t="33904" x="8934450" y="4089400"/>
          <p14:tracePt t="33923" x="8870950" y="4070350"/>
          <p14:tracePt t="33938" x="8851900" y="4057650"/>
          <p14:tracePt t="33954" x="8839200" y="4057650"/>
          <p14:tracePt t="33971" x="8832850" y="4057650"/>
          <p14:tracePt t="33988" x="8826500" y="4057650"/>
          <p14:tracePt t="34058" x="0" y="0"/>
        </p14:tracePtLst>
        <p14:tracePtLst>
          <p14:tracePt t="36957" x="5702300" y="2997200"/>
          <p14:tracePt t="37020" x="5702300" y="3003550"/>
          <p14:tracePt t="37032" x="5702300" y="3009900"/>
          <p14:tracePt t="37037" x="5702300" y="3022600"/>
          <p14:tracePt t="37054" x="5702300" y="3054350"/>
          <p14:tracePt t="37070" x="5708650" y="3105150"/>
          <p14:tracePt t="37087" x="5715000" y="3143250"/>
          <p14:tracePt t="37091" x="5721350" y="3168650"/>
          <p14:tracePt t="37103" x="5727700" y="3194050"/>
          <p14:tracePt t="37120" x="5734050" y="3232150"/>
          <p14:tracePt t="37137" x="5746750" y="3270250"/>
          <p14:tracePt t="37153" x="5772150" y="3308350"/>
          <p14:tracePt t="37155" x="5784850" y="3321050"/>
          <p14:tracePt t="37171" x="5791200" y="3346450"/>
          <p14:tracePt t="37186" x="5816600" y="3371850"/>
          <p14:tracePt t="37204" x="5842000" y="3390900"/>
          <p14:tracePt t="37220" x="5854700" y="3403600"/>
          <p14:tracePt t="37236" x="5873750" y="3422650"/>
          <p14:tracePt t="37253" x="5899150" y="3435350"/>
          <p14:tracePt t="37270" x="5930900" y="3448050"/>
          <p14:tracePt t="37286" x="5975350" y="3467100"/>
          <p14:tracePt t="37303" x="6045200" y="3479800"/>
          <p14:tracePt t="37320" x="6146800" y="3498850"/>
          <p14:tracePt t="37323" x="6197600" y="3511550"/>
          <p14:tracePt t="37336" x="6254750" y="3524250"/>
          <p14:tracePt t="37354" x="6426200" y="3549650"/>
          <p14:tracePt t="37370" x="6527800" y="3562350"/>
          <p14:tracePt t="37387" x="6591300" y="3562350"/>
          <p14:tracePt t="37403" x="6661150" y="3562350"/>
          <p14:tracePt t="37420" x="6724650" y="3562350"/>
          <p14:tracePt t="37437" x="6800850" y="3562350"/>
          <p14:tracePt t="37453" x="6864350" y="3562350"/>
          <p14:tracePt t="37470" x="6908800" y="3562350"/>
          <p14:tracePt t="37487" x="6940550" y="3556000"/>
          <p14:tracePt t="37503" x="6965950" y="3549650"/>
          <p14:tracePt t="37520" x="6985000" y="3536950"/>
          <p14:tracePt t="37523" x="6997700" y="3524250"/>
          <p14:tracePt t="37536" x="7010400" y="3511550"/>
          <p14:tracePt t="37540" x="7010400" y="3505200"/>
          <p14:tracePt t="37553" x="7016750" y="3492500"/>
          <p14:tracePt t="37570" x="7029450" y="3460750"/>
          <p14:tracePt t="37586" x="7029450" y="3435350"/>
          <p14:tracePt t="37603" x="7029450" y="3403600"/>
          <p14:tracePt t="37619" x="7029450" y="3371850"/>
          <p14:tracePt t="37636" x="7010400" y="3346450"/>
          <p14:tracePt t="37653" x="6991350" y="3314700"/>
          <p14:tracePt t="37670" x="6953250" y="3289300"/>
          <p14:tracePt t="37686" x="6908800" y="3263900"/>
          <p14:tracePt t="37703" x="6858000" y="3244850"/>
          <p14:tracePt t="37720" x="6800850" y="3232150"/>
          <p14:tracePt t="37723" x="6769100" y="3225800"/>
          <p14:tracePt t="37736" x="6731000" y="3219450"/>
          <p14:tracePt t="37753" x="6654800" y="3206750"/>
          <p14:tracePt t="37756" x="6610350" y="3200400"/>
          <p14:tracePt t="37770" x="6527800" y="3181350"/>
          <p14:tracePt t="37786" x="6451600" y="3181350"/>
          <p14:tracePt t="37803" x="6356350" y="3181350"/>
          <p14:tracePt t="37820" x="6248400" y="3181350"/>
          <p14:tracePt t="37836" x="6134100" y="3181350"/>
          <p14:tracePt t="37854" x="6013450" y="3181350"/>
          <p14:tracePt t="37870" x="5937250" y="3181350"/>
          <p14:tracePt t="37887" x="5892800" y="3181350"/>
          <p14:tracePt t="37903" x="5867400" y="3181350"/>
          <p14:tracePt t="37920" x="5854700" y="3181350"/>
          <p14:tracePt t="37937" x="5848350" y="3181350"/>
          <p14:tracePt t="37953" x="5822950" y="3187700"/>
          <p14:tracePt t="37970" x="5797550" y="3206750"/>
          <p14:tracePt t="37987" x="5778500" y="3225800"/>
          <p14:tracePt t="38003" x="5765800" y="3244850"/>
          <p14:tracePt t="38020" x="5753100" y="3270250"/>
          <p14:tracePt t="38036" x="5740400" y="3295650"/>
          <p14:tracePt t="38053" x="5734050" y="3314700"/>
          <p14:tracePt t="38069" x="5734050" y="3327400"/>
          <p14:tracePt t="38086" x="5734050" y="3333750"/>
          <p14:tracePt t="38103" x="5734050" y="3346450"/>
          <p14:tracePt t="38119" x="5734050" y="3365500"/>
          <p14:tracePt t="38136" x="5740400" y="3378200"/>
          <p14:tracePt t="38153" x="5753100" y="3390900"/>
          <p14:tracePt t="38169" x="5778500" y="3403600"/>
          <p14:tracePt t="38171" x="5791200" y="3416300"/>
          <p14:tracePt t="38187" x="5835650" y="3429000"/>
          <p14:tracePt t="38203" x="5918200" y="3454400"/>
          <p14:tracePt t="38219" x="6019800" y="3479800"/>
          <p14:tracePt t="38236" x="6127750" y="3492500"/>
          <p14:tracePt t="38253" x="6235700" y="3492500"/>
          <p14:tracePt t="38269" x="6337300" y="3492500"/>
          <p14:tracePt t="38286" x="6445250" y="3492500"/>
          <p14:tracePt t="38303" x="6553200" y="3492500"/>
          <p14:tracePt t="38319" x="6661150" y="3492500"/>
          <p14:tracePt t="38336" x="6769100" y="3492500"/>
          <p14:tracePt t="38354" x="6883400" y="3479800"/>
          <p14:tracePt t="38370" x="6915150" y="3467100"/>
          <p14:tracePt t="38387" x="6934200" y="3454400"/>
          <p14:tracePt t="38403" x="6940550" y="3448050"/>
          <p14:tracePt t="38420" x="6946900" y="3435350"/>
          <p14:tracePt t="38436" x="6953250" y="3416300"/>
          <p14:tracePt t="38454" x="6953250" y="3397250"/>
          <p14:tracePt t="38469" x="6953250" y="3365500"/>
          <p14:tracePt t="38486" x="6953250" y="3321050"/>
          <p14:tracePt t="38503" x="6927850" y="3276600"/>
          <p14:tracePt t="38519" x="6889750" y="3219450"/>
          <p14:tracePt t="38536" x="6845300" y="3168650"/>
          <p14:tracePt t="38539" x="6813550" y="3143250"/>
          <p14:tracePt t="38553" x="6775450" y="3124200"/>
          <p14:tracePt t="38570" x="6711950" y="3086100"/>
          <p14:tracePt t="38586" x="6616700" y="3054350"/>
          <p14:tracePt t="38603" x="6540500" y="3041650"/>
          <p14:tracePt t="38620" x="6438900" y="3022600"/>
          <p14:tracePt t="38637" x="6343650" y="3022600"/>
          <p14:tracePt t="38653" x="6229350" y="3022600"/>
          <p14:tracePt t="38670" x="6121400" y="3022600"/>
          <p14:tracePt t="38687" x="6032500" y="3022600"/>
          <p14:tracePt t="38703" x="5943600" y="3022600"/>
          <p14:tracePt t="38719" x="5880100" y="3041650"/>
          <p14:tracePt t="38722" x="5842000" y="3048000"/>
          <p14:tracePt t="38736" x="5810250" y="3060700"/>
          <p14:tracePt t="38752" x="5759450" y="3079750"/>
          <p14:tracePt t="38769" x="5721350" y="3105150"/>
          <p14:tracePt t="38770" x="5702300" y="3117850"/>
          <p14:tracePt t="38786" x="5689600" y="3130550"/>
          <p14:tracePt t="38802" x="5676900" y="3155950"/>
          <p14:tracePt t="38819" x="5664200" y="3181350"/>
          <p14:tracePt t="38836" x="5657850" y="3200400"/>
          <p14:tracePt t="38852" x="5657850" y="3219450"/>
          <p14:tracePt t="38870" x="5657850" y="3257550"/>
          <p14:tracePt t="38886" x="5664200" y="3282950"/>
          <p14:tracePt t="38903" x="5683250" y="3314700"/>
          <p14:tracePt t="38920" x="5715000" y="3346450"/>
          <p14:tracePt t="38923" x="5727700" y="3365500"/>
          <p14:tracePt t="38936" x="5759450" y="3390900"/>
          <p14:tracePt t="38953" x="5810250" y="3422650"/>
          <p14:tracePt t="38969" x="5861050" y="3448050"/>
          <p14:tracePt t="38972" x="5899150" y="3460750"/>
          <p14:tracePt t="38986" x="5969000" y="3473450"/>
          <p14:tracePt t="39002" x="6032500" y="3473450"/>
          <p14:tracePt t="39019" x="6121400" y="3473450"/>
          <p14:tracePt t="39036" x="6184900" y="3473450"/>
          <p14:tracePt t="39053" x="6242050" y="3473450"/>
          <p14:tracePt t="39069" x="6273800" y="3473450"/>
          <p14:tracePt t="39086" x="6318250" y="3473450"/>
          <p14:tracePt t="39103" x="6350000" y="3460750"/>
          <p14:tracePt t="39120" x="6400800" y="3448050"/>
          <p14:tracePt t="39136" x="6438900" y="3429000"/>
          <p14:tracePt t="39153" x="6464300" y="3416300"/>
          <p14:tracePt t="39155" x="6477000" y="3409950"/>
          <p14:tracePt t="39169" x="6483350" y="3409950"/>
          <p14:tracePt t="39187" x="6489700" y="3409950"/>
          <p14:tracePt t="39202" x="6502400" y="3403600"/>
          <p14:tracePt t="39236" x="6508750" y="3397250"/>
          <p14:tracePt t="39260" x="6515100" y="3390900"/>
          <p14:tracePt t="39300" x="6515100" y="3384550"/>
          <p14:tracePt t="39397" x="6515100" y="3378200"/>
          <p14:tracePt t="39422" x="6515100" y="3371850"/>
          <p14:tracePt t="39438" x="6515100" y="3365500"/>
          <p14:tracePt t="39444" x="6515100" y="3359150"/>
          <p14:tracePt t="39468" x="6515100" y="3352800"/>
          <p14:tracePt t="39484" x="6515100" y="3346450"/>
          <p14:tracePt t="39795" x="6515100" y="3340100"/>
          <p14:tracePt t="39813" x="6502400" y="3340100"/>
          <p14:tracePt t="39821" x="6483350" y="3340100"/>
          <p14:tracePt t="39827" x="6464300" y="3340100"/>
          <p14:tracePt t="39827" x="0" y="0"/>
        </p14:tracePtLst>
        <p14:tracePtLst>
          <p14:tracePt t="40206" x="6280150" y="3340100"/>
          <p14:tracePt t="40237" x="6286500" y="3340100"/>
          <p14:tracePt t="40245" x="6292850" y="3340100"/>
          <p14:tracePt t="40262" x="6305550" y="3340100"/>
          <p14:tracePt t="40269" x="6311900" y="3340100"/>
          <p14:tracePt t="40286" x="6343650" y="3340100"/>
          <p14:tracePt t="40302" x="6381750" y="3340100"/>
          <p14:tracePt t="40319" x="6438900" y="3340100"/>
          <p14:tracePt t="40324" x="6470650" y="3340100"/>
          <p14:tracePt t="40336" x="6502400" y="3340100"/>
          <p14:tracePt t="40353" x="6597650" y="3340100"/>
          <p14:tracePt t="40371" x="6737350" y="3359150"/>
          <p14:tracePt t="40387" x="6788150" y="3365500"/>
          <p14:tracePt t="40403" x="6813550" y="3365500"/>
          <p14:tracePt t="40419" x="6826250" y="3365500"/>
          <p14:tracePt t="40635" x="0" y="0"/>
        </p14:tracePtLst>
        <p14:tracePtLst>
          <p14:tracePt t="41884" x="5740400" y="3562350"/>
          <p14:tracePt t="41899" x="5746750" y="3562350"/>
          <p14:tracePt t="41908" x="5753100" y="3562350"/>
          <p14:tracePt t="41919" x="5765800" y="3562350"/>
          <p14:tracePt t="41935" x="5797550" y="3562350"/>
          <p14:tracePt t="41952" x="5848350" y="3562350"/>
          <p14:tracePt t="41969" x="5911850" y="3562350"/>
          <p14:tracePt t="41971" x="5956300" y="3562350"/>
          <p14:tracePt t="41985" x="5994400" y="3562350"/>
          <p14:tracePt t="42002" x="6127750" y="3562350"/>
          <p14:tracePt t="42019" x="6203950" y="3562350"/>
          <p14:tracePt t="42035" x="6267450" y="3562350"/>
          <p14:tracePt t="42052" x="6311900" y="3562350"/>
          <p14:tracePt t="42068" x="6362700" y="3562350"/>
          <p14:tracePt t="42085" x="6426200" y="3562350"/>
          <p14:tracePt t="42101" x="6477000" y="3562350"/>
          <p14:tracePt t="42118" x="6508750" y="3562350"/>
          <p14:tracePt t="42135" x="6521450" y="3562350"/>
          <p14:tracePt t="42152" x="6534150" y="3562350"/>
          <p14:tracePt t="42168" x="6540500" y="3562350"/>
          <p14:tracePt t="42185" x="6553200" y="3562350"/>
          <p14:tracePt t="42202" x="6572250" y="3562350"/>
          <p14:tracePt t="42218" x="6584950" y="3556000"/>
          <p14:tracePt t="42235" x="6591300" y="3556000"/>
          <p14:tracePt t="42251" x="6604000" y="3549650"/>
          <p14:tracePt t="42268" x="6616700" y="3543300"/>
          <p14:tracePt t="42285" x="6623050" y="3536950"/>
          <p14:tracePt t="42301" x="6629400" y="3536950"/>
          <p14:tracePt t="42318" x="6642100" y="3530600"/>
          <p14:tracePt t="42335" x="6648450" y="3524250"/>
          <p14:tracePt t="42352" x="6648450" y="3517900"/>
          <p14:tracePt t="42369" x="6648450" y="3511550"/>
          <p14:tracePt t="42387" x="6648450" y="3498850"/>
          <p14:tracePt t="42403" x="6648450" y="3486150"/>
          <p14:tracePt t="42420" x="6635750" y="3473450"/>
          <p14:tracePt t="42436" x="6616700" y="3467100"/>
          <p14:tracePt t="42453" x="6597650" y="3454400"/>
          <p14:tracePt t="42470" x="6559550" y="3441700"/>
          <p14:tracePt t="42485" x="6534150" y="3429000"/>
          <p14:tracePt t="42502" x="6502400" y="3422650"/>
          <p14:tracePt t="42518" x="6477000" y="3422650"/>
          <p14:tracePt t="42535" x="6451600" y="3422650"/>
          <p14:tracePt t="42541" x="6432550" y="3422650"/>
          <p14:tracePt t="42552" x="6419850" y="3422650"/>
          <p14:tracePt t="42568" x="6388100" y="3422650"/>
          <p14:tracePt t="42585" x="6369050" y="3422650"/>
          <p14:tracePt t="42588" x="6350000" y="3422650"/>
          <p14:tracePt t="42603" x="6330950" y="3435350"/>
          <p14:tracePt t="42619" x="6324600" y="3441700"/>
          <p14:tracePt t="42636" x="6311900" y="3454400"/>
          <p14:tracePt t="42652" x="6305550" y="3467100"/>
          <p14:tracePt t="42669" x="6305550" y="3479800"/>
          <p14:tracePt t="42686" x="6305550" y="3492500"/>
          <p14:tracePt t="42702" x="6305550" y="3511550"/>
          <p14:tracePt t="42718" x="6305550" y="3524250"/>
          <p14:tracePt t="42734" x="6305550" y="3530600"/>
          <p14:tracePt t="42751" x="6305550" y="3549650"/>
          <p14:tracePt t="42768" x="6318250" y="3556000"/>
          <p14:tracePt t="42785" x="6337300" y="3568700"/>
          <p14:tracePt t="42801" x="6356350" y="3575050"/>
          <p14:tracePt t="42803" x="6375400" y="3581400"/>
          <p14:tracePt t="42818" x="6407150" y="3581400"/>
          <p14:tracePt t="42834" x="6457950" y="3581400"/>
          <p14:tracePt t="42851" x="6502400" y="3581400"/>
          <p14:tracePt t="42868" x="6559550" y="3581400"/>
          <p14:tracePt t="42885" x="6604000" y="3581400"/>
          <p14:tracePt t="42902" x="6629400" y="3568700"/>
          <p14:tracePt t="42919" x="6642100" y="3556000"/>
          <p14:tracePt t="42935" x="6661150" y="3549650"/>
          <p14:tracePt t="42952" x="6661150" y="3536950"/>
          <p14:tracePt t="42968" x="6667500" y="3530600"/>
          <p14:tracePt t="42988" x="6667500" y="3524250"/>
          <p14:tracePt t="43001" x="6667500" y="3517900"/>
          <p14:tracePt t="43019" x="6667500" y="3498850"/>
          <p14:tracePt t="43035" x="6654800" y="3492500"/>
          <p14:tracePt t="43051" x="6642100" y="3486150"/>
          <p14:tracePt t="43068" x="6604000" y="3473450"/>
          <p14:tracePt t="43084" x="6565900" y="3467100"/>
          <p14:tracePt t="43101" x="6534150" y="3467100"/>
          <p14:tracePt t="43118" x="6502400" y="3467100"/>
          <p14:tracePt t="43135" x="6477000" y="3467100"/>
          <p14:tracePt t="43152" x="6451600" y="3467100"/>
          <p14:tracePt t="43168" x="6438900" y="3473450"/>
          <p14:tracePt t="43170" x="6432550" y="3479800"/>
          <p14:tracePt t="43188" x="6426200" y="3479800"/>
          <p14:tracePt t="43201" x="6419850" y="3486150"/>
          <p14:tracePt t="43218" x="6413500" y="3492500"/>
          <p14:tracePt t="43234" x="6407150" y="3511550"/>
          <p14:tracePt t="43268" x="6407150" y="3524250"/>
          <p14:tracePt t="43284" x="6407150" y="3530600"/>
          <p14:tracePt t="43587" x="0" y="0"/>
        </p14:tracePtLst>
        <p14:tracePtLst>
          <p14:tracePt t="44773" x="6457950" y="3302000"/>
          <p14:tracePt t="44883" x="0" y="0"/>
        </p14:tracePtLst>
        <p14:tracePtLst>
          <p14:tracePt t="45157" x="6477000" y="3575050"/>
          <p14:tracePt t="45275" x="0" y="0"/>
        </p14:tracePtLst>
        <p14:tracePtLst>
          <p14:tracePt t="45797" x="5949950" y="3340100"/>
          <p14:tracePt t="45907" x="0" y="0"/>
        </p14:tracePtLst>
        <p14:tracePtLst>
          <p14:tracePt t="46317" x="5981700" y="3524250"/>
          <p14:tracePt t="46403" x="0" y="0"/>
        </p14:tracePtLst>
        <p14:tracePtLst>
          <p14:tracePt t="47582" x="5626100" y="3181350"/>
          <p14:tracePt t="47589" x="5626100" y="3187700"/>
          <p14:tracePt t="47612" x="5626100" y="3194050"/>
          <p14:tracePt t="47620" x="5626100" y="3206750"/>
          <p14:tracePt t="47633" x="5626100" y="3213100"/>
          <p14:tracePt t="47650" x="5626100" y="3251200"/>
          <p14:tracePt t="47666" x="5626100" y="3276600"/>
          <p14:tracePt t="47683" x="5638800" y="3302000"/>
          <p14:tracePt t="47700" x="5651500" y="3314700"/>
          <p14:tracePt t="47717" x="5657850" y="3333750"/>
          <p14:tracePt t="47734" x="5676900" y="3359150"/>
          <p14:tracePt t="47750" x="5695950" y="3384550"/>
          <p14:tracePt t="47766" x="5734050" y="3403600"/>
          <p14:tracePt t="47783" x="5784850" y="3435350"/>
          <p14:tracePt t="47800" x="5880100" y="3473450"/>
          <p14:tracePt t="47816" x="6013450" y="3511550"/>
          <p14:tracePt t="47819" x="6096000" y="3524250"/>
          <p14:tracePt t="47833" x="6191250" y="3543300"/>
          <p14:tracePt t="47850" x="6470650" y="3587750"/>
          <p14:tracePt t="47866" x="6578600" y="3594100"/>
          <p14:tracePt t="47883" x="6642100" y="3594100"/>
          <p14:tracePt t="47900" x="6692900" y="3594100"/>
          <p14:tracePt t="47917" x="6731000" y="3594100"/>
          <p14:tracePt t="47933" x="6775450" y="3594100"/>
          <p14:tracePt t="47950" x="6800850" y="3594100"/>
          <p14:tracePt t="47967" x="6826250" y="3594100"/>
          <p14:tracePt t="47983" x="6845300" y="3587750"/>
          <p14:tracePt t="48000" x="6851650" y="3587750"/>
          <p14:tracePt t="48017" x="6870700" y="3581400"/>
          <p14:tracePt t="48033" x="6883400" y="3568700"/>
          <p14:tracePt t="48050" x="6889750" y="3568700"/>
          <p14:tracePt t="48066" x="6902450" y="3562350"/>
          <p14:tracePt t="48083" x="6934200" y="3549650"/>
          <p14:tracePt t="48100" x="6953250" y="3536950"/>
          <p14:tracePt t="48116" x="6972300" y="3530600"/>
          <p14:tracePt t="48133" x="6978650" y="3530600"/>
          <p14:tracePt t="48150" x="6985000" y="3524250"/>
          <p14:tracePt t="48167" x="6991350" y="3517900"/>
          <p14:tracePt t="48184" x="7004050" y="3511550"/>
          <p14:tracePt t="48200" x="7004050" y="3498850"/>
          <p14:tracePt t="48217" x="7010400" y="3473450"/>
          <p14:tracePt t="48219" x="7010400" y="3467100"/>
          <p14:tracePt t="48233" x="7010400" y="3460750"/>
          <p14:tracePt t="48250" x="7010400" y="3416300"/>
          <p14:tracePt t="48266" x="7004050" y="3384550"/>
          <p14:tracePt t="48283" x="6991350" y="3365500"/>
          <p14:tracePt t="48300" x="6972300" y="3346450"/>
          <p14:tracePt t="48316" x="6953250" y="3321050"/>
          <p14:tracePt t="48333" x="6927850" y="3295650"/>
          <p14:tracePt t="48350" x="6896100" y="3276600"/>
          <p14:tracePt t="48366" x="6845300" y="3251200"/>
          <p14:tracePt t="48383" x="6788150" y="3219450"/>
          <p14:tracePt t="48400" x="6743700" y="3213100"/>
          <p14:tracePt t="48403" x="6718300" y="3206750"/>
          <p14:tracePt t="48416" x="6692900" y="3200400"/>
          <p14:tracePt t="48433" x="6642100" y="3200400"/>
          <p14:tracePt t="48436" x="6616700" y="3200400"/>
          <p14:tracePt t="48450" x="6572250" y="3200400"/>
          <p14:tracePt t="48468" x="6515100" y="3200400"/>
          <p14:tracePt t="48483" x="6451600" y="3200400"/>
          <p14:tracePt t="48499" x="6388100" y="3200400"/>
          <p14:tracePt t="48516" x="6299200" y="3200400"/>
          <p14:tracePt t="48533" x="6203950" y="3200400"/>
          <p14:tracePt t="48549" x="6108700" y="3200400"/>
          <p14:tracePt t="48566" x="6000750" y="3200400"/>
          <p14:tracePt t="48583" x="5911850" y="3200400"/>
          <p14:tracePt t="48599" x="5848350" y="3200400"/>
          <p14:tracePt t="48603" x="5822950" y="3200400"/>
          <p14:tracePt t="48616" x="5797550" y="3200400"/>
          <p14:tracePt t="48633" x="5765800" y="3200400"/>
          <p14:tracePt t="48636" x="5740400" y="3200400"/>
          <p14:tracePt t="48650" x="5702300" y="3206750"/>
          <p14:tracePt t="48667" x="5657850" y="3213100"/>
          <p14:tracePt t="48683" x="5626100" y="3225800"/>
          <p14:tracePt t="48700" x="5600700" y="3238500"/>
          <p14:tracePt t="48717" x="5588000" y="3244850"/>
          <p14:tracePt t="48733" x="5581650" y="3251200"/>
          <p14:tracePt t="48749" x="5568950" y="3263900"/>
          <p14:tracePt t="48766" x="5562600" y="3263900"/>
          <p14:tracePt t="48782" x="5562600" y="3282950"/>
          <p14:tracePt t="48816" x="5562600" y="3295650"/>
          <p14:tracePt t="48832" x="5562600" y="3302000"/>
          <p14:tracePt t="48849" x="5562600" y="3314700"/>
          <p14:tracePt t="48866" x="5568950" y="3333750"/>
          <p14:tracePt t="48882" x="5588000" y="3346450"/>
          <p14:tracePt t="48899" x="5607050" y="3365500"/>
          <p14:tracePt t="48916" x="5651500" y="3390900"/>
          <p14:tracePt t="48932" x="5721350" y="3416300"/>
          <p14:tracePt t="48949" x="5835650" y="3460750"/>
          <p14:tracePt t="48967" x="5956300" y="3492500"/>
          <p14:tracePt t="48983" x="6089650" y="3517900"/>
          <p14:tracePt t="48999" x="6216650" y="3536950"/>
          <p14:tracePt t="49016" x="6356350" y="3562350"/>
          <p14:tracePt t="49032" x="6496050" y="3581400"/>
          <p14:tracePt t="49035" x="6553200" y="3581400"/>
          <p14:tracePt t="49049" x="6616700" y="3581400"/>
          <p14:tracePt t="49066" x="6775450" y="3581400"/>
          <p14:tracePt t="49083" x="6832600" y="3581400"/>
          <p14:tracePt t="49099" x="6877050" y="3581400"/>
          <p14:tracePt t="49116" x="6921500" y="3581400"/>
          <p14:tracePt t="49133" x="6953250" y="3581400"/>
          <p14:tracePt t="49149" x="6978650" y="3568700"/>
          <p14:tracePt t="49166" x="6997700" y="3562350"/>
          <p14:tracePt t="49183" x="7010400" y="3549650"/>
          <p14:tracePt t="49200" x="7035800" y="3530600"/>
          <p14:tracePt t="49203" x="7042150" y="3530600"/>
          <p14:tracePt t="49216" x="7048500" y="3524250"/>
          <p14:tracePt t="49233" x="7061200" y="3511550"/>
          <p14:tracePt t="49267" x="7061200" y="3492500"/>
          <p14:tracePt t="49283" x="7061200" y="3473450"/>
          <p14:tracePt t="49299" x="7061200" y="3441700"/>
          <p14:tracePt t="49316" x="7035800" y="3409950"/>
          <p14:tracePt t="49332" x="6972300" y="3359150"/>
          <p14:tracePt t="49349" x="6864350" y="3302000"/>
          <p14:tracePt t="49366" x="6731000" y="3251200"/>
          <p14:tracePt t="49382" x="6610350" y="3219450"/>
          <p14:tracePt t="49399" x="6502400" y="3194050"/>
          <p14:tracePt t="49416" x="6400800" y="3175000"/>
          <p14:tracePt t="49419" x="6369050" y="3168650"/>
          <p14:tracePt t="49432" x="6330950" y="3155950"/>
          <p14:tracePt t="49449" x="6273800" y="3155950"/>
          <p14:tracePt t="49466" x="6178550" y="3155950"/>
          <p14:tracePt t="49482" x="6102350" y="3168650"/>
          <p14:tracePt t="49499" x="6032500" y="3181350"/>
          <p14:tracePt t="49516" x="5962650" y="3194050"/>
          <p14:tracePt t="49532" x="5892800" y="3206750"/>
          <p14:tracePt t="49549" x="5835650" y="3219450"/>
          <p14:tracePt t="49566" x="5797550" y="3238500"/>
          <p14:tracePt t="49582" x="5778500" y="3251200"/>
          <p14:tracePt t="49599" x="5765800" y="3263900"/>
          <p14:tracePt t="49616" x="5759450" y="3276600"/>
          <p14:tracePt t="49632" x="5746750" y="3295650"/>
          <p14:tracePt t="49634" x="5740400" y="3302000"/>
          <p14:tracePt t="49652" x="5740400" y="3321050"/>
          <p14:tracePt t="49668" x="5740400" y="3340100"/>
          <p14:tracePt t="49683" x="5740400" y="3365500"/>
          <p14:tracePt t="49700" x="5740400" y="3384550"/>
          <p14:tracePt t="49716" x="5740400" y="3416300"/>
          <p14:tracePt t="49733" x="5746750" y="3422650"/>
          <p14:tracePt t="49749" x="5759450" y="3448050"/>
          <p14:tracePt t="49766" x="5778500" y="3460750"/>
          <p14:tracePt t="49783" x="5816600" y="3479800"/>
          <p14:tracePt t="49799" x="5886450" y="3505200"/>
          <p14:tracePt t="49816" x="5988050" y="3524250"/>
          <p14:tracePt t="49832" x="6127750" y="3562350"/>
          <p14:tracePt t="49834" x="6191250" y="3568700"/>
          <p14:tracePt t="49849" x="6254750" y="3581400"/>
          <p14:tracePt t="49865" x="6369050" y="3600450"/>
          <p14:tracePt t="49882" x="6445250" y="3600450"/>
          <p14:tracePt t="49899" x="6502400" y="3600450"/>
          <p14:tracePt t="49915" x="6559550" y="3600450"/>
          <p14:tracePt t="49932" x="6623050" y="3600450"/>
          <p14:tracePt t="49949" x="6699250" y="3594100"/>
          <p14:tracePt t="49966" x="6743700" y="3581400"/>
          <p14:tracePt t="49982" x="6769100" y="3562350"/>
          <p14:tracePt t="49999" x="6788150" y="3543300"/>
          <p14:tracePt t="50015" x="6800850" y="3530600"/>
          <p14:tracePt t="50032" x="6813550" y="3524250"/>
          <p14:tracePt t="50034" x="6813550" y="3511550"/>
          <p14:tracePt t="50048" x="6819900" y="3505200"/>
          <p14:tracePt t="50065" x="6826250" y="3492500"/>
          <p14:tracePt t="50066" x="6832600" y="3486150"/>
          <p14:tracePt t="50082" x="6832600" y="3473450"/>
          <p14:tracePt t="50098" x="6838950" y="3454400"/>
          <p14:tracePt t="50115" x="6838950" y="3448050"/>
          <p14:tracePt t="50132" x="6838950" y="3435350"/>
          <p14:tracePt t="50149" x="6838950" y="3422650"/>
          <p14:tracePt t="50165" x="6838950" y="3409950"/>
          <p14:tracePt t="50182" x="6838950" y="3390900"/>
          <p14:tracePt t="50200" x="6838950" y="3384550"/>
          <p14:tracePt t="50216" x="6838950" y="3371850"/>
          <p14:tracePt t="50233" x="6838950" y="3359150"/>
          <p14:tracePt t="50249" x="6838950" y="3352800"/>
          <p14:tracePt t="50603" x="0" y="0"/>
        </p14:tracePtLst>
        <p14:tracePtLst>
          <p14:tracePt t="63956" x="5651500" y="4064000"/>
          <p14:tracePt t="64100" x="5664200" y="4070350"/>
          <p14:tracePt t="64108" x="5683250" y="4076700"/>
          <p14:tracePt t="64115" x="5708650" y="4083050"/>
          <p14:tracePt t="64127" x="5740400" y="4089400"/>
          <p14:tracePt t="64144" x="5829300" y="4089400"/>
          <p14:tracePt t="64161" x="5956300" y="4089400"/>
          <p14:tracePt t="64163" x="6038850" y="4089400"/>
          <p14:tracePt t="64177" x="6121400" y="4089400"/>
          <p14:tracePt t="64194" x="6337300" y="4089400"/>
          <p14:tracePt t="64211" x="6432550" y="4089400"/>
          <p14:tracePt t="64227" x="6496050" y="4089400"/>
          <p14:tracePt t="64244" x="6553200" y="4089400"/>
          <p14:tracePt t="64261" x="6597650" y="4083050"/>
          <p14:tracePt t="64278" x="6661150" y="4083050"/>
          <p14:tracePt t="64294" x="6705600" y="4083050"/>
          <p14:tracePt t="64311" x="6750050" y="4083050"/>
          <p14:tracePt t="64328" x="6769100" y="4083050"/>
          <p14:tracePt t="64344" x="6775450" y="4083050"/>
          <p14:tracePt t="64361" x="6781800" y="4083050"/>
          <p14:tracePt t="64377" x="6794500" y="4076700"/>
          <p14:tracePt t="64405" x="6800850" y="4076700"/>
          <p14:tracePt t="64412" x="6807200" y="4076700"/>
          <p14:tracePt t="64779" x="0" y="0"/>
        </p14:tracePtLst>
        <p14:tracePtLst>
          <p14:tracePt t="65535" x="5734050" y="4076700"/>
          <p14:tracePt t="65628" x="5740400" y="4076700"/>
          <p14:tracePt t="65639" x="5746750" y="4076700"/>
          <p14:tracePt t="65645" x="5765800" y="4076700"/>
          <p14:tracePt t="65661" x="5803900" y="4076700"/>
          <p14:tracePt t="65677" x="5892800" y="4076700"/>
          <p14:tracePt t="65694" x="6007100" y="4076700"/>
          <p14:tracePt t="65710" x="6153150" y="4076700"/>
          <p14:tracePt t="65727" x="6305550" y="4076700"/>
          <p14:tracePt t="65744" x="6407150" y="4076700"/>
          <p14:tracePt t="65761" x="6477000" y="4076700"/>
          <p14:tracePt t="65763" x="6502400" y="4076700"/>
          <p14:tracePt t="65778" x="6515100" y="4076700"/>
          <p14:tracePt t="65794" x="6572250" y="4076700"/>
          <p14:tracePt t="65811" x="6623050" y="4076700"/>
          <p14:tracePt t="65827" x="6667500" y="4076700"/>
          <p14:tracePt t="65844" x="6705600" y="4076700"/>
          <p14:tracePt t="65860" x="6724650" y="4076700"/>
          <p14:tracePt t="65877" x="6737350" y="4076700"/>
          <p14:tracePt t="65894" x="6743700" y="4076700"/>
          <p14:tracePt t="65910" x="6762750" y="4076700"/>
          <p14:tracePt t="65927" x="6769100" y="4076700"/>
          <p14:tracePt t="65944" x="6781800" y="4076700"/>
          <p14:tracePt t="67803" x="0" y="0"/>
        </p14:tracePtLst>
        <p14:tracePtLst>
          <p14:tracePt t="69565" x="5746750" y="4521200"/>
          <p14:tracePt t="69660" x="5746750" y="4527550"/>
          <p14:tracePt t="69676" x="5759450" y="4527550"/>
          <p14:tracePt t="69684" x="5784850" y="4527550"/>
          <p14:tracePt t="69693" x="5816600" y="4527550"/>
          <p14:tracePt t="69709" x="5924550" y="4527550"/>
          <p14:tracePt t="69726" x="6076950" y="4527550"/>
          <p14:tracePt t="69743" x="6261100" y="4527550"/>
          <p14:tracePt t="69760" x="6470650" y="4527550"/>
          <p14:tracePt t="69764" x="6565900" y="4527550"/>
          <p14:tracePt t="69777" x="6661150" y="4527550"/>
          <p14:tracePt t="69793" x="6838950" y="4527550"/>
          <p14:tracePt t="69810" x="7067550" y="4527550"/>
          <p14:tracePt t="69827" x="7188200" y="4527550"/>
          <p14:tracePt t="69844" x="7296150" y="4527550"/>
          <p14:tracePt t="69860" x="7391400" y="4527550"/>
          <p14:tracePt t="69876" x="7473950" y="4527550"/>
          <p14:tracePt t="69893" x="7562850" y="4527550"/>
          <p14:tracePt t="69909" x="7645400" y="4527550"/>
          <p14:tracePt t="69926" x="7734300" y="4527550"/>
          <p14:tracePt t="69943" x="7823200" y="4527550"/>
          <p14:tracePt t="69947" x="7861300" y="4527550"/>
          <p14:tracePt t="69959" x="7905750" y="4527550"/>
          <p14:tracePt t="69976" x="7969250" y="4527550"/>
          <p14:tracePt t="69979" x="8007350" y="4527550"/>
          <p14:tracePt t="69992" x="8039100" y="4527550"/>
          <p14:tracePt t="70009" x="8102600" y="4527550"/>
          <p14:tracePt t="70027" x="8172450" y="4527550"/>
          <p14:tracePt t="70044" x="8210550" y="4527550"/>
          <p14:tracePt t="70060" x="8242300" y="4527550"/>
          <p14:tracePt t="70076" x="8274050" y="4527550"/>
          <p14:tracePt t="70092" x="8312150" y="4527550"/>
          <p14:tracePt t="70109" x="8343900" y="4527550"/>
          <p14:tracePt t="70126" x="8369300" y="4527550"/>
          <p14:tracePt t="70142" x="8401050" y="4527550"/>
          <p14:tracePt t="70159" x="8426450" y="4533900"/>
          <p14:tracePt t="70175" x="8445500" y="4533900"/>
          <p14:tracePt t="70192" x="8458200" y="4533900"/>
          <p14:tracePt t="70209" x="8470900" y="4533900"/>
          <p14:tracePt t="70225" x="8477250" y="4533900"/>
          <p14:tracePt t="70242" x="8483600" y="4533900"/>
          <p14:tracePt t="70947" x="0" y="0"/>
        </p14:tracePtLst>
        <p14:tracePtLst>
          <p14:tracePt t="72173" x="6527800" y="4533900"/>
          <p14:tracePt t="72227" x="0" y="0"/>
        </p14:tracePtLst>
        <p14:tracePtLst>
          <p14:tracePt t="72982" x="7092950" y="4495800"/>
          <p14:tracePt t="73051" x="0" y="0"/>
        </p14:tracePtLst>
        <p14:tracePtLst>
          <p14:tracePt t="74196" x="7912100" y="4495800"/>
          <p14:tracePt t="74323" x="0" y="0"/>
        </p14:tracePtLst>
        <p14:tracePtLst>
          <p14:tracePt t="75708" x="5740400" y="4864100"/>
          <p14:tracePt t="75716" x="5740400" y="4870450"/>
          <p14:tracePt t="75741" x="5740400" y="4876800"/>
          <p14:tracePt t="75749" x="5740400" y="4883150"/>
          <p14:tracePt t="75757" x="5740400" y="4889500"/>
          <p14:tracePt t="75774" x="5740400" y="4895850"/>
          <p14:tracePt t="75791" x="5746750" y="4908550"/>
          <p14:tracePt t="75808" x="5759450" y="4921250"/>
          <p14:tracePt t="75811" x="5772150" y="4933950"/>
          <p14:tracePt t="75828" x="5784850" y="4946650"/>
          <p14:tracePt t="75841" x="5797550" y="4959350"/>
          <p14:tracePt t="75859" x="5829300" y="4978400"/>
          <p14:tracePt t="75874" x="5918200" y="5029200"/>
          <p14:tracePt t="75891" x="6026150" y="5073650"/>
          <p14:tracePt t="75907" x="6134100" y="5105400"/>
          <p14:tracePt t="75924" x="6235700" y="5124450"/>
          <p14:tracePt t="75941" x="6305550" y="5137150"/>
          <p14:tracePt t="75957" x="6350000" y="5149850"/>
          <p14:tracePt t="75974" x="6407150" y="5149850"/>
          <p14:tracePt t="75991" x="6470650" y="5149850"/>
          <p14:tracePt t="75996" x="6515100" y="5149850"/>
          <p14:tracePt t="76007" x="6572250" y="5149850"/>
          <p14:tracePt t="76024" x="6667500" y="5149850"/>
          <p14:tracePt t="76027" x="6718300" y="5149850"/>
          <p14:tracePt t="76040" x="6762750" y="5149850"/>
          <p14:tracePt t="76057" x="6838950" y="5149850"/>
          <p14:tracePt t="76075" x="6889750" y="5149850"/>
          <p14:tracePt t="76091" x="6921500" y="5149850"/>
          <p14:tracePt t="76107" x="6965950" y="5137150"/>
          <p14:tracePt t="76123" x="7016750" y="5130800"/>
          <p14:tracePt t="76140" x="7048500" y="5118100"/>
          <p14:tracePt t="76157" x="7073900" y="5118100"/>
          <p14:tracePt t="76173" x="7092950" y="5111750"/>
          <p14:tracePt t="76190" x="7105650" y="5111750"/>
          <p14:tracePt t="76223" x="7124700" y="5105400"/>
          <p14:tracePt t="76240" x="7124700" y="5099050"/>
          <p14:tracePt t="76257" x="7143750" y="5092700"/>
          <p14:tracePt t="76273" x="7156450" y="5073650"/>
          <p14:tracePt t="76275" x="7169150" y="5067300"/>
          <p14:tracePt t="76290" x="7175500" y="5048250"/>
          <p14:tracePt t="76307" x="7194550" y="5029200"/>
          <p14:tracePt t="76324" x="7200900" y="5022850"/>
          <p14:tracePt t="76341" x="7207250" y="5010150"/>
          <p14:tracePt t="76358" x="7207250" y="4991100"/>
          <p14:tracePt t="76374" x="7207250" y="4972050"/>
          <p14:tracePt t="76390" x="7207250" y="4953000"/>
          <p14:tracePt t="76407" x="7207250" y="4940300"/>
          <p14:tracePt t="76423" x="7200900" y="4914900"/>
          <p14:tracePt t="76440" x="7188200" y="4895850"/>
          <p14:tracePt t="76444" x="7181850" y="4889500"/>
          <p14:tracePt t="76457" x="7175500" y="4883150"/>
          <p14:tracePt t="76473" x="7143750" y="4864100"/>
          <p14:tracePt t="76490" x="7080250" y="4832350"/>
          <p14:tracePt t="76507" x="7029450" y="4819650"/>
          <p14:tracePt t="76523" x="6965950" y="4806950"/>
          <p14:tracePt t="76541" x="6921500" y="4794250"/>
          <p14:tracePt t="76557" x="6870700" y="4787900"/>
          <p14:tracePt t="76574" x="6826250" y="4781550"/>
          <p14:tracePt t="76590" x="6781800" y="4775200"/>
          <p14:tracePt t="76607" x="6731000" y="4775200"/>
          <p14:tracePt t="76624" x="6667500" y="4775200"/>
          <p14:tracePt t="76640" x="6623050" y="4775200"/>
          <p14:tracePt t="76643" x="6597650" y="4775200"/>
          <p14:tracePt t="76656" x="6578600" y="4775200"/>
          <p14:tracePt t="76673" x="6553200" y="4775200"/>
          <p14:tracePt t="76690" x="6521450" y="4787900"/>
          <p14:tracePt t="76707" x="6502400" y="4794250"/>
          <p14:tracePt t="76723" x="6496050" y="4800600"/>
          <p14:tracePt t="76740" x="6489700" y="4806950"/>
          <p14:tracePt t="76757" x="6477000" y="4813300"/>
          <p14:tracePt t="76773" x="6470650" y="4826000"/>
          <p14:tracePt t="76790" x="6464300" y="4845050"/>
          <p14:tracePt t="76807" x="6464300" y="4857750"/>
          <p14:tracePt t="76823" x="6464300" y="4883150"/>
          <p14:tracePt t="76840" x="6477000" y="4908550"/>
          <p14:tracePt t="76843" x="6483350" y="4921250"/>
          <p14:tracePt t="76858" x="6496050" y="4933950"/>
          <p14:tracePt t="76874" x="6508750" y="4965700"/>
          <p14:tracePt t="76890" x="6572250" y="5010150"/>
          <p14:tracePt t="76907" x="6635750" y="5035550"/>
          <p14:tracePt t="76923" x="6705600" y="5048250"/>
          <p14:tracePt t="76940" x="6769100" y="5060950"/>
          <p14:tracePt t="76957" x="6832600" y="5060950"/>
          <p14:tracePt t="76973" x="6902450" y="5060950"/>
          <p14:tracePt t="76990" x="6965950" y="5060950"/>
          <p14:tracePt t="77006" x="7016750" y="5060950"/>
          <p14:tracePt t="77023" x="7048500" y="5054600"/>
          <p14:tracePt t="77040" x="7061200" y="5054600"/>
          <p14:tracePt t="77057" x="7073900" y="5041900"/>
          <p14:tracePt t="77074" x="7086600" y="5035550"/>
          <p14:tracePt t="77077" x="7086600" y="5029200"/>
          <p14:tracePt t="77093" x="7092950" y="5016500"/>
          <p14:tracePt t="77108" x="7099300" y="5010150"/>
          <p14:tracePt t="77125" x="7105650" y="4997450"/>
          <p14:tracePt t="77490" x="0" y="0"/>
        </p14:tracePtLst>
        <p14:tracePtLst>
          <p14:tracePt t="78085" x="5689600" y="4876800"/>
          <p14:tracePt t="78092" x="5689600" y="4883150"/>
          <p14:tracePt t="78107" x="5689600" y="4889500"/>
          <p14:tracePt t="78132" x="5689600" y="4902200"/>
          <p14:tracePt t="78148" x="5695950" y="4914900"/>
          <p14:tracePt t="78156" x="5702300" y="4921250"/>
          <p14:tracePt t="78173" x="5721350" y="4940300"/>
          <p14:tracePt t="78189" x="5753100" y="4972050"/>
          <p14:tracePt t="78206" x="5810250" y="5010150"/>
          <p14:tracePt t="78223" x="5880100" y="5054600"/>
          <p14:tracePt t="78239" x="5988050" y="5105400"/>
          <p14:tracePt t="78256" x="6121400" y="5156200"/>
          <p14:tracePt t="78259" x="6197600" y="5181600"/>
          <p14:tracePt t="78273" x="6273800" y="5207000"/>
          <p14:tracePt t="78289" x="6432550" y="5238750"/>
          <p14:tracePt t="78291" x="6521450" y="5257800"/>
          <p14:tracePt t="78307" x="6711950" y="5289550"/>
          <p14:tracePt t="78323" x="6902450" y="5334000"/>
          <p14:tracePt t="78340" x="7086600" y="5372100"/>
          <p14:tracePt t="78357" x="7245350" y="5384800"/>
          <p14:tracePt t="78372" x="7385050" y="5384800"/>
          <p14:tracePt t="78390" x="7531100" y="5384800"/>
          <p14:tracePt t="78406" x="7683500" y="5384800"/>
          <p14:tracePt t="78423" x="7829550" y="5384800"/>
          <p14:tracePt t="78439" x="7975600" y="5384800"/>
          <p14:tracePt t="78456" x="8128000" y="5384800"/>
          <p14:tracePt t="78458" x="8210550" y="5384800"/>
          <p14:tracePt t="78472" x="8286750" y="5384800"/>
          <p14:tracePt t="78489" x="8420100" y="5384800"/>
          <p14:tracePt t="78506" x="8610600" y="5384800"/>
          <p14:tracePt t="78523" x="8731250" y="5384800"/>
          <p14:tracePt t="78539" x="8839200" y="5384800"/>
          <p14:tracePt t="78557" x="8921750" y="5384800"/>
          <p14:tracePt t="78573" x="9010650" y="5384800"/>
          <p14:tracePt t="78590" x="9093200" y="5384800"/>
          <p14:tracePt t="78606" x="9182100" y="5384800"/>
          <p14:tracePt t="78624" x="9258300" y="5384800"/>
          <p14:tracePt t="78640" x="9328150" y="5372100"/>
          <p14:tracePt t="78643" x="9359900" y="5365750"/>
          <p14:tracePt t="78656" x="9404350" y="5359400"/>
          <p14:tracePt t="78673" x="9493250" y="5340350"/>
          <p14:tracePt t="78690" x="9582150" y="5327650"/>
          <p14:tracePt t="78692" x="9626600" y="5321300"/>
          <p14:tracePt t="78707" x="9728200" y="5295900"/>
          <p14:tracePt t="78723" x="9836150" y="5283200"/>
          <p14:tracePt t="78739" x="9931400" y="5257800"/>
          <p14:tracePt t="78756" x="10007600" y="5245100"/>
          <p14:tracePt t="78773" x="10058400" y="5232400"/>
          <p14:tracePt t="78789" x="10090150" y="5219700"/>
          <p14:tracePt t="78807" x="10115550" y="5213350"/>
          <p14:tracePt t="78823" x="10134600" y="5200650"/>
          <p14:tracePt t="78840" x="10153650" y="5194300"/>
          <p14:tracePt t="78843" x="10172700" y="5187950"/>
          <p14:tracePt t="78856" x="10185400" y="5181600"/>
          <p14:tracePt t="78873" x="10210800" y="5168900"/>
          <p14:tracePt t="78890" x="10236200" y="5156200"/>
          <p14:tracePt t="78906" x="10255250" y="5149850"/>
          <p14:tracePt t="78923" x="10267950" y="5137150"/>
          <p14:tracePt t="78939" x="10280650" y="5130800"/>
          <p14:tracePt t="78956" x="10293350" y="5118100"/>
          <p14:tracePt t="78973" x="10299700" y="5111750"/>
          <p14:tracePt t="78989" x="10306050" y="5092700"/>
          <p14:tracePt t="79006" x="10306050" y="5080000"/>
          <p14:tracePt t="79023" x="10306050" y="5067300"/>
          <p14:tracePt t="79039" x="10306050" y="5054600"/>
          <p14:tracePt t="79044" x="10306050" y="5041900"/>
          <p14:tracePt t="79057" x="10306050" y="5029200"/>
          <p14:tracePt t="79076" x="10306050" y="5010150"/>
          <p14:tracePt t="79091" x="10293350" y="5003800"/>
          <p14:tracePt t="79107" x="10287000" y="4991100"/>
          <p14:tracePt t="79123" x="10274300" y="4978400"/>
          <p14:tracePt t="79140" x="10267950" y="4972050"/>
          <p14:tracePt t="79157" x="10261600" y="4965700"/>
          <p14:tracePt t="79172" x="10255250" y="4959350"/>
          <p14:tracePt t="79190" x="10242550" y="4959350"/>
          <p14:tracePt t="79206" x="10236200" y="4953000"/>
          <p14:tracePt t="79222" x="10204450" y="4953000"/>
          <p14:tracePt t="79239" x="10191750" y="4953000"/>
          <p14:tracePt t="79256" x="10172700" y="4946650"/>
          <p14:tracePt t="79272" x="10160000" y="4946650"/>
          <p14:tracePt t="79289" x="10140950" y="4946650"/>
          <p14:tracePt t="79292" x="10128250" y="4946650"/>
          <p14:tracePt t="79307" x="10109200" y="4946650"/>
          <p14:tracePt t="79323" x="10077450" y="4946650"/>
          <p14:tracePt t="79339" x="10020300" y="4946650"/>
          <p14:tracePt t="79357" x="9944100" y="4946650"/>
          <p14:tracePt t="79373" x="9817100" y="4946650"/>
          <p14:tracePt t="79390" x="9582150" y="4946650"/>
          <p14:tracePt t="79406" x="9150350" y="4946650"/>
          <p14:tracePt t="79423" x="8591550" y="4946650"/>
          <p14:tracePt t="79439" x="8115300" y="4946650"/>
          <p14:tracePt t="79443" x="7962900" y="4946650"/>
          <p14:tracePt t="79456" x="7861300" y="4946650"/>
          <p14:tracePt t="79472" x="7721600" y="4946650"/>
          <p14:tracePt t="79475" x="7689850" y="4946650"/>
          <p14:tracePt t="79489" x="7658100" y="4946650"/>
          <p14:tracePt t="79506" x="7575550" y="4946650"/>
          <p14:tracePt t="79523" x="7493000" y="4946650"/>
          <p14:tracePt t="79539" x="7385050" y="4946650"/>
          <p14:tracePt t="79556" x="7264400" y="4946650"/>
          <p14:tracePt t="79573" x="7150100" y="4946650"/>
          <p14:tracePt t="79590" x="7042150" y="4946650"/>
          <p14:tracePt t="79606" x="6927850" y="4946650"/>
          <p14:tracePt t="79623" x="6800850" y="4946650"/>
          <p14:tracePt t="79639" x="6648450" y="4946650"/>
          <p14:tracePt t="79642" x="6578600" y="4946650"/>
          <p14:tracePt t="79655" x="6502400" y="4946650"/>
          <p14:tracePt t="79672" x="6343650" y="4946650"/>
          <p14:tracePt t="79689" x="6216650" y="4946650"/>
          <p14:tracePt t="79691" x="6165850" y="4946650"/>
          <p14:tracePt t="79705" x="6108700" y="4946650"/>
          <p14:tracePt t="79722" x="6000750" y="4946650"/>
          <p14:tracePt t="79739" x="5943600" y="4946650"/>
          <p14:tracePt t="79755" x="5880100" y="4946650"/>
          <p14:tracePt t="79772" x="5803900" y="4946650"/>
          <p14:tracePt t="79789" x="5708650" y="4933950"/>
          <p14:tracePt t="79805" x="5632450" y="4927600"/>
          <p14:tracePt t="79823" x="5575300" y="4927600"/>
          <p14:tracePt t="79840" x="5543550" y="4927600"/>
          <p14:tracePt t="79893" x="5537200" y="4927600"/>
          <p14:tracePt t="79902" x="5530850" y="4927600"/>
          <p14:tracePt t="79926" x="5524500" y="4927600"/>
          <p14:tracePt t="79934" x="5518150" y="4927600"/>
          <p14:tracePt t="79942" x="5511800" y="4933950"/>
          <p14:tracePt t="79956" x="5511800" y="4940300"/>
          <p14:tracePt t="79973" x="5505450" y="4959350"/>
          <p14:tracePt t="79989" x="5499100" y="4978400"/>
          <p14:tracePt t="80006" x="5499100" y="5003800"/>
          <p14:tracePt t="80022" x="5499100" y="5029200"/>
          <p14:tracePt t="80039" x="5499100" y="5054600"/>
          <p14:tracePt t="80044" x="5499100" y="5067300"/>
          <p14:tracePt t="80056" x="5499100" y="5080000"/>
          <p14:tracePt t="80073" x="5499100" y="5099050"/>
          <p14:tracePt t="80089" x="5511800" y="5124450"/>
          <p14:tracePt t="80092" x="5511800" y="5137150"/>
          <p14:tracePt t="80106" x="5530850" y="5162550"/>
          <p14:tracePt t="80122" x="5556250" y="5181600"/>
          <p14:tracePt t="80139" x="5581650" y="5207000"/>
          <p14:tracePt t="80155" x="5651500" y="5245100"/>
          <p14:tracePt t="80172" x="5753100" y="5276850"/>
          <p14:tracePt t="80189" x="5899150" y="5314950"/>
          <p14:tracePt t="80205" x="6057900" y="5346700"/>
          <p14:tracePt t="80222" x="6242050" y="5378450"/>
          <p14:tracePt t="80239" x="6432550" y="5422900"/>
          <p14:tracePt t="80255" x="6648450" y="5461000"/>
          <p14:tracePt t="80272" x="6858000" y="5480050"/>
          <p14:tracePt t="80275" x="6953250" y="5480050"/>
          <p14:tracePt t="80289" x="7067550" y="5480050"/>
          <p14:tracePt t="80305" x="7346950" y="5480050"/>
          <p14:tracePt t="80323" x="7829550" y="5480050"/>
          <p14:tracePt t="80339" x="8108950" y="5480050"/>
          <p14:tracePt t="80356" x="8331200" y="5480050"/>
          <p14:tracePt t="80372" x="8521700" y="5480050"/>
          <p14:tracePt t="80389" x="8667750" y="5480050"/>
          <p14:tracePt t="80406" x="8794750" y="5480050"/>
          <p14:tracePt t="80422" x="8915400" y="5480050"/>
          <p14:tracePt t="80439" x="9023350" y="5480050"/>
          <p14:tracePt t="80445" x="9061450" y="5480050"/>
          <p14:tracePt t="80455" x="9105900" y="5480050"/>
          <p14:tracePt t="80472" x="9169400" y="5480050"/>
          <p14:tracePt t="80489" x="9226550" y="5480050"/>
          <p14:tracePt t="80491" x="9264650" y="5473700"/>
          <p14:tracePt t="80505" x="9296400" y="5467350"/>
          <p14:tracePt t="80522" x="9398000" y="5441950"/>
          <p14:tracePt t="80539" x="9467850" y="5429250"/>
          <p14:tracePt t="80555" x="9531350" y="5416550"/>
          <p14:tracePt t="80572" x="9563100" y="5403850"/>
          <p14:tracePt t="80589" x="9607550" y="5384800"/>
          <p14:tracePt t="80606" x="9658350" y="5365750"/>
          <p14:tracePt t="80622" x="9696450" y="5346700"/>
          <p14:tracePt t="80639" x="9734550" y="5334000"/>
          <p14:tracePt t="80655" x="9766300" y="5321300"/>
          <p14:tracePt t="80672" x="9804400" y="5302250"/>
          <p14:tracePt t="80689" x="9842500" y="5283200"/>
          <p14:tracePt t="80705" x="9874250" y="5264150"/>
          <p14:tracePt t="80707" x="9893300" y="5257800"/>
          <p14:tracePt t="80722" x="9925050" y="5238750"/>
          <p14:tracePt t="80738" x="9956800" y="5219700"/>
          <p14:tracePt t="80755" x="9975850" y="5200650"/>
          <p14:tracePt t="80772" x="9988550" y="5187950"/>
          <p14:tracePt t="80788" x="9994900" y="5181600"/>
          <p14:tracePt t="80805" x="10007600" y="5168900"/>
          <p14:tracePt t="80822" x="10013950" y="5156200"/>
          <p14:tracePt t="80839" x="10020300" y="5149850"/>
          <p14:tracePt t="80856" x="10033000" y="5130800"/>
          <p14:tracePt t="80889" x="10033000" y="5124450"/>
          <p14:tracePt t="80905" x="10039350" y="5111750"/>
          <p14:tracePt t="80923" x="10045700" y="5105400"/>
          <p14:tracePt t="80948" x="10045700" y="5099050"/>
          <p14:tracePt t="80980" x="10045700" y="5092700"/>
          <p14:tracePt t="81379" x="0" y="0"/>
        </p14:tracePtLst>
        <p14:tracePtLst>
          <p14:tracePt t="82605" x="5588000" y="4889500"/>
          <p14:tracePt t="82629" x="5588000" y="4895850"/>
          <p14:tracePt t="82661" x="5588000" y="4902200"/>
          <p14:tracePt t="82676" x="5588000" y="4914900"/>
          <p14:tracePt t="82686" x="5588000" y="4921250"/>
          <p14:tracePt t="82693" x="5594350" y="4927600"/>
          <p14:tracePt t="82704" x="5600700" y="4940300"/>
          <p14:tracePt t="82721" x="5613400" y="4953000"/>
          <p14:tracePt t="82738" x="5651500" y="4991100"/>
          <p14:tracePt t="82754" x="5702300" y="5029200"/>
          <p14:tracePt t="82771" x="5753100" y="5060950"/>
          <p14:tracePt t="82788" x="5829300" y="5099050"/>
          <p14:tracePt t="82804" x="5918200" y="5137150"/>
          <p14:tracePt t="82821" x="6013450" y="5175250"/>
          <p14:tracePt t="82838" x="6102350" y="5194300"/>
          <p14:tracePt t="82855" x="6178550" y="5213350"/>
          <p14:tracePt t="82872" x="6292850" y="5232400"/>
          <p14:tracePt t="82875" x="6356350" y="5251450"/>
          <p14:tracePt t="82888" x="6419850" y="5257800"/>
          <p14:tracePt t="82904" x="6572250" y="5295900"/>
          <p14:tracePt t="82921" x="6724650" y="5321300"/>
          <p14:tracePt t="82924" x="6800850" y="5327650"/>
          <p14:tracePt t="82938" x="6946900" y="5334000"/>
          <p14:tracePt t="82955" x="7118350" y="5334000"/>
          <p14:tracePt t="82971" x="7308850" y="5334000"/>
          <p14:tracePt t="82988" x="7486650" y="5334000"/>
          <p14:tracePt t="83004" x="7664450" y="5334000"/>
          <p14:tracePt t="83021" x="7835900" y="5334000"/>
          <p14:tracePt t="83038" x="8001000" y="5334000"/>
          <p14:tracePt t="83054" x="8159750" y="5334000"/>
          <p14:tracePt t="83071" x="8286750" y="5334000"/>
          <p14:tracePt t="83088" x="8426450" y="5334000"/>
          <p14:tracePt t="83091" x="8496300" y="5334000"/>
          <p14:tracePt t="83104" x="8559800" y="5334000"/>
          <p14:tracePt t="83121" x="8693150" y="5334000"/>
          <p14:tracePt t="83138" x="8870950" y="5334000"/>
          <p14:tracePt t="83155" x="8978900" y="5334000"/>
          <p14:tracePt t="83171" x="9074150" y="5334000"/>
          <p14:tracePt t="83188" x="9163050" y="5334000"/>
          <p14:tracePt t="83204" x="9232900" y="5334000"/>
          <p14:tracePt t="83221" x="9309100" y="5334000"/>
          <p14:tracePt t="83238" x="9385300" y="5334000"/>
          <p14:tracePt t="83254" x="9455150" y="5334000"/>
          <p14:tracePt t="83271" x="9518650" y="5334000"/>
          <p14:tracePt t="83287" x="9582150" y="5334000"/>
          <p14:tracePt t="83304" x="9652000" y="5334000"/>
          <p14:tracePt t="83308" x="9683750" y="5334000"/>
          <p14:tracePt t="83321" x="9715500" y="5334000"/>
          <p14:tracePt t="83338" x="9823450" y="5334000"/>
          <p14:tracePt t="83355" x="9880600" y="5334000"/>
          <p14:tracePt t="83371" x="9925050" y="5334000"/>
          <p14:tracePt t="83388" x="9944100" y="5327650"/>
          <p14:tracePt t="83405" x="9956800" y="5327650"/>
          <p14:tracePt t="83421" x="9963150" y="5327650"/>
          <p14:tracePt t="83438" x="9975850" y="5321300"/>
          <p14:tracePt t="83454" x="9982200" y="5314950"/>
          <p14:tracePt t="83471" x="9994900" y="5308600"/>
          <p14:tracePt t="83487" x="10013950" y="5302250"/>
          <p14:tracePt t="83504" x="10033000" y="5289550"/>
          <p14:tracePt t="83507" x="10039350" y="5283200"/>
          <p14:tracePt t="83521" x="10045700" y="5283200"/>
          <p14:tracePt t="83538" x="10071100" y="5257800"/>
          <p14:tracePt t="83540" x="10083800" y="5251450"/>
          <p14:tracePt t="83554" x="10102850" y="5232400"/>
          <p14:tracePt t="83571" x="10115550" y="5219700"/>
          <p14:tracePt t="83588" x="10121900" y="5213350"/>
          <p14:tracePt t="83604" x="10128250" y="5200650"/>
          <p14:tracePt t="83621" x="10140950" y="5194300"/>
          <p14:tracePt t="83638" x="10147300" y="5181600"/>
          <p14:tracePt t="83655" x="10160000" y="5168900"/>
          <p14:tracePt t="83688" x="10166350" y="5156200"/>
          <p14:tracePt t="83704" x="10172700" y="5143500"/>
          <p14:tracePt t="83721" x="10179050" y="5124450"/>
          <p14:tracePt t="83737" x="10185400" y="5118100"/>
          <p14:tracePt t="83739" x="10185400" y="5111750"/>
          <p14:tracePt t="83754" x="10191750" y="5099050"/>
          <p14:tracePt t="83771" x="10191750" y="5080000"/>
          <p14:tracePt t="83788" x="10191750" y="5073650"/>
          <p14:tracePt t="83804" x="10198100" y="5060950"/>
          <p14:tracePt t="83821" x="10198100" y="5054600"/>
          <p14:tracePt t="83838" x="10198100" y="5048250"/>
          <p14:tracePt t="83855" x="10198100" y="5041900"/>
          <p14:tracePt t="83884" x="10198100" y="5035550"/>
          <p14:tracePt t="83891" x="10198100" y="5029200"/>
          <p14:tracePt t="83941" x="10198100" y="5022850"/>
          <p14:tracePt t="83972" x="10198100" y="5016500"/>
          <p14:tracePt t="83982" x="10198100" y="5010150"/>
          <p14:tracePt t="83998" x="10198100" y="5003800"/>
          <p14:tracePt t="84005" x="10191750" y="4997450"/>
          <p14:tracePt t="84021" x="10185400" y="4997450"/>
          <p14:tracePt t="84037" x="10172700" y="4984750"/>
          <p14:tracePt t="84054" x="10153650" y="4978400"/>
          <p14:tracePt t="84071" x="10109200" y="4959350"/>
          <p14:tracePt t="84087" x="10052050" y="4946650"/>
          <p14:tracePt t="84104" x="9950450" y="4927600"/>
          <p14:tracePt t="84120" x="9810750" y="4902200"/>
          <p14:tracePt t="84138" x="9652000" y="4876800"/>
          <p14:tracePt t="84139" x="9575800" y="4876800"/>
          <p14:tracePt t="84154" x="9353550" y="4876800"/>
          <p14:tracePt t="84170" x="9074150" y="4876800"/>
          <p14:tracePt t="84187" x="8705850" y="4876800"/>
          <p14:tracePt t="84204" x="8293100" y="4876800"/>
          <p14:tracePt t="84221" x="7886700" y="4876800"/>
          <p14:tracePt t="84237" x="7537450" y="4876800"/>
          <p14:tracePt t="84254" x="7327900" y="4876800"/>
          <p14:tracePt t="84271" x="7181850" y="4876800"/>
          <p14:tracePt t="84287" x="7073900" y="4876800"/>
          <p14:tracePt t="84304" x="6985000" y="4889500"/>
          <p14:tracePt t="84308" x="6940550" y="4895850"/>
          <p14:tracePt t="84321" x="6896100" y="4902200"/>
          <p14:tracePt t="84338" x="6769100" y="4921250"/>
          <p14:tracePt t="84355" x="6680200" y="4940300"/>
          <p14:tracePt t="84371" x="6604000" y="4946650"/>
          <p14:tracePt t="84388" x="6540500" y="4946650"/>
          <p14:tracePt t="84404" x="6451600" y="4959350"/>
          <p14:tracePt t="84421" x="6381750" y="4972050"/>
          <p14:tracePt t="84437" x="6299200" y="4991100"/>
          <p14:tracePt t="84454" x="6223000" y="5003800"/>
          <p14:tracePt t="84471" x="6146800" y="5010150"/>
          <p14:tracePt t="84487" x="6038850" y="5010150"/>
          <p14:tracePt t="84504" x="5956300" y="5010150"/>
          <p14:tracePt t="84521" x="5886450" y="5010150"/>
          <p14:tracePt t="84523" x="5854700" y="5010150"/>
          <p14:tracePt t="84537" x="5829300" y="5010150"/>
          <p14:tracePt t="84554" x="5759450" y="5010150"/>
          <p14:tracePt t="84571" x="5715000" y="5010150"/>
          <p14:tracePt t="84587" x="5670550" y="5010150"/>
          <p14:tracePt t="84604" x="5632450" y="5010150"/>
          <p14:tracePt t="84621" x="5594350" y="5010150"/>
          <p14:tracePt t="84637" x="5568950" y="5010150"/>
          <p14:tracePt t="84654" x="5549900" y="5010150"/>
          <p14:tracePt t="84671" x="5537200" y="5010150"/>
          <p14:tracePt t="84688" x="5524500" y="5010150"/>
          <p14:tracePt t="84805" x="5524500" y="5016500"/>
          <p14:tracePt t="84837" x="5518150" y="5035550"/>
          <p14:tracePt t="84846" x="5518150" y="5041900"/>
          <p14:tracePt t="84855" x="5518150" y="5048250"/>
          <p14:tracePt t="84871" x="5518150" y="5067300"/>
          <p14:tracePt t="84888" x="5518150" y="5105400"/>
          <p14:tracePt t="84904" x="5524500" y="5130800"/>
          <p14:tracePt t="84921" x="5530850" y="5149850"/>
          <p14:tracePt t="84924" x="5537200" y="5162550"/>
          <p14:tracePt t="84937" x="5543550" y="5175250"/>
          <p14:tracePt t="84954" x="5556250" y="5194300"/>
          <p14:tracePt t="84970" x="5556250" y="5200650"/>
          <p14:tracePt t="84987" x="5568950" y="5213350"/>
          <p14:tracePt t="85004" x="5581650" y="5226050"/>
          <p14:tracePt t="85020" x="5607050" y="5232400"/>
          <p14:tracePt t="85037" x="5638800" y="5245100"/>
          <p14:tracePt t="85054" x="5683250" y="5264150"/>
          <p14:tracePt t="85070" x="5734050" y="5283200"/>
          <p14:tracePt t="85087" x="5803900" y="5295900"/>
          <p14:tracePt t="85105" x="5899150" y="5314950"/>
          <p14:tracePt t="85107" x="5962650" y="5327650"/>
          <p14:tracePt t="85121" x="6038850" y="5334000"/>
          <p14:tracePt t="85138" x="6210300" y="5372100"/>
          <p14:tracePt t="85155" x="6534150" y="5416550"/>
          <p14:tracePt t="85171" x="6775450" y="5416550"/>
          <p14:tracePt t="85187" x="7080250" y="5416550"/>
          <p14:tracePt t="85204" x="7404100" y="5416550"/>
          <p14:tracePt t="85221" x="7689850" y="5416550"/>
          <p14:tracePt t="85237" x="7937500" y="5416550"/>
          <p14:tracePt t="85254" x="8134350" y="5416550"/>
          <p14:tracePt t="85270" x="8305800" y="5416550"/>
          <p14:tracePt t="85287" x="8464550" y="5416550"/>
          <p14:tracePt t="85303" x="8597900" y="5416550"/>
          <p14:tracePt t="85320" x="8724900" y="5416550"/>
          <p14:tracePt t="85337" x="8845550" y="5416550"/>
          <p14:tracePt t="85338" x="8896350" y="5416550"/>
          <p14:tracePt t="85354" x="8991600" y="5416550"/>
          <p14:tracePt t="85370" x="9080500" y="5416550"/>
          <p14:tracePt t="85387" x="9169400" y="5416550"/>
          <p14:tracePt t="85404" x="9232900" y="5416550"/>
          <p14:tracePt t="85420" x="9296400" y="5416550"/>
          <p14:tracePt t="85438" x="9359900" y="5416550"/>
          <p14:tracePt t="85454" x="9417050" y="5416550"/>
          <p14:tracePt t="85470" x="9474200" y="5416550"/>
          <p14:tracePt t="85487" x="9525000" y="5416550"/>
          <p14:tracePt t="85504" x="9575800" y="5416550"/>
          <p14:tracePt t="85507" x="9620250" y="5416550"/>
          <p14:tracePt t="85520" x="9652000" y="5410200"/>
          <p14:tracePt t="85537" x="9721850" y="5391150"/>
          <p14:tracePt t="85541" x="9753600" y="5384800"/>
          <p14:tracePt t="85554" x="9836150" y="5372100"/>
          <p14:tracePt t="85571" x="9912350" y="5359400"/>
          <p14:tracePt t="85587" x="9975850" y="5340350"/>
          <p14:tracePt t="85604" x="10026650" y="5321300"/>
          <p14:tracePt t="85621" x="10058400" y="5302250"/>
          <p14:tracePt t="85637" x="10090150" y="5283200"/>
          <p14:tracePt t="85654" x="10109200" y="5264150"/>
          <p14:tracePt t="85671" x="10134600" y="5245100"/>
          <p14:tracePt t="85687" x="10153650" y="5226050"/>
          <p14:tracePt t="85704" x="10172700" y="5213350"/>
          <p14:tracePt t="85720" x="10185400" y="5194300"/>
          <p14:tracePt t="85723" x="10185400" y="5187950"/>
          <p14:tracePt t="85737" x="10185400" y="5181600"/>
          <p14:tracePt t="85754" x="10191750" y="5162550"/>
          <p14:tracePt t="85771" x="10191750" y="5149850"/>
          <p14:tracePt t="85787" x="10191750" y="5137150"/>
          <p14:tracePt t="85803" x="10191750" y="5118100"/>
          <p14:tracePt t="85820" x="10191750" y="5105400"/>
          <p14:tracePt t="85837" x="10191750" y="5092700"/>
          <p14:tracePt t="85854" x="10191750" y="5080000"/>
          <p14:tracePt t="85871" x="10191750" y="5060950"/>
          <p14:tracePt t="85887" x="10191750" y="5054600"/>
          <p14:tracePt t="85904" x="10191750" y="5048250"/>
          <p14:tracePt t="85921" x="10191750" y="5035550"/>
          <p14:tracePt t="85937" x="10191750" y="5029200"/>
          <p14:tracePt t="85939" x="10191750" y="5022850"/>
          <p14:tracePt t="85954" x="10191750" y="5016500"/>
          <p14:tracePt t="85972" x="10191750" y="5010150"/>
          <p14:tracePt t="85988" x="10191750" y="5003800"/>
          <p14:tracePt t="86004" x="10191750" y="4997450"/>
          <p14:tracePt t="86020" x="10191750" y="4984750"/>
          <p14:tracePt t="86069" x="10185400" y="4972050"/>
          <p14:tracePt t="86117" x="10179050" y="4965700"/>
          <p14:tracePt t="86133" x="10172700" y="4959350"/>
          <p14:tracePt t="86143" x="10166350" y="4959350"/>
          <p14:tracePt t="86155" x="10153650" y="4946650"/>
          <p14:tracePt t="86171" x="10109200" y="4927600"/>
          <p14:tracePt t="86187" x="10026650" y="4895850"/>
          <p14:tracePt t="86204" x="9918700" y="4876800"/>
          <p14:tracePt t="86220" x="9829800" y="4857750"/>
          <p14:tracePt t="86237" x="9715500" y="4838700"/>
          <p14:tracePt t="86253" x="9620250" y="4838700"/>
          <p14:tracePt t="86270" x="9505950" y="4838700"/>
          <p14:tracePt t="86287" x="9347200" y="4838700"/>
          <p14:tracePt t="86304" x="9144000" y="4838700"/>
          <p14:tracePt t="86320" x="8902700" y="4838700"/>
          <p14:tracePt t="86324" x="8769350" y="4838700"/>
          <p14:tracePt t="86336" x="8642350" y="4838700"/>
          <p14:tracePt t="86354" x="8299450" y="4838700"/>
          <p14:tracePt t="86371" x="8140700" y="4838700"/>
          <p14:tracePt t="86387" x="8032750" y="4838700"/>
          <p14:tracePt t="86403" x="7924800" y="4838700"/>
          <p14:tracePt t="86421" x="7810500" y="4838700"/>
          <p14:tracePt t="86437" x="7670800" y="4838700"/>
          <p14:tracePt t="86453" x="7493000" y="4838700"/>
          <p14:tracePt t="86470" x="7270750" y="4838700"/>
          <p14:tracePt t="86487" x="7042150" y="4838700"/>
          <p14:tracePt t="86503" x="6819900" y="4838700"/>
          <p14:tracePt t="86520" x="6661150" y="4838700"/>
          <p14:tracePt t="86523" x="6597650" y="4838700"/>
          <p14:tracePt t="86536" x="6546850" y="4838700"/>
          <p14:tracePt t="86553" x="6477000" y="4838700"/>
          <p14:tracePt t="86570" x="6407150" y="4838700"/>
          <p14:tracePt t="86587" x="6343650" y="4838700"/>
          <p14:tracePt t="86603" x="6267450" y="4838700"/>
          <p14:tracePt t="86620" x="6184900" y="4838700"/>
          <p14:tracePt t="86637" x="6096000" y="4838700"/>
          <p14:tracePt t="86653" x="6007100" y="4838700"/>
          <p14:tracePt t="86670" x="5911850" y="4838700"/>
          <p14:tracePt t="86687" x="5803900" y="4838700"/>
          <p14:tracePt t="86703" x="5689600" y="4838700"/>
          <p14:tracePt t="86720" x="5613400" y="4838700"/>
          <p14:tracePt t="86736" x="5575300" y="4838700"/>
          <p14:tracePt t="86754" x="5556250" y="4838700"/>
          <p14:tracePt t="86781" x="5549900" y="4838700"/>
          <p14:tracePt t="86788" x="5543550" y="4838700"/>
          <p14:tracePt t="86804" x="5537200" y="4838700"/>
          <p14:tracePt t="86820" x="5530850" y="4838700"/>
          <p14:tracePt t="86836" x="5524500" y="4838700"/>
          <p14:tracePt t="86855" x="5511800" y="4845050"/>
          <p14:tracePt t="86871" x="5505450" y="4857750"/>
          <p14:tracePt t="86874" x="5499100" y="4864100"/>
          <p14:tracePt t="86888" x="5492750" y="4876800"/>
          <p14:tracePt t="86904" x="5492750" y="4895850"/>
          <p14:tracePt t="86907" x="5492750" y="4914900"/>
          <p14:tracePt t="86921" x="5492750" y="4933950"/>
          <p14:tracePt t="86937" x="5492750" y="4972050"/>
          <p14:tracePt t="86954" x="5492750" y="5054600"/>
          <p14:tracePt t="86970" x="5505450" y="5092700"/>
          <p14:tracePt t="86987" x="5524500" y="5137150"/>
          <p14:tracePt t="87003" x="5549900" y="5168900"/>
          <p14:tracePt t="87020" x="5562600" y="5187950"/>
          <p14:tracePt t="87036" x="5588000" y="5219700"/>
          <p14:tracePt t="87054" x="5619750" y="5232400"/>
          <p14:tracePt t="87070" x="5689600" y="5264150"/>
          <p14:tracePt t="87087" x="5842000" y="5295900"/>
          <p14:tracePt t="87092" x="5949950" y="5321300"/>
          <p14:tracePt t="87104" x="6064250" y="5340350"/>
          <p14:tracePt t="87121" x="6343650" y="5372100"/>
          <p14:tracePt t="87124" x="6457950" y="5372100"/>
          <p14:tracePt t="87137" x="6604000" y="5372100"/>
          <p14:tracePt t="87154" x="7042150" y="5372100"/>
          <p14:tracePt t="87171" x="7302500" y="5372100"/>
          <p14:tracePt t="87188" x="7562850" y="5372100"/>
          <p14:tracePt t="87203" x="7797800" y="5372100"/>
          <p14:tracePt t="87220" x="8007350" y="5372100"/>
          <p14:tracePt t="87237" x="8185150" y="5372100"/>
          <p14:tracePt t="87253" x="8343900" y="5372100"/>
          <p14:tracePt t="87270" x="8489950" y="5372100"/>
          <p14:tracePt t="87287" x="8636000" y="5372100"/>
          <p14:tracePt t="87303" x="8756650" y="5372100"/>
          <p14:tracePt t="87309" x="8807450" y="5372100"/>
          <p14:tracePt t="87320" x="8864600" y="5372100"/>
          <p14:tracePt t="87337" x="8959850" y="5365750"/>
          <p14:tracePt t="87356" x="9112250" y="5340350"/>
          <p14:tracePt t="87371" x="9226550" y="5314950"/>
          <p14:tracePt t="87386" x="9321800" y="5302250"/>
          <p14:tracePt t="87403" x="9391650" y="5289550"/>
          <p14:tracePt t="87419" x="9442450" y="5276850"/>
          <p14:tracePt t="87436" x="9474200" y="5264150"/>
          <p14:tracePt t="87453" x="9518650" y="5257800"/>
          <p14:tracePt t="87469" x="9569450" y="5245100"/>
          <p14:tracePt t="87487" x="9607550" y="5232400"/>
          <p14:tracePt t="87503" x="9645650" y="5219700"/>
          <p14:tracePt t="87520" x="9690100" y="5207000"/>
          <p14:tracePt t="87536" x="9734550" y="5194300"/>
          <p14:tracePt t="87540" x="9759950" y="5181600"/>
          <p14:tracePt t="87553" x="9785350" y="5168900"/>
          <p14:tracePt t="87570" x="9855200" y="5156200"/>
          <p14:tracePt t="87586" x="9950450" y="5137150"/>
          <p14:tracePt t="87602" x="9988550" y="5124450"/>
          <p14:tracePt t="87619" x="10020300" y="5111750"/>
          <p14:tracePt t="87636" x="10033000" y="5105400"/>
          <p14:tracePt t="87653" x="10045700" y="5092700"/>
          <p14:tracePt t="87670" x="10064750" y="5092700"/>
          <p14:tracePt t="87686" x="10077450" y="5080000"/>
          <p14:tracePt t="87703" x="10096500" y="5073650"/>
          <p14:tracePt t="87719" x="10109200" y="5054600"/>
          <p14:tracePt t="87736" x="10121900" y="5041900"/>
          <p14:tracePt t="87752" x="10140950" y="5035550"/>
          <p14:tracePt t="87755" x="10140950" y="5029200"/>
          <p14:tracePt t="87770" x="10147300" y="5029200"/>
          <p14:tracePt t="87786" x="10166350" y="5010150"/>
          <p14:tracePt t="87803" x="10172700" y="5003800"/>
          <p14:tracePt t="87820" x="10185400" y="4997450"/>
          <p14:tracePt t="87836" x="10191750" y="4984750"/>
          <p14:tracePt t="87853" x="10204450" y="4978400"/>
          <p14:tracePt t="87887" x="10204450" y="4965700"/>
          <p14:tracePt t="87917" x="10204450" y="4959350"/>
          <p14:tracePt t="87940" x="10204450" y="4953000"/>
          <p14:tracePt t="87956" x="10204450" y="4946650"/>
          <p14:tracePt t="88013" x="10204450" y="4940300"/>
          <p14:tracePt t="88037" x="10204450" y="4927600"/>
          <p14:tracePt t="88060" x="10191750" y="4921250"/>
          <p14:tracePt t="88068" x="10191750" y="4914900"/>
          <p14:tracePt t="88076" x="10179050" y="4908550"/>
          <p14:tracePt t="88086" x="10160000" y="4902200"/>
          <p14:tracePt t="88103" x="10128250" y="4895850"/>
          <p14:tracePt t="88120" x="10058400" y="4876800"/>
          <p14:tracePt t="88123" x="10039350" y="4876800"/>
          <p14:tracePt t="88137" x="10007600" y="4876800"/>
          <p14:tracePt t="88153" x="9937750" y="4876800"/>
          <p14:tracePt t="88171" x="9829800" y="4876800"/>
          <p14:tracePt t="88187" x="9747250" y="4876800"/>
          <p14:tracePt t="88203" x="9645650" y="4876800"/>
          <p14:tracePt t="88219" x="9518650" y="4876800"/>
          <p14:tracePt t="88236" x="9385300" y="4876800"/>
          <p14:tracePt t="88253" x="9232900" y="4876800"/>
          <p14:tracePt t="88270" x="9099550" y="4876800"/>
          <p14:tracePt t="88286" x="8972550" y="4876800"/>
          <p14:tracePt t="88303" x="8864600" y="4876800"/>
          <p14:tracePt t="88319" x="8756650" y="4876800"/>
          <p14:tracePt t="88323" x="8712200" y="4876800"/>
          <p14:tracePt t="88336" x="8680450" y="4876800"/>
          <p14:tracePt t="88353" x="8642350" y="4876800"/>
          <p14:tracePt t="88355" x="8629650" y="4876800"/>
          <p14:tracePt t="88370" x="8616950" y="4876800"/>
          <p14:tracePt t="88387" x="8610600" y="4876800"/>
          <p14:tracePt t="88475" x="0" y="0"/>
        </p14:tracePtLst>
        <p14:tracePtLst>
          <p14:tracePt t="89503" x="7480300" y="5080000"/>
          <p14:tracePt t="89565" x="7486650" y="5080000"/>
          <p14:tracePt t="89575" x="7493000" y="5080000"/>
          <p14:tracePt t="89587" x="7543800" y="5080000"/>
          <p14:tracePt t="89604" x="7639050" y="5080000"/>
          <p14:tracePt t="89620" x="7778750" y="5080000"/>
          <p14:tracePt t="89636" x="7956550" y="5080000"/>
          <p14:tracePt t="89653" x="8153400" y="5080000"/>
          <p14:tracePt t="89670" x="8343900" y="5080000"/>
          <p14:tracePt t="89686" x="8515350" y="5080000"/>
          <p14:tracePt t="89703" x="8642350" y="5080000"/>
          <p14:tracePt t="89719" x="8750300" y="5080000"/>
          <p14:tracePt t="89722" x="8794750" y="5080000"/>
          <p14:tracePt t="89735" x="8832850" y="5080000"/>
          <p14:tracePt t="89752" x="8928100" y="5080000"/>
          <p14:tracePt t="89754" x="8972550" y="5080000"/>
          <p14:tracePt t="89769" x="9029700" y="5080000"/>
          <p14:tracePt t="89785" x="9112250" y="5080000"/>
          <p14:tracePt t="89787" x="9156700" y="5080000"/>
          <p14:tracePt t="89802" x="9213850" y="5080000"/>
          <p14:tracePt t="89819" x="9239250" y="5080000"/>
          <p14:tracePt t="89835" x="9251950" y="5080000"/>
          <p14:tracePt t="89852" x="9258300" y="5080000"/>
          <p14:tracePt t="89869" x="9264650" y="5080000"/>
          <p14:tracePt t="89886" x="9296400" y="5080000"/>
          <p14:tracePt t="89903" x="9328150" y="5080000"/>
          <p14:tracePt t="89920" x="9353550" y="5080000"/>
          <p14:tracePt t="89923" x="9366250" y="5080000"/>
          <p14:tracePt t="89935" x="9372600" y="5080000"/>
          <p14:tracePt t="90122" x="0" y="0"/>
        </p14:tracePtLst>
        <p14:tracePtLst>
          <p14:tracePt t="91213" x="7429500" y="5041900"/>
          <p14:tracePt t="91285" x="7442200" y="5041900"/>
          <p14:tracePt t="91293" x="7467600" y="5041900"/>
          <p14:tracePt t="91302" x="7499350" y="5041900"/>
          <p14:tracePt t="91318" x="7594600" y="5041900"/>
          <p14:tracePt t="91335" x="7753350" y="5041900"/>
          <p14:tracePt t="91352" x="7943850" y="5041900"/>
          <p14:tracePt t="91355" x="8045450" y="5041900"/>
          <p14:tracePt t="91368" x="8166100" y="5041900"/>
          <p14:tracePt t="91386" x="8509000" y="5041900"/>
          <p14:tracePt t="91402" x="8731250" y="5041900"/>
          <p14:tracePt t="91419" x="8928100" y="5041900"/>
          <p14:tracePt t="91435" x="9099550" y="5041900"/>
          <p14:tracePt t="91452" x="9245600" y="5041900"/>
          <p14:tracePt t="91469" x="9372600" y="5041900"/>
          <p14:tracePt t="91485" x="9493250" y="5041900"/>
          <p14:tracePt t="91502" x="9588500" y="5041900"/>
          <p14:tracePt t="91518" x="9652000" y="5041900"/>
          <p14:tracePt t="91535" x="9702800" y="5041900"/>
          <p14:tracePt t="91552" x="9740900" y="5041900"/>
          <p14:tracePt t="91568" x="9766300" y="5041900"/>
          <p14:tracePt t="91571" x="9779000" y="5041900"/>
          <p14:tracePt t="91585" x="9785350" y="5041900"/>
          <p14:tracePt t="91763" x="0" y="0"/>
        </p14:tracePtLst>
        <p14:tracePtLst>
          <p14:tracePt t="94014" x="7391400" y="5073650"/>
          <p14:tracePt t="94076" x="7397750" y="5073650"/>
          <p14:tracePt t="94083" x="7404100" y="5073650"/>
          <p14:tracePt t="94091" x="7423150" y="5073650"/>
          <p14:tracePt t="94101" x="7435850" y="5073650"/>
          <p14:tracePt t="94117" x="7493000" y="5073650"/>
          <p14:tracePt t="94135" x="7600950" y="5073650"/>
          <p14:tracePt t="94151" x="7734300" y="5073650"/>
          <p14:tracePt t="94168" x="7886700" y="5073650"/>
          <p14:tracePt t="94171" x="7969250" y="5073650"/>
          <p14:tracePt t="94184" x="8051800" y="5073650"/>
          <p14:tracePt t="94201" x="8204200" y="5073650"/>
          <p14:tracePt t="94218" x="8394700" y="5073650"/>
          <p14:tracePt t="94235" x="8521700" y="5073650"/>
          <p14:tracePt t="94251" x="8636000" y="5073650"/>
          <p14:tracePt t="94267" x="8743950" y="5073650"/>
          <p14:tracePt t="94284" x="8839200" y="5073650"/>
          <p14:tracePt t="94300" x="8928100" y="5073650"/>
          <p14:tracePt t="94317" x="9010650" y="5073650"/>
          <p14:tracePt t="94334" x="9099550" y="5073650"/>
          <p14:tracePt t="94351" x="9182100" y="5073650"/>
          <p14:tracePt t="94367" x="9271000" y="5073650"/>
          <p14:tracePt t="94371" x="9302750" y="5073650"/>
          <p14:tracePt t="94384" x="9334500" y="5073650"/>
          <p14:tracePt t="94401" x="9410700" y="5073650"/>
          <p14:tracePt t="94404" x="9442450" y="5073650"/>
          <p14:tracePt t="94418" x="9512300" y="5073650"/>
          <p14:tracePt t="94435" x="9575800" y="5073650"/>
          <p14:tracePt t="94451" x="9639300" y="5073650"/>
          <p14:tracePt t="94467" x="9696450" y="5073650"/>
          <p14:tracePt t="94484" x="9747250" y="5073650"/>
          <p14:tracePt t="94501" x="9779000" y="5073650"/>
          <p14:tracePt t="94517" x="9804400" y="5073650"/>
          <p14:tracePt t="94534" x="9829800" y="5073650"/>
          <p14:tracePt t="94551" x="9842500" y="5073650"/>
          <p14:tracePt t="94567" x="9861550" y="5073650"/>
          <p14:tracePt t="94584" x="9880600" y="5073650"/>
          <p14:tracePt t="94588" x="9893300" y="5073650"/>
          <p14:tracePt t="94601" x="9899650" y="5073650"/>
          <p14:tracePt t="94617" x="9918700" y="5073650"/>
          <p14:tracePt t="94803" x="0" y="0"/>
        </p14:tracePtLst>
        <p14:tracePtLst>
          <p14:tracePt t="95652" x="7397750" y="5048250"/>
          <p14:tracePt t="95693" x="7404100" y="5048250"/>
          <p14:tracePt t="95702" x="7410450" y="5048250"/>
          <p14:tracePt t="95709" x="7423150" y="5048250"/>
          <p14:tracePt t="95718" x="7442200" y="5048250"/>
          <p14:tracePt t="95735" x="7493000" y="5048250"/>
          <p14:tracePt t="95750" x="7569200" y="5048250"/>
          <p14:tracePt t="95755" x="7632700" y="5048250"/>
          <p14:tracePt t="95767" x="7708900" y="5048250"/>
          <p14:tracePt t="95784" x="7867650" y="5048250"/>
          <p14:tracePt t="95787" x="7962900" y="5048250"/>
          <p14:tracePt t="95801" x="8058150" y="5048250"/>
          <p14:tracePt t="95817" x="8255000" y="5048250"/>
          <p14:tracePt t="95834" x="8528050" y="5048250"/>
          <p14:tracePt t="95850" x="8686800" y="5048250"/>
          <p14:tracePt t="95867" x="8845550" y="5048250"/>
          <p14:tracePt t="95883" x="9017000" y="5048250"/>
          <p14:tracePt t="95900" x="9163050" y="5048250"/>
          <p14:tracePt t="95917" x="9302750" y="5048250"/>
          <p14:tracePt t="95934" x="9417050" y="5048250"/>
          <p14:tracePt t="95950" x="9493250" y="5048250"/>
          <p14:tracePt t="95967" x="9537700" y="5048250"/>
          <p14:tracePt t="95984" x="9550400" y="5048250"/>
          <p14:tracePt t="95987" x="9556750" y="5048250"/>
          <p14:tracePt t="96004" x="9563100" y="5048250"/>
          <p14:tracePt t="96017" x="9569450" y="5048250"/>
          <p14:tracePt t="96035" x="9575800" y="5048250"/>
          <p14:tracePt t="96050" x="9588500" y="5048250"/>
          <p14:tracePt t="96115" x="0" y="0"/>
        </p14:tracePtLst>
        <p14:tracePtLst>
          <p14:tracePt t="101373" x="7562850" y="5124450"/>
          <p14:tracePt t="101444" x="7556500" y="5124450"/>
          <p14:tracePt t="101460" x="7556500" y="5130800"/>
          <p14:tracePt t="101470" x="7556500" y="5137150"/>
          <p14:tracePt t="101483" x="7550150" y="5168900"/>
          <p14:tracePt t="101499" x="7550150" y="5200650"/>
          <p14:tracePt t="101516" x="7550150" y="5245100"/>
          <p14:tracePt t="101532" x="7562850" y="5270500"/>
          <p14:tracePt t="101548" x="7569200" y="5289550"/>
          <p14:tracePt t="101565" x="7594600" y="5314950"/>
          <p14:tracePt t="101582" x="7632700" y="5346700"/>
          <p14:tracePt t="101598" x="7689850" y="5372100"/>
          <p14:tracePt t="101615" x="7772400" y="5403850"/>
          <p14:tracePt t="101632" x="7861300" y="5416550"/>
          <p14:tracePt t="101636" x="7905750" y="5429250"/>
          <p14:tracePt t="101648" x="7943850" y="5435600"/>
          <p14:tracePt t="101665" x="7994650" y="5448300"/>
          <p14:tracePt t="101683" x="8026400" y="5448300"/>
          <p14:tracePt t="101701" x="8032750" y="5448300"/>
          <p14:tracePt t="101715" x="8045450" y="5448300"/>
          <p14:tracePt t="101732" x="8058150" y="5441950"/>
          <p14:tracePt t="101748" x="8070850" y="5429250"/>
          <p14:tracePt t="101765" x="8089900" y="5403850"/>
          <p14:tracePt t="101781" x="8102600" y="5378450"/>
          <p14:tracePt t="101798" x="8108950" y="5340350"/>
          <p14:tracePt t="101815" x="8115300" y="5321300"/>
          <p14:tracePt t="101831" x="8115300" y="5289550"/>
          <p14:tracePt t="101848" x="8115300" y="5257800"/>
          <p14:tracePt t="101851" x="8115300" y="5232400"/>
          <p14:tracePt t="101865" x="8115300" y="5226050"/>
          <p14:tracePt t="101882" x="8102600" y="5200650"/>
          <p14:tracePt t="101883" x="8096250" y="5194300"/>
          <p14:tracePt t="101898" x="8070850" y="5162550"/>
          <p14:tracePt t="101914" x="8039100" y="5137150"/>
          <p14:tracePt t="101932" x="7988300" y="5111750"/>
          <p14:tracePt t="101948" x="7943850" y="5099050"/>
          <p14:tracePt t="101965" x="7893050" y="5086350"/>
          <p14:tracePt t="101981" x="7867650" y="5086350"/>
          <p14:tracePt t="101998" x="7835900" y="5086350"/>
          <p14:tracePt t="102014" x="7797800" y="5086350"/>
          <p14:tracePt t="102031" x="7759700" y="5086350"/>
          <p14:tracePt t="102048" x="7708900" y="5092700"/>
          <p14:tracePt t="102064" x="7670800" y="5099050"/>
          <p14:tracePt t="102066" x="7645400" y="5105400"/>
          <p14:tracePt t="102081" x="7632700" y="5111750"/>
          <p14:tracePt t="102098" x="7607300" y="5130800"/>
          <p14:tracePt t="102114" x="7594600" y="5143500"/>
          <p14:tracePt t="102131" x="7581900" y="5156200"/>
          <p14:tracePt t="102147" x="7569200" y="5181600"/>
          <p14:tracePt t="102164" x="7569200" y="5207000"/>
          <p14:tracePt t="102181" x="7569200" y="5219700"/>
          <p14:tracePt t="102198" x="7569200" y="5232400"/>
          <p14:tracePt t="102214" x="7569200" y="5264150"/>
          <p14:tracePt t="102231" x="7588250" y="5276850"/>
          <p14:tracePt t="102248" x="7613650" y="5295900"/>
          <p14:tracePt t="102264" x="7658100" y="5314950"/>
          <p14:tracePt t="102281" x="7708900" y="5334000"/>
          <p14:tracePt t="102282" x="7740650" y="5340350"/>
          <p14:tracePt t="102298" x="7810500" y="5359400"/>
          <p14:tracePt t="102314" x="7848600" y="5359400"/>
          <p14:tracePt t="102331" x="7880350" y="5359400"/>
          <p14:tracePt t="102347" x="7905750" y="5359400"/>
          <p14:tracePt t="102364" x="7912100" y="5346700"/>
          <p14:tracePt t="102381" x="7918450" y="5327650"/>
          <p14:tracePt t="102397" x="7918450" y="5295900"/>
          <p14:tracePt t="102414" x="7918450" y="5264150"/>
          <p14:tracePt t="102431" x="7918450" y="5238750"/>
          <p14:tracePt t="102448" x="7912100" y="5207000"/>
          <p14:tracePt t="102464" x="7905750" y="5181600"/>
          <p14:tracePt t="102481" x="7893050" y="5168900"/>
          <p14:tracePt t="102483" x="7886700" y="5162550"/>
          <p14:tracePt t="102498" x="7880350" y="5156200"/>
          <p14:tracePt t="102514" x="7867650" y="5156200"/>
          <p14:tracePt t="102531" x="7848600" y="5149850"/>
          <p14:tracePt t="102547" x="7829550" y="5149850"/>
          <p14:tracePt t="102564" x="7810500" y="5149850"/>
          <p14:tracePt t="102581" x="7766050" y="5156200"/>
          <p14:tracePt t="102597" x="7740650" y="5168900"/>
          <p14:tracePt t="102614" x="7715250" y="5194300"/>
          <p14:tracePt t="102631" x="7696200" y="5219700"/>
          <p14:tracePt t="102647" x="7683500" y="5245100"/>
          <p14:tracePt t="102664" x="7683500" y="5257800"/>
          <p14:tracePt t="102681" x="7683500" y="5289550"/>
          <p14:tracePt t="102699" x="7689850" y="5327650"/>
          <p14:tracePt t="102715" x="7702550" y="5346700"/>
          <p14:tracePt t="102732" x="7727950" y="5365750"/>
          <p14:tracePt t="102748" x="7753350" y="5372100"/>
          <p14:tracePt t="102765" x="7791450" y="5384800"/>
          <p14:tracePt t="102781" x="7816850" y="5384800"/>
          <p14:tracePt t="102798" x="7854950" y="5378450"/>
          <p14:tracePt t="102814" x="7880350" y="5359400"/>
          <p14:tracePt t="102831" x="7899400" y="5327650"/>
          <p14:tracePt t="102848" x="7912100" y="5302250"/>
          <p14:tracePt t="102864" x="7912100" y="5283200"/>
          <p14:tracePt t="102868" x="7912100" y="5270500"/>
          <p14:tracePt t="102881" x="7912100" y="5257800"/>
          <p14:tracePt t="102898" x="7899400" y="5226050"/>
          <p14:tracePt t="102914" x="7893050" y="5219700"/>
          <p14:tracePt t="102931" x="7874000" y="5207000"/>
          <p14:tracePt t="102948" x="7861300" y="5207000"/>
          <p14:tracePt t="102965" x="7848600" y="5207000"/>
          <p14:tracePt t="102981" x="7823200" y="5207000"/>
          <p14:tracePt t="102998" x="7778750" y="5213350"/>
          <p14:tracePt t="103015" x="7753350" y="5232400"/>
          <p14:tracePt t="103031" x="7740650" y="5257800"/>
          <p14:tracePt t="103034" x="7734300" y="5257800"/>
          <p14:tracePt t="103048" x="7734300" y="5264150"/>
          <p14:tracePt t="103064" x="7734300" y="5270500"/>
          <p14:tracePt t="103081" x="7734300" y="5283200"/>
          <p14:tracePt t="103098" x="7740650" y="5302250"/>
          <p14:tracePt t="103115" x="7759700" y="5308600"/>
          <p14:tracePt t="103131" x="7785100" y="5308600"/>
          <p14:tracePt t="103148" x="7810500" y="5308600"/>
          <p14:tracePt t="103164" x="7835900" y="5302250"/>
          <p14:tracePt t="103181" x="7848600" y="5283200"/>
          <p14:tracePt t="103198" x="7854950" y="5264150"/>
          <p14:tracePt t="103215" x="7854950" y="5245100"/>
          <p14:tracePt t="103232" x="7854950" y="5226050"/>
          <p14:tracePt t="103276" x="7854950" y="5219700"/>
          <p14:tracePt t="103308" x="7848600" y="5219700"/>
          <p14:tracePt t="103315" x="7835900" y="5219700"/>
          <p14:tracePt t="103324" x="7829550" y="5232400"/>
          <p14:tracePt t="103331" x="7829550" y="5238750"/>
          <p14:tracePt t="103347" x="7829550" y="5257800"/>
          <p14:tracePt t="103364" x="7829550" y="5264150"/>
          <p14:tracePt t="103381" x="7829550" y="5270500"/>
          <p14:tracePt t="103459" x="7829550" y="5264150"/>
          <p14:tracePt t="103468" x="7829550" y="5257800"/>
          <p14:tracePt t="103476" x="7823200" y="5238750"/>
          <p14:tracePt t="103492" x="7816850" y="5226050"/>
          <p14:tracePt t="103500" x="7810500" y="5219700"/>
          <p14:tracePt t="103517" x="7797800" y="5219700"/>
          <p14:tracePt t="103574" x="7791450" y="5219700"/>
          <p14:tracePt t="103589" x="7778750" y="5219700"/>
          <p14:tracePt t="103604" x="7778750" y="5232400"/>
          <p14:tracePt t="103621" x="7778750" y="5238750"/>
          <p14:tracePt t="103627" x="7778750" y="5245100"/>
          <p14:tracePt t="103637" x="7778750" y="5251450"/>
          <p14:tracePt t="103653" x="7778750" y="5264150"/>
          <p14:tracePt t="103664" x="7778750" y="5270500"/>
          <p14:tracePt t="103682" x="7785100" y="5270500"/>
          <p14:tracePt t="103698" x="7791450" y="5270500"/>
          <p14:tracePt t="103766" x="7797800" y="5270500"/>
          <p14:tracePt t="104331" x="0" y="0"/>
        </p14:tracePtLst>
        <p14:tracePtLst>
          <p14:tracePt t="107149" x="7670800" y="5099050"/>
          <p14:tracePt t="107173" x="7664450" y="5105400"/>
          <p14:tracePt t="107220" x="7664450" y="5111750"/>
          <p14:tracePt t="107230" x="7658100" y="5124450"/>
          <p14:tracePt t="107252" x="7658100" y="5137150"/>
          <p14:tracePt t="107262" x="7658100" y="5149850"/>
          <p14:tracePt t="107268" x="7658100" y="5156200"/>
          <p14:tracePt t="107280" x="7658100" y="5175250"/>
          <p14:tracePt t="107296" x="7658100" y="5200650"/>
          <p14:tracePt t="107314" x="7658100" y="5245100"/>
          <p14:tracePt t="107331" x="7658100" y="5270500"/>
          <p14:tracePt t="107347" x="7658100" y="5302250"/>
          <p14:tracePt t="107363" x="7670800" y="5321300"/>
          <p14:tracePt t="107380" x="7677150" y="5334000"/>
          <p14:tracePt t="107396" x="7689850" y="5346700"/>
          <p14:tracePt t="107413" x="7702550" y="5353050"/>
          <p14:tracePt t="107430" x="7715250" y="5365750"/>
          <p14:tracePt t="107447" x="7740650" y="5378450"/>
          <p14:tracePt t="107451" x="7747000" y="5378450"/>
          <p14:tracePt t="107464" x="7753350" y="5378450"/>
          <p14:tracePt t="107481" x="7797800" y="5384800"/>
          <p14:tracePt t="107484" x="7823200" y="5384800"/>
          <p14:tracePt t="107497" x="7848600" y="5384800"/>
          <p14:tracePt t="107513" x="7893050" y="5384800"/>
          <p14:tracePt t="107532" x="7943850" y="5384800"/>
          <p14:tracePt t="107547" x="7956550" y="5378450"/>
          <p14:tracePt t="107563" x="7962900" y="5372100"/>
          <p14:tracePt t="107580" x="7975600" y="5359400"/>
          <p14:tracePt t="107596" x="7975600" y="5346700"/>
          <p14:tracePt t="107612" x="7975600" y="5327650"/>
          <p14:tracePt t="107629" x="7975600" y="5302250"/>
          <p14:tracePt t="107646" x="7975600" y="5276850"/>
          <p14:tracePt t="107662" x="7969250" y="5245100"/>
          <p14:tracePt t="107679" x="7956550" y="5207000"/>
          <p14:tracePt t="107696" x="7937500" y="5168900"/>
          <p14:tracePt t="107713" x="7931150" y="5149850"/>
          <p14:tracePt t="107716" x="7924800" y="5137150"/>
          <p14:tracePt t="107731" x="7912100" y="5130800"/>
          <p14:tracePt t="107746" x="7905750" y="5118100"/>
          <p14:tracePt t="107763" x="7886700" y="5118100"/>
          <p14:tracePt t="107780" x="7880350" y="5118100"/>
          <p14:tracePt t="107796" x="7854950" y="5118100"/>
          <p14:tracePt t="107812" x="7823200" y="5118100"/>
          <p14:tracePt t="107829" x="7785100" y="5118100"/>
          <p14:tracePt t="107846" x="7747000" y="5124450"/>
          <p14:tracePt t="107863" x="7721600" y="5137150"/>
          <p14:tracePt t="107879" x="7696200" y="5156200"/>
          <p14:tracePt t="107896" x="7677150" y="5175250"/>
          <p14:tracePt t="107913" x="7658100" y="5194300"/>
          <p14:tracePt t="107915" x="7651750" y="5207000"/>
          <p14:tracePt t="107932" x="7645400" y="5219700"/>
          <p14:tracePt t="107946" x="7639050" y="5238750"/>
          <p14:tracePt t="107963" x="7639050" y="5251450"/>
          <p14:tracePt t="107979" x="7639050" y="5270500"/>
          <p14:tracePt t="107997" x="7639050" y="5295900"/>
          <p14:tracePt t="108013" x="7645400" y="5314950"/>
          <p14:tracePt t="108030" x="7658100" y="5327650"/>
          <p14:tracePt t="108046" x="7689850" y="5340350"/>
          <p14:tracePt t="108063" x="7734300" y="5353050"/>
          <p14:tracePt t="108079" x="7791450" y="5353050"/>
          <p14:tracePt t="108082" x="7823200" y="5353050"/>
          <p14:tracePt t="108095" x="7854950" y="5353050"/>
          <p14:tracePt t="108112" x="7905750" y="5353050"/>
          <p14:tracePt t="108129" x="7918450" y="5346700"/>
          <p14:tracePt t="108146" x="7937500" y="5321300"/>
          <p14:tracePt t="108162" x="7937500" y="5302250"/>
          <p14:tracePt t="108179" x="7937500" y="5283200"/>
          <p14:tracePt t="108196" x="7937500" y="5264150"/>
          <p14:tracePt t="108212" x="7931150" y="5238750"/>
          <p14:tracePt t="108229" x="7905750" y="5207000"/>
          <p14:tracePt t="108246" x="7880350" y="5187950"/>
          <p14:tracePt t="108263" x="7854950" y="5175250"/>
          <p14:tracePt t="108279" x="7835900" y="5162550"/>
          <p14:tracePt t="108283" x="7823200" y="5156200"/>
          <p14:tracePt t="108312" x="7804150" y="5149850"/>
          <p14:tracePt t="108329" x="7785100" y="5149850"/>
          <p14:tracePt t="108346" x="7759700" y="5149850"/>
          <p14:tracePt t="108363" x="7734300" y="5156200"/>
          <p14:tracePt t="108379" x="7721600" y="5168900"/>
          <p14:tracePt t="108396" x="7708900" y="5187950"/>
          <p14:tracePt t="108412" x="7702550" y="5200650"/>
          <p14:tracePt t="108429" x="7696200" y="5219700"/>
          <p14:tracePt t="108446" x="7696200" y="5238750"/>
          <p14:tracePt t="108463" x="7702550" y="5264150"/>
          <p14:tracePt t="108480" x="7715250" y="5276850"/>
          <p14:tracePt t="108483" x="7727950" y="5283200"/>
          <p14:tracePt t="108497" x="7740650" y="5289550"/>
          <p14:tracePt t="108513" x="7766050" y="5295900"/>
          <p14:tracePt t="108530" x="7791450" y="5302250"/>
          <p14:tracePt t="108532" x="7810500" y="5302250"/>
          <p14:tracePt t="108546" x="7823200" y="5302250"/>
          <p14:tracePt t="108563" x="7848600" y="5295900"/>
          <p14:tracePt t="108579" x="7861300" y="5283200"/>
          <p14:tracePt t="108596" x="7867650" y="5264150"/>
          <p14:tracePt t="108612" x="7867650" y="5238750"/>
          <p14:tracePt t="108629" x="7867650" y="5219700"/>
          <p14:tracePt t="108646" x="7867650" y="5207000"/>
          <p14:tracePt t="108662" x="7861300" y="5187950"/>
          <p14:tracePt t="108717" x="7854950" y="5187950"/>
          <p14:tracePt t="108734" x="7848600" y="5187950"/>
          <p14:tracePt t="108740" x="7829550" y="5187950"/>
          <p14:tracePt t="108749" x="7823200" y="5194300"/>
          <p14:tracePt t="108764" x="7797800" y="5213350"/>
          <p14:tracePt t="108779" x="7785100" y="5232400"/>
          <p14:tracePt t="108796" x="7772400" y="5238750"/>
          <p14:tracePt t="108812" x="7772400" y="5251450"/>
          <p14:tracePt t="108829" x="7772400" y="5257800"/>
          <p14:tracePt t="108846" x="7772400" y="5276850"/>
          <p14:tracePt t="108862" x="7778750" y="5276850"/>
          <p14:tracePt t="108896" x="7785100" y="5276850"/>
          <p14:tracePt t="108912" x="7791450" y="5276850"/>
          <p14:tracePt t="108929" x="7797800" y="5276850"/>
          <p14:tracePt t="108946" x="7797800" y="5264150"/>
          <p14:tracePt t="108963" x="7797800" y="5257800"/>
          <p14:tracePt t="109106" x="0" y="0"/>
        </p14:tracePtLst>
        <p14:tracePtLst>
          <p14:tracePt t="111077" x="7740650" y="5124450"/>
          <p14:tracePt t="111110" x="7734300" y="5130800"/>
          <p14:tracePt t="111180" x="7727950" y="5137150"/>
          <p14:tracePt t="111196" x="7727950" y="5143500"/>
          <p14:tracePt t="111204" x="7721600" y="5149850"/>
          <p14:tracePt t="111212" x="7715250" y="5156200"/>
          <p14:tracePt t="111231" x="7708900" y="5168900"/>
          <p14:tracePt t="111246" x="7696200" y="5187950"/>
          <p14:tracePt t="111263" x="7689850" y="5207000"/>
          <p14:tracePt t="111267" x="7683500" y="5219700"/>
          <p14:tracePt t="111279" x="7683500" y="5226050"/>
          <p14:tracePt t="111295" x="7677150" y="5251450"/>
          <p14:tracePt t="111299" x="7677150" y="5257800"/>
          <p14:tracePt t="111312" x="7677150" y="5264150"/>
          <p14:tracePt t="111329" x="7677150" y="5276850"/>
          <p14:tracePt t="111345" x="7677150" y="5295900"/>
          <p14:tracePt t="111349" x="7677150" y="5302250"/>
          <p14:tracePt t="111361" x="7677150" y="5308600"/>
          <p14:tracePt t="111379" x="7683500" y="5327650"/>
          <p14:tracePt t="111395" x="7689850" y="5334000"/>
          <p14:tracePt t="111412" x="7696200" y="5346700"/>
          <p14:tracePt t="111428" x="7715250" y="5353050"/>
          <p14:tracePt t="111445" x="7734300" y="5365750"/>
          <p14:tracePt t="111462" x="7759700" y="5372100"/>
          <p14:tracePt t="111479" x="7778750" y="5378450"/>
          <p14:tracePt t="111496" x="7791450" y="5378450"/>
          <p14:tracePt t="111500" x="7797800" y="5378450"/>
          <p14:tracePt t="111512" x="7804150" y="5378450"/>
          <p14:tracePt t="111529" x="7823200" y="5378450"/>
          <p14:tracePt t="111547" x="7842250" y="5378450"/>
          <p14:tracePt t="111563" x="7854950" y="5353050"/>
          <p14:tracePt t="111580" x="7867650" y="5321300"/>
          <p14:tracePt t="111595" x="7880350" y="5283200"/>
          <p14:tracePt t="111612" x="7880350" y="5264150"/>
          <p14:tracePt t="111628" x="7880350" y="5238750"/>
          <p14:tracePt t="111645" x="7880350" y="5219700"/>
          <p14:tracePt t="111662" x="7880350" y="5200650"/>
          <p14:tracePt t="111678" x="7880350" y="5187950"/>
          <p14:tracePt t="111695" x="7874000" y="5181600"/>
          <p14:tracePt t="111712" x="7861300" y="5168900"/>
          <p14:tracePt t="111730" x="7848600" y="5162550"/>
          <p14:tracePt t="111733" x="7835900" y="5156200"/>
          <p14:tracePt t="111745" x="7829550" y="5156200"/>
          <p14:tracePt t="111762" x="7778750" y="5149850"/>
          <p14:tracePt t="111779" x="7727950" y="5149850"/>
          <p14:tracePt t="111795" x="7683500" y="5149850"/>
          <p14:tracePt t="111811" x="7651750" y="5162550"/>
          <p14:tracePt t="111829" x="7639050" y="5168900"/>
          <p14:tracePt t="111845" x="7626350" y="5187950"/>
          <p14:tracePt t="111861" x="7626350" y="5194300"/>
          <p14:tracePt t="111878" x="7626350" y="5207000"/>
          <p14:tracePt t="111895" x="7626350" y="5226050"/>
          <p14:tracePt t="111911" x="7626350" y="5245100"/>
          <p14:tracePt t="111928" x="7626350" y="5264150"/>
          <p14:tracePt t="111944" x="7639050" y="5283200"/>
          <p14:tracePt t="111947" x="7645400" y="5295900"/>
          <p14:tracePt t="111961" x="7658100" y="5308600"/>
          <p14:tracePt t="111979" x="7708900" y="5334000"/>
          <p14:tracePt t="111995" x="7753350" y="5353050"/>
          <p14:tracePt t="112012" x="7785100" y="5365750"/>
          <p14:tracePt t="112028" x="7823200" y="5372100"/>
          <p14:tracePt t="112045" x="7848600" y="5372100"/>
          <p14:tracePt t="112062" x="7867650" y="5372100"/>
          <p14:tracePt t="112079" x="7880350" y="5372100"/>
          <p14:tracePt t="112095" x="7905750" y="5372100"/>
          <p14:tracePt t="112111" x="7912100" y="5365750"/>
          <p14:tracePt t="112128" x="7924800" y="5353050"/>
          <p14:tracePt t="112132" x="7924800" y="5340350"/>
          <p14:tracePt t="112144" x="7931150" y="5327650"/>
          <p14:tracePt t="112161" x="7937500" y="5314950"/>
          <p14:tracePt t="112178" x="7937500" y="5295900"/>
          <p14:tracePt t="112195" x="7937500" y="5283200"/>
          <p14:tracePt t="112211" x="7937500" y="5276850"/>
          <p14:tracePt t="112229" x="7937500" y="5264150"/>
          <p14:tracePt t="112245" x="7937500" y="5257800"/>
          <p14:tracePt t="112262" x="7937500" y="5245100"/>
          <p14:tracePt t="112294" x="7937500" y="5238750"/>
          <p14:tracePt t="112311" x="7931150" y="5232400"/>
          <p14:tracePt t="112328" x="7924800" y="5226050"/>
          <p14:tracePt t="112345" x="7899400" y="5219700"/>
          <p14:tracePt t="112348" x="7893050" y="5213350"/>
          <p14:tracePt t="112361" x="7874000" y="5207000"/>
          <p14:tracePt t="112378" x="7829550" y="5200650"/>
          <p14:tracePt t="112394" x="7804150" y="5200650"/>
          <p14:tracePt t="112411" x="7791450" y="5200650"/>
          <p14:tracePt t="112428" x="7785100" y="5200650"/>
          <p14:tracePt t="112444" x="7772400" y="5200650"/>
          <p14:tracePt t="112461" x="7753350" y="5207000"/>
          <p14:tracePt t="112479" x="7740650" y="5219700"/>
          <p14:tracePt t="112496" x="7727950" y="5238750"/>
          <p14:tracePt t="112501" x="7721600" y="5245100"/>
          <p14:tracePt t="112518" x="7721600" y="5264150"/>
          <p14:tracePt t="112532" x="7721600" y="5276850"/>
          <p14:tracePt t="112544" x="7721600" y="5283200"/>
          <p14:tracePt t="112561" x="7721600" y="5289550"/>
          <p14:tracePt t="113012" x="0" y="0"/>
        </p14:tracePtLst>
        <p14:tracePtLst>
          <p14:tracePt t="113758" x="7588250" y="5035550"/>
          <p14:tracePt t="113827" x="7607300" y="5035550"/>
          <p14:tracePt t="113835" x="7639050" y="5035550"/>
          <p14:tracePt t="113844" x="7696200" y="5048250"/>
          <p14:tracePt t="113860" x="7848600" y="5073650"/>
          <p14:tracePt t="113877" x="8020050" y="5080000"/>
          <p14:tracePt t="113894" x="8216900" y="5080000"/>
          <p14:tracePt t="113911" x="8407400" y="5080000"/>
          <p14:tracePt t="113927" x="8585200" y="5080000"/>
          <p14:tracePt t="113944" x="8750300" y="5080000"/>
          <p14:tracePt t="113961" x="8909050" y="5080000"/>
          <p14:tracePt t="113963" x="8985250" y="5080000"/>
          <p14:tracePt t="113977" x="9061450" y="5080000"/>
          <p14:tracePt t="113994" x="9258300" y="5080000"/>
          <p14:tracePt t="114011" x="9391650" y="5080000"/>
          <p14:tracePt t="114027" x="9493250" y="5080000"/>
          <p14:tracePt t="114044" x="9594850" y="5080000"/>
          <p14:tracePt t="114061" x="9645650" y="5080000"/>
          <p14:tracePt t="114077" x="9690100" y="5080000"/>
          <p14:tracePt t="114094" x="9709150" y="5080000"/>
          <p14:tracePt t="114110" x="9721850" y="5080000"/>
          <p14:tracePt t="114127" x="9740900" y="5080000"/>
          <p14:tracePt t="114507" x="0" y="0"/>
        </p14:tracePtLst>
        <p14:tracePtLst>
          <p14:tracePt t="115638" x="8216900" y="5092700"/>
          <p14:tracePt t="115669" x="8216900" y="5099050"/>
          <p14:tracePt t="115676" x="8216900" y="5111750"/>
          <p14:tracePt t="115685" x="8216900" y="5118100"/>
          <p14:tracePt t="115694" x="8216900" y="5124450"/>
          <p14:tracePt t="115710" x="8216900" y="5143500"/>
          <p14:tracePt t="115727" x="8216900" y="5156200"/>
          <p14:tracePt t="115732" x="8216900" y="5168900"/>
          <p14:tracePt t="115744" x="8216900" y="5187950"/>
          <p14:tracePt t="115761" x="8216900" y="5200650"/>
          <p14:tracePt t="115779" x="8229600" y="5238750"/>
          <p14:tracePt t="115795" x="8242300" y="5264150"/>
          <p14:tracePt t="115811" x="8248650" y="5283200"/>
          <p14:tracePt t="115827" x="8261350" y="5302250"/>
          <p14:tracePt t="115844" x="8274050" y="5321300"/>
          <p14:tracePt t="115860" x="8299450" y="5346700"/>
          <p14:tracePt t="115877" x="8324850" y="5359400"/>
          <p14:tracePt t="115894" x="8356600" y="5372100"/>
          <p14:tracePt t="115910" x="8394700" y="5391150"/>
          <p14:tracePt t="115927" x="8426450" y="5403850"/>
          <p14:tracePt t="115932" x="8445500" y="5410200"/>
          <p14:tracePt t="115943" x="8451850" y="5410200"/>
          <p14:tracePt t="115960" x="8489950" y="5416550"/>
          <p14:tracePt t="115976" x="8521700" y="5416550"/>
          <p14:tracePt t="115979" x="8540750" y="5416550"/>
          <p14:tracePt t="115993" x="8559800" y="5416550"/>
          <p14:tracePt t="116011" x="8597900" y="5416550"/>
          <p14:tracePt t="116027" x="8623300" y="5410200"/>
          <p14:tracePt t="116044" x="8629650" y="5403850"/>
          <p14:tracePt t="116060" x="8642350" y="5391150"/>
          <p14:tracePt t="116077" x="8648700" y="5384800"/>
          <p14:tracePt t="116094" x="8661400" y="5359400"/>
          <p14:tracePt t="116110" x="8674100" y="5340350"/>
          <p14:tracePt t="116126" x="8686800" y="5321300"/>
          <p14:tracePt t="116143" x="8693150" y="5302250"/>
          <p14:tracePt t="116147" x="8693150" y="5295900"/>
          <p14:tracePt t="116160" x="8693150" y="5283200"/>
          <p14:tracePt t="116176" x="8693150" y="5264150"/>
          <p14:tracePt t="116193" x="8693150" y="5251450"/>
          <p14:tracePt t="116195" x="8693150" y="5238750"/>
          <p14:tracePt t="116210" x="8693150" y="5213350"/>
          <p14:tracePt t="116226" x="8686800" y="5194300"/>
          <p14:tracePt t="116243" x="8680450" y="5181600"/>
          <p14:tracePt t="116260" x="8667750" y="5156200"/>
          <p14:tracePt t="116276" x="8655050" y="5149850"/>
          <p14:tracePt t="116293" x="8629650" y="5130800"/>
          <p14:tracePt t="116309" x="8610600" y="5118100"/>
          <p14:tracePt t="116326" x="8572500" y="5105400"/>
          <p14:tracePt t="116343" x="8528050" y="5086350"/>
          <p14:tracePt t="116359" x="8489950" y="5073650"/>
          <p14:tracePt t="116376" x="8451850" y="5067300"/>
          <p14:tracePt t="116393" x="8407400" y="5054600"/>
          <p14:tracePt t="116409" x="8369300" y="5048250"/>
          <p14:tracePt t="116410" x="8362950" y="5048250"/>
          <p14:tracePt t="116426" x="8343900" y="5048250"/>
          <p14:tracePt t="116443" x="8324850" y="5048250"/>
          <p14:tracePt t="116459" x="8312150" y="5048250"/>
          <p14:tracePt t="116476" x="8299450" y="5048250"/>
          <p14:tracePt t="116493" x="8267700" y="5054600"/>
          <p14:tracePt t="116510" x="8255000" y="5060950"/>
          <p14:tracePt t="116527" x="8242300" y="5073650"/>
          <p14:tracePt t="116544" x="8229600" y="5086350"/>
          <p14:tracePt t="116560" x="8223250" y="5099050"/>
          <p14:tracePt t="116562" x="8216900" y="5111750"/>
          <p14:tracePt t="116576" x="8210550" y="5124450"/>
          <p14:tracePt t="116593" x="8197850" y="5143500"/>
          <p14:tracePt t="116595" x="8197850" y="5156200"/>
          <p14:tracePt t="116610" x="8197850" y="5175250"/>
          <p14:tracePt t="116627" x="8197850" y="5200650"/>
          <p14:tracePt t="116643" x="8197850" y="5226050"/>
          <p14:tracePt t="116660" x="8204200" y="5264150"/>
          <p14:tracePt t="116676" x="8223250" y="5283200"/>
          <p14:tracePt t="116693" x="8242300" y="5308600"/>
          <p14:tracePt t="116710" x="8280400" y="5334000"/>
          <p14:tracePt t="116726" x="8312150" y="5353050"/>
          <p14:tracePt t="116743" x="8356600" y="5365750"/>
          <p14:tracePt t="116760" x="8407400" y="5378450"/>
          <p14:tracePt t="116764" x="8420100" y="5378450"/>
          <p14:tracePt t="116777" x="8439150" y="5378450"/>
          <p14:tracePt t="116793" x="8470900" y="5378450"/>
          <p14:tracePt t="116810" x="8534400" y="5378450"/>
          <p14:tracePt t="116827" x="8559800" y="5372100"/>
          <p14:tracePt t="116843" x="8591550" y="5346700"/>
          <p14:tracePt t="116860" x="8610600" y="5321300"/>
          <p14:tracePt t="116876" x="8623300" y="5302250"/>
          <p14:tracePt t="116893" x="8629650" y="5289550"/>
          <p14:tracePt t="116910" x="8636000" y="5270500"/>
          <p14:tracePt t="116926" x="8636000" y="5257800"/>
          <p14:tracePt t="116943" x="8636000" y="5232400"/>
          <p14:tracePt t="116960" x="8636000" y="5219700"/>
          <p14:tracePt t="116976" x="8629650" y="5200650"/>
          <p14:tracePt t="116993" x="8616950" y="5175250"/>
          <p14:tracePt t="117010" x="8591550" y="5149850"/>
          <p14:tracePt t="117027" x="8572500" y="5143500"/>
          <p14:tracePt t="117043" x="8553450" y="5130800"/>
          <p14:tracePt t="117060" x="8540750" y="5124450"/>
          <p14:tracePt t="117077" x="8515350" y="5118100"/>
          <p14:tracePt t="117093" x="8496300" y="5111750"/>
          <p14:tracePt t="117126" x="8483600" y="5111750"/>
          <p14:tracePt t="117164" x="8477250" y="5111750"/>
          <p14:tracePt t="117290" x="0" y="0"/>
        </p14:tracePtLst>
        <p14:tracePtLst>
          <p14:tracePt t="119149" x="8978900" y="5149850"/>
          <p14:tracePt t="119164" x="8972550" y="5149850"/>
          <p14:tracePt t="119172" x="8966200" y="5162550"/>
          <p14:tracePt t="119182" x="8959850" y="5175250"/>
          <p14:tracePt t="119192" x="8953500" y="5181600"/>
          <p14:tracePt t="119209" x="8940800" y="5213350"/>
          <p14:tracePt t="119227" x="8934450" y="5251450"/>
          <p14:tracePt t="119243" x="8934450" y="5276850"/>
          <p14:tracePt t="119259" x="8934450" y="5295900"/>
          <p14:tracePt t="119277" x="8934450" y="5327650"/>
          <p14:tracePt t="119293" x="8940800" y="5340350"/>
          <p14:tracePt t="119310" x="8953500" y="5353050"/>
          <p14:tracePt t="119326" x="8966200" y="5353050"/>
          <p14:tracePt t="119343" x="8997950" y="5359400"/>
          <p14:tracePt t="119359" x="9036050" y="5359400"/>
          <p14:tracePt t="119364" x="9048750" y="5359400"/>
          <p14:tracePt t="119375" x="9074150" y="5359400"/>
          <p14:tracePt t="119392" x="9112250" y="5346700"/>
          <p14:tracePt t="119409" x="9131300" y="5334000"/>
          <p14:tracePt t="119412" x="9144000" y="5321300"/>
          <p14:tracePt t="119425" x="9150350" y="5314950"/>
          <p14:tracePt t="119442" x="9150350" y="5295900"/>
          <p14:tracePt t="119458" x="9150350" y="5276850"/>
          <p14:tracePt t="119475" x="9150350" y="5257800"/>
          <p14:tracePt t="119492" x="9137650" y="5245100"/>
          <p14:tracePt t="119509" x="9112250" y="5232400"/>
          <p14:tracePt t="119525" x="9067800" y="5213350"/>
          <p14:tracePt t="119543" x="9036050" y="5200650"/>
          <p14:tracePt t="119560" x="9010650" y="5200650"/>
          <p14:tracePt t="119563" x="9004300" y="5200650"/>
          <p14:tracePt t="119577" x="8991600" y="5200650"/>
          <p14:tracePt t="119593" x="8985250" y="5200650"/>
          <p14:tracePt t="119610" x="8966200" y="5207000"/>
          <p14:tracePt t="119626" x="8947150" y="5226050"/>
          <p14:tracePt t="119643" x="8940800" y="5257800"/>
          <p14:tracePt t="119659" x="8940800" y="5276850"/>
          <p14:tracePt t="119676" x="8940800" y="5308600"/>
          <p14:tracePt t="119692" x="8959850" y="5321300"/>
          <p14:tracePt t="119709" x="8978900" y="5340350"/>
          <p14:tracePt t="119726" x="9004300" y="5346700"/>
          <p14:tracePt t="119742" x="9023350" y="5346700"/>
          <p14:tracePt t="119747" x="9029700" y="5346700"/>
          <p14:tracePt t="119760" x="9036050" y="5346700"/>
          <p14:tracePt t="119776" x="9048750" y="5340350"/>
          <p14:tracePt t="119779" x="9055100" y="5327650"/>
          <p14:tracePt t="119792" x="9055100" y="5321300"/>
          <p14:tracePt t="119808" x="9055100" y="5283200"/>
          <p14:tracePt t="119825" x="9055100" y="5245100"/>
          <p14:tracePt t="119826" x="9055100" y="5238750"/>
          <p14:tracePt t="119842" x="9055100" y="5226050"/>
          <p14:tracePt t="119922" x="9048750" y="5219700"/>
          <p14:tracePt t="119938" x="9042400" y="5219700"/>
          <p14:tracePt t="119946" x="9042400" y="5226050"/>
          <p14:tracePt t="119954" x="9036050" y="5238750"/>
          <p14:tracePt t="119962" x="9036050" y="5251450"/>
          <p14:tracePt t="119975" x="9036050" y="5257800"/>
          <p14:tracePt t="119992" x="9036050" y="5276850"/>
          <p14:tracePt t="120008" x="9036050" y="5289550"/>
          <p14:tracePt t="120077" x="9036050" y="5283200"/>
          <p14:tracePt t="120084" x="9036050" y="5264150"/>
          <p14:tracePt t="120092" x="9036050" y="5251450"/>
          <p14:tracePt t="120109" x="9029700" y="5226050"/>
          <p14:tracePt t="120125" x="9023350" y="5213350"/>
          <p14:tracePt t="120142" x="9017000" y="5207000"/>
          <p14:tracePt t="120175" x="9010650" y="5200650"/>
          <p14:tracePt t="120212" x="9004300" y="5200650"/>
          <p14:tracePt t="120229" x="9004300" y="5207000"/>
          <p14:tracePt t="120243" x="9004300" y="5219700"/>
          <p14:tracePt t="120252" x="9004300" y="5226050"/>
          <p14:tracePt t="120260" x="9004300" y="5232400"/>
          <p14:tracePt t="120276" x="9004300" y="5245100"/>
          <p14:tracePt t="120379" x="8997950" y="5245100"/>
          <p14:tracePt t="122003" x="0" y="0"/>
        </p14:tracePtLst>
        <p14:tracePtLst>
          <p14:tracePt t="142333" x="5016500" y="1936750"/>
          <p14:tracePt t="142357" x="5010150" y="1943100"/>
          <p14:tracePt t="142381" x="5010150" y="1949450"/>
          <p14:tracePt t="142389" x="5010150" y="1962150"/>
          <p14:tracePt t="142403" x="5003800" y="1974850"/>
          <p14:tracePt t="142419" x="5003800" y="1993900"/>
          <p14:tracePt t="142435" x="5003800" y="2025650"/>
          <p14:tracePt t="142452" x="5010150" y="2057400"/>
          <p14:tracePt t="142469" x="5022850" y="2082800"/>
          <p14:tracePt t="142485" x="5041900" y="2108200"/>
          <p14:tracePt t="142501" x="5067300" y="2133600"/>
          <p14:tracePt t="142518" x="5105400" y="2146300"/>
          <p14:tracePt t="142535" x="5143500" y="2165350"/>
          <p14:tracePt t="142539" x="5181600" y="2171700"/>
          <p14:tracePt t="142551" x="5226050" y="2184400"/>
          <p14:tracePt t="142568" x="5314950" y="2197100"/>
          <p14:tracePt t="142571" x="5346700" y="2197100"/>
          <p14:tracePt t="142584" x="5378450" y="2197100"/>
          <p14:tracePt t="142601" x="5429250" y="2197100"/>
          <p14:tracePt t="142619" x="5461000" y="2190750"/>
          <p14:tracePt t="142635" x="5467350" y="2171700"/>
          <p14:tracePt t="142652" x="5467350" y="2159000"/>
          <p14:tracePt t="142668" x="5467350" y="2139950"/>
          <p14:tracePt t="142685" x="5467350" y="2114550"/>
          <p14:tracePt t="142701" x="5467350" y="2089150"/>
          <p14:tracePt t="142719" x="5461000" y="2063750"/>
          <p14:tracePt t="142734" x="5435600" y="2038350"/>
          <p14:tracePt t="142752" x="5410200" y="2019300"/>
          <p14:tracePt t="142768" x="5384800" y="2012950"/>
          <p14:tracePt t="142772" x="5365750" y="2006600"/>
          <p14:tracePt t="142784" x="5359400" y="2000250"/>
          <p14:tracePt t="142801" x="5334000" y="1993900"/>
          <p14:tracePt t="142818" x="5283200" y="1987550"/>
          <p14:tracePt t="142834" x="5264150" y="1987550"/>
          <p14:tracePt t="142851" x="5232400" y="1987550"/>
          <p14:tracePt t="142867" x="5207000" y="2000250"/>
          <p14:tracePt t="142884" x="5194300" y="2006600"/>
          <p14:tracePt t="142901" x="5187950" y="2019300"/>
          <p14:tracePt t="142918" x="5168900" y="2025650"/>
          <p14:tracePt t="142934" x="5162550" y="2044700"/>
          <p14:tracePt t="142968" x="5162550" y="2057400"/>
          <p14:tracePt t="142984" x="5162550" y="2063750"/>
          <p14:tracePt t="143001" x="5168900" y="2082800"/>
          <p14:tracePt t="143018" x="5207000" y="2101850"/>
          <p14:tracePt t="143034" x="5245100" y="2114550"/>
          <p14:tracePt t="143051" x="5270500" y="2114550"/>
          <p14:tracePt t="143067" x="5283200" y="2114550"/>
          <p14:tracePt t="143084" x="5295900" y="2114550"/>
          <p14:tracePt t="143117" x="5295900" y="2108200"/>
          <p14:tracePt t="143134" x="5295900" y="2095500"/>
          <p14:tracePt t="143151" x="5295900" y="2089150"/>
          <p14:tracePt t="143168" x="5295900" y="2082800"/>
          <p14:tracePt t="143184" x="5295900" y="2076450"/>
          <p14:tracePt t="143803" x="0" y="0"/>
        </p14:tracePtLst>
        <p14:tracePtLst>
          <p14:tracePt t="151821" x="3848100" y="2108200"/>
          <p14:tracePt t="151956" x="3854450" y="2108200"/>
          <p14:tracePt t="151965" x="3867150" y="2108200"/>
          <p14:tracePt t="151972" x="3892550" y="2114550"/>
          <p14:tracePt t="151981" x="3924300" y="2120900"/>
          <p14:tracePt t="151998" x="3994150" y="2120900"/>
          <p14:tracePt t="152015" x="4152900" y="2120900"/>
          <p14:tracePt t="152031" x="4362450" y="2120900"/>
          <p14:tracePt t="152036" x="4470400" y="2120900"/>
          <p14:tracePt t="152048" x="4584700" y="2120900"/>
          <p14:tracePt t="152065" x="4794250" y="2120900"/>
          <p14:tracePt t="152069" x="4889500" y="2120900"/>
          <p14:tracePt t="152081" x="4984750" y="2120900"/>
          <p14:tracePt t="152098" x="5238750" y="2120900"/>
          <p14:tracePt t="152114" x="5397500" y="2120900"/>
          <p14:tracePt t="152131" x="5562600" y="2120900"/>
          <p14:tracePt t="152147" x="5721350" y="2120900"/>
          <p14:tracePt t="152164" x="5861050" y="2120900"/>
          <p14:tracePt t="152181" x="5956300" y="2120900"/>
          <p14:tracePt t="152198" x="6032500" y="2120900"/>
          <p14:tracePt t="152214" x="6083300" y="2120900"/>
          <p14:tracePt t="152232" x="6127750" y="2120900"/>
          <p14:tracePt t="152248" x="6184900" y="2120900"/>
          <p14:tracePt t="152251" x="6216650" y="2120900"/>
          <p14:tracePt t="152265" x="6248400" y="2120900"/>
          <p14:tracePt t="152281" x="6311900" y="2120900"/>
          <p14:tracePt t="152283" x="6350000" y="2120900"/>
          <p14:tracePt t="152298" x="6400800" y="2120900"/>
          <p14:tracePt t="152314" x="6451600" y="2120900"/>
          <p14:tracePt t="152331" x="6496050" y="2120900"/>
          <p14:tracePt t="152347" x="6546850" y="2120900"/>
          <p14:tracePt t="152364" x="6591300" y="2120900"/>
          <p14:tracePt t="152381" x="6654800" y="2120900"/>
          <p14:tracePt t="152397" x="6724650" y="2120900"/>
          <p14:tracePt t="152414" x="6781800" y="2120900"/>
          <p14:tracePt t="152431" x="6845300" y="2120900"/>
          <p14:tracePt t="152448" x="6915150" y="2133600"/>
          <p14:tracePt t="152465" x="6978650" y="2133600"/>
          <p14:tracePt t="152467" x="7010400" y="2133600"/>
          <p14:tracePt t="152481" x="7042150" y="2133600"/>
          <p14:tracePt t="152498" x="7124700" y="2133600"/>
          <p14:tracePt t="152515" x="7156450" y="2133600"/>
          <p14:tracePt t="152531" x="7169150" y="2133600"/>
          <p14:tracePt t="152547" x="7181850" y="2133600"/>
          <p14:tracePt t="152581" x="7188200" y="2133600"/>
          <p14:tracePt t="152597" x="7200900" y="2133600"/>
          <p14:tracePt t="153980" x="0" y="0"/>
        </p14:tracePtLst>
        <p14:tracePtLst>
          <p14:tracePt t="155213" x="5327650" y="2451100"/>
          <p14:tracePt t="155310" x="5327650" y="2457450"/>
          <p14:tracePt t="155316" x="5327650" y="2463800"/>
          <p14:tracePt t="155331" x="5327650" y="2476500"/>
          <p14:tracePt t="155347" x="5327650" y="2495550"/>
          <p14:tracePt t="155364" x="5327650" y="2520950"/>
          <p14:tracePt t="155380" x="5340350" y="2552700"/>
          <p14:tracePt t="155397" x="5353050" y="2571750"/>
          <p14:tracePt t="155414" x="5365750" y="2603500"/>
          <p14:tracePt t="155430" x="5384800" y="2622550"/>
          <p14:tracePt t="155447" x="5403850" y="2647950"/>
          <p14:tracePt t="155465" x="5435600" y="2660650"/>
          <p14:tracePt t="155468" x="5448300" y="2660650"/>
          <p14:tracePt t="155481" x="5461000" y="2667000"/>
          <p14:tracePt t="155497" x="5492750" y="2673350"/>
          <p14:tracePt t="155513" x="5530850" y="2679700"/>
          <p14:tracePt t="155530" x="5632450" y="2679700"/>
          <p14:tracePt t="155547" x="5689600" y="2673350"/>
          <p14:tracePt t="155563" x="5715000" y="2660650"/>
          <p14:tracePt t="155580" x="5734050" y="2654300"/>
          <p14:tracePt t="155597" x="5740400" y="2641600"/>
          <p14:tracePt t="155613" x="5746750" y="2628900"/>
          <p14:tracePt t="155630" x="5753100" y="2609850"/>
          <p14:tracePt t="155646" x="5753100" y="2578100"/>
          <p14:tracePt t="155663" x="5746750" y="2552700"/>
          <p14:tracePt t="155680" x="5740400" y="2520950"/>
          <p14:tracePt t="155697" x="5721350" y="2501900"/>
          <p14:tracePt t="155699" x="5715000" y="2489200"/>
          <p14:tracePt t="155713" x="5708650" y="2476500"/>
          <p14:tracePt t="155731" x="5689600" y="2457450"/>
          <p14:tracePt t="155747" x="5676900" y="2444750"/>
          <p14:tracePt t="155763" x="5670550" y="2438400"/>
          <p14:tracePt t="155780" x="5664200" y="2438400"/>
          <p14:tracePt t="155796" x="5651500" y="2438400"/>
          <p14:tracePt t="155813" x="5626100" y="2438400"/>
          <p14:tracePt t="155830" x="5581650" y="2444750"/>
          <p14:tracePt t="155846" x="5549900" y="2463800"/>
          <p14:tracePt t="155863" x="5518150" y="2489200"/>
          <p14:tracePt t="155880" x="5492750" y="2514600"/>
          <p14:tracePt t="155896" x="5473700" y="2546350"/>
          <p14:tracePt t="155899" x="5473700" y="2552700"/>
          <p14:tracePt t="155913" x="5467350" y="2571750"/>
          <p14:tracePt t="155930" x="5467350" y="2603500"/>
          <p14:tracePt t="155947" x="5467350" y="2628900"/>
          <p14:tracePt t="155964" x="5480050" y="2654300"/>
          <p14:tracePt t="155980" x="5518150" y="2673350"/>
          <p14:tracePt t="155997" x="5575300" y="2698750"/>
          <p14:tracePt t="156014" x="5676900" y="2711450"/>
          <p14:tracePt t="156030" x="5784850" y="2730500"/>
          <p14:tracePt t="156046" x="5861050" y="2730500"/>
          <p14:tracePt t="156063" x="5918200" y="2717800"/>
          <p14:tracePt t="156080" x="5949950" y="2705100"/>
          <p14:tracePt t="156083" x="5962650" y="2692400"/>
          <p14:tracePt t="156096" x="5969000" y="2679700"/>
          <p14:tracePt t="156113" x="5981700" y="2654300"/>
          <p14:tracePt t="156116" x="5988050" y="2635250"/>
          <p14:tracePt t="156130" x="5988050" y="2622550"/>
          <p14:tracePt t="156146" x="5988050" y="2597150"/>
          <p14:tracePt t="156163" x="5981700" y="2565400"/>
          <p14:tracePt t="156180" x="5962650" y="2540000"/>
          <p14:tracePt t="156196" x="5924550" y="2533650"/>
          <p14:tracePt t="156213" x="5892800" y="2520950"/>
          <p14:tracePt t="156230" x="5848350" y="2520950"/>
          <p14:tracePt t="156247" x="5810250" y="2520950"/>
          <p14:tracePt t="156263" x="5753100" y="2520950"/>
          <p14:tracePt t="156280" x="5702300" y="2533650"/>
          <p14:tracePt t="156296" x="5664200" y="2546350"/>
          <p14:tracePt t="156299" x="5645150" y="2559050"/>
          <p14:tracePt t="156313" x="5626100" y="2559050"/>
          <p14:tracePt t="156330" x="5607050" y="2578100"/>
          <p14:tracePt t="156331" x="5600700" y="2584450"/>
          <p14:tracePt t="156346" x="5594350" y="2590800"/>
          <p14:tracePt t="156371" x="5594350" y="2597150"/>
          <p14:tracePt t="156380" x="5594350" y="2603500"/>
          <p14:tracePt t="156396" x="5594350" y="2609850"/>
          <p14:tracePt t="156413" x="5607050" y="2635250"/>
          <p14:tracePt t="156429" x="5651500" y="2654300"/>
          <p14:tracePt t="156446" x="5740400" y="2667000"/>
          <p14:tracePt t="156463" x="5803900" y="2667000"/>
          <p14:tracePt t="156480" x="5861050" y="2667000"/>
          <p14:tracePt t="156497" x="5886450" y="2660650"/>
          <p14:tracePt t="156499" x="5892800" y="2654300"/>
          <p14:tracePt t="156513" x="5899150" y="2641600"/>
          <p14:tracePt t="156530" x="5899150" y="2622550"/>
          <p14:tracePt t="156547" x="5899150" y="2597150"/>
          <p14:tracePt t="156563" x="5892800" y="2565400"/>
          <p14:tracePt t="156579" x="5873750" y="2533650"/>
          <p14:tracePt t="156596" x="5842000" y="2520950"/>
          <p14:tracePt t="156613" x="5810250" y="2501900"/>
          <p14:tracePt t="156629" x="5778500" y="2489200"/>
          <p14:tracePt t="156646" x="5746750" y="2476500"/>
          <p14:tracePt t="156663" x="5721350" y="2476500"/>
          <p14:tracePt t="156679" x="5683250" y="2476500"/>
          <p14:tracePt t="156696" x="5632450" y="2476500"/>
          <p14:tracePt t="156713" x="5594350" y="2482850"/>
          <p14:tracePt t="156730" x="5556250" y="2495550"/>
          <p14:tracePt t="156746" x="5543550" y="2501900"/>
          <p14:tracePt t="156763" x="5530850" y="2508250"/>
          <p14:tracePt t="156780" x="5518150" y="2508250"/>
          <p14:tracePt t="156796" x="5518150" y="2514600"/>
          <p14:tracePt t="156820" x="5511800" y="2520950"/>
          <p14:tracePt t="156836" x="5511800" y="2527300"/>
          <p14:tracePt t="156851" x="5511800" y="2533650"/>
          <p14:tracePt t="156863" x="5505450" y="2540000"/>
          <p14:tracePt t="156892" x="5505450" y="2546350"/>
          <p14:tracePt t="156899" x="5505450" y="2552700"/>
          <p14:tracePt t="156913" x="5505450" y="2559050"/>
          <p14:tracePt t="156930" x="5505450" y="2565400"/>
          <p14:tracePt t="156947" x="5518150" y="2590800"/>
          <p14:tracePt t="156964" x="5524500" y="2597150"/>
          <p14:tracePt t="156980" x="5543550" y="2616200"/>
          <p14:tracePt t="156997" x="5568950" y="2628900"/>
          <p14:tracePt t="157013" x="5600700" y="2641600"/>
          <p14:tracePt t="157029" x="5619750" y="2654300"/>
          <p14:tracePt t="157047" x="5632450" y="2654300"/>
          <p14:tracePt t="157063" x="5645150" y="2654300"/>
          <p14:tracePt t="157079" x="5670550" y="2654300"/>
          <p14:tracePt t="157096" x="5702300" y="2647950"/>
          <p14:tracePt t="157099" x="5715000" y="2641600"/>
          <p14:tracePt t="157113" x="5734050" y="2628900"/>
          <p14:tracePt t="157130" x="5753100" y="2603500"/>
          <p14:tracePt t="157146" x="5765800" y="2559050"/>
          <p14:tracePt t="157163" x="5772150" y="2533650"/>
          <p14:tracePt t="157179" x="5772150" y="2527300"/>
          <p14:tracePt t="157196" x="5772150" y="2514600"/>
          <p14:tracePt t="157213" x="5772150" y="2508250"/>
          <p14:tracePt t="157246" x="5772150" y="2495550"/>
          <p14:tracePt t="157279" x="5759450" y="2495550"/>
          <p14:tracePt t="157296" x="5740400" y="2495550"/>
          <p14:tracePt t="157313" x="5715000" y="2495550"/>
          <p14:tracePt t="157315" x="5702300" y="2495550"/>
          <p14:tracePt t="157329" x="5689600" y="2495550"/>
          <p14:tracePt t="157346" x="5613400" y="2508250"/>
          <p14:tracePt t="157363" x="5562600" y="2514600"/>
          <p14:tracePt t="157379" x="5530850" y="2533650"/>
          <p14:tracePt t="157396" x="5499100" y="2546350"/>
          <p14:tracePt t="157413" x="5486400" y="2559050"/>
          <p14:tracePt t="157429" x="5480050" y="2559050"/>
          <p14:tracePt t="157446" x="5480050" y="2565400"/>
          <p14:tracePt t="157463" x="5473700" y="2571750"/>
          <p14:tracePt t="157497" x="5473700" y="2578100"/>
          <p14:tracePt t="157513" x="5473700" y="2584450"/>
          <p14:tracePt t="157530" x="5480050" y="2603500"/>
          <p14:tracePt t="157547" x="5499100" y="2609850"/>
          <p14:tracePt t="157563" x="5537200" y="2622550"/>
          <p14:tracePt t="157580" x="5575300" y="2635250"/>
          <p14:tracePt t="157596" x="5619750" y="2641600"/>
          <p14:tracePt t="157612" x="5645150" y="2641600"/>
          <p14:tracePt t="157629" x="5683250" y="2641600"/>
          <p14:tracePt t="157645" x="5702300" y="2641600"/>
          <p14:tracePt t="157662" x="5727700" y="2635250"/>
          <p14:tracePt t="157679" x="5740400" y="2628900"/>
          <p14:tracePt t="157695" x="5746750" y="2622550"/>
          <p14:tracePt t="157713" x="5746750" y="2609850"/>
          <p14:tracePt t="157730" x="5746750" y="2590800"/>
          <p14:tracePt t="157747" x="5746750" y="2584450"/>
          <p14:tracePt t="157763" x="5746750" y="2571750"/>
          <p14:tracePt t="157779" x="5746750" y="2565400"/>
          <p14:tracePt t="157795" x="5746750" y="2552700"/>
          <p14:tracePt t="157812" x="5746750" y="2540000"/>
          <p14:tracePt t="157829" x="5746750" y="2533650"/>
          <p14:tracePt t="157846" x="5727700" y="2527300"/>
          <p14:tracePt t="157862" x="5721350" y="2520950"/>
          <p14:tracePt t="157879" x="5689600" y="2508250"/>
          <p14:tracePt t="157896" x="5676900" y="2508250"/>
          <p14:tracePt t="157912" x="5638800" y="2495550"/>
          <p14:tracePt t="157929" x="5607050" y="2489200"/>
          <p14:tracePt t="157932" x="5588000" y="2482850"/>
          <p14:tracePt t="157947" x="5549900" y="2476500"/>
          <p14:tracePt t="157963" x="5537200" y="2476500"/>
          <p14:tracePt t="157980" x="5518150" y="2476500"/>
          <p14:tracePt t="157996" x="5499100" y="2476500"/>
          <p14:tracePt t="158013" x="5480050" y="2476500"/>
          <p14:tracePt t="158029" x="5467350" y="2476500"/>
          <p14:tracePt t="158045" x="5448300" y="2482850"/>
          <p14:tracePt t="158062" x="5429250" y="2489200"/>
          <p14:tracePt t="158079" x="5422900" y="2501900"/>
          <p14:tracePt t="158095" x="5410200" y="2520950"/>
          <p14:tracePt t="158112" x="5403850" y="2533650"/>
          <p14:tracePt t="158129" x="5397500" y="2552700"/>
          <p14:tracePt t="158146" x="5391150" y="2578100"/>
          <p14:tracePt t="158162" x="5391150" y="2597150"/>
          <p14:tracePt t="158179" x="5391150" y="2609850"/>
          <p14:tracePt t="158196" x="5391150" y="2616200"/>
          <p14:tracePt t="158212" x="5397500" y="2635250"/>
          <p14:tracePt t="158229" x="5403850" y="2641600"/>
          <p14:tracePt t="158246" x="5410200" y="2654300"/>
          <p14:tracePt t="158262" x="5429250" y="2660650"/>
          <p14:tracePt t="158279" x="5461000" y="2667000"/>
          <p14:tracePt t="158296" x="5505450" y="2679700"/>
          <p14:tracePt t="158312" x="5556250" y="2679700"/>
          <p14:tracePt t="158329" x="5600700" y="2679700"/>
          <p14:tracePt t="158330" x="5626100" y="2679700"/>
          <p14:tracePt t="158346" x="5638800" y="2679700"/>
          <p14:tracePt t="158363" x="5664200" y="2673350"/>
          <p14:tracePt t="158379" x="5670550" y="2660650"/>
          <p14:tracePt t="158396" x="5670550" y="2647950"/>
          <p14:tracePt t="158412" x="5670550" y="2628900"/>
          <p14:tracePt t="158429" x="5670550" y="2616200"/>
          <p14:tracePt t="158446" x="5670550" y="2603500"/>
          <p14:tracePt t="158464" x="5670550" y="2584450"/>
          <p14:tracePt t="158468" x="5664200" y="2578100"/>
          <p14:tracePt t="158480" x="5657850" y="2571750"/>
          <p14:tracePt t="158497" x="5651500" y="2559050"/>
          <p14:tracePt t="158513" x="5626100" y="2540000"/>
          <p14:tracePt t="158531" x="5588000" y="2527300"/>
          <p14:tracePt t="158546" x="5556250" y="2514600"/>
          <p14:tracePt t="158562" x="5511800" y="2508250"/>
          <p14:tracePt t="158579" x="5486400" y="2508250"/>
          <p14:tracePt t="158596" x="5461000" y="2508250"/>
          <p14:tracePt t="158612" x="5441950" y="2508250"/>
          <p14:tracePt t="158629" x="5422900" y="2508250"/>
          <p14:tracePt t="158645" x="5410200" y="2520950"/>
          <p14:tracePt t="158662" x="5391150" y="2540000"/>
          <p14:tracePt t="158679" x="5372100" y="2552700"/>
          <p14:tracePt t="158696" x="5372100" y="2565400"/>
          <p14:tracePt t="158712" x="5365750" y="2584450"/>
          <p14:tracePt t="158729" x="5365750" y="2597150"/>
          <p14:tracePt t="158746" x="5365750" y="2616200"/>
          <p14:tracePt t="158763" x="5365750" y="2628900"/>
          <p14:tracePt t="158779" x="5365750" y="2641600"/>
          <p14:tracePt t="158796" x="5384800" y="2654300"/>
          <p14:tracePt t="158812" x="5403850" y="2667000"/>
          <p14:tracePt t="158828" x="5441950" y="2686050"/>
          <p14:tracePt t="158845" x="5473700" y="2686050"/>
          <p14:tracePt t="158862" x="5511800" y="2686050"/>
          <p14:tracePt t="158878" x="5556250" y="2686050"/>
          <p14:tracePt t="158895" x="5575300" y="2667000"/>
          <p14:tracePt t="158912" x="5594350" y="2654300"/>
          <p14:tracePt t="158929" x="5607050" y="2635250"/>
          <p14:tracePt t="158945" x="5607050" y="2622550"/>
          <p14:tracePt t="158963" x="5607050" y="2603500"/>
          <p14:tracePt t="158979" x="5607050" y="2597150"/>
          <p14:tracePt t="158996" x="5600700" y="2571750"/>
          <p14:tracePt t="159012" x="5594350" y="2565400"/>
          <p14:tracePt t="159029" x="5581650" y="2552700"/>
          <p14:tracePt t="159046" x="5575300" y="2540000"/>
          <p14:tracePt t="159062" x="5556250" y="2533650"/>
          <p14:tracePt t="159078" x="5549900" y="2520950"/>
          <p14:tracePt t="159095" x="5537200" y="2520950"/>
          <p14:tracePt t="159112" x="5518150" y="2514600"/>
          <p14:tracePt t="159128" x="5499100" y="2514600"/>
          <p14:tracePt t="159131" x="5486400" y="2514600"/>
          <p14:tracePt t="159149" x="5461000" y="2514600"/>
          <p14:tracePt t="159162" x="5435600" y="2520950"/>
          <p14:tracePt t="159178" x="5410200" y="2527300"/>
          <p14:tracePt t="159195" x="5397500" y="2546350"/>
          <p14:tracePt t="159212" x="5378450" y="2552700"/>
          <p14:tracePt t="159229" x="5372100" y="2565400"/>
          <p14:tracePt t="159246" x="5372100" y="2571750"/>
          <p14:tracePt t="159262" x="5372100" y="2578100"/>
          <p14:tracePt t="159279" x="5372100" y="2584450"/>
          <p14:tracePt t="159295" x="5372100" y="2597150"/>
          <p14:tracePt t="159312" x="5384800" y="2609850"/>
          <p14:tracePt t="159328" x="5403850" y="2622550"/>
          <p14:tracePt t="159345" x="5441950" y="2628900"/>
          <p14:tracePt t="159362" x="5467350" y="2628900"/>
          <p14:tracePt t="159378" x="5492750" y="2628900"/>
          <p14:tracePt t="159395" x="5518150" y="2628900"/>
          <p14:tracePt t="159412" x="5537200" y="2609850"/>
          <p14:tracePt t="159429" x="5549900" y="2590800"/>
          <p14:tracePt t="159445" x="5562600" y="2571750"/>
          <p14:tracePt t="159462" x="5562600" y="2565400"/>
          <p14:tracePt t="159480" x="5562600" y="2552700"/>
          <p14:tracePt t="159496" x="5562600" y="2540000"/>
          <p14:tracePt t="159513" x="5562600" y="2533650"/>
          <p14:tracePt t="159515" x="5562600" y="2527300"/>
          <p14:tracePt t="159529" x="5562600" y="2520950"/>
          <p14:tracePt t="159546" x="5562600" y="2514600"/>
          <p14:tracePt t="159562" x="5562600" y="2501900"/>
          <p14:tracePt t="159579" x="5556250" y="2501900"/>
          <p14:tracePt t="159653" x="5549900" y="2501900"/>
          <p14:tracePt t="159709" x="5543550" y="2501900"/>
          <p14:tracePt t="159725" x="5537200" y="2501900"/>
          <p14:tracePt t="159757" x="5530850" y="2501900"/>
          <p14:tracePt t="159765" x="5524500" y="2501900"/>
          <p14:tracePt t="159780" x="5518150" y="2495550"/>
          <p14:tracePt t="159796" x="5492750" y="2495550"/>
          <p14:tracePt t="159813" x="5461000" y="2495550"/>
          <p14:tracePt t="159829" x="5429250" y="2495550"/>
          <p14:tracePt t="159845" x="5391150" y="2495550"/>
          <p14:tracePt t="159862" x="5365750" y="2495550"/>
          <p14:tracePt t="159867" x="5359400" y="2495550"/>
          <p14:tracePt t="159879" x="5346700" y="2495550"/>
          <p14:tracePt t="159895" x="5321300" y="2495550"/>
          <p14:tracePt t="159899" x="5308600" y="2501900"/>
          <p14:tracePt t="159912" x="5295900" y="2501900"/>
          <p14:tracePt t="159928" x="5283200" y="2514600"/>
          <p14:tracePt t="159931" x="5276850" y="2520950"/>
          <p14:tracePt t="159948" x="5270500" y="2533650"/>
          <p14:tracePt t="159962" x="5257800" y="2552700"/>
          <p14:tracePt t="159979" x="5251450" y="2584450"/>
          <p14:tracePt t="159996" x="5251450" y="2603500"/>
          <p14:tracePt t="160012" x="5251450" y="2622550"/>
          <p14:tracePt t="160029" x="5251450" y="2635250"/>
          <p14:tracePt t="160045" x="5257800" y="2647950"/>
          <p14:tracePt t="160062" x="5264150" y="2654300"/>
          <p14:tracePt t="160078" x="5289550" y="2667000"/>
          <p14:tracePt t="160095" x="5308600" y="2673350"/>
          <p14:tracePt t="160111" x="5327650" y="2679700"/>
          <p14:tracePt t="160128" x="5353050" y="2679700"/>
          <p14:tracePt t="160130" x="5365750" y="2679700"/>
          <p14:tracePt t="160145" x="5378450" y="2679700"/>
          <p14:tracePt t="160161" x="5410200" y="2679700"/>
          <p14:tracePt t="160179" x="5441950" y="2667000"/>
          <p14:tracePt t="160195" x="5448300" y="2654300"/>
          <p14:tracePt t="160212" x="5454650" y="2635250"/>
          <p14:tracePt t="160230" x="5454650" y="2609850"/>
          <p14:tracePt t="160246" x="5454650" y="2584450"/>
          <p14:tracePt t="160262" x="5454650" y="2559050"/>
          <p14:tracePt t="160279" x="5441950" y="2533650"/>
          <p14:tracePt t="160283" x="5435600" y="2527300"/>
          <p14:tracePt t="160295" x="5435600" y="2514600"/>
          <p14:tracePt t="160311" x="5416550" y="2495550"/>
          <p14:tracePt t="160328" x="5410200" y="2482850"/>
          <p14:tracePt t="160331" x="5397500" y="2476500"/>
          <p14:tracePt t="160345" x="5391150" y="2476500"/>
          <p14:tracePt t="160379" x="5384800" y="2476500"/>
          <p14:tracePt t="160395" x="5378450" y="2476500"/>
          <p14:tracePt t="160411" x="5372100" y="2476500"/>
          <p14:tracePt t="160427" x="5365750" y="2476500"/>
          <p14:tracePt t="160435" x="5353050" y="2476500"/>
          <p14:tracePt t="160452" x="5346700" y="2482850"/>
          <p14:tracePt t="160461" x="5340350" y="2489200"/>
          <p14:tracePt t="160478" x="5340350" y="2508250"/>
          <p14:tracePt t="160495" x="5340350" y="2527300"/>
          <p14:tracePt t="160512" x="5340350" y="2546350"/>
          <p14:tracePt t="160514" x="5340350" y="2565400"/>
          <p14:tracePt t="160529" x="5346700" y="2571750"/>
          <p14:tracePt t="160545" x="5359400" y="2597150"/>
          <p14:tracePt t="160562" x="5391150" y="2609850"/>
          <p14:tracePt t="160579" x="5422900" y="2628900"/>
          <p14:tracePt t="160595" x="5486400" y="2641600"/>
          <p14:tracePt t="160611" x="5575300" y="2660650"/>
          <p14:tracePt t="160628" x="5638800" y="2667000"/>
          <p14:tracePt t="160645" x="5689600" y="2667000"/>
          <p14:tracePt t="160661" x="5715000" y="2667000"/>
          <p14:tracePt t="160678" x="5734050" y="2654300"/>
          <p14:tracePt t="160695" x="5740400" y="2635250"/>
          <p14:tracePt t="160711" x="5753100" y="2616200"/>
          <p14:tracePt t="160729" x="5753100" y="2603500"/>
          <p14:tracePt t="160731" x="5753100" y="2597150"/>
          <p14:tracePt t="160745" x="5753100" y="2584450"/>
          <p14:tracePt t="160762" x="5746750" y="2552700"/>
          <p14:tracePt t="160778" x="5734050" y="2540000"/>
          <p14:tracePt t="160795" x="5715000" y="2520950"/>
          <p14:tracePt t="160812" x="5689600" y="2514600"/>
          <p14:tracePt t="160829" x="5670550" y="2501900"/>
          <p14:tracePt t="160845" x="5651500" y="2495550"/>
          <p14:tracePt t="160861" x="5632450" y="2495550"/>
          <p14:tracePt t="160878" x="5600700" y="2495550"/>
          <p14:tracePt t="160895" x="5562600" y="2495550"/>
          <p14:tracePt t="160911" x="5511800" y="2495550"/>
          <p14:tracePt t="160928" x="5486400" y="2495550"/>
          <p14:tracePt t="160931" x="5467350" y="2495550"/>
          <p14:tracePt t="160945" x="5448300" y="2495550"/>
          <p14:tracePt t="160961" x="5441950" y="2501900"/>
          <p14:tracePt t="160979" x="5429250" y="2508250"/>
          <p14:tracePt t="160995" x="5410200" y="2520950"/>
          <p14:tracePt t="161029" x="5410200" y="2540000"/>
          <p14:tracePt t="161045" x="5410200" y="2565400"/>
          <p14:tracePt t="161062" x="5416550" y="2590800"/>
          <p14:tracePt t="161078" x="5435600" y="2616200"/>
          <p14:tracePt t="161095" x="5467350" y="2628900"/>
          <p14:tracePt t="161111" x="5505450" y="2647950"/>
          <p14:tracePt t="161128" x="5549900" y="2660650"/>
          <p14:tracePt t="161145" x="5575300" y="2660650"/>
          <p14:tracePt t="161146" x="5581650" y="2660650"/>
          <p14:tracePt t="161161" x="5600700" y="2660650"/>
          <p14:tracePt t="161178" x="5626100" y="2660650"/>
          <p14:tracePt t="161194" x="5638800" y="2654300"/>
          <p14:tracePt t="161211" x="5651500" y="2635250"/>
          <p14:tracePt t="161228" x="5651500" y="2616200"/>
          <p14:tracePt t="161244" x="5651500" y="2590800"/>
          <p14:tracePt t="161261" x="5651500" y="2565400"/>
          <p14:tracePt t="161278" x="5651500" y="2540000"/>
          <p14:tracePt t="161295" x="5645150" y="2514600"/>
          <p14:tracePt t="161312" x="5638800" y="2501900"/>
          <p14:tracePt t="161328" x="5632450" y="2489200"/>
          <p14:tracePt t="161364" x="5626100" y="2489200"/>
          <p14:tracePt t="161389" x="5619750" y="2489200"/>
          <p14:tracePt t="161395" x="5613400" y="2489200"/>
          <p14:tracePt t="161404" x="5607050" y="2489200"/>
          <p14:tracePt t="161412" x="5594350" y="2489200"/>
          <p14:tracePt t="161428" x="5575300" y="2495550"/>
          <p14:tracePt t="161445" x="5549900" y="2508250"/>
          <p14:tracePt t="161461" x="5537200" y="2520950"/>
          <p14:tracePt t="161479" x="5524500" y="2527300"/>
          <p14:tracePt t="161495" x="5524500" y="2533650"/>
          <p14:tracePt t="161512" x="5518150" y="2546350"/>
          <p14:tracePt t="161542" x="5518150" y="2552700"/>
          <p14:tracePt t="162155" x="0" y="0"/>
        </p14:tracePtLst>
        <p14:tracePtLst>
          <p14:tracePt t="168877" x="5695950" y="5086350"/>
          <p14:tracePt t="169012" x="5708650" y="5086350"/>
          <p14:tracePt t="169019" x="5721350" y="5086350"/>
          <p14:tracePt t="169031" x="5734050" y="5086350"/>
          <p14:tracePt t="169043" x="5791200" y="5099050"/>
          <p14:tracePt t="169060" x="5861050" y="5118100"/>
          <p14:tracePt t="169077" x="5937250" y="5124450"/>
          <p14:tracePt t="169092" x="5994400" y="5124450"/>
          <p14:tracePt t="169110" x="6057900" y="5130800"/>
          <p14:tracePt t="169125" x="6102350" y="5130800"/>
          <p14:tracePt t="169142" x="6159500" y="5130800"/>
          <p14:tracePt t="169159" x="6203950" y="5130800"/>
          <p14:tracePt t="169163" x="6229350" y="5130800"/>
          <p14:tracePt t="169175" x="6248400" y="5130800"/>
          <p14:tracePt t="169192" x="6299200" y="5130800"/>
          <p14:tracePt t="169195" x="6324600" y="5130800"/>
          <p14:tracePt t="169209" x="6337300" y="5130800"/>
          <p14:tracePt t="169225" x="6375400" y="5130800"/>
          <p14:tracePt t="169242" x="6400800" y="5130800"/>
          <p14:tracePt t="169259" x="6407150" y="5130800"/>
          <p14:tracePt t="169275" x="6413500" y="5130800"/>
          <p14:tracePt t="169292" x="6432550" y="5130800"/>
          <p14:tracePt t="169308" x="6445250" y="5130800"/>
          <p14:tracePt t="169325" x="6464300" y="5130800"/>
          <p14:tracePt t="169342" x="6477000" y="5130800"/>
          <p14:tracePt t="169359" x="6496050" y="5130800"/>
          <p14:tracePt t="169375" x="6502400" y="5130800"/>
          <p14:tracePt t="169408" x="6508750" y="5130800"/>
          <p14:tracePt t="169425" x="6515100" y="5130800"/>
          <p14:tracePt t="169442" x="6521450" y="5130800"/>
          <p14:tracePt t="169458" x="6527800" y="5130800"/>
          <p14:tracePt t="169475" x="6540500" y="5130800"/>
          <p14:tracePt t="169492" x="6546850" y="5130800"/>
          <p14:tracePt t="169508" x="6559550" y="5130800"/>
          <p14:tracePt t="169525" x="6572250" y="5130800"/>
          <p14:tracePt t="169542" x="6578600" y="5130800"/>
          <p14:tracePt t="169558" x="6597650" y="5124450"/>
          <p14:tracePt t="169592" x="6604000" y="5124450"/>
          <p14:tracePt t="169636" x="6604000" y="5118100"/>
          <p14:tracePt t="169652" x="6616700" y="5118100"/>
          <p14:tracePt t="169668" x="6623050" y="5105400"/>
          <p14:tracePt t="169675" x="6629400" y="5092700"/>
          <p14:tracePt t="169684" x="6629400" y="5086350"/>
          <p14:tracePt t="169699" x="6635750" y="5067300"/>
          <p14:tracePt t="169708" x="6642100" y="5060950"/>
          <p14:tracePt t="169725" x="6648450" y="5041900"/>
          <p14:tracePt t="169742" x="6648450" y="5035550"/>
          <p14:tracePt t="169758" x="6648450" y="5022850"/>
          <p14:tracePt t="169775" x="6648450" y="5010150"/>
          <p14:tracePt t="169792" x="6648450" y="5003800"/>
          <p14:tracePt t="169809" x="6648450" y="4991100"/>
          <p14:tracePt t="169825" x="6648450" y="4984750"/>
          <p14:tracePt t="169842" x="6648450" y="4972050"/>
          <p14:tracePt t="169858" x="6648450" y="4953000"/>
          <p14:tracePt t="169875" x="6635750" y="4946650"/>
          <p14:tracePt t="169891" x="6616700" y="4927600"/>
          <p14:tracePt t="169908" x="6578600" y="4908550"/>
          <p14:tracePt t="169925" x="6540500" y="4902200"/>
          <p14:tracePt t="169942" x="6496050" y="4889500"/>
          <p14:tracePt t="169958" x="6464300" y="4883150"/>
          <p14:tracePt t="169975" x="6438900" y="4883150"/>
          <p14:tracePt t="169992" x="6400800" y="4883150"/>
          <p14:tracePt t="170008" x="6369050" y="4883150"/>
          <p14:tracePt t="170011" x="6356350" y="4883150"/>
          <p14:tracePt t="170025" x="6350000" y="4883150"/>
          <p14:tracePt t="170042" x="6318250" y="4883150"/>
          <p14:tracePt t="170059" x="6292850" y="4883150"/>
          <p14:tracePt t="170075" x="6254750" y="4883150"/>
          <p14:tracePt t="170092" x="6223000" y="4883150"/>
          <p14:tracePt t="170109" x="6197600" y="4883150"/>
          <p14:tracePt t="170125" x="6172200" y="4883150"/>
          <p14:tracePt t="170141" x="6153150" y="4883150"/>
          <p14:tracePt t="170158" x="6127750" y="4883150"/>
          <p14:tracePt t="170175" x="6108700" y="4889500"/>
          <p14:tracePt t="170191" x="6076950" y="4895850"/>
          <p14:tracePt t="170208" x="6051550" y="4908550"/>
          <p14:tracePt t="170224" x="6026150" y="4921250"/>
          <p14:tracePt t="170241" x="6007100" y="4927600"/>
          <p14:tracePt t="170243" x="5994400" y="4933950"/>
          <p14:tracePt t="170258" x="5981700" y="4946650"/>
          <p14:tracePt t="170275" x="5969000" y="4959350"/>
          <p14:tracePt t="170292" x="5962650" y="4978400"/>
          <p14:tracePt t="170308" x="5962650" y="4984750"/>
          <p14:tracePt t="170325" x="5962650" y="4991100"/>
          <p14:tracePt t="170342" x="5962650" y="5010150"/>
          <p14:tracePt t="170359" x="5962650" y="5016500"/>
          <p14:tracePt t="170375" x="5962650" y="5022850"/>
          <p14:tracePt t="170514" x="0" y="0"/>
        </p14:tracePtLst>
        <p14:tracePtLst>
          <p14:tracePt t="171261" x="6750050" y="5048250"/>
          <p14:tracePt t="171349" x="6769100" y="5048250"/>
          <p14:tracePt t="171358" x="6800850" y="5048250"/>
          <p14:tracePt t="171365" x="6832600" y="5054600"/>
          <p14:tracePt t="171375" x="6877050" y="5060950"/>
          <p14:tracePt t="171391" x="6965950" y="5067300"/>
          <p14:tracePt t="171408" x="7054850" y="5067300"/>
          <p14:tracePt t="171411" x="7086600" y="5067300"/>
          <p14:tracePt t="171424" x="7118350" y="5067300"/>
          <p14:tracePt t="171441" x="7162800" y="5067300"/>
          <p14:tracePt t="171443" x="7169150" y="5067300"/>
          <p14:tracePt t="171458" x="7181850" y="5067300"/>
          <p14:tracePt t="171474" x="7194550" y="5067300"/>
          <p14:tracePt t="171508" x="7200900" y="5067300"/>
          <p14:tracePt t="171803" x="0" y="0"/>
        </p14:tracePtLst>
        <p14:tracePtLst>
          <p14:tracePt t="177996" x="5594350" y="4940300"/>
          <p14:tracePt t="178011" x="5594350" y="4946650"/>
          <p14:tracePt t="178019" x="5594350" y="4959350"/>
          <p14:tracePt t="178035" x="5594350" y="4965700"/>
          <p14:tracePt t="178044" x="5600700" y="4978400"/>
          <p14:tracePt t="178060" x="5607050" y="4997450"/>
          <p14:tracePt t="178073" x="5619750" y="5003800"/>
          <p14:tracePt t="178089" x="5632450" y="5022850"/>
          <p14:tracePt t="178106" x="5670550" y="5048250"/>
          <p14:tracePt t="178123" x="5708650" y="5067300"/>
          <p14:tracePt t="178139" x="5765800" y="5086350"/>
          <p14:tracePt t="178156" x="5848350" y="5105400"/>
          <p14:tracePt t="178172" x="5937250" y="5124450"/>
          <p14:tracePt t="178189" x="6019800" y="5137150"/>
          <p14:tracePt t="178205" x="6064250" y="5137150"/>
          <p14:tracePt t="178222" x="6096000" y="5137150"/>
          <p14:tracePt t="178239" x="6134100" y="5137150"/>
          <p14:tracePt t="178255" x="6172200" y="5137150"/>
          <p14:tracePt t="178272" x="6216650" y="5130800"/>
          <p14:tracePt t="178289" x="6267450" y="5118100"/>
          <p14:tracePt t="178291" x="6280150" y="5118100"/>
          <p14:tracePt t="178305" x="6292850" y="5111750"/>
          <p14:tracePt t="178323" x="6324600" y="5086350"/>
          <p14:tracePt t="178339" x="6350000" y="5067300"/>
          <p14:tracePt t="178356" x="6369050" y="5041900"/>
          <p14:tracePt t="178373" x="6381750" y="5022850"/>
          <p14:tracePt t="178389" x="6400800" y="4991100"/>
          <p14:tracePt t="178405" x="6407150" y="4972050"/>
          <p14:tracePt t="178422" x="6413500" y="4946650"/>
          <p14:tracePt t="178439" x="6419850" y="4921250"/>
          <p14:tracePt t="178455" x="6419850" y="4908550"/>
          <p14:tracePt t="178472" x="6419850" y="4889500"/>
          <p14:tracePt t="178488" x="6419850" y="4876800"/>
          <p14:tracePt t="178492" x="6419850" y="4857750"/>
          <p14:tracePt t="178505" x="6413500" y="4845050"/>
          <p14:tracePt t="178522" x="6388100" y="4806950"/>
          <p14:tracePt t="178538" x="6362700" y="4775200"/>
          <p14:tracePt t="178555" x="6318250" y="4749800"/>
          <p14:tracePt t="178573" x="6242050" y="4718050"/>
          <p14:tracePt t="178589" x="6153150" y="4686300"/>
          <p14:tracePt t="178606" x="6083300" y="4673600"/>
          <p14:tracePt t="178622" x="6013450" y="4654550"/>
          <p14:tracePt t="178639" x="5956300" y="4654550"/>
          <p14:tracePt t="178655" x="5892800" y="4654550"/>
          <p14:tracePt t="178673" x="5816600" y="4654550"/>
          <p14:tracePt t="178689" x="5727700" y="4660900"/>
          <p14:tracePt t="178692" x="5695950" y="4667250"/>
          <p14:tracePt t="178706" x="5645150" y="4679950"/>
          <p14:tracePt t="178723" x="5607050" y="4686300"/>
          <p14:tracePt t="178738" x="5575300" y="4705350"/>
          <p14:tracePt t="178755" x="5556250" y="4718050"/>
          <p14:tracePt t="178772" x="5543550" y="4737100"/>
          <p14:tracePt t="178788" x="5537200" y="4762500"/>
          <p14:tracePt t="178805" x="5530850" y="4787900"/>
          <p14:tracePt t="178822" x="5530850" y="4819650"/>
          <p14:tracePt t="178839" x="5530850" y="4857750"/>
          <p14:tracePt t="178856" x="5537200" y="4908550"/>
          <p14:tracePt t="178872" x="5549900" y="4946650"/>
          <p14:tracePt t="178889" x="5575300" y="4991100"/>
          <p14:tracePt t="178891" x="5588000" y="5010150"/>
          <p14:tracePt t="178905" x="5607050" y="5035550"/>
          <p14:tracePt t="178922" x="5670550" y="5092700"/>
          <p14:tracePt t="178938" x="5734050" y="5137150"/>
          <p14:tracePt t="178955" x="5803900" y="5162550"/>
          <p14:tracePt t="178972" x="5899150" y="5200650"/>
          <p14:tracePt t="178989" x="5969000" y="5213350"/>
          <p14:tracePt t="179006" x="6019800" y="5226050"/>
          <p14:tracePt t="179022" x="6051550" y="5226050"/>
          <p14:tracePt t="179039" x="6083300" y="5226050"/>
          <p14:tracePt t="179055" x="6127750" y="5226050"/>
          <p14:tracePt t="179073" x="6172200" y="5226050"/>
          <p14:tracePt t="179075" x="6197600" y="5219700"/>
          <p14:tracePt t="179090" x="6223000" y="5207000"/>
          <p14:tracePt t="179106" x="6280150" y="5175250"/>
          <p14:tracePt t="179122" x="6311900" y="5149850"/>
          <p14:tracePt t="179139" x="6343650" y="5118100"/>
          <p14:tracePt t="179155" x="6356350" y="5092700"/>
          <p14:tracePt t="179172" x="6362700" y="5073650"/>
          <p14:tracePt t="179189" x="6362700" y="5054600"/>
          <p14:tracePt t="179205" x="6369050" y="5035550"/>
          <p14:tracePt t="179222" x="6369050" y="5016500"/>
          <p14:tracePt t="179238" x="6369050" y="4997450"/>
          <p14:tracePt t="179255" x="6369050" y="4978400"/>
          <p14:tracePt t="179272" x="6369050" y="4953000"/>
          <p14:tracePt t="179289" x="6362700" y="4933950"/>
          <p14:tracePt t="179291" x="6356350" y="4921250"/>
          <p14:tracePt t="179305" x="6350000" y="4908550"/>
          <p14:tracePt t="179323" x="6311900" y="4870450"/>
          <p14:tracePt t="179339" x="6292850" y="4838700"/>
          <p14:tracePt t="179356" x="6267450" y="4826000"/>
          <p14:tracePt t="179372" x="6235700" y="4806950"/>
          <p14:tracePt t="179389" x="6216650" y="4800600"/>
          <p14:tracePt t="179406" x="6197600" y="4800600"/>
          <p14:tracePt t="179422" x="6165850" y="4800600"/>
          <p14:tracePt t="179438" x="6140450" y="4800600"/>
          <p14:tracePt t="179455" x="6096000" y="4806950"/>
          <p14:tracePt t="179472" x="6064250" y="4819650"/>
          <p14:tracePt t="179488" x="6026150" y="4845050"/>
          <p14:tracePt t="179491" x="6007100" y="4851400"/>
          <p14:tracePt t="179505" x="5988050" y="4864100"/>
          <p14:tracePt t="179522" x="5930900" y="4895850"/>
          <p14:tracePt t="179538" x="5905500" y="4927600"/>
          <p14:tracePt t="179555" x="5892800" y="4953000"/>
          <p14:tracePt t="179573" x="5886450" y="4984750"/>
          <p14:tracePt t="179589" x="5873750" y="5016500"/>
          <p14:tracePt t="179605" x="5873750" y="5035550"/>
          <p14:tracePt t="179622" x="5873750" y="5054600"/>
          <p14:tracePt t="179638" x="5873750" y="5073650"/>
          <p14:tracePt t="179656" x="5873750" y="5092700"/>
          <p14:tracePt t="179672" x="5873750" y="5099050"/>
          <p14:tracePt t="179688" x="5886450" y="5111750"/>
          <p14:tracePt t="179691" x="5892800" y="5118100"/>
          <p14:tracePt t="179708" x="5911850" y="5130800"/>
          <p14:tracePt t="179722" x="5943600" y="5143500"/>
          <p14:tracePt t="179738" x="5981700" y="5149850"/>
          <p14:tracePt t="179755" x="6026150" y="5149850"/>
          <p14:tracePt t="179772" x="6089650" y="5149850"/>
          <p14:tracePt t="179788" x="6165850" y="5149850"/>
          <p14:tracePt t="179805" x="6229350" y="5137150"/>
          <p14:tracePt t="179822" x="6254750" y="5124450"/>
          <p14:tracePt t="179839" x="6273800" y="5111750"/>
          <p14:tracePt t="179856" x="6280150" y="5099050"/>
          <p14:tracePt t="179872" x="6280150" y="5086350"/>
          <p14:tracePt t="179875" x="6280150" y="5073650"/>
          <p14:tracePt t="179889" x="6280150" y="5067300"/>
          <p14:tracePt t="179906" x="6280150" y="5048250"/>
          <p14:tracePt t="179922" x="6273800" y="5016500"/>
          <p14:tracePt t="179938" x="6261100" y="4997450"/>
          <p14:tracePt t="179955" x="6235700" y="4972050"/>
          <p14:tracePt t="179972" x="6216650" y="4953000"/>
          <p14:tracePt t="179988" x="6191250" y="4933950"/>
          <p14:tracePt t="180005" x="6172200" y="4921250"/>
          <p14:tracePt t="180022" x="6153150" y="4914900"/>
          <p14:tracePt t="180203" x="0" y="0"/>
        </p14:tracePtLst>
        <p14:tracePtLst>
          <p14:tracePt t="181221" x="3892550" y="2374900"/>
          <p14:tracePt t="181236" x="3911600" y="2374900"/>
          <p14:tracePt t="181246" x="3937000" y="2374900"/>
          <p14:tracePt t="181255" x="3968750" y="2381250"/>
          <p14:tracePt t="181271" x="4057650" y="2393950"/>
          <p14:tracePt t="181288" x="4210050" y="2419350"/>
          <p14:tracePt t="181292" x="4298950" y="2438400"/>
          <p14:tracePt t="181304" x="4394200" y="2444750"/>
          <p14:tracePt t="181321" x="4603750" y="2470150"/>
          <p14:tracePt t="181339" x="4908550" y="2489200"/>
          <p14:tracePt t="181355" x="5118100" y="2489200"/>
          <p14:tracePt t="181372" x="5353050" y="2489200"/>
          <p14:tracePt t="181388" x="5562600" y="2489200"/>
          <p14:tracePt t="181405" x="5753100" y="2489200"/>
          <p14:tracePt t="181421" x="5930900" y="2489200"/>
          <p14:tracePt t="181437" x="6064250" y="2489200"/>
          <p14:tracePt t="181454" x="6172200" y="2489200"/>
          <p14:tracePt t="181471" x="6223000" y="2489200"/>
          <p14:tracePt t="181487" x="6248400" y="2489200"/>
          <p14:tracePt t="181504" x="6273800" y="2489200"/>
          <p14:tracePt t="181521" x="6292850" y="2489200"/>
          <p14:tracePt t="181537" x="6311900" y="2489200"/>
          <p14:tracePt t="181538" x="6330950" y="2489200"/>
          <p14:tracePt t="181554" x="6362700" y="2489200"/>
          <p14:tracePt t="181571" x="6394450" y="2489200"/>
          <p14:tracePt t="181587" x="6413500" y="2489200"/>
          <p14:tracePt t="181604" x="6432550" y="2489200"/>
          <p14:tracePt t="181810" x="0" y="0"/>
        </p14:tracePtLst>
        <p14:tracePtLst>
          <p14:tracePt t="182941" x="5753100" y="5073650"/>
          <p14:tracePt t="183020" x="5772150" y="5080000"/>
          <p14:tracePt t="183027" x="5803900" y="5086350"/>
          <p14:tracePt t="183037" x="5835650" y="5092700"/>
          <p14:tracePt t="183054" x="5924550" y="5105400"/>
          <p14:tracePt t="183070" x="6045200" y="5105400"/>
          <p14:tracePt t="183088" x="6153150" y="5105400"/>
          <p14:tracePt t="183104" x="6248400" y="5105400"/>
          <p14:tracePt t="183108" x="6286500" y="5105400"/>
          <p14:tracePt t="183122" x="6330950" y="5105400"/>
          <p14:tracePt t="183139" x="6419850" y="5105400"/>
          <p14:tracePt t="183155" x="6445250" y="5105400"/>
          <p14:tracePt t="183171" x="6457950" y="5105400"/>
          <p14:tracePt t="183187" x="6464300" y="5105400"/>
          <p14:tracePt t="183204" x="6477000" y="5099050"/>
          <p14:tracePt t="183221" x="6489700" y="5086350"/>
          <p14:tracePt t="183237" x="6489700" y="5080000"/>
          <p14:tracePt t="183254" x="6496050" y="5067300"/>
          <p14:tracePt t="183271" x="6496050" y="5048250"/>
          <p14:tracePt t="183287" x="6496050" y="5029200"/>
          <p14:tracePt t="183304" x="6489700" y="4991100"/>
          <p14:tracePt t="183321" x="6477000" y="4959350"/>
          <p14:tracePt t="183323" x="6464300" y="4946650"/>
          <p14:tracePt t="183337" x="6457950" y="4927600"/>
          <p14:tracePt t="183355" x="6400800" y="4876800"/>
          <p14:tracePt t="183371" x="6350000" y="4845050"/>
          <p14:tracePt t="183388" x="6299200" y="4819650"/>
          <p14:tracePt t="183404" x="6223000" y="4794250"/>
          <p14:tracePt t="183421" x="6134100" y="4775200"/>
          <p14:tracePt t="183438" x="6045200" y="4762500"/>
          <p14:tracePt t="183454" x="5994400" y="4762500"/>
          <p14:tracePt t="183471" x="5924550" y="4762500"/>
          <p14:tracePt t="183487" x="5880100" y="4762500"/>
          <p14:tracePt t="183491" x="5835650" y="4762500"/>
          <p14:tracePt t="183504" x="5816600" y="4768850"/>
          <p14:tracePt t="183521" x="5765800" y="4781550"/>
          <p14:tracePt t="183523" x="5740400" y="4787900"/>
          <p14:tracePt t="183537" x="5721350" y="4794250"/>
          <p14:tracePt t="183554" x="5689600" y="4813300"/>
          <p14:tracePt t="183571" x="5676900" y="4838700"/>
          <p14:tracePt t="183588" x="5670550" y="4851400"/>
          <p14:tracePt t="183605" x="5670550" y="4864100"/>
          <p14:tracePt t="183621" x="5670550" y="4889500"/>
          <p14:tracePt t="183637" x="5670550" y="4914900"/>
          <p14:tracePt t="183654" x="5676900" y="4940300"/>
          <p14:tracePt t="183671" x="5695950" y="4972050"/>
          <p14:tracePt t="183674" x="5708650" y="4991100"/>
          <p14:tracePt t="183687" x="5727700" y="5003800"/>
          <p14:tracePt t="183704" x="5778500" y="5035550"/>
          <p14:tracePt t="183721" x="5848350" y="5060950"/>
          <p14:tracePt t="183723" x="5873750" y="5067300"/>
          <p14:tracePt t="183737" x="5892800" y="5067300"/>
          <p14:tracePt t="183754" x="5969000" y="5067300"/>
          <p14:tracePt t="183771" x="6013450" y="5067300"/>
          <p14:tracePt t="183787" x="6051550" y="5060950"/>
          <p14:tracePt t="183803" x="6076950" y="5054600"/>
          <p14:tracePt t="183820" x="6089650" y="5041900"/>
          <p14:tracePt t="183836" x="6102350" y="5035550"/>
          <p14:tracePt t="183853" x="6102350" y="5029200"/>
          <p14:tracePt t="183870" x="6102350" y="5016500"/>
          <p14:tracePt t="184187" x="0" y="0"/>
        </p14:tracePtLst>
        <p14:tracePtLst>
          <p14:tracePt t="186830" x="5219700" y="2216150"/>
          <p14:tracePt t="186836" x="5213350" y="2216150"/>
          <p14:tracePt t="186854" x="5213350" y="2222500"/>
          <p14:tracePt t="186868" x="5213350" y="2228850"/>
          <p14:tracePt t="186885" x="5213350" y="2235200"/>
          <p14:tracePt t="186893" x="5213350" y="2241550"/>
          <p14:tracePt t="186903" x="5213350" y="2247900"/>
          <p14:tracePt t="186920" x="5219700" y="2279650"/>
          <p14:tracePt t="186937" x="5232400" y="2305050"/>
          <p14:tracePt t="186941" x="5238750" y="2324100"/>
          <p14:tracePt t="186953" x="5238750" y="2343150"/>
          <p14:tracePt t="186970" x="5276850" y="2393950"/>
          <p14:tracePt t="186987" x="5314950" y="2432050"/>
          <p14:tracePt t="187003" x="5359400" y="2463800"/>
          <p14:tracePt t="187019" x="5441950" y="2495550"/>
          <p14:tracePt t="187036" x="5562600" y="2527300"/>
          <p14:tracePt t="187053" x="5689600" y="2552700"/>
          <p14:tracePt t="187069" x="5822950" y="2571750"/>
          <p14:tracePt t="187086" x="5911850" y="2584450"/>
          <p14:tracePt t="187103" x="5969000" y="2584450"/>
          <p14:tracePt t="187120" x="6000750" y="2584450"/>
          <p14:tracePt t="187123" x="6007100" y="2584450"/>
          <p14:tracePt t="187136" x="6019800" y="2584450"/>
          <p14:tracePt t="187153" x="6038850" y="2578100"/>
          <p14:tracePt t="187170" x="6051550" y="2565400"/>
          <p14:tracePt t="187186" x="6057900" y="2552700"/>
          <p14:tracePt t="187203" x="6064250" y="2527300"/>
          <p14:tracePt t="187220" x="6070600" y="2520950"/>
          <p14:tracePt t="187236" x="6076950" y="2495550"/>
          <p14:tracePt t="187252" x="6076950" y="2476500"/>
          <p14:tracePt t="187269" x="6076950" y="2457450"/>
          <p14:tracePt t="187286" x="6083300" y="2438400"/>
          <p14:tracePt t="187302" x="6089650" y="2419350"/>
          <p14:tracePt t="187319" x="6096000" y="2400300"/>
          <p14:tracePt t="187336" x="6096000" y="2381250"/>
          <p14:tracePt t="187354" x="6096000" y="2368550"/>
          <p14:tracePt t="187370" x="6096000" y="2362200"/>
          <p14:tracePt t="187387" x="6096000" y="2349500"/>
          <p14:tracePt t="187403" x="6096000" y="2336800"/>
          <p14:tracePt t="187419" x="6089650" y="2324100"/>
          <p14:tracePt t="187453" x="6064250" y="2311400"/>
          <p14:tracePt t="187469" x="6045200" y="2298700"/>
          <p14:tracePt t="187486" x="6007100" y="2286000"/>
          <p14:tracePt t="187502" x="5949950" y="2260600"/>
          <p14:tracePt t="187519" x="5880100" y="2241550"/>
          <p14:tracePt t="187535" x="5816600" y="2228850"/>
          <p14:tracePt t="187552" x="5784850" y="2222500"/>
          <p14:tracePt t="187569" x="5753100" y="2216150"/>
          <p14:tracePt t="187570" x="5746750" y="2216150"/>
          <p14:tracePt t="187586" x="5734050" y="2216150"/>
          <p14:tracePt t="187602" x="5715000" y="2216150"/>
          <p14:tracePt t="187619" x="5702300" y="2216150"/>
          <p14:tracePt t="187636" x="5683250" y="2216150"/>
          <p14:tracePt t="187652" x="5670550" y="2228850"/>
          <p14:tracePt t="187669" x="5664200" y="2241550"/>
          <p14:tracePt t="187685" x="5664200" y="2254250"/>
          <p14:tracePt t="187703" x="5657850" y="2286000"/>
          <p14:tracePt t="187719" x="5657850" y="2305050"/>
          <p14:tracePt t="187736" x="5657850" y="2324100"/>
          <p14:tracePt t="187752" x="5657850" y="2336800"/>
          <p14:tracePt t="187769" x="5657850" y="2355850"/>
          <p14:tracePt t="187785" x="5664200" y="2362200"/>
          <p14:tracePt t="187802" x="5676900" y="2381250"/>
          <p14:tracePt t="187819" x="5689600" y="2393950"/>
          <p14:tracePt t="187836" x="5715000" y="2406650"/>
          <p14:tracePt t="187852" x="5727700" y="2413000"/>
          <p14:tracePt t="187869" x="5746750" y="2419350"/>
          <p14:tracePt t="187886" x="5772150" y="2419350"/>
          <p14:tracePt t="187903" x="5810250" y="2419350"/>
          <p14:tracePt t="187919" x="5842000" y="2419350"/>
          <p14:tracePt t="187936" x="5861050" y="2419350"/>
          <p14:tracePt t="187952" x="5873750" y="2419350"/>
          <p14:tracePt t="187969" x="5886450" y="2419350"/>
          <p14:tracePt t="187985" x="5899150" y="2419350"/>
          <p14:tracePt t="188003" x="5924550" y="2406650"/>
          <p14:tracePt t="188019" x="5930900" y="2406650"/>
          <p14:tracePt t="188036" x="5943600" y="2393950"/>
          <p14:tracePt t="188052" x="5956300" y="2387600"/>
          <p14:tracePt t="188069" x="5962650" y="2374900"/>
          <p14:tracePt t="188086" x="5975350" y="2368550"/>
          <p14:tracePt t="188103" x="5981700" y="2355850"/>
          <p14:tracePt t="188136" x="5988050" y="2343150"/>
          <p14:tracePt t="188169" x="5994400" y="2330450"/>
          <p14:tracePt t="188187" x="5994400" y="2324100"/>
          <p14:tracePt t="188203" x="5994400" y="2311400"/>
          <p14:tracePt t="188236" x="5994400" y="2305050"/>
          <p14:tracePt t="188252" x="5994400" y="2292350"/>
          <p14:tracePt t="188269" x="5994400" y="2286000"/>
          <p14:tracePt t="188285" x="5988050" y="2279650"/>
          <p14:tracePt t="188302" x="5975350" y="2273300"/>
          <p14:tracePt t="188319" x="5949950" y="2260600"/>
          <p14:tracePt t="188335" x="5918200" y="2247900"/>
          <p14:tracePt t="188339" x="5911850" y="2247900"/>
          <p14:tracePt t="188352" x="5886450" y="2241550"/>
          <p14:tracePt t="188369" x="5848350" y="2235200"/>
          <p14:tracePt t="188372" x="5829300" y="2228850"/>
          <p14:tracePt t="188387" x="5791200" y="2222500"/>
          <p14:tracePt t="188403" x="5759450" y="2222500"/>
          <p14:tracePt t="188419" x="5746750" y="2222500"/>
          <p14:tracePt t="188436" x="5740400" y="2222500"/>
          <p14:tracePt t="188470" x="5734050" y="2222500"/>
          <p14:tracePt t="188486" x="5727700" y="2222500"/>
          <p14:tracePt t="188502" x="5715000" y="2235200"/>
          <p14:tracePt t="188518" x="5708650" y="2241550"/>
          <p14:tracePt t="188535" x="5708650" y="2254250"/>
          <p14:tracePt t="188552" x="5708650" y="2273300"/>
          <p14:tracePt t="188568" x="5708650" y="2292350"/>
          <p14:tracePt t="188585" x="5708650" y="2311400"/>
          <p14:tracePt t="188587" x="5708650" y="2324100"/>
          <p14:tracePt t="188602" x="5715000" y="2343150"/>
          <p14:tracePt t="188619" x="5721350" y="2362200"/>
          <p14:tracePt t="188636" x="5734050" y="2374900"/>
          <p14:tracePt t="188653" x="5746750" y="2381250"/>
          <p14:tracePt t="188669" x="5765800" y="2400300"/>
          <p14:tracePt t="188686" x="5784850" y="2413000"/>
          <p14:tracePt t="188703" x="5810250" y="2419350"/>
          <p14:tracePt t="188719" x="5822950" y="2419350"/>
          <p14:tracePt t="188735" x="5835650" y="2419350"/>
          <p14:tracePt t="188752" x="5842000" y="2419350"/>
          <p14:tracePt t="188769" x="5848350" y="2419350"/>
          <p14:tracePt t="188770" x="5854700" y="2419350"/>
          <p14:tracePt t="188786" x="5867400" y="2419350"/>
          <p14:tracePt t="188802" x="5873750" y="2413000"/>
          <p14:tracePt t="188819" x="5886450" y="2406650"/>
          <p14:tracePt t="188835" x="5892800" y="2400300"/>
          <p14:tracePt t="188852" x="5905500" y="2393950"/>
          <p14:tracePt t="188868" x="5905500" y="2387600"/>
          <p14:tracePt t="188885" x="5911850" y="2387600"/>
          <p14:tracePt t="188932" x="5911850" y="2381250"/>
          <p14:tracePt t="188940" x="5918200" y="2374900"/>
          <p14:tracePt t="189020" x="5918200" y="2368550"/>
          <p14:tracePt t="189036" x="5918200" y="2362200"/>
          <p14:tracePt t="189053" x="5918200" y="2355850"/>
          <p14:tracePt t="189100" x="5918200" y="2349500"/>
          <p14:tracePt t="189132" x="5918200" y="2343150"/>
          <p14:tracePt t="189190" x="5918200" y="2330450"/>
          <p14:tracePt t="189205" x="5911850" y="2324100"/>
          <p14:tracePt t="189231" x="5905500" y="2317750"/>
          <p14:tracePt t="189246" x="5899150" y="2305050"/>
          <p14:tracePt t="189256" x="5892800" y="2305050"/>
          <p14:tracePt t="189268" x="5886450" y="2298700"/>
          <p14:tracePt t="189285" x="5880100" y="2292350"/>
          <p14:tracePt t="189302" x="5873750" y="2286000"/>
          <p14:tracePt t="189319" x="5848350" y="2286000"/>
          <p14:tracePt t="189335" x="5835650" y="2286000"/>
          <p14:tracePt t="189352" x="5816600" y="2279650"/>
          <p14:tracePt t="189368" x="5797550" y="2279650"/>
          <p14:tracePt t="189386" x="5784850" y="2279650"/>
          <p14:tracePt t="189402" x="5778500" y="2279650"/>
          <p14:tracePt t="189444" x="5772150" y="2279650"/>
          <p14:tracePt t="189459" x="5759450" y="2279650"/>
          <p14:tracePt t="189484" x="5759450" y="2292350"/>
          <p14:tracePt t="189509" x="5759450" y="2298700"/>
          <p14:tracePt t="189517" x="5759450" y="2305050"/>
          <p14:tracePt t="189526" x="5759450" y="2311400"/>
          <p14:tracePt t="189540" x="5759450" y="2317750"/>
          <p14:tracePt t="189552" x="5759450" y="2324100"/>
          <p14:tracePt t="189786" x="0" y="0"/>
        </p14:tracePtLst>
        <p14:tracePtLst>
          <p14:tracePt t="190621" x="5314950" y="2393950"/>
          <p14:tracePt t="190740" x="5334000" y="2393950"/>
          <p14:tracePt t="190749" x="5359400" y="2393950"/>
          <p14:tracePt t="190755" x="5391150" y="2393950"/>
          <p14:tracePt t="190768" x="5429250" y="2393950"/>
          <p14:tracePt t="190785" x="5530850" y="2393950"/>
          <p14:tracePt t="190801" x="5645150" y="2413000"/>
          <p14:tracePt t="190803" x="5702300" y="2419350"/>
          <p14:tracePt t="190818" x="5778500" y="2432050"/>
          <p14:tracePt t="190834" x="5822950" y="2432050"/>
          <p14:tracePt t="190851" x="5848350" y="2432050"/>
          <p14:tracePt t="190868" x="5854700" y="2432050"/>
          <p14:tracePt t="190884" x="5867400" y="2432050"/>
          <p14:tracePt t="190902" x="5873750" y="2432050"/>
          <p14:tracePt t="190918" x="5892800" y="2432050"/>
          <p14:tracePt t="190935" x="5905500" y="2432050"/>
          <p14:tracePt t="190952" x="5911850" y="2432050"/>
          <p14:tracePt t="190968" x="5924550" y="2432050"/>
          <p14:tracePt t="190987" x="5930900" y="2432050"/>
          <p14:tracePt t="191001" x="5937250" y="2432050"/>
          <p14:tracePt t="191018" x="5943600" y="2432050"/>
          <p14:tracePt t="191034" x="5962650" y="2432050"/>
          <p14:tracePt t="191051" x="5969000" y="2425700"/>
          <p14:tracePt t="191068" x="5981700" y="2419350"/>
          <p14:tracePt t="191084" x="5988050" y="2413000"/>
          <p14:tracePt t="191101" x="5988050" y="2406650"/>
          <p14:tracePt t="191118" x="5994400" y="2400300"/>
          <p14:tracePt t="191135" x="6000750" y="2393950"/>
          <p14:tracePt t="191152" x="6000750" y="2387600"/>
          <p14:tracePt t="191168" x="6007100" y="2381250"/>
          <p14:tracePt t="191184" x="6007100" y="2368550"/>
          <p14:tracePt t="191202" x="6007100" y="2362200"/>
          <p14:tracePt t="191218" x="6007100" y="2343150"/>
          <p14:tracePt t="191234" x="6007100" y="2330450"/>
          <p14:tracePt t="191251" x="6000750" y="2317750"/>
          <p14:tracePt t="191268" x="5994400" y="2305050"/>
          <p14:tracePt t="191284" x="5988050" y="2298700"/>
          <p14:tracePt t="191301" x="5975350" y="2292350"/>
          <p14:tracePt t="191318" x="5956300" y="2279650"/>
          <p14:tracePt t="191334" x="5924550" y="2260600"/>
          <p14:tracePt t="191351" x="5899150" y="2254250"/>
          <p14:tracePt t="191368" x="5867400" y="2241550"/>
          <p14:tracePt t="191371" x="5842000" y="2228850"/>
          <p14:tracePt t="191384" x="5822950" y="2222500"/>
          <p14:tracePt t="191401" x="5772150" y="2209800"/>
          <p14:tracePt t="191403" x="5746750" y="2203450"/>
          <p14:tracePt t="191418" x="5695950" y="2197100"/>
          <p14:tracePt t="191435" x="5651500" y="2184400"/>
          <p14:tracePt t="191451" x="5607050" y="2178050"/>
          <p14:tracePt t="191468" x="5581650" y="2178050"/>
          <p14:tracePt t="191484" x="5549900" y="2178050"/>
          <p14:tracePt t="191501" x="5524500" y="2178050"/>
          <p14:tracePt t="191518" x="5499100" y="2178050"/>
          <p14:tracePt t="191534" x="5473700" y="2178050"/>
          <p14:tracePt t="191551" x="5435600" y="2178050"/>
          <p14:tracePt t="191568" x="5410200" y="2184400"/>
          <p14:tracePt t="191584" x="5378450" y="2197100"/>
          <p14:tracePt t="191587" x="5372100" y="2197100"/>
          <p14:tracePt t="191601" x="5365750" y="2203450"/>
          <p14:tracePt t="191617" x="5353050" y="2209800"/>
          <p14:tracePt t="191635" x="5346700" y="2216150"/>
          <p14:tracePt t="191651" x="5340350" y="2216150"/>
          <p14:tracePt t="191668" x="5334000" y="2228850"/>
          <p14:tracePt t="191684" x="5321300" y="2235200"/>
          <p14:tracePt t="191701" x="5314950" y="2241550"/>
          <p14:tracePt t="191718" x="5314950" y="2254250"/>
          <p14:tracePt t="191734" x="5314950" y="2260600"/>
          <p14:tracePt t="191751" x="5308600" y="2273300"/>
          <p14:tracePt t="191768" x="5308600" y="2279650"/>
          <p14:tracePt t="191784" x="5308600" y="2286000"/>
          <p14:tracePt t="191817" x="5308600" y="2298700"/>
          <p14:tracePt t="191834" x="5308600" y="2324100"/>
          <p14:tracePt t="191851" x="5321300" y="2330450"/>
          <p14:tracePt t="191868" x="5327650" y="2343150"/>
          <p14:tracePt t="191885" x="5353050" y="2349500"/>
          <p14:tracePt t="191901" x="5372100" y="2362200"/>
          <p14:tracePt t="191918" x="5403850" y="2374900"/>
          <p14:tracePt t="191923" x="5422900" y="2381250"/>
          <p14:tracePt t="191935" x="5441950" y="2387600"/>
          <p14:tracePt t="191951" x="5492750" y="2400300"/>
          <p14:tracePt t="191956" x="5511800" y="2406650"/>
          <p14:tracePt t="191968" x="5530850" y="2406650"/>
          <p14:tracePt t="191985" x="5575300" y="2406650"/>
          <p14:tracePt t="192001" x="5607050" y="2406650"/>
          <p14:tracePt t="192004" x="5626100" y="2406650"/>
          <p14:tracePt t="192018" x="5657850" y="2406650"/>
          <p14:tracePt t="192035" x="5695950" y="2406650"/>
          <p14:tracePt t="192051" x="5734050" y="2406650"/>
          <p14:tracePt t="192068" x="5772150" y="2406650"/>
          <p14:tracePt t="192084" x="5791200" y="2400300"/>
          <p14:tracePt t="192101" x="5803900" y="2393950"/>
          <p14:tracePt t="192118" x="5810250" y="2387600"/>
          <p14:tracePt t="192135" x="5835650" y="2381250"/>
          <p14:tracePt t="192152" x="5848350" y="2368550"/>
          <p14:tracePt t="192156" x="5854700" y="2362200"/>
          <p14:tracePt t="192168" x="5861050" y="2362200"/>
          <p14:tracePt t="192185" x="5873750" y="2349500"/>
          <p14:tracePt t="192202" x="5873750" y="2343150"/>
          <p14:tracePt t="192218" x="5880100" y="2330450"/>
          <p14:tracePt t="192236" x="5880100" y="2324100"/>
          <p14:tracePt t="192253" x="5880100" y="2317750"/>
          <p14:tracePt t="192267" x="5880100" y="2311400"/>
          <p14:tracePt t="192284" x="5880100" y="2292350"/>
          <p14:tracePt t="192301" x="5880100" y="2286000"/>
          <p14:tracePt t="192318" x="5880100" y="2273300"/>
          <p14:tracePt t="192334" x="5880100" y="2260600"/>
          <p14:tracePt t="192351" x="5867400" y="2247900"/>
          <p14:tracePt t="192368" x="5854700" y="2228850"/>
          <p14:tracePt t="192372" x="5842000" y="2228850"/>
          <p14:tracePt t="192384" x="5822950" y="2216150"/>
          <p14:tracePt t="192402" x="5791200" y="2203450"/>
          <p14:tracePt t="192404" x="5778500" y="2197100"/>
          <p14:tracePt t="192419" x="5740400" y="2178050"/>
          <p14:tracePt t="192435" x="5708650" y="2171700"/>
          <p14:tracePt t="192452" x="5670550" y="2165350"/>
          <p14:tracePt t="192468" x="5619750" y="2165350"/>
          <p14:tracePt t="192485" x="5575300" y="2165350"/>
          <p14:tracePt t="192501" x="5524500" y="2165350"/>
          <p14:tracePt t="192518" x="5492750" y="2165350"/>
          <p14:tracePt t="192534" x="5454650" y="2165350"/>
          <p14:tracePt t="192551" x="5429250" y="2171700"/>
          <p14:tracePt t="192567" x="5410200" y="2184400"/>
          <p14:tracePt t="192572" x="5403850" y="2190750"/>
          <p14:tracePt t="192584" x="5397500" y="2190750"/>
          <p14:tracePt t="192601" x="5378450" y="2197100"/>
          <p14:tracePt t="192619" x="5365750" y="2209800"/>
          <p14:tracePt t="192635" x="5353050" y="2222500"/>
          <p14:tracePt t="192652" x="5346700" y="2228850"/>
          <p14:tracePt t="192668" x="5340350" y="2241550"/>
          <p14:tracePt t="192685" x="5334000" y="2254250"/>
          <p14:tracePt t="192701" x="5334000" y="2260600"/>
          <p14:tracePt t="192717" x="5334000" y="2273300"/>
          <p14:tracePt t="192735" x="5334000" y="2279650"/>
          <p14:tracePt t="192751" x="5334000" y="2286000"/>
          <p14:tracePt t="192784" x="5334000" y="2292350"/>
          <p14:tracePt t="192812" x="5334000" y="2298700"/>
          <p14:tracePt t="192829" x="5334000" y="2305050"/>
          <p14:tracePt t="192836" x="5334000" y="2311400"/>
          <p14:tracePt t="192852" x="5334000" y="2317750"/>
          <p14:tracePt t="192867" x="5340350" y="2330450"/>
          <p14:tracePt t="192884" x="5346700" y="2330450"/>
          <p14:tracePt t="192901" x="5365750" y="2343150"/>
          <p14:tracePt t="192918" x="5384800" y="2349500"/>
          <p14:tracePt t="192933" x="5422900" y="2362200"/>
          <p14:tracePt t="192951" x="5461000" y="2374900"/>
          <p14:tracePt t="192967" x="5505450" y="2387600"/>
          <p14:tracePt t="192984" x="5556250" y="2393950"/>
          <p14:tracePt t="193001" x="5588000" y="2400300"/>
          <p14:tracePt t="193003" x="5607050" y="2400300"/>
          <p14:tracePt t="193017" x="5613400" y="2400300"/>
          <p14:tracePt t="193034" x="5645150" y="2400300"/>
          <p14:tracePt t="193051" x="5657850" y="2400300"/>
          <p14:tracePt t="193067" x="5670550" y="2400300"/>
          <p14:tracePt t="193084" x="5676900" y="2400300"/>
          <p14:tracePt t="193100" x="5689600" y="2400300"/>
          <p14:tracePt t="193117" x="5702300" y="2400300"/>
          <p14:tracePt t="193134" x="5708650" y="2393950"/>
          <p14:tracePt t="193151" x="5715000" y="2381250"/>
          <p14:tracePt t="193168" x="5715000" y="2374900"/>
          <p14:tracePt t="193184" x="5715000" y="2368550"/>
          <p14:tracePt t="193187" x="5721350" y="2362200"/>
          <p14:tracePt t="193218" x="5727700" y="2349500"/>
          <p14:tracePt t="193234" x="5734050" y="2330450"/>
          <p14:tracePt t="193267" x="5734050" y="2317750"/>
          <p14:tracePt t="193284" x="5734050" y="2311400"/>
          <p14:tracePt t="193300" x="5734050" y="2305050"/>
          <p14:tracePt t="193334" x="5734050" y="2298700"/>
          <p14:tracePt t="193389" x="5734050" y="2292350"/>
          <p14:tracePt t="193412" x="5734050" y="2286000"/>
          <p14:tracePt t="193436" x="5734050" y="2279650"/>
          <p14:tracePt t="193453" x="5734050" y="2273300"/>
          <p14:tracePt t="193469" x="5727700" y="2266950"/>
          <p14:tracePt t="193483" x="5715000" y="2260600"/>
          <p14:tracePt t="193492" x="5702300" y="2254250"/>
          <p14:tracePt t="193508" x="5683250" y="2254250"/>
          <p14:tracePt t="193517" x="5676900" y="2247900"/>
          <p14:tracePt t="193534" x="5651500" y="2241550"/>
          <p14:tracePt t="193550" x="5619750" y="2235200"/>
          <p14:tracePt t="193567" x="5581650" y="2235200"/>
          <p14:tracePt t="193571" x="5568950" y="2235200"/>
          <p14:tracePt t="193584" x="5556250" y="2235200"/>
          <p14:tracePt t="193601" x="5524500" y="2235200"/>
          <p14:tracePt t="193603" x="5511800" y="2235200"/>
          <p14:tracePt t="193617" x="5499100" y="2235200"/>
          <p14:tracePt t="193635" x="5454650" y="2235200"/>
          <p14:tracePt t="193651" x="5410200" y="2235200"/>
          <p14:tracePt t="193667" x="5378450" y="2241550"/>
          <p14:tracePt t="193684" x="5334000" y="2254250"/>
          <p14:tracePt t="193700" x="5321300" y="2260600"/>
          <p14:tracePt t="193718" x="5295900" y="2273300"/>
          <p14:tracePt t="193734" x="5283200" y="2279650"/>
          <p14:tracePt t="193750" x="5276850" y="2292350"/>
          <p14:tracePt t="193768" x="5270500" y="2292350"/>
          <p14:tracePt t="193784" x="5264150" y="2298700"/>
          <p14:tracePt t="193800" x="5264150" y="2311400"/>
          <p14:tracePt t="193817" x="5257800" y="2311400"/>
          <p14:tracePt t="193834" x="5257800" y="2317750"/>
          <p14:tracePt t="193852" x="5257800" y="2324100"/>
          <p14:tracePt t="193867" x="5257800" y="2330450"/>
          <p14:tracePt t="193885" x="5257800" y="2343150"/>
          <p14:tracePt t="193901" x="5283200" y="2362200"/>
          <p14:tracePt t="193918" x="5334000" y="2381250"/>
          <p14:tracePt t="193934" x="5416550" y="2413000"/>
          <p14:tracePt t="193951" x="5549900" y="2444750"/>
          <p14:tracePt t="193967" x="5670550" y="2463800"/>
          <p14:tracePt t="193970" x="5708650" y="2463800"/>
          <p14:tracePt t="193983" x="5765800" y="2463800"/>
          <p14:tracePt t="194000" x="5848350" y="2463800"/>
          <p14:tracePt t="194016" x="5892800" y="2463800"/>
          <p14:tracePt t="194018" x="5905500" y="2463800"/>
          <p14:tracePt t="194033" x="5924550" y="2463800"/>
          <p14:tracePt t="194050" x="5943600" y="2451100"/>
          <p14:tracePt t="194083" x="5943600" y="2444750"/>
          <p14:tracePt t="194100" x="5943600" y="2438400"/>
          <p14:tracePt t="194116" x="5943600" y="2419350"/>
          <p14:tracePt t="194133" x="5943600" y="2413000"/>
          <p14:tracePt t="194150" x="5943600" y="2400300"/>
          <p14:tracePt t="194167" x="5943600" y="2387600"/>
          <p14:tracePt t="194183" x="5937250" y="2368550"/>
          <p14:tracePt t="194200" x="5930900" y="2355850"/>
          <p14:tracePt t="194217" x="5918200" y="2336800"/>
          <p14:tracePt t="194234" x="5911850" y="2324100"/>
          <p14:tracePt t="194250" x="5905500" y="2311400"/>
          <p14:tracePt t="194380" x="5899150" y="2311400"/>
          <p14:tracePt t="194394" x="0" y="0"/>
        </p14:tracePtLst>
        <p14:tracePtLst>
          <p14:tracePt t="203032" x="3848100" y="2374900"/>
          <p14:tracePt t="203068" x="3848100" y="2381250"/>
          <p14:tracePt t="203076" x="3867150" y="2381250"/>
          <p14:tracePt t="203084" x="3886200" y="2387600"/>
          <p14:tracePt t="203097" x="3924300" y="2393950"/>
          <p14:tracePt t="203115" x="4146550" y="2419350"/>
          <p14:tracePt t="203130" x="4349750" y="2419350"/>
          <p14:tracePt t="203147" x="4629150" y="2419350"/>
          <p14:tracePt t="203164" x="4914900" y="2419350"/>
          <p14:tracePt t="203181" x="5175250" y="2419350"/>
          <p14:tracePt t="203197" x="5403850" y="2419350"/>
          <p14:tracePt t="203214" x="5607050" y="2419350"/>
          <p14:tracePt t="203231" x="5772150" y="2419350"/>
          <p14:tracePt t="203247" x="5930900" y="2419350"/>
          <p14:tracePt t="203264" x="6076950" y="2419350"/>
          <p14:tracePt t="203266" x="6153150" y="2419350"/>
          <p14:tracePt t="203281" x="6216650" y="2419350"/>
          <p14:tracePt t="203297" x="6311900" y="2419350"/>
          <p14:tracePt t="203314" x="6388100" y="2419350"/>
          <p14:tracePt t="203330" x="6413500" y="2419350"/>
          <p14:tracePt t="203347" x="6438900" y="2419350"/>
          <p14:tracePt t="203364" x="6483350" y="2419350"/>
          <p14:tracePt t="203381" x="6515100" y="2419350"/>
          <p14:tracePt t="203397" x="6559550" y="2419350"/>
          <p14:tracePt t="203414" x="6578600" y="2419350"/>
          <p14:tracePt t="203430" x="6584950" y="2419350"/>
          <p14:tracePt t="203447" x="6591300" y="2419350"/>
          <p14:tracePt t="203480" x="6597650" y="2419350"/>
          <p14:tracePt t="203508" x="6604000" y="2419350"/>
          <p14:tracePt t="203516" x="6610350" y="2419350"/>
          <p14:tracePt t="203533" x="6616700" y="2419350"/>
          <p14:tracePt t="203547" x="6629400" y="2419350"/>
          <p14:tracePt t="203564" x="6635750" y="2419350"/>
          <p14:tracePt t="203580" x="6642100" y="2419350"/>
          <p14:tracePt t="203597" x="6654800" y="2419350"/>
          <p14:tracePt t="203614" x="6673850" y="2419350"/>
          <p14:tracePt t="203631" x="6699250" y="2419350"/>
          <p14:tracePt t="203636" x="6718300" y="2419350"/>
          <p14:tracePt t="203647" x="6724650" y="2419350"/>
          <p14:tracePt t="203664" x="6750050" y="2419350"/>
          <p14:tracePt t="203680" x="6756400" y="2419350"/>
          <p14:tracePt t="203714" x="6769100" y="2419350"/>
          <p14:tracePt t="203731" x="6775450" y="2419350"/>
          <p14:tracePt t="203747" x="6781800" y="2419350"/>
          <p14:tracePt t="203764" x="6788150" y="2419350"/>
          <p14:tracePt t="203781" x="6800850" y="2419350"/>
          <p14:tracePt t="203813" x="6807200" y="2419350"/>
          <p14:tracePt t="203835" x="6813550" y="2419350"/>
          <p14:tracePt t="203885" x="6813550" y="2413000"/>
          <p14:tracePt t="203909" x="6819900" y="2413000"/>
          <p14:tracePt t="203924" x="6826250" y="2406650"/>
          <p14:tracePt t="203940" x="6826250" y="2400300"/>
          <p14:tracePt t="203956" x="6832600" y="2393950"/>
          <p14:tracePt t="203972" x="6832600" y="2387600"/>
          <p14:tracePt t="203981" x="6832600" y="2381250"/>
          <p14:tracePt t="203988" x="6832600" y="2374900"/>
          <p14:tracePt t="204004" x="6832600" y="2368550"/>
          <p14:tracePt t="204014" x="6832600" y="2362200"/>
          <p14:tracePt t="204031" x="6832600" y="2355850"/>
          <p14:tracePt t="204047" x="6832600" y="2349500"/>
          <p14:tracePt t="204067" x="6832600" y="2343150"/>
          <p14:tracePt t="204092" x="6832600" y="2336800"/>
          <p14:tracePt t="204100" x="6832600" y="2330450"/>
          <p14:tracePt t="204115" x="6832600" y="2324100"/>
          <p14:tracePt t="204155" x="6832600" y="2317750"/>
          <p14:tracePt t="204171" x="6832600" y="2311400"/>
          <p14:tracePt t="204285" x="6832600" y="2298700"/>
          <p14:tracePt t="204309" x="6813550" y="2292350"/>
          <p14:tracePt t="204316" x="6800850" y="2286000"/>
          <p14:tracePt t="204331" x="6756400" y="2273300"/>
          <p14:tracePt t="204347" x="6718300" y="2266950"/>
          <p14:tracePt t="204364" x="6648450" y="2254250"/>
          <p14:tracePt t="204380" x="6604000" y="2247900"/>
          <p14:tracePt t="204397" x="6559550" y="2241550"/>
          <p14:tracePt t="204414" x="6502400" y="2228850"/>
          <p14:tracePt t="204430" x="6445250" y="2209800"/>
          <p14:tracePt t="204435" x="6407150" y="2203450"/>
          <p14:tracePt t="204447" x="6362700" y="2197100"/>
          <p14:tracePt t="204464" x="6267450" y="2184400"/>
          <p14:tracePt t="204468" x="6210300" y="2178050"/>
          <p14:tracePt t="204481" x="6165850" y="2165350"/>
          <p14:tracePt t="204497" x="6070600" y="2159000"/>
          <p14:tracePt t="204513" x="5962650" y="2159000"/>
          <p14:tracePt t="204530" x="5778500" y="2159000"/>
          <p14:tracePt t="204547" x="5651500" y="2159000"/>
          <p14:tracePt t="204563" x="5511800" y="2165350"/>
          <p14:tracePt t="204580" x="5384800" y="2178050"/>
          <p14:tracePt t="204596" x="5264150" y="2203450"/>
          <p14:tracePt t="204613" x="5137150" y="2228850"/>
          <p14:tracePt t="204630" x="5016500" y="2228850"/>
          <p14:tracePt t="204647" x="4902200" y="2228850"/>
          <p14:tracePt t="204664" x="4800600" y="2228850"/>
          <p14:tracePt t="204680" x="4743450" y="2235200"/>
          <p14:tracePt t="204683" x="4724400" y="2241550"/>
          <p14:tracePt t="204698" x="4718050" y="2241550"/>
          <p14:tracePt t="204715" x="4699000" y="2247900"/>
          <p14:tracePt t="204731" x="4692650" y="2247900"/>
          <p14:tracePt t="204747" x="4679950" y="2254250"/>
          <p14:tracePt t="204764" x="4673600" y="2260600"/>
          <p14:tracePt t="204781" x="4673600" y="2266950"/>
          <p14:tracePt t="204797" x="4667250" y="2273300"/>
          <p14:tracePt t="204813" x="4667250" y="2286000"/>
          <p14:tracePt t="204830" x="4667250" y="2292350"/>
          <p14:tracePt t="204847" x="4667250" y="2305050"/>
          <p14:tracePt t="204863" x="4667250" y="2317750"/>
          <p14:tracePt t="204868" x="4667250" y="2324100"/>
          <p14:tracePt t="204880" x="4667250" y="2336800"/>
          <p14:tracePt t="204897" x="4673600" y="2343150"/>
          <p14:tracePt t="204914" x="4686300" y="2362200"/>
          <p14:tracePt t="204933" x="4699000" y="2368550"/>
          <p14:tracePt t="204947" x="4718050" y="2381250"/>
          <p14:tracePt t="204964" x="4749800" y="2393950"/>
          <p14:tracePt t="204981" x="4781550" y="2400300"/>
          <p14:tracePt t="204997" x="4826000" y="2413000"/>
          <p14:tracePt t="205014" x="4870450" y="2413000"/>
          <p14:tracePt t="205031" x="4946650" y="2413000"/>
          <p14:tracePt t="205036" x="5003800" y="2413000"/>
          <p14:tracePt t="205046" x="5067300" y="2413000"/>
          <p14:tracePt t="205063" x="5207000" y="2413000"/>
          <p14:tracePt t="205080" x="5340350" y="2413000"/>
          <p14:tracePt t="205083" x="5397500" y="2413000"/>
          <p14:tracePt t="205096" x="5435600" y="2413000"/>
          <p14:tracePt t="205113" x="5499100" y="2413000"/>
          <p14:tracePt t="205130" x="5543550" y="2400300"/>
          <p14:tracePt t="205146" x="5556250" y="2400300"/>
          <p14:tracePt t="205163" x="5575300" y="2393950"/>
          <p14:tracePt t="205180" x="5600700" y="2393950"/>
          <p14:tracePt t="205197" x="5613400" y="2393950"/>
          <p14:tracePt t="205213" x="5626100" y="2387600"/>
          <p14:tracePt t="205230" x="5632450" y="2381250"/>
          <p14:tracePt t="205263" x="5638800" y="2381250"/>
          <p14:tracePt t="205280" x="5645150" y="2374900"/>
          <p14:tracePt t="205422" x="5645150" y="2368550"/>
          <p14:tracePt t="205438" x="5645150" y="2362200"/>
          <p14:tracePt t="205471" x="5645150" y="2355850"/>
          <p14:tracePt t="205939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数值类型转换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5632" y="1877770"/>
            <a:ext cx="928064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如果二元操作符的两个操作数的数据类型不同，那么根据下面的规则对操作数进行转换：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数据转换总是向较大范围的数据类型转换，避免精度损失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 i = 10;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 k = i * 3 + 4; //i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参与右边表达式计算，计算结果转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 3.1 + k / 2; //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k/2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37"/>
    </mc:Choice>
    <mc:Fallback xmlns="">
      <p:transition spd="slow" advTm="114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2820" x="1054100" y="1587500"/>
          <p14:tracePt t="2893" x="1092200" y="1587500"/>
          <p14:tracePt t="2909" x="1181100" y="1587500"/>
          <p14:tracePt t="2926" x="1339850" y="1587500"/>
          <p14:tracePt t="2942" x="1530350" y="1587500"/>
          <p14:tracePt t="2959" x="1765300" y="1587500"/>
          <p14:tracePt t="2976" x="1974850" y="1587500"/>
          <p14:tracePt t="2993" x="2171700" y="1587500"/>
          <p14:tracePt t="2994" x="2254250" y="1587500"/>
          <p14:tracePt t="3010" x="2393950" y="1587500"/>
          <p14:tracePt t="3026" x="2482850" y="1587500"/>
          <p14:tracePt t="3043" x="2533650" y="1587500"/>
          <p14:tracePt t="3059" x="2571750" y="1587500"/>
          <p14:tracePt t="3075" x="2590800" y="1587500"/>
          <p14:tracePt t="3092" x="2609850" y="1587500"/>
          <p14:tracePt t="3109" x="2622550" y="1587500"/>
          <p14:tracePt t="3126" x="2635250" y="1587500"/>
          <p14:tracePt t="3142" x="2641600" y="1587500"/>
          <p14:tracePt t="3159" x="2654300" y="1587500"/>
          <p14:tracePt t="3175" x="2667000" y="1587500"/>
          <p14:tracePt t="3192" x="2692400" y="1581150"/>
          <p14:tracePt t="3209" x="2698750" y="1574800"/>
          <p14:tracePt t="3211" x="2717800" y="1568450"/>
          <p14:tracePt t="3225" x="2736850" y="1562100"/>
          <p14:tracePt t="3242" x="2749550" y="1549400"/>
          <p14:tracePt t="3259" x="2768600" y="1536700"/>
          <p14:tracePt t="3275" x="2774950" y="1517650"/>
          <p14:tracePt t="3292" x="2781300" y="1504950"/>
          <p14:tracePt t="3309" x="2781300" y="1492250"/>
          <p14:tracePt t="3325" x="2787650" y="1460500"/>
          <p14:tracePt t="3359" x="2787650" y="1441450"/>
          <p14:tracePt t="3376" x="2768600" y="1416050"/>
          <p14:tracePt t="3379" x="2749550" y="1403350"/>
          <p14:tracePt t="3392" x="2724150" y="1390650"/>
          <p14:tracePt t="3409" x="2641600" y="1346200"/>
          <p14:tracePt t="3426" x="2432050" y="1289050"/>
          <p14:tracePt t="3442" x="2266950" y="1250950"/>
          <p14:tracePt t="3459" x="2076450" y="1219200"/>
          <p14:tracePt t="3476" x="1905000" y="1200150"/>
          <p14:tracePt t="3492" x="1746250" y="1200150"/>
          <p14:tracePt t="3509" x="1606550" y="1200150"/>
          <p14:tracePt t="3526" x="1492250" y="1200150"/>
          <p14:tracePt t="3542" x="1397000" y="1200150"/>
          <p14:tracePt t="3559" x="1308100" y="1200150"/>
          <p14:tracePt t="3575" x="1231900" y="1200150"/>
          <p14:tracePt t="3592" x="1174750" y="1200150"/>
          <p14:tracePt t="3609" x="1130300" y="1212850"/>
          <p14:tracePt t="3610" x="1104900" y="1219200"/>
          <p14:tracePt t="3625" x="1060450" y="1231900"/>
          <p14:tracePt t="3642" x="1041400" y="1244600"/>
          <p14:tracePt t="3659" x="1009650" y="1257300"/>
          <p14:tracePt t="3675" x="996950" y="1276350"/>
          <p14:tracePt t="3692" x="984250" y="1289050"/>
          <p14:tracePt t="3709" x="984250" y="1308100"/>
          <p14:tracePt t="3726" x="984250" y="1314450"/>
          <p14:tracePt t="3742" x="984250" y="1333500"/>
          <p14:tracePt t="3759" x="984250" y="1358900"/>
          <p14:tracePt t="3776" x="984250" y="1377950"/>
          <p14:tracePt t="3779" x="990600" y="1390650"/>
          <p14:tracePt t="3792" x="1003300" y="1397000"/>
          <p14:tracePt t="3809" x="1028700" y="1422400"/>
          <p14:tracePt t="3825" x="1111250" y="1460500"/>
          <p14:tracePt t="3842" x="1212850" y="1485900"/>
          <p14:tracePt t="3859" x="1339850" y="1511300"/>
          <p14:tracePt t="3875" x="1485900" y="1511300"/>
          <p14:tracePt t="3892" x="1657350" y="1511300"/>
          <p14:tracePt t="3908" x="1816100" y="1511300"/>
          <p14:tracePt t="3925" x="1955800" y="1511300"/>
          <p14:tracePt t="3942" x="2082800" y="1511300"/>
          <p14:tracePt t="3959" x="2197100" y="1511300"/>
          <p14:tracePt t="3962" x="2254250" y="1511300"/>
          <p14:tracePt t="3975" x="2292350" y="1511300"/>
          <p14:tracePt t="3992" x="2368550" y="1511300"/>
          <p14:tracePt t="3994" x="2400300" y="1511300"/>
          <p14:tracePt t="4009" x="2438400" y="1511300"/>
          <p14:tracePt t="4026" x="2495550" y="1492250"/>
          <p14:tracePt t="4042" x="2520950" y="1479550"/>
          <p14:tracePt t="4059" x="2527300" y="1473200"/>
          <p14:tracePt t="4075" x="2533650" y="1460500"/>
          <p14:tracePt t="4092" x="2540000" y="1454150"/>
          <p14:tracePt t="4109" x="2546350" y="1435100"/>
          <p14:tracePt t="4125" x="2546350" y="1416050"/>
          <p14:tracePt t="4142" x="2546350" y="1390650"/>
          <p14:tracePt t="4158" x="2540000" y="1346200"/>
          <p14:tracePt t="4175" x="2520950" y="1320800"/>
          <p14:tracePt t="4192" x="2501900" y="1295400"/>
          <p14:tracePt t="4194" x="2482850" y="1289050"/>
          <p14:tracePt t="4209" x="2463800" y="1276350"/>
          <p14:tracePt t="4226" x="2362200" y="1238250"/>
          <p14:tracePt t="4242" x="2260600" y="1219200"/>
          <p14:tracePt t="4259" x="2159000" y="1206500"/>
          <p14:tracePt t="4275" x="2063750" y="1206500"/>
          <p14:tracePt t="4292" x="2000250" y="1206500"/>
          <p14:tracePt t="4309" x="1949450" y="1225550"/>
          <p14:tracePt t="4325" x="1911350" y="1244600"/>
          <p14:tracePt t="4342" x="1879600" y="1270000"/>
          <p14:tracePt t="4358" x="1841500" y="1301750"/>
          <p14:tracePt t="4375" x="1816100" y="1333500"/>
          <p14:tracePt t="4392" x="1797050" y="1371600"/>
          <p14:tracePt t="4394" x="1790700" y="1390650"/>
          <p14:tracePt t="4408" x="1784350" y="1409700"/>
          <p14:tracePt t="4425" x="1784350" y="1460500"/>
          <p14:tracePt t="4442" x="1790700" y="1504950"/>
          <p14:tracePt t="4459" x="1822450" y="1549400"/>
          <p14:tracePt t="4475" x="1860550" y="1587500"/>
          <p14:tracePt t="4492" x="1936750" y="1631950"/>
          <p14:tracePt t="4508" x="2019300" y="1657350"/>
          <p14:tracePt t="4525" x="2127250" y="1676400"/>
          <p14:tracePt t="4542" x="2235200" y="1676400"/>
          <p14:tracePt t="4558" x="2368550" y="1670050"/>
          <p14:tracePt t="4575" x="2489200" y="1651000"/>
          <p14:tracePt t="4592" x="2603500" y="1631950"/>
          <p14:tracePt t="4594" x="2635250" y="1619250"/>
          <p14:tracePt t="4608" x="2660650" y="1606550"/>
          <p14:tracePt t="4625" x="2705100" y="1581150"/>
          <p14:tracePt t="4642" x="2711450" y="1562100"/>
          <p14:tracePt t="4658" x="2717800" y="1555750"/>
          <p14:tracePt t="4675" x="2717800" y="1536700"/>
          <p14:tracePt t="4691" x="2717800" y="1517650"/>
          <p14:tracePt t="4709" x="2711450" y="1492250"/>
          <p14:tracePt t="4725" x="2705100" y="1473200"/>
          <p14:tracePt t="4742" x="2692400" y="1466850"/>
          <p14:tracePt t="4758" x="2686050" y="1454150"/>
          <p14:tracePt t="4775" x="2679700" y="1454150"/>
          <p14:tracePt t="4792" x="2679700" y="1447800"/>
          <p14:tracePt t="4906" x="0" y="0"/>
        </p14:tracePtLst>
        <p14:tracePtLst>
          <p14:tracePt t="6909" x="1498600" y="2324100"/>
          <p14:tracePt t="6964" x="1504950" y="2324100"/>
          <p14:tracePt t="6980" x="1524000" y="2324100"/>
          <p14:tracePt t="6997" x="1612900" y="2324100"/>
          <p14:tracePt t="7008" x="1657350" y="2324100"/>
          <p14:tracePt t="7026" x="1784350" y="2324100"/>
          <p14:tracePt t="7028" x="1854200" y="2324100"/>
          <p14:tracePt t="7042" x="2032000" y="2324100"/>
          <p14:tracePt t="7058" x="2222500" y="2324100"/>
          <p14:tracePt t="7074" x="2400300" y="2324100"/>
          <p14:tracePt t="7091" x="2552700" y="2324100"/>
          <p14:tracePt t="7108" x="2647950" y="2324100"/>
          <p14:tracePt t="7124" x="2698750" y="2324100"/>
          <p14:tracePt t="7141" x="2730500" y="2324100"/>
          <p14:tracePt t="7158" x="2749550" y="2324100"/>
          <p14:tracePt t="7174" x="2762250" y="2324100"/>
          <p14:tracePt t="7191" x="2768600" y="2324100"/>
          <p14:tracePt t="7208" x="2781300" y="2324100"/>
          <p14:tracePt t="7290" x="2787650" y="2324100"/>
          <p14:tracePt t="7306" x="2794000" y="2324100"/>
          <p14:tracePt t="7322" x="2800350" y="2324100"/>
          <p14:tracePt t="7330" x="2806700" y="2324100"/>
          <p14:tracePt t="7674" x="0" y="0"/>
        </p14:tracePtLst>
        <p14:tracePtLst>
          <p14:tracePt t="8262" x="1752600" y="2317750"/>
          <p14:tracePt t="8331" x="1758950" y="2317750"/>
          <p14:tracePt t="8343" x="1784350" y="2317750"/>
          <p14:tracePt t="8357" x="1879600" y="2317750"/>
          <p14:tracePt t="8374" x="2025650" y="2317750"/>
          <p14:tracePt t="8379" x="2108200" y="2317750"/>
          <p14:tracePt t="8390" x="2203450" y="2317750"/>
          <p14:tracePt t="8407" x="2406650" y="2317750"/>
          <p14:tracePt t="8410" x="2501900" y="2317750"/>
          <p14:tracePt t="8424" x="2584450" y="2317750"/>
          <p14:tracePt t="8440" x="2698750" y="2317750"/>
          <p14:tracePt t="8441" x="2743200" y="2317750"/>
          <p14:tracePt t="8457" x="2800350" y="2317750"/>
          <p14:tracePt t="8474" x="2832100" y="2317750"/>
          <p14:tracePt t="8490" x="2851150" y="2317750"/>
          <p14:tracePt t="8618" x="0" y="0"/>
        </p14:tracePtLst>
        <p14:tracePtLst>
          <p14:tracePt t="9167" x="3117850" y="2286000"/>
          <p14:tracePt t="9254" x="3130550" y="2286000"/>
          <p14:tracePt t="9275" x="3168650" y="2286000"/>
          <p14:tracePt t="9290" x="3219450" y="2286000"/>
          <p14:tracePt t="9308" x="3295650" y="2286000"/>
          <p14:tracePt t="9323" x="3409950" y="2286000"/>
          <p14:tracePt t="9340" x="3568700" y="2286000"/>
          <p14:tracePt t="9357" x="3759200" y="2286000"/>
          <p14:tracePt t="9373" x="3968750" y="2286000"/>
          <p14:tracePt t="9390" x="4165600" y="2286000"/>
          <p14:tracePt t="9407" x="4349750" y="2286000"/>
          <p14:tracePt t="9423" x="4483100" y="2286000"/>
          <p14:tracePt t="9440" x="4578350" y="2286000"/>
          <p14:tracePt t="9442" x="4616450" y="2286000"/>
          <p14:tracePt t="9457" x="4648200" y="2286000"/>
          <p14:tracePt t="9474" x="4699000" y="2286000"/>
          <p14:tracePt t="9490" x="4718050" y="2286000"/>
          <p14:tracePt t="9507" x="4724400" y="2286000"/>
          <p14:tracePt t="9906" x="0" y="0"/>
        </p14:tracePtLst>
        <p14:tracePtLst>
          <p14:tracePt t="10495" x="3460750" y="2286000"/>
          <p14:tracePt t="10557" x="3473450" y="2286000"/>
          <p14:tracePt t="10573" x="3511550" y="2286000"/>
          <p14:tracePt t="10590" x="3594100" y="2286000"/>
          <p14:tracePt t="10607" x="3721100" y="2286000"/>
          <p14:tracePt t="10611" x="3810000" y="2286000"/>
          <p14:tracePt t="10623" x="3892550" y="2286000"/>
          <p14:tracePt t="10640" x="4089400" y="2286000"/>
          <p14:tracePt t="10643" x="4210050" y="2286000"/>
          <p14:tracePt t="10657" x="4324350" y="2286000"/>
          <p14:tracePt t="10673" x="4711700" y="2286000"/>
          <p14:tracePt t="10690" x="4959350" y="2286000"/>
          <p14:tracePt t="10707" x="5168900" y="2286000"/>
          <p14:tracePt t="10723" x="5346700" y="2286000"/>
          <p14:tracePt t="10740" x="5486400" y="2286000"/>
          <p14:tracePt t="10757" x="5600700" y="2286000"/>
          <p14:tracePt t="10773" x="5676900" y="2286000"/>
          <p14:tracePt t="10789" x="5734050" y="2286000"/>
          <p14:tracePt t="10806" x="5784850" y="2286000"/>
          <p14:tracePt t="10823" x="5816600" y="2286000"/>
          <p14:tracePt t="10839" x="5854700" y="2286000"/>
          <p14:tracePt t="10856" x="5899150" y="2286000"/>
          <p14:tracePt t="10873" x="5930900" y="2286000"/>
          <p14:tracePt t="10874" x="5949950" y="2286000"/>
          <p14:tracePt t="10889" x="5969000" y="2286000"/>
          <p14:tracePt t="10906" x="5988050" y="2286000"/>
          <p14:tracePt t="10923" x="6007100" y="2286000"/>
          <p14:tracePt t="10939" x="6019800" y="2286000"/>
          <p14:tracePt t="10956" x="6026150" y="2286000"/>
          <p14:tracePt t="10990" x="6038850" y="2286000"/>
          <p14:tracePt t="11007" x="6045200" y="2286000"/>
          <p14:tracePt t="11024" x="6057900" y="2286000"/>
          <p14:tracePt t="11050" x="6064250" y="2286000"/>
          <p14:tracePt t="11099" x="6070600" y="2286000"/>
          <p14:tracePt t="11130" x="6076950" y="2286000"/>
          <p14:tracePt t="11139" x="6083300" y="2286000"/>
          <p14:tracePt t="11148" x="6089650" y="2286000"/>
          <p14:tracePt t="11171" x="6096000" y="2286000"/>
          <p14:tracePt t="11180" x="6102350" y="2286000"/>
          <p14:tracePt t="11219" x="6108700" y="2286000"/>
          <p14:tracePt t="11235" x="6115050" y="2286000"/>
          <p14:tracePt t="11244" x="6121400" y="2286000"/>
          <p14:tracePt t="11276" x="6127750" y="2286000"/>
          <p14:tracePt t="11292" x="6134100" y="2286000"/>
          <p14:tracePt t="11315" x="6140450" y="2286000"/>
          <p14:tracePt t="11324" x="6146800" y="2286000"/>
          <p14:tracePt t="11341" x="6153150" y="2286000"/>
          <p14:tracePt t="11738" x="0" y="0"/>
        </p14:tracePtLst>
        <p14:tracePtLst>
          <p14:tracePt t="13124" x="4800600" y="2235200"/>
          <p14:tracePt t="13172" x="4806950" y="2235200"/>
          <p14:tracePt t="13184" x="4826000" y="2235200"/>
          <p14:tracePt t="13198" x="4876800" y="2235200"/>
          <p14:tracePt t="13212" x="4953000" y="2235200"/>
          <p14:tracePt t="13222" x="5016500" y="2235200"/>
          <p14:tracePt t="13239" x="5156200" y="2235200"/>
          <p14:tracePt t="13256" x="5314950" y="2235200"/>
          <p14:tracePt t="13259" x="5410200" y="2235200"/>
          <p14:tracePt t="13272" x="5505450" y="2235200"/>
          <p14:tracePt t="13289" x="5695950" y="2235200"/>
          <p14:tracePt t="13305" x="5975350" y="2235200"/>
          <p14:tracePt t="13322" x="6153150" y="2235200"/>
          <p14:tracePt t="13339" x="6324600" y="2235200"/>
          <p14:tracePt t="13355" x="6464300" y="2235200"/>
          <p14:tracePt t="13372" x="6546850" y="2235200"/>
          <p14:tracePt t="13389" x="6584950" y="2235200"/>
          <p14:tracePt t="13405" x="6591300" y="2235200"/>
          <p14:tracePt t="14171" x="0" y="0"/>
        </p14:tracePtLst>
        <p14:tracePtLst>
          <p14:tracePt t="18796" x="1530350" y="3073400"/>
          <p14:tracePt t="18836" x="1536700" y="3073400"/>
          <p14:tracePt t="18844" x="1549400" y="3073400"/>
          <p14:tracePt t="18854" x="1555750" y="3073400"/>
          <p14:tracePt t="18871" x="1600200" y="3073400"/>
          <p14:tracePt t="18887" x="1644650" y="3073400"/>
          <p14:tracePt t="18890" x="1676400" y="3073400"/>
          <p14:tracePt t="18904" x="1720850" y="3073400"/>
          <p14:tracePt t="18920" x="1816100" y="3073400"/>
          <p14:tracePt t="18922" x="1873250" y="3073400"/>
          <p14:tracePt t="18937" x="1987550" y="3073400"/>
          <p14:tracePt t="18953" x="2076450" y="3073400"/>
          <p14:tracePt t="18970" x="2120900" y="3073400"/>
          <p14:tracePt t="18987" x="2152650" y="3073400"/>
          <p14:tracePt t="19004" x="2159000" y="3073400"/>
          <p14:tracePt t="19021" x="2171700" y="3073400"/>
          <p14:tracePt t="19037" x="2178050" y="3073400"/>
          <p14:tracePt t="19054" x="2184400" y="3073400"/>
          <p14:tracePt t="19070" x="2197100" y="3073400"/>
          <p14:tracePt t="19087" x="2203450" y="3073400"/>
          <p14:tracePt t="19103" x="2216150" y="3073400"/>
          <p14:tracePt t="19120" x="2222500" y="3073400"/>
          <p14:tracePt t="19137" x="2235200" y="3073400"/>
          <p14:tracePt t="19138" x="2247900" y="3073400"/>
          <p14:tracePt t="19153" x="2266950" y="3073400"/>
          <p14:tracePt t="19170" x="2286000" y="3073400"/>
          <p14:tracePt t="19187" x="2305050" y="3073400"/>
          <p14:tracePt t="19203" x="2311400" y="3073400"/>
          <p14:tracePt t="19220" x="2317750" y="3073400"/>
          <p14:tracePt t="19954" x="0" y="0"/>
        </p14:tracePtLst>
        <p14:tracePtLst>
          <p14:tracePt t="26158" x="3213100" y="3263900"/>
          <p14:tracePt t="26171" x="3213100" y="3276600"/>
          <p14:tracePt t="26184" x="3213100" y="3289300"/>
          <p14:tracePt t="26201" x="3213100" y="3308350"/>
          <p14:tracePt t="26218" x="3225800" y="3333750"/>
          <p14:tracePt t="26234" x="3257550" y="3359150"/>
          <p14:tracePt t="26251" x="3289300" y="3378200"/>
          <p14:tracePt t="26268" x="3346450" y="3390900"/>
          <p14:tracePt t="26284" x="3429000" y="3409950"/>
          <p14:tracePt t="26301" x="3505200" y="3409950"/>
          <p14:tracePt t="26318" x="3600450" y="3409950"/>
          <p14:tracePt t="26335" x="3676650" y="3409950"/>
          <p14:tracePt t="26351" x="3733800" y="3409950"/>
          <p14:tracePt t="26354" x="3752850" y="3403600"/>
          <p14:tracePt t="26368" x="3759200" y="3397250"/>
          <p14:tracePt t="26385" x="3790950" y="3371850"/>
          <p14:tracePt t="26401" x="3790950" y="3365500"/>
          <p14:tracePt t="26418" x="3803650" y="3346450"/>
          <p14:tracePt t="26434" x="3803650" y="3327400"/>
          <p14:tracePt t="26451" x="3803650" y="3308350"/>
          <p14:tracePt t="26468" x="3803650" y="3295650"/>
          <p14:tracePt t="26484" x="3797300" y="3282950"/>
          <p14:tracePt t="26501" x="3797300" y="3276600"/>
          <p14:tracePt t="26518" x="3790950" y="3270250"/>
          <p14:tracePt t="26551" x="3784600" y="3270250"/>
          <p14:tracePt t="26731" x="0" y="0"/>
        </p14:tracePtLst>
        <p14:tracePtLst>
          <p14:tracePt t="27372" x="3054350" y="3124200"/>
          <p14:tracePt t="27523" x="3060700" y="3124200"/>
          <p14:tracePt t="27532" x="3079750" y="3124200"/>
          <p14:tracePt t="27541" x="3098800" y="3124200"/>
          <p14:tracePt t="27550" x="3124200" y="3124200"/>
          <p14:tracePt t="27567" x="3200400" y="3124200"/>
          <p14:tracePt t="27584" x="3308350" y="3124200"/>
          <p14:tracePt t="27587" x="3371850" y="3124200"/>
          <p14:tracePt t="27601" x="3441700" y="3124200"/>
          <p14:tracePt t="27618" x="3644900" y="3124200"/>
          <p14:tracePt t="27634" x="3759200" y="3124200"/>
          <p14:tracePt t="27651" x="3835400" y="3124200"/>
          <p14:tracePt t="27667" x="3886200" y="3124200"/>
          <p14:tracePt t="27684" x="3924300" y="3124200"/>
          <p14:tracePt t="27701" x="3975100" y="3124200"/>
          <p14:tracePt t="27717" x="4019550" y="3124200"/>
          <p14:tracePt t="27734" x="4070350" y="3124200"/>
          <p14:tracePt t="27750" x="4114800" y="3124200"/>
          <p14:tracePt t="27767" x="4146550" y="3124200"/>
          <p14:tracePt t="27784" x="4184650" y="3124200"/>
          <p14:tracePt t="27787" x="4191000" y="3124200"/>
          <p14:tracePt t="27800" x="4203700" y="3124200"/>
          <p14:tracePt t="27818" x="4235450" y="3124200"/>
          <p14:tracePt t="27834" x="4248150" y="3124200"/>
          <p14:tracePt t="27851" x="4267200" y="3124200"/>
          <p14:tracePt t="27867" x="4279900" y="3124200"/>
          <p14:tracePt t="27884" x="4305300" y="3124200"/>
          <p14:tracePt t="27901" x="4324350" y="3124200"/>
          <p14:tracePt t="27917" x="4343400" y="3124200"/>
          <p14:tracePt t="27934" x="4349750" y="3124200"/>
          <p14:tracePt t="27950" x="4362450" y="3124200"/>
          <p14:tracePt t="27967" x="4368800" y="3124200"/>
          <p14:tracePt t="28133" x="4362450" y="3124200"/>
          <p14:tracePt t="28149" x="4349750" y="3124200"/>
          <p14:tracePt t="28167" x="4330700" y="3124200"/>
          <p14:tracePt t="28171" x="4324350" y="3124200"/>
          <p14:tracePt t="28187" x="4311650" y="3124200"/>
          <p14:tracePt t="28201" x="4305300" y="3124200"/>
          <p14:tracePt t="28217" x="4298950" y="3124200"/>
          <p14:tracePt t="28234" x="4292600" y="3124200"/>
          <p14:tracePt t="28250" x="4279900" y="3124200"/>
          <p14:tracePt t="28267" x="4248150" y="3124200"/>
          <p14:tracePt t="28284" x="4203700" y="3130550"/>
          <p14:tracePt t="28300" x="4140200" y="3143250"/>
          <p14:tracePt t="28317" x="4076700" y="3143250"/>
          <p14:tracePt t="28334" x="3962400" y="3143250"/>
          <p14:tracePt t="28351" x="3822700" y="3143250"/>
          <p14:tracePt t="28367" x="3683000" y="3143250"/>
          <p14:tracePt t="28370" x="3619500" y="3143250"/>
          <p14:tracePt t="28384" x="3568700" y="3143250"/>
          <p14:tracePt t="28400" x="3492500" y="3143250"/>
          <p14:tracePt t="28417" x="3454400" y="3143250"/>
          <p14:tracePt t="28419" x="3441700" y="3143250"/>
          <p14:tracePt t="28434" x="3435350" y="3143250"/>
          <p14:tracePt t="28450" x="3429000" y="3143250"/>
          <p14:tracePt t="28595" x="3435350" y="3143250"/>
          <p14:tracePt t="28611" x="3498850" y="3143250"/>
          <p14:tracePt t="28627" x="3619500" y="3143250"/>
          <p14:tracePt t="28637" x="3683000" y="3143250"/>
          <p14:tracePt t="28651" x="3841750" y="3143250"/>
          <p14:tracePt t="28667" x="4006850" y="3143250"/>
          <p14:tracePt t="28684" x="4165600" y="3143250"/>
          <p14:tracePt t="28700" x="4318000" y="3143250"/>
          <p14:tracePt t="28717" x="4464050" y="3143250"/>
          <p14:tracePt t="28733" x="4591050" y="3143250"/>
          <p14:tracePt t="28750" x="4699000" y="3143250"/>
          <p14:tracePt t="28767" x="4794250" y="3143250"/>
          <p14:tracePt t="28783" x="4857750" y="3143250"/>
          <p14:tracePt t="28800" x="4914900" y="3143250"/>
          <p14:tracePt t="28802" x="4940300" y="3143250"/>
          <p14:tracePt t="28817" x="4959350" y="3143250"/>
          <p14:tracePt t="28834" x="4984750" y="3143250"/>
          <p14:tracePt t="28850" x="5010150" y="3143250"/>
          <p14:tracePt t="28867" x="5022850" y="3143250"/>
          <p14:tracePt t="28884" x="5035550" y="3143250"/>
          <p14:tracePt t="28900" x="5048250" y="3143250"/>
          <p14:tracePt t="28917" x="5067300" y="3143250"/>
          <p14:tracePt t="28934" x="5073650" y="3143250"/>
          <p14:tracePt t="28950" x="5080000" y="3143250"/>
          <p14:tracePt t="29012" x="5086350" y="3143250"/>
          <p14:tracePt t="29035" x="5092700" y="3143250"/>
          <p14:tracePt t="29044" x="5099050" y="3143250"/>
          <p14:tracePt t="29059" x="5105400" y="3143250"/>
          <p14:tracePt t="29069" x="5111750" y="3143250"/>
          <p14:tracePt t="29084" x="5124450" y="3143250"/>
          <p14:tracePt t="29101" x="5143500" y="3143250"/>
          <p14:tracePt t="29117" x="5162550" y="3143250"/>
          <p14:tracePt t="29134" x="5187950" y="3143250"/>
          <p14:tracePt t="29150" x="5213350" y="3143250"/>
          <p14:tracePt t="29167" x="5238750" y="3143250"/>
          <p14:tracePt t="29184" x="5257800" y="3143250"/>
          <p14:tracePt t="29200" x="5276850" y="3143250"/>
          <p14:tracePt t="29381" x="5283200" y="3143250"/>
          <p14:tracePt t="29397" x="5289550" y="3143250"/>
          <p14:tracePt t="29411" x="5302250" y="3143250"/>
          <p14:tracePt t="29419" x="5308600" y="3143250"/>
          <p14:tracePt t="29434" x="5327650" y="3143250"/>
          <p14:tracePt t="29450" x="5340350" y="3143250"/>
          <p14:tracePt t="29467" x="5353050" y="3143250"/>
          <p14:tracePt t="29484" x="5359400" y="3143250"/>
          <p14:tracePt t="29500" x="5378450" y="3143250"/>
          <p14:tracePt t="29517" x="5397500" y="3143250"/>
          <p14:tracePt t="29533" x="5416550" y="3143250"/>
          <p14:tracePt t="29550" x="5435600" y="3143250"/>
          <p14:tracePt t="29567" x="5454650" y="3143250"/>
          <p14:tracePt t="29570" x="5461000" y="3143250"/>
          <p14:tracePt t="29584" x="5467350" y="3143250"/>
          <p14:tracePt t="29601" x="5473700" y="3143250"/>
          <p14:tracePt t="29617" x="5480050" y="3143250"/>
          <p14:tracePt t="30458" x="0" y="0"/>
        </p14:tracePtLst>
        <p14:tracePtLst>
          <p14:tracePt t="30987" x="6140450" y="3111500"/>
          <p14:tracePt t="31083" x="6146800" y="3111500"/>
          <p14:tracePt t="31100" x="6153150" y="3111500"/>
          <p14:tracePt t="31107" x="6172200" y="3111500"/>
          <p14:tracePt t="31117" x="6184900" y="3111500"/>
          <p14:tracePt t="31133" x="6273800" y="3111500"/>
          <p14:tracePt t="31150" x="6394450" y="3130550"/>
          <p14:tracePt t="31167" x="6534150" y="3143250"/>
          <p14:tracePt t="31183" x="6667500" y="3143250"/>
          <p14:tracePt t="31199" x="6807200" y="3143250"/>
          <p14:tracePt t="31202" x="6870700" y="3143250"/>
          <p14:tracePt t="31216" x="6921500" y="3143250"/>
          <p14:tracePt t="31233" x="7029450" y="3143250"/>
          <p14:tracePt t="31235" x="7073900" y="3143250"/>
          <p14:tracePt t="31249" x="7162800" y="3143250"/>
          <p14:tracePt t="31266" x="7226300" y="3143250"/>
          <p14:tracePt t="31283" x="7289800" y="3143250"/>
          <p14:tracePt t="31299" x="7346950" y="3143250"/>
          <p14:tracePt t="31316" x="7391400" y="3143250"/>
          <p14:tracePt t="31333" x="7435850" y="3143250"/>
          <p14:tracePt t="31350" x="7467600" y="3143250"/>
          <p14:tracePt t="31367" x="7499350" y="3143250"/>
          <p14:tracePt t="31383" x="7537450" y="3149600"/>
          <p14:tracePt t="31386" x="7556500" y="3149600"/>
          <p14:tracePt t="31400" x="7562850" y="3149600"/>
          <p14:tracePt t="31416" x="7600950" y="3149600"/>
          <p14:tracePt t="31433" x="7632700" y="3149600"/>
          <p14:tracePt t="31435" x="7651750" y="3149600"/>
          <p14:tracePt t="31449" x="7683500" y="3155950"/>
          <p14:tracePt t="31466" x="7708900" y="3155950"/>
          <p14:tracePt t="31483" x="7734300" y="3162300"/>
          <p14:tracePt t="31499" x="7740650" y="3162300"/>
          <p14:tracePt t="31826" x="0" y="0"/>
        </p14:tracePtLst>
        <p14:tracePtLst>
          <p14:tracePt t="32372" x="6197600" y="3111500"/>
          <p14:tracePt t="32429" x="6203950" y="3111500"/>
          <p14:tracePt t="32444" x="6248400" y="3111500"/>
          <p14:tracePt t="32458" x="6267450" y="3111500"/>
          <p14:tracePt t="32471" x="6343650" y="3111500"/>
          <p14:tracePt t="32482" x="6438900" y="3111500"/>
          <p14:tracePt t="32499" x="6565900" y="3111500"/>
          <p14:tracePt t="32516" x="6724650" y="3111500"/>
          <p14:tracePt t="32532" x="6902450" y="3111500"/>
          <p14:tracePt t="32549" x="7092950" y="3111500"/>
          <p14:tracePt t="32566" x="7296150" y="3111500"/>
          <p14:tracePt t="32582" x="7461250" y="3111500"/>
          <p14:tracePt t="32599" x="7600950" y="3111500"/>
          <p14:tracePt t="32602" x="7664450" y="3111500"/>
          <p14:tracePt t="32616" x="7715250" y="3111500"/>
          <p14:tracePt t="32634" x="7816850" y="3111500"/>
          <p14:tracePt t="32649" x="7835900" y="3111500"/>
          <p14:tracePt t="32665" x="7861300" y="3111500"/>
          <p14:tracePt t="33347" x="0" y="0"/>
        </p14:tracePtLst>
        <p14:tracePtLst>
          <p14:tracePt t="36126" x="1162050" y="3454400"/>
          <p14:tracePt t="36213" x="1168400" y="3454400"/>
          <p14:tracePt t="36230" x="1181100" y="3460750"/>
          <p14:tracePt t="36242" x="1187450" y="3460750"/>
          <p14:tracePt t="36253" x="1231900" y="3460750"/>
          <p14:tracePt t="36265" x="1263650" y="3460750"/>
          <p14:tracePt t="36281" x="1403350" y="3460750"/>
          <p14:tracePt t="36298" x="1511300" y="3460750"/>
          <p14:tracePt t="36314" x="1625600" y="3460750"/>
          <p14:tracePt t="36331" x="1752600" y="3460750"/>
          <p14:tracePt t="36348" x="1860550" y="3460750"/>
          <p14:tracePt t="36365" x="1974850" y="3460750"/>
          <p14:tracePt t="36381" x="2051050" y="3460750"/>
          <p14:tracePt t="36398" x="2089150" y="3460750"/>
          <p14:tracePt t="36415" x="2101850" y="3460750"/>
          <p14:tracePt t="36431" x="2108200" y="3460750"/>
          <p14:tracePt t="36916" x="2114550" y="3460750"/>
          <p14:tracePt t="36939" x="2120900" y="3460750"/>
          <p14:tracePt t="36947" x="2127250" y="3460750"/>
          <p14:tracePt t="36964" x="2139950" y="3460750"/>
          <p14:tracePt t="36971" x="2152650" y="3460750"/>
          <p14:tracePt t="36981" x="2171700" y="3460750"/>
          <p14:tracePt t="36998" x="2235200" y="3460750"/>
          <p14:tracePt t="37014" x="2324100" y="3460750"/>
          <p14:tracePt t="37031" x="2400300" y="3460750"/>
          <p14:tracePt t="37034" x="2432050" y="3460750"/>
          <p14:tracePt t="37047" x="2457450" y="3460750"/>
          <p14:tracePt t="37064" x="2482850" y="3460750"/>
          <p14:tracePt t="37081" x="2489200" y="3460750"/>
          <p14:tracePt t="37506" x="0" y="0"/>
        </p14:tracePtLst>
        <p14:tracePtLst>
          <p14:tracePt t="40908" x="1841500" y="3771900"/>
          <p14:tracePt t="41074" x="0" y="0"/>
        </p14:tracePtLst>
        <p14:tracePtLst>
          <p14:tracePt t="49221" x="2209800" y="3568700"/>
          <p14:tracePt t="49235" x="2203450" y="3581400"/>
          <p14:tracePt t="49248" x="2203450" y="3587750"/>
          <p14:tracePt t="49262" x="2203450" y="3606800"/>
          <p14:tracePt t="49277" x="2203450" y="3625850"/>
          <p14:tracePt t="49293" x="2203450" y="3644900"/>
          <p14:tracePt t="49310" x="2203450" y="3663950"/>
          <p14:tracePt t="49327" x="2203450" y="3695700"/>
          <p14:tracePt t="49343" x="2209800" y="3733800"/>
          <p14:tracePt t="49346" x="2216150" y="3759200"/>
          <p14:tracePt t="49360" x="2216150" y="3771900"/>
          <p14:tracePt t="49377" x="2228850" y="3803650"/>
          <p14:tracePt t="49378" x="2235200" y="3810000"/>
          <p14:tracePt t="49393" x="2247900" y="3822700"/>
          <p14:tracePt t="49410" x="2260600" y="3829050"/>
          <p14:tracePt t="49427" x="2273300" y="3829050"/>
          <p14:tracePt t="49444" x="2286000" y="3829050"/>
          <p14:tracePt t="49460" x="2298700" y="3829050"/>
          <p14:tracePt t="49477" x="2317750" y="3829050"/>
          <p14:tracePt t="49493" x="2330450" y="3816350"/>
          <p14:tracePt t="49510" x="2343150" y="3784600"/>
          <p14:tracePt t="49527" x="2349500" y="3752850"/>
          <p14:tracePt t="49543" x="2349500" y="3702050"/>
          <p14:tracePt t="49560" x="2349500" y="3670300"/>
          <p14:tracePt t="49562" x="2349500" y="3663950"/>
          <p14:tracePt t="49576" x="2349500" y="3651250"/>
          <p14:tracePt t="49593" x="2336800" y="3613150"/>
          <p14:tracePt t="49610" x="2324100" y="3594100"/>
          <p14:tracePt t="49626" x="2317750" y="3587750"/>
          <p14:tracePt t="49643" x="2311400" y="3581400"/>
          <p14:tracePt t="49660" x="2305050" y="3581400"/>
          <p14:tracePt t="49676" x="2292350" y="3581400"/>
          <p14:tracePt t="49764" x="2286000" y="3581400"/>
          <p14:tracePt t="49778" x="0" y="0"/>
        </p14:tracePtLst>
        <p14:tracePtLst>
          <p14:tracePt t="50197" x="2482850" y="3530600"/>
          <p14:tracePt t="50212" x="2470150" y="3530600"/>
          <p14:tracePt t="50234" x="2470150" y="3543300"/>
          <p14:tracePt t="50243" x="2470150" y="3562350"/>
          <p14:tracePt t="50260" x="2470150" y="3587750"/>
          <p14:tracePt t="50276" x="2470150" y="3619500"/>
          <p14:tracePt t="50293" x="2470150" y="3663950"/>
          <p14:tracePt t="50310" x="2482850" y="3702050"/>
          <p14:tracePt t="50326" x="2508250" y="3740150"/>
          <p14:tracePt t="50343" x="2533650" y="3765550"/>
          <p14:tracePt t="50360" x="2552700" y="3784600"/>
          <p14:tracePt t="50376" x="2571750" y="3790950"/>
          <p14:tracePt t="50393" x="2584450" y="3797300"/>
          <p14:tracePt t="50410" x="2590800" y="3797300"/>
          <p14:tracePt t="50427" x="2609850" y="3797300"/>
          <p14:tracePt t="50443" x="2635250" y="3778250"/>
          <p14:tracePt t="50460" x="2660650" y="3759200"/>
          <p14:tracePt t="50476" x="2673350" y="3733800"/>
          <p14:tracePt t="50493" x="2686050" y="3714750"/>
          <p14:tracePt t="50510" x="2698750" y="3689350"/>
          <p14:tracePt t="50526" x="2698750" y="3676650"/>
          <p14:tracePt t="50543" x="2698750" y="3670300"/>
          <p14:tracePt t="50560" x="2698750" y="3657600"/>
          <p14:tracePt t="50576" x="2698750" y="3651250"/>
          <p14:tracePt t="50635" x="2698750" y="3644900"/>
          <p14:tracePt t="50834" x="0" y="0"/>
        </p14:tracePtLst>
        <p14:tracePtLst>
          <p14:tracePt t="51639" x="2171700" y="3543300"/>
          <p14:tracePt t="51654" x="2159000" y="3543300"/>
          <p14:tracePt t="51669" x="2152650" y="3549650"/>
          <p14:tracePt t="51676" x="2152650" y="3556000"/>
          <p14:tracePt t="51693" x="2146300" y="3562350"/>
          <p14:tracePt t="51710" x="2146300" y="3575050"/>
          <p14:tracePt t="51726" x="2146300" y="3587750"/>
          <p14:tracePt t="51743" x="2146300" y="3606800"/>
          <p14:tracePt t="51760" x="2146300" y="3644900"/>
          <p14:tracePt t="51762" x="2152650" y="3663950"/>
          <p14:tracePt t="51776" x="2152650" y="3670300"/>
          <p14:tracePt t="51793" x="2178050" y="3708400"/>
          <p14:tracePt t="51809" x="2228850" y="3746500"/>
          <p14:tracePt t="51826" x="2260600" y="3771900"/>
          <p14:tracePt t="51843" x="2292350" y="3784600"/>
          <p14:tracePt t="51859" x="2298700" y="3790950"/>
          <p14:tracePt t="51876" x="2311400" y="3790950"/>
          <p14:tracePt t="51909" x="2330450" y="3790950"/>
          <p14:tracePt t="51926" x="2336800" y="3771900"/>
          <p14:tracePt t="51943" x="2343150" y="3733800"/>
          <p14:tracePt t="51959" x="2343150" y="3702050"/>
          <p14:tracePt t="51976" x="2336800" y="3663950"/>
          <p14:tracePt t="51978" x="2330450" y="3657600"/>
          <p14:tracePt t="51992" x="2330450" y="3651250"/>
          <p14:tracePt t="52009" x="2317750" y="3632200"/>
          <p14:tracePt t="52010" x="2317750" y="3619500"/>
          <p14:tracePt t="52025" x="2311400" y="3619500"/>
          <p14:tracePt t="52042" x="2305050" y="3606800"/>
          <p14:tracePt t="52178" x="0" y="0"/>
        </p14:tracePtLst>
        <p14:tracePtLst>
          <p14:tracePt t="52666" x="2527300" y="3536950"/>
          <p14:tracePt t="52706" x="2520950" y="3536950"/>
          <p14:tracePt t="52722" x="2514600" y="3549650"/>
          <p14:tracePt t="52730" x="2508250" y="3568700"/>
          <p14:tracePt t="52742" x="2501900" y="3587750"/>
          <p14:tracePt t="52759" x="2489200" y="3619500"/>
          <p14:tracePt t="52776" x="2489200" y="3657600"/>
          <p14:tracePt t="52778" x="2489200" y="3670300"/>
          <p14:tracePt t="52792" x="2489200" y="3689350"/>
          <p14:tracePt t="52810" x="2489200" y="3733800"/>
          <p14:tracePt t="52826" x="2495550" y="3759200"/>
          <p14:tracePt t="52842" x="2501900" y="3778250"/>
          <p14:tracePt t="52859" x="2520950" y="3784600"/>
          <p14:tracePt t="52876" x="2533650" y="3797300"/>
          <p14:tracePt t="52892" x="2546350" y="3797300"/>
          <p14:tracePt t="52909" x="2552700" y="3797300"/>
          <p14:tracePt t="52925" x="2565400" y="3797300"/>
          <p14:tracePt t="52942" x="2584450" y="3797300"/>
          <p14:tracePt t="52959" x="2603500" y="3797300"/>
          <p14:tracePt t="52962" x="2616200" y="3797300"/>
          <p14:tracePt t="52976" x="2622550" y="3797300"/>
          <p14:tracePt t="52992" x="2635250" y="3784600"/>
          <p14:tracePt t="53009" x="2641600" y="3771900"/>
          <p14:tracePt t="53010" x="2641600" y="3759200"/>
          <p14:tracePt t="53026" x="2647950" y="3727450"/>
          <p14:tracePt t="53042" x="2647950" y="3702050"/>
          <p14:tracePt t="53059" x="2647950" y="3689350"/>
          <p14:tracePt t="53075" x="2647950" y="3670300"/>
          <p14:tracePt t="53092" x="2647950" y="3657600"/>
          <p14:tracePt t="53109" x="2641600" y="3638550"/>
          <p14:tracePt t="53125" x="2622550" y="3619500"/>
          <p14:tracePt t="53142" x="2603500" y="3613150"/>
          <p14:tracePt t="53159" x="2578100" y="3600450"/>
          <p14:tracePt t="53175" x="2565400" y="3587750"/>
          <p14:tracePt t="53192" x="2552700" y="3581400"/>
          <p14:tracePt t="53226" x="2546350" y="3581400"/>
          <p14:tracePt t="53276" x="2540000" y="3581400"/>
          <p14:tracePt t="53299" x="2533650" y="3581400"/>
          <p14:tracePt t="53309" x="2520950" y="3581400"/>
          <p14:tracePt t="53315" x="2514600" y="3587750"/>
          <p14:tracePt t="53325" x="2514600" y="3600450"/>
          <p14:tracePt t="53342" x="2501900" y="3625850"/>
          <p14:tracePt t="53358" x="2489200" y="3651250"/>
          <p14:tracePt t="53375" x="2489200" y="3670300"/>
          <p14:tracePt t="53392" x="2489200" y="3695700"/>
          <p14:tracePt t="53409" x="2489200" y="3721100"/>
          <p14:tracePt t="53410" x="2489200" y="3733800"/>
          <p14:tracePt t="53425" x="2495550" y="3765550"/>
          <p14:tracePt t="53442" x="2508250" y="3784600"/>
          <p14:tracePt t="53459" x="2520950" y="3810000"/>
          <p14:tracePt t="53475" x="2540000" y="3816350"/>
          <p14:tracePt t="53492" x="2552700" y="3835400"/>
          <p14:tracePt t="53509" x="2565400" y="3835400"/>
          <p14:tracePt t="53526" x="2578100" y="3841750"/>
          <p14:tracePt t="53542" x="2597150" y="3848100"/>
          <p14:tracePt t="53558" x="2609850" y="3848100"/>
          <p14:tracePt t="53575" x="2622550" y="3848100"/>
          <p14:tracePt t="53592" x="2635250" y="3848100"/>
          <p14:tracePt t="53608" x="2647950" y="3835400"/>
          <p14:tracePt t="53611" x="2647950" y="3829050"/>
          <p14:tracePt t="53625" x="2660650" y="3803650"/>
          <p14:tracePt t="53642" x="2673350" y="3784600"/>
          <p14:tracePt t="53658" x="2679700" y="3765550"/>
          <p14:tracePt t="53675" x="2686050" y="3740150"/>
          <p14:tracePt t="53692" x="2686050" y="3727450"/>
          <p14:tracePt t="53709" x="2686050" y="3714750"/>
          <p14:tracePt t="53725" x="2686050" y="3702050"/>
          <p14:tracePt t="53742" x="2686050" y="3689350"/>
          <p14:tracePt t="53759" x="2686050" y="3676650"/>
          <p14:tracePt t="53762" x="2686050" y="3670300"/>
          <p14:tracePt t="53779" x="2686050" y="3663950"/>
          <p14:tracePt t="53792" x="2686050" y="3651250"/>
          <p14:tracePt t="53808" x="2679700" y="3632200"/>
          <p14:tracePt t="53825" x="2654300" y="3619500"/>
          <p14:tracePt t="53842" x="2647950" y="3606800"/>
          <p14:tracePt t="53858" x="2628900" y="3600450"/>
          <p14:tracePt t="53875" x="2628900" y="3594100"/>
          <p14:tracePt t="53892" x="2603500" y="3587750"/>
          <p14:tracePt t="53925" x="2590800" y="3587750"/>
          <p14:tracePt t="53942" x="2584450" y="3587750"/>
          <p14:tracePt t="53959" x="2571750" y="3587750"/>
          <p14:tracePt t="53962" x="2565400" y="3587750"/>
          <p14:tracePt t="53975" x="2559050" y="3587750"/>
          <p14:tracePt t="53992" x="2546350" y="3587750"/>
          <p14:tracePt t="53995" x="2540000" y="3587750"/>
          <p14:tracePt t="54011" x="2527300" y="3587750"/>
          <p14:tracePt t="54026" x="2514600" y="3594100"/>
          <p14:tracePt t="54029" x="2514600" y="3600450"/>
          <p14:tracePt t="54042" x="2495550" y="3619500"/>
          <p14:tracePt t="54058" x="2489200" y="3638550"/>
          <p14:tracePt t="54075" x="2482850" y="3663950"/>
          <p14:tracePt t="54092" x="2482850" y="3695700"/>
          <p14:tracePt t="54108" x="2482850" y="3727450"/>
          <p14:tracePt t="54125" x="2482850" y="3765550"/>
          <p14:tracePt t="54142" x="2501900" y="3790950"/>
          <p14:tracePt t="54158" x="2514600" y="3816350"/>
          <p14:tracePt t="54175" x="2527300" y="3829050"/>
          <p14:tracePt t="54192" x="2540000" y="3835400"/>
          <p14:tracePt t="54209" x="2571750" y="3854450"/>
          <p14:tracePt t="54226" x="2603500" y="3867150"/>
          <p14:tracePt t="54242" x="2622550" y="3867150"/>
          <p14:tracePt t="54259" x="2647950" y="3867150"/>
          <p14:tracePt t="54275" x="2686050" y="3867150"/>
          <p14:tracePt t="54292" x="2711450" y="3854450"/>
          <p14:tracePt t="54308" x="2724150" y="3835400"/>
          <p14:tracePt t="54325" x="2743200" y="3797300"/>
          <p14:tracePt t="54342" x="2743200" y="3778250"/>
          <p14:tracePt t="54358" x="2743200" y="3759200"/>
          <p14:tracePt t="54375" x="2743200" y="3727450"/>
          <p14:tracePt t="54378" x="2743200" y="3714750"/>
          <p14:tracePt t="54392" x="2736850" y="3702050"/>
          <p14:tracePt t="54408" x="2724150" y="3683000"/>
          <p14:tracePt t="54410" x="2717800" y="3670300"/>
          <p14:tracePt t="54425" x="2711450" y="3657600"/>
          <p14:tracePt t="54442" x="2686050" y="3632200"/>
          <p14:tracePt t="54458" x="2667000" y="3613150"/>
          <p14:tracePt t="54475" x="2654300" y="3606800"/>
          <p14:tracePt t="54492" x="2628900" y="3587750"/>
          <p14:tracePt t="54508" x="2609850" y="3581400"/>
          <p14:tracePt t="54525" x="2597150" y="3581400"/>
          <p14:tracePt t="54541" x="2590800" y="3581400"/>
          <p14:tracePt t="54562" x="2584450" y="3581400"/>
          <p14:tracePt t="54699" x="0" y="0"/>
        </p14:tracePtLst>
        <p14:tracePtLst>
          <p14:tracePt t="55655" x="2120900" y="3562350"/>
          <p14:tracePt t="55670" x="2120900" y="3575050"/>
          <p14:tracePt t="55686" x="2120900" y="3581400"/>
          <p14:tracePt t="55696" x="2114550" y="3587750"/>
          <p14:tracePt t="55708" x="2114550" y="3600450"/>
          <p14:tracePt t="55724" x="2114550" y="3625850"/>
          <p14:tracePt t="55741" x="2114550" y="3657600"/>
          <p14:tracePt t="55758" x="2120900" y="3714750"/>
          <p14:tracePt t="55774" x="2139950" y="3752850"/>
          <p14:tracePt t="55791" x="2159000" y="3771900"/>
          <p14:tracePt t="55793" x="2165350" y="3778250"/>
          <p14:tracePt t="55807" x="2171700" y="3784600"/>
          <p14:tracePt t="55841" x="2190750" y="3784600"/>
          <p14:tracePt t="55857" x="2216150" y="3784600"/>
          <p14:tracePt t="55874" x="2241550" y="3759200"/>
          <p14:tracePt t="55891" x="2254250" y="3714750"/>
          <p14:tracePt t="55907" x="2260600" y="3676650"/>
          <p14:tracePt t="55924" x="2260600" y="3625850"/>
          <p14:tracePt t="55941" x="2260600" y="3587750"/>
          <p14:tracePt t="55958" x="2260600" y="3556000"/>
          <p14:tracePt t="55974" x="2260600" y="3536950"/>
          <p14:tracePt t="55991" x="2260600" y="3524250"/>
          <p14:tracePt t="56114" x="0" y="0"/>
        </p14:tracePtLst>
        <p14:tracePtLst>
          <p14:tracePt t="57452" x="2184400" y="3517900"/>
          <p14:tracePt t="57468" x="2178050" y="3530600"/>
          <p14:tracePt t="57485" x="2171700" y="3530600"/>
          <p14:tracePt t="57496" x="2171700" y="3543300"/>
          <p14:tracePt t="57508" x="2165350" y="3568700"/>
          <p14:tracePt t="57525" x="2165350" y="3581400"/>
          <p14:tracePt t="57541" x="2165350" y="3619500"/>
          <p14:tracePt t="57558" x="2165350" y="3651250"/>
          <p14:tracePt t="57574" x="2165350" y="3695700"/>
          <p14:tracePt t="57591" x="2178050" y="3721100"/>
          <p14:tracePt t="57594" x="2190750" y="3733800"/>
          <p14:tracePt t="57607" x="2197100" y="3752850"/>
          <p14:tracePt t="57624" x="2216150" y="3771900"/>
          <p14:tracePt t="57628" x="2222500" y="3784600"/>
          <p14:tracePt t="57641" x="2228850" y="3790950"/>
          <p14:tracePt t="57658" x="2254250" y="3810000"/>
          <p14:tracePt t="57674" x="2273300" y="3816350"/>
          <p14:tracePt t="57691" x="2311400" y="3829050"/>
          <p14:tracePt t="57707" x="2355850" y="3835400"/>
          <p14:tracePt t="57724" x="2413000" y="3841750"/>
          <p14:tracePt t="57741" x="2495550" y="3841750"/>
          <p14:tracePt t="57757" x="2590800" y="3841750"/>
          <p14:tracePt t="57774" x="2654300" y="3841750"/>
          <p14:tracePt t="57778" x="2673350" y="3841750"/>
          <p14:tracePt t="57791" x="2692400" y="3841750"/>
          <p14:tracePt t="57808" x="2698750" y="3841750"/>
          <p14:tracePt t="57841" x="2711450" y="3841750"/>
          <p14:tracePt t="57858" x="2711450" y="3829050"/>
          <p14:tracePt t="57874" x="2711450" y="3790950"/>
          <p14:tracePt t="57891" x="2698750" y="3759200"/>
          <p14:tracePt t="57907" x="2686050" y="3727450"/>
          <p14:tracePt t="57924" x="2667000" y="3702050"/>
          <p14:tracePt t="57940" x="2647950" y="3676650"/>
          <p14:tracePt t="57957" x="2635250" y="3657600"/>
          <p14:tracePt t="57974" x="2616200" y="3632200"/>
          <p14:tracePt t="57991" x="2609850" y="3619500"/>
          <p14:tracePt t="58007" x="2584450" y="3600450"/>
          <p14:tracePt t="58009" x="2571750" y="3600450"/>
          <p14:tracePt t="58024" x="2565400" y="3594100"/>
          <p14:tracePt t="58027" x="2552700" y="3587750"/>
          <p14:tracePt t="58040" x="2540000" y="3581400"/>
          <p14:tracePt t="58057" x="2495550" y="3562350"/>
          <p14:tracePt t="58073" x="2476500" y="3556000"/>
          <p14:tracePt t="58090" x="2451100" y="3543300"/>
          <p14:tracePt t="58107" x="2432050" y="3536950"/>
          <p14:tracePt t="58124" x="2406650" y="3536950"/>
          <p14:tracePt t="58140" x="2374900" y="3530600"/>
          <p14:tracePt t="58157" x="2349500" y="3530600"/>
          <p14:tracePt t="58174" x="2317750" y="3530600"/>
          <p14:tracePt t="58190" x="2286000" y="3530600"/>
          <p14:tracePt t="58207" x="2241550" y="3536950"/>
          <p14:tracePt t="58224" x="2203450" y="3556000"/>
          <p14:tracePt t="58241" x="2171700" y="3575050"/>
          <p14:tracePt t="58242" x="2159000" y="3581400"/>
          <p14:tracePt t="58258" x="2146300" y="3587750"/>
          <p14:tracePt t="58274" x="2120900" y="3606800"/>
          <p14:tracePt t="58290" x="2114550" y="3625850"/>
          <p14:tracePt t="58307" x="2108200" y="3638550"/>
          <p14:tracePt t="58324" x="2108200" y="3657600"/>
          <p14:tracePt t="58340" x="2108200" y="3689350"/>
          <p14:tracePt t="58357" x="2108200" y="3708400"/>
          <p14:tracePt t="58374" x="2108200" y="3727450"/>
          <p14:tracePt t="58390" x="2120900" y="3746500"/>
          <p14:tracePt t="58407" x="2139950" y="3759200"/>
          <p14:tracePt t="58424" x="2171700" y="3778250"/>
          <p14:tracePt t="58440" x="2216150" y="3790950"/>
          <p14:tracePt t="58442" x="2241550" y="3797300"/>
          <p14:tracePt t="58457" x="2279650" y="3803650"/>
          <p14:tracePt t="58474" x="2368550" y="3803650"/>
          <p14:tracePt t="58491" x="2432050" y="3803650"/>
          <p14:tracePt t="58507" x="2470150" y="3803650"/>
          <p14:tracePt t="58524" x="2508250" y="3803650"/>
          <p14:tracePt t="58540" x="2514600" y="3797300"/>
          <p14:tracePt t="58557" x="2533650" y="3790950"/>
          <p14:tracePt t="58590" x="2533650" y="3784600"/>
          <p14:tracePt t="58607" x="2540000" y="3784600"/>
          <p14:tracePt t="58623" x="2546350" y="3778250"/>
          <p14:tracePt t="58640" x="2546350" y="3771900"/>
          <p14:tracePt t="58658" x="2546350" y="3765550"/>
          <p14:tracePt t="58673" x="2552700" y="3759200"/>
          <p14:tracePt t="58690" x="2559050" y="3746500"/>
          <p14:tracePt t="58707" x="2559050" y="3740150"/>
          <p14:tracePt t="58723" x="2565400" y="3727450"/>
          <p14:tracePt t="58740" x="2565400" y="3721100"/>
          <p14:tracePt t="58757" x="2571750" y="3708400"/>
          <p14:tracePt t="58774" x="2571750" y="3695700"/>
          <p14:tracePt t="58791" x="2571750" y="3689350"/>
          <p14:tracePt t="58807" x="2578100" y="3676650"/>
          <p14:tracePt t="58823" x="2578100" y="3670300"/>
          <p14:tracePt t="58840" x="2584450" y="3651250"/>
          <p14:tracePt t="58857" x="2584450" y="3644900"/>
          <p14:tracePt t="58873" x="2584450" y="3625850"/>
          <p14:tracePt t="58890" x="2571750" y="3606800"/>
          <p14:tracePt t="58923" x="2559050" y="3587750"/>
          <p14:tracePt t="58940" x="2552700" y="3581400"/>
          <p14:tracePt t="58957" x="2540000" y="3575050"/>
          <p14:tracePt t="58974" x="2514600" y="3568700"/>
          <p14:tracePt t="58991" x="2482850" y="3568700"/>
          <p14:tracePt t="59007" x="2451100" y="3568700"/>
          <p14:tracePt t="59010" x="2432050" y="3568700"/>
          <p14:tracePt t="59023" x="2413000" y="3568700"/>
          <p14:tracePt t="59041" x="2393950" y="3568700"/>
          <p14:tracePt t="59058" x="2362200" y="3568700"/>
          <p14:tracePt t="59073" x="2349500" y="3568700"/>
          <p14:tracePt t="59090" x="2330450" y="3581400"/>
          <p14:tracePt t="59107" x="2317750" y="3594100"/>
          <p14:tracePt t="59123" x="2305050" y="3613150"/>
          <p14:tracePt t="59140" x="2298700" y="3638550"/>
          <p14:tracePt t="59157" x="2292350" y="3657600"/>
          <p14:tracePt t="59173" x="2292350" y="3683000"/>
          <p14:tracePt t="59190" x="2292350" y="3727450"/>
          <p14:tracePt t="59207" x="2311400" y="3752850"/>
          <p14:tracePt t="59223" x="2343150" y="3778250"/>
          <p14:tracePt t="59241" x="2387600" y="3810000"/>
          <p14:tracePt t="59242" x="2425700" y="3816350"/>
          <p14:tracePt t="59257" x="2457450" y="3822700"/>
          <p14:tracePt t="59274" x="2559050" y="3848100"/>
          <p14:tracePt t="59290" x="2603500" y="3854450"/>
          <p14:tracePt t="59307" x="2622550" y="3854450"/>
          <p14:tracePt t="59324" x="2635250" y="3854450"/>
          <p14:tracePt t="59340" x="2647950" y="3854450"/>
          <p14:tracePt t="59357" x="2660650" y="3841750"/>
          <p14:tracePt t="59373" x="2673350" y="3835400"/>
          <p14:tracePt t="59390" x="2673350" y="3816350"/>
          <p14:tracePt t="59423" x="2673350" y="3803650"/>
          <p14:tracePt t="59467" x="2673350" y="3797300"/>
          <p14:tracePt t="59482" x="2673350" y="3790950"/>
          <p14:tracePt t="59491" x="2673350" y="3784600"/>
          <p14:tracePt t="59506" x="0" y="0"/>
        </p14:tracePtLst>
        <p14:tracePtLst>
          <p14:tracePt t="59924" x="2222500" y="3486150"/>
          <p14:tracePt t="59939" x="2209800" y="3492500"/>
          <p14:tracePt t="59950" x="2203450" y="3498850"/>
          <p14:tracePt t="59963" x="2203450" y="3505200"/>
          <p14:tracePt t="59974" x="2197100" y="3505200"/>
          <p14:tracePt t="59990" x="2190750" y="3517900"/>
          <p14:tracePt t="60007" x="2184400" y="3530600"/>
          <p14:tracePt t="60023" x="2178050" y="3536950"/>
          <p14:tracePt t="60040" x="2178050" y="3556000"/>
          <p14:tracePt t="60057" x="2178050" y="3575050"/>
          <p14:tracePt t="60059" x="2178050" y="3581400"/>
          <p14:tracePt t="60073" x="2178050" y="3613150"/>
          <p14:tracePt t="60090" x="2178050" y="3644900"/>
          <p14:tracePt t="60106" x="2178050" y="3663950"/>
          <p14:tracePt t="60123" x="2203450" y="3702050"/>
          <p14:tracePt t="60140" x="2235200" y="3733800"/>
          <p14:tracePt t="60156" x="2298700" y="3765550"/>
          <p14:tracePt t="60173" x="2381250" y="3803650"/>
          <p14:tracePt t="60189" x="2489200" y="3835400"/>
          <p14:tracePt t="60206" x="2603500" y="3860800"/>
          <p14:tracePt t="60223" x="2654300" y="3867150"/>
          <p14:tracePt t="60240" x="2679700" y="3867150"/>
          <p14:tracePt t="60257" x="2686050" y="3867150"/>
          <p14:tracePt t="60259" x="2698750" y="3867150"/>
          <p14:tracePt t="60273" x="2705100" y="3854450"/>
          <p14:tracePt t="60290" x="2717800" y="3822700"/>
          <p14:tracePt t="60306" x="2724150" y="3803650"/>
          <p14:tracePt t="60323" x="2730500" y="3778250"/>
          <p14:tracePt t="60339" x="2730500" y="3759200"/>
          <p14:tracePt t="60356" x="2730500" y="3733800"/>
          <p14:tracePt t="60373" x="2730500" y="3714750"/>
          <p14:tracePt t="60389" x="2717800" y="3689350"/>
          <p14:tracePt t="60406" x="2717800" y="3683000"/>
          <p14:tracePt t="60423" x="2705100" y="3670300"/>
          <p14:tracePt t="60439" x="2705100" y="3663950"/>
          <p14:tracePt t="60456" x="2698750" y="3657600"/>
          <p14:tracePt t="60473" x="2692400" y="3651250"/>
          <p14:tracePt t="60489" x="2686050" y="3638550"/>
          <p14:tracePt t="60506" x="2673350" y="3638550"/>
          <p14:tracePt t="60523" x="2654300" y="3632200"/>
          <p14:tracePt t="60540" x="2641600" y="3619500"/>
          <p14:tracePt t="60556" x="2622550" y="3613150"/>
          <p14:tracePt t="60573" x="2590800" y="3600450"/>
          <p14:tracePt t="60589" x="2559050" y="3587750"/>
          <p14:tracePt t="60606" x="2527300" y="3575050"/>
          <p14:tracePt t="60623" x="2495550" y="3562350"/>
          <p14:tracePt t="60639" x="2463800" y="3556000"/>
          <p14:tracePt t="60642" x="2438400" y="3549650"/>
          <p14:tracePt t="60656" x="2432050" y="3549650"/>
          <p14:tracePt t="60673" x="2413000" y="3549650"/>
          <p14:tracePt t="60675" x="2400300" y="3549650"/>
          <p14:tracePt t="60690" x="2393950" y="3549650"/>
          <p14:tracePt t="60706" x="2381250" y="3549650"/>
          <p14:tracePt t="60723" x="2374900" y="3549650"/>
          <p14:tracePt t="60740" x="2355850" y="3562350"/>
          <p14:tracePt t="60757" x="2349500" y="3568700"/>
          <p14:tracePt t="60773" x="2343150" y="3575050"/>
          <p14:tracePt t="60790" x="2336800" y="3587750"/>
          <p14:tracePt t="60807" x="2336800" y="3594100"/>
          <p14:tracePt t="60823" x="2330450" y="3606800"/>
          <p14:tracePt t="60839" x="2330450" y="3613150"/>
          <p14:tracePt t="60890" x="0" y="0"/>
        </p14:tracePtLst>
        <p14:tracePtLst>
          <p14:tracePt t="61515" x="2914650" y="3575050"/>
          <p14:tracePt t="61573" x="2908300" y="3575050"/>
          <p14:tracePt t="61591" x="2901950" y="3575050"/>
          <p14:tracePt t="61606" x="2901950" y="3587750"/>
          <p14:tracePt t="61623" x="2901950" y="3606800"/>
          <p14:tracePt t="61627" x="2901950" y="3613150"/>
          <p14:tracePt t="61639" x="2901950" y="3625850"/>
          <p14:tracePt t="61656" x="2901950" y="3644900"/>
          <p14:tracePt t="61673" x="2901950" y="3663950"/>
          <p14:tracePt t="61675" x="2901950" y="3683000"/>
          <p14:tracePt t="61689" x="2908300" y="3702050"/>
          <p14:tracePt t="61706" x="2921000" y="3721100"/>
          <p14:tracePt t="61722" x="2927350" y="3727450"/>
          <p14:tracePt t="61739" x="2933700" y="3733800"/>
          <p14:tracePt t="61756" x="2940050" y="3740150"/>
          <p14:tracePt t="61789" x="2959100" y="3740150"/>
          <p14:tracePt t="61806" x="2984500" y="3740150"/>
          <p14:tracePt t="61822" x="3016250" y="3733800"/>
          <p14:tracePt t="61839" x="3035300" y="3708400"/>
          <p14:tracePt t="61856" x="3041650" y="3689350"/>
          <p14:tracePt t="61858" x="3048000" y="3676650"/>
          <p14:tracePt t="61872" x="3054350" y="3676650"/>
          <p14:tracePt t="61889" x="3060700" y="3657600"/>
          <p14:tracePt t="61906" x="3060700" y="3651250"/>
          <p14:tracePt t="61922" x="3060700" y="3644900"/>
          <p14:tracePt t="61939" x="3060700" y="3632200"/>
          <p14:tracePt t="61956" x="3054350" y="3619500"/>
          <p14:tracePt t="62659" x="0" y="0"/>
        </p14:tracePtLst>
        <p14:tracePtLst>
          <p14:tracePt t="66967" x="2203450" y="3594100"/>
          <p14:tracePt t="66985" x="2203450" y="3600450"/>
          <p14:tracePt t="67000" x="2203450" y="3606800"/>
          <p14:tracePt t="67029" x="2203450" y="3613150"/>
          <p14:tracePt t="67037" x="2203450" y="3619500"/>
          <p14:tracePt t="67054" x="2209800" y="3638550"/>
          <p14:tracePt t="67071" x="2222500" y="3663950"/>
          <p14:tracePt t="67073" x="2222500" y="3670300"/>
          <p14:tracePt t="67088" x="2228850" y="3683000"/>
          <p14:tracePt t="67104" x="2241550" y="3695700"/>
          <p14:tracePt t="67120" x="2247900" y="3714750"/>
          <p14:tracePt t="67122" x="2254250" y="3714750"/>
          <p14:tracePt t="67138" x="2266950" y="3733800"/>
          <p14:tracePt t="67154" x="2286000" y="3746500"/>
          <p14:tracePt t="67171" x="2317750" y="3759200"/>
          <p14:tracePt t="67187" x="2355850" y="3778250"/>
          <p14:tracePt t="67204" x="2406650" y="3797300"/>
          <p14:tracePt t="67220" x="2457450" y="3810000"/>
          <p14:tracePt t="67237" x="2489200" y="3816350"/>
          <p14:tracePt t="67254" x="2520950" y="3822700"/>
          <p14:tracePt t="67271" x="2552700" y="3822700"/>
          <p14:tracePt t="67287" x="2597150" y="3822700"/>
          <p14:tracePt t="67290" x="2622550" y="3822700"/>
          <p14:tracePt t="67304" x="2654300" y="3822700"/>
          <p14:tracePt t="67321" x="2717800" y="3822700"/>
          <p14:tracePt t="67322" x="2743200" y="3822700"/>
          <p14:tracePt t="67337" x="2787650" y="3822700"/>
          <p14:tracePt t="67354" x="2832100" y="3822700"/>
          <p14:tracePt t="67370" x="2857500" y="3822700"/>
          <p14:tracePt t="67387" x="2876550" y="3822700"/>
          <p14:tracePt t="67404" x="2895600" y="3822700"/>
          <p14:tracePt t="67420" x="2908300" y="3822700"/>
          <p14:tracePt t="67437" x="2921000" y="3822700"/>
          <p14:tracePt t="67454" x="2933700" y="3816350"/>
          <p14:tracePt t="67470" x="2946400" y="3803650"/>
          <p14:tracePt t="67487" x="2959100" y="3797300"/>
          <p14:tracePt t="67504" x="2959100" y="3784600"/>
          <p14:tracePt t="67507" x="2959100" y="3778250"/>
          <p14:tracePt t="67520" x="2965450" y="3765550"/>
          <p14:tracePt t="67538" x="2978150" y="3746500"/>
          <p14:tracePt t="67554" x="2984500" y="3727450"/>
          <p14:tracePt t="67571" x="2984500" y="3714750"/>
          <p14:tracePt t="67587" x="2990850" y="3689350"/>
          <p14:tracePt t="67604" x="3003550" y="3663950"/>
          <p14:tracePt t="67621" x="3009900" y="3657600"/>
          <p14:tracePt t="67637" x="3016250" y="3644900"/>
          <p14:tracePt t="67654" x="3022600" y="3632200"/>
          <p14:tracePt t="67670" x="3022600" y="3625850"/>
          <p14:tracePt t="67687" x="3022600" y="3619500"/>
          <p14:tracePt t="67704" x="3028950" y="3613150"/>
          <p14:tracePt t="67723" x="3028950" y="3606800"/>
          <p14:tracePt t="67737" x="3028950" y="3600450"/>
          <p14:tracePt t="67754" x="3028950" y="3594100"/>
          <p14:tracePt t="67771" x="3028950" y="3587750"/>
          <p14:tracePt t="67787" x="3028950" y="3581400"/>
          <p14:tracePt t="67811" x="3028950" y="3575050"/>
          <p14:tracePt t="67827" x="3028950" y="3562350"/>
          <p14:tracePt t="67843" x="3016250" y="3549650"/>
          <p14:tracePt t="67854" x="2997200" y="3536950"/>
          <p14:tracePt t="67871" x="2946400" y="3511550"/>
          <p14:tracePt t="67887" x="2876550" y="3498850"/>
          <p14:tracePt t="67891" x="2844800" y="3492500"/>
          <p14:tracePt t="67904" x="2819400" y="3486150"/>
          <p14:tracePt t="67920" x="2781300" y="3486150"/>
          <p14:tracePt t="67937" x="2724150" y="3486150"/>
          <p14:tracePt t="67953" x="2679700" y="3486150"/>
          <p14:tracePt t="67970" x="2628900" y="3486150"/>
          <p14:tracePt t="67987" x="2552700" y="3486150"/>
          <p14:tracePt t="68004" x="2451100" y="3492500"/>
          <p14:tracePt t="68020" x="2362200" y="3511550"/>
          <p14:tracePt t="68037" x="2292350" y="3530600"/>
          <p14:tracePt t="68054" x="2241550" y="3549650"/>
          <p14:tracePt t="68071" x="2203450" y="3568700"/>
          <p14:tracePt t="68087" x="2178050" y="3581400"/>
          <p14:tracePt t="68090" x="2165350" y="3581400"/>
          <p14:tracePt t="68103" x="2159000" y="3587750"/>
          <p14:tracePt t="68120" x="2146300" y="3600450"/>
          <p14:tracePt t="68137" x="2139950" y="3606800"/>
          <p14:tracePt t="68138" x="2133600" y="3613150"/>
          <p14:tracePt t="68153" x="2127250" y="3632200"/>
          <p14:tracePt t="68170" x="2127250" y="3644900"/>
          <p14:tracePt t="68187" x="2127250" y="3663950"/>
          <p14:tracePt t="68203" x="2127250" y="3689350"/>
          <p14:tracePt t="68220" x="2127250" y="3708400"/>
          <p14:tracePt t="68237" x="2133600" y="3733800"/>
          <p14:tracePt t="68253" x="2146300" y="3759200"/>
          <p14:tracePt t="68270" x="2152650" y="3784600"/>
          <p14:tracePt t="68287" x="2178050" y="3810000"/>
          <p14:tracePt t="68304" x="2216150" y="3835400"/>
          <p14:tracePt t="68306" x="2228850" y="3848100"/>
          <p14:tracePt t="68320" x="2254250" y="3860800"/>
          <p14:tracePt t="68338" x="2305050" y="3873500"/>
          <p14:tracePt t="68355" x="2387600" y="3892550"/>
          <p14:tracePt t="68370" x="2451100" y="3892550"/>
          <p14:tracePt t="68387" x="2552700" y="3892550"/>
          <p14:tracePt t="68404" x="2647950" y="3892550"/>
          <p14:tracePt t="68420" x="2743200" y="3892550"/>
          <p14:tracePt t="68437" x="2813050" y="3879850"/>
          <p14:tracePt t="68453" x="2863850" y="3867150"/>
          <p14:tracePt t="68470" x="2901950" y="3848100"/>
          <p14:tracePt t="68487" x="2933700" y="3829050"/>
          <p14:tracePt t="68490" x="2946400" y="3822700"/>
          <p14:tracePt t="68503" x="2959100" y="3816350"/>
          <p14:tracePt t="68520" x="2978150" y="3790950"/>
          <p14:tracePt t="68522" x="2990850" y="3784600"/>
          <p14:tracePt t="68538" x="3003550" y="3771900"/>
          <p14:tracePt t="68554" x="3028950" y="3740150"/>
          <p14:tracePt t="68570" x="3041650" y="3721100"/>
          <p14:tracePt t="68587" x="3048000" y="3702050"/>
          <p14:tracePt t="68604" x="3054350" y="3695700"/>
          <p14:tracePt t="68620" x="3054350" y="3683000"/>
          <p14:tracePt t="68637" x="3054350" y="3676650"/>
          <p14:tracePt t="68653" x="3054350" y="3663950"/>
          <p14:tracePt t="68670" x="3054350" y="3657600"/>
          <p14:tracePt t="68687" x="3054350" y="3651250"/>
          <p14:tracePt t="68703" x="3054350" y="3625850"/>
          <p14:tracePt t="68720" x="3041650" y="3619500"/>
          <p14:tracePt t="68722" x="3035300" y="3613150"/>
          <p14:tracePt t="68737" x="3028950" y="3606800"/>
          <p14:tracePt t="68753" x="3016250" y="3600450"/>
          <p14:tracePt t="68770" x="2990850" y="3587750"/>
          <p14:tracePt t="68787" x="2965450" y="3575050"/>
          <p14:tracePt t="68804" x="2933700" y="3575050"/>
          <p14:tracePt t="68820" x="2876550" y="3562350"/>
          <p14:tracePt t="68837" x="2819400" y="3549650"/>
          <p14:tracePt t="68853" x="2730500" y="3530600"/>
          <p14:tracePt t="68870" x="2654300" y="3524250"/>
          <p14:tracePt t="68886" x="2590800" y="3524250"/>
          <p14:tracePt t="68903" x="2540000" y="3524250"/>
          <p14:tracePt t="68920" x="2508250" y="3524250"/>
          <p14:tracePt t="68937" x="2470150" y="3530600"/>
          <p14:tracePt t="68953" x="2425700" y="3549650"/>
          <p14:tracePt t="68970" x="2400300" y="3556000"/>
          <p14:tracePt t="68987" x="2374900" y="3575050"/>
          <p14:tracePt t="69003" x="2362200" y="3587750"/>
          <p14:tracePt t="69020" x="2343150" y="3613150"/>
          <p14:tracePt t="69037" x="2336800" y="3632200"/>
          <p14:tracePt t="69053" x="2336800" y="3670300"/>
          <p14:tracePt t="69070" x="2336800" y="3695700"/>
          <p14:tracePt t="69086" x="2336800" y="3721100"/>
          <p14:tracePt t="69104" x="2336800" y="3733800"/>
          <p14:tracePt t="69120" x="2343150" y="3752850"/>
          <p14:tracePt t="69139" x="2343150" y="3765550"/>
          <p14:tracePt t="69153" x="2355850" y="3771900"/>
          <p14:tracePt t="69170" x="2368550" y="3784600"/>
          <p14:tracePt t="69186" x="2393950" y="3797300"/>
          <p14:tracePt t="69203" x="2413000" y="3803650"/>
          <p14:tracePt t="69220" x="2432050" y="3816350"/>
          <p14:tracePt t="69236" x="2463800" y="3816350"/>
          <p14:tracePt t="69253" x="2495550" y="3822700"/>
          <p14:tracePt t="69270" x="2546350" y="3822700"/>
          <p14:tracePt t="69287" x="2597150" y="3822700"/>
          <p14:tracePt t="69304" x="2673350" y="3822700"/>
          <p14:tracePt t="69320" x="2762250" y="3810000"/>
          <p14:tracePt t="69322" x="2800350" y="3797300"/>
          <p14:tracePt t="69337" x="2832100" y="3790950"/>
          <p14:tracePt t="69354" x="2921000" y="3759200"/>
          <p14:tracePt t="69370" x="2940050" y="3746500"/>
          <p14:tracePt t="69386" x="2959100" y="3740150"/>
          <p14:tracePt t="69403" x="2965450" y="3721100"/>
          <p14:tracePt t="69420" x="2978150" y="3695700"/>
          <p14:tracePt t="69436" x="2978150" y="3683000"/>
          <p14:tracePt t="69453" x="2978150" y="3670300"/>
          <p14:tracePt t="69470" x="2978150" y="3644900"/>
          <p14:tracePt t="69486" x="2978150" y="3619500"/>
          <p14:tracePt t="69503" x="2965450" y="3600450"/>
          <p14:tracePt t="69520" x="2946400" y="3568700"/>
          <p14:tracePt t="69522" x="2933700" y="3549650"/>
          <p14:tracePt t="69536" x="2914650" y="3536950"/>
          <p14:tracePt t="69554" x="2844800" y="3505200"/>
          <p14:tracePt t="69570" x="2794000" y="3479800"/>
          <p14:tracePt t="69587" x="2768600" y="3479800"/>
          <p14:tracePt t="69603" x="2724150" y="3479800"/>
          <p14:tracePt t="69620" x="2679700" y="3486150"/>
          <p14:tracePt t="69636" x="2641600" y="3498850"/>
          <p14:tracePt t="69653" x="2597150" y="3524250"/>
          <p14:tracePt t="69670" x="2571750" y="3556000"/>
          <p14:tracePt t="69686" x="2540000" y="3594100"/>
          <p14:tracePt t="69703" x="2514600" y="3625850"/>
          <p14:tracePt t="69720" x="2495550" y="3663950"/>
          <p14:tracePt t="69722" x="2489200" y="3676650"/>
          <p14:tracePt t="69736" x="2482850" y="3695700"/>
          <p14:tracePt t="69753" x="2482850" y="3727450"/>
          <p14:tracePt t="69770" x="2482850" y="3740150"/>
          <p14:tracePt t="69786" x="2489200" y="3759200"/>
          <p14:tracePt t="69803" x="2495550" y="3765550"/>
          <p14:tracePt t="69820" x="2520950" y="3778250"/>
          <p14:tracePt t="69836" x="2552700" y="3784600"/>
          <p14:tracePt t="69853" x="2590800" y="3784600"/>
          <p14:tracePt t="69870" x="2641600" y="3784600"/>
          <p14:tracePt t="69886" x="2673350" y="3784600"/>
          <p14:tracePt t="69903" x="2711450" y="3784600"/>
          <p14:tracePt t="69919" x="2730500" y="3771900"/>
          <p14:tracePt t="69936" x="2755900" y="3752850"/>
          <p14:tracePt t="69953" x="2755900" y="3740150"/>
          <p14:tracePt t="69953" x="2762250" y="3727450"/>
          <p14:tracePt t="69970" x="2762250" y="3714750"/>
          <p14:tracePt t="69986" x="2762250" y="3708400"/>
          <p14:tracePt t="70003" x="2762250" y="3683000"/>
          <p14:tracePt t="70019" x="2736850" y="3663950"/>
          <p14:tracePt t="70036" x="2705100" y="3651250"/>
          <p14:tracePt t="70053" x="2673350" y="3644900"/>
          <p14:tracePt t="70070" x="2635250" y="3638550"/>
          <p14:tracePt t="70087" x="2597150" y="3638550"/>
          <p14:tracePt t="70103" x="2571750" y="3638550"/>
          <p14:tracePt t="70119" x="2552700" y="3651250"/>
          <p14:tracePt t="70136" x="2540000" y="3657600"/>
          <p14:tracePt t="70153" x="2533650" y="3670300"/>
          <p14:tracePt t="70169" x="2533650" y="3683000"/>
          <p14:tracePt t="70186" x="2533650" y="3695700"/>
          <p14:tracePt t="70203" x="2546350" y="3702050"/>
          <p14:tracePt t="70219" x="2571750" y="3714750"/>
          <p14:tracePt t="70236" x="2616200" y="3727450"/>
          <p14:tracePt t="70253" x="2654300" y="3733800"/>
          <p14:tracePt t="70269" x="2686050" y="3733800"/>
          <p14:tracePt t="70287" x="2717800" y="3733800"/>
          <p14:tracePt t="70291" x="2724150" y="3733800"/>
          <p14:tracePt t="70303" x="2736850" y="3733800"/>
          <p14:tracePt t="70320" x="2736850" y="3727450"/>
          <p14:tracePt t="70336" x="2736850" y="3721100"/>
          <p14:tracePt t="70353" x="2736850" y="3714750"/>
          <p14:tracePt t="70370" x="2736850" y="3708400"/>
          <p14:tracePt t="70890" x="0" y="0"/>
        </p14:tracePtLst>
        <p14:tracePtLst>
          <p14:tracePt t="72036" x="1562100" y="3727450"/>
          <p14:tracePt t="72162" x="0" y="0"/>
        </p14:tracePtLst>
        <p14:tracePtLst>
          <p14:tracePt t="74212" x="1238250" y="4159250"/>
          <p14:tracePt t="74299" x="1244600" y="4159250"/>
          <p14:tracePt t="74310" x="1270000" y="4159250"/>
          <p14:tracePt t="74325" x="1365250" y="4159250"/>
          <p14:tracePt t="74339" x="1428750" y="4159250"/>
          <p14:tracePt t="74352" x="1606550" y="4159250"/>
          <p14:tracePt t="74369" x="1841500" y="4159250"/>
          <p14:tracePt t="74371" x="1968500" y="4159250"/>
          <p14:tracePt t="74385" x="2120900" y="4159250"/>
          <p14:tracePt t="74402" x="2603500" y="4159250"/>
          <p14:tracePt t="74418" x="2927350" y="4159250"/>
          <p14:tracePt t="74435" x="3213100" y="4159250"/>
          <p14:tracePt t="74451" x="3429000" y="4159250"/>
          <p14:tracePt t="74469" x="3619500" y="4159250"/>
          <p14:tracePt t="74485" x="3778250" y="4159250"/>
          <p14:tracePt t="74501" x="3917950" y="4159250"/>
          <p14:tracePt t="74518" x="4044950" y="4159250"/>
          <p14:tracePt t="74535" x="4152900" y="4159250"/>
          <p14:tracePt t="74551" x="4254500" y="4159250"/>
          <p14:tracePt t="74568" x="4362450" y="4159250"/>
          <p14:tracePt t="74570" x="4419600" y="4159250"/>
          <p14:tracePt t="74585" x="4457700" y="4159250"/>
          <p14:tracePt t="74602" x="4597400" y="4159250"/>
          <p14:tracePt t="74618" x="4686300" y="4159250"/>
          <p14:tracePt t="74635" x="4775200" y="4159250"/>
          <p14:tracePt t="74651" x="4857750" y="4159250"/>
          <p14:tracePt t="74668" x="4965700" y="4159250"/>
          <p14:tracePt t="74685" x="5060950" y="4159250"/>
          <p14:tracePt t="74701" x="5149850" y="4159250"/>
          <p14:tracePt t="74718" x="5213350" y="4159250"/>
          <p14:tracePt t="74735" x="5257800" y="4159250"/>
          <p14:tracePt t="74751" x="5295900" y="4159250"/>
          <p14:tracePt t="74768" x="5327650" y="4159250"/>
          <p14:tracePt t="74784" x="5365750" y="4159250"/>
          <p14:tracePt t="74801" x="5403850" y="4159250"/>
          <p14:tracePt t="74818" x="5429250" y="4159250"/>
          <p14:tracePt t="74834" x="5441950" y="4159250"/>
          <p14:tracePt t="74851" x="5448300" y="4159250"/>
          <p14:tracePt t="74868" x="5467350" y="4159250"/>
          <p14:tracePt t="74884" x="5473700" y="4159250"/>
          <p14:tracePt t="74901" x="5480050" y="4159250"/>
          <p14:tracePt t="75410" x="0" y="0"/>
        </p14:tracePtLst>
        <p14:tracePtLst>
          <p14:tracePt t="76627" x="1257300" y="4127500"/>
          <p14:tracePt t="76644" x="1270000" y="4127500"/>
          <p14:tracePt t="76659" x="1308100" y="4133850"/>
          <p14:tracePt t="76669" x="1327150" y="4140200"/>
          <p14:tracePt t="76685" x="1390650" y="4152900"/>
          <p14:tracePt t="76701" x="1473200" y="4152900"/>
          <p14:tracePt t="76717" x="1600200" y="4152900"/>
          <p14:tracePt t="76734" x="1771650" y="4152900"/>
          <p14:tracePt t="76751" x="1930400" y="4152900"/>
          <p14:tracePt t="76767" x="2025650" y="4152900"/>
          <p14:tracePt t="76770" x="2051050" y="4152900"/>
          <p14:tracePt t="76784" x="2063750" y="4152900"/>
          <p14:tracePt t="76801" x="2082800" y="4152900"/>
          <p14:tracePt t="77002" x="0" y="0"/>
        </p14:tracePtLst>
        <p14:tracePtLst>
          <p14:tracePt t="81901" x="2844800" y="3905250"/>
          <p14:tracePt t="81915" x="2819400" y="3905250"/>
          <p14:tracePt t="81932" x="2806700" y="3905250"/>
          <p14:tracePt t="81949" x="2794000" y="3911600"/>
          <p14:tracePt t="81965" x="2781300" y="3930650"/>
          <p14:tracePt t="81982" x="2774950" y="3949700"/>
          <p14:tracePt t="81999" x="2774950" y="3968750"/>
          <p14:tracePt t="82015" x="2774950" y="4000500"/>
          <p14:tracePt t="82032" x="2774950" y="4032250"/>
          <p14:tracePt t="82034" x="2774950" y="4057650"/>
          <p14:tracePt t="82049" x="2781300" y="4089400"/>
          <p14:tracePt t="82065" x="2844800" y="4171950"/>
          <p14:tracePt t="82082" x="2914650" y="4235450"/>
          <p14:tracePt t="82099" x="2984500" y="4260850"/>
          <p14:tracePt t="82116" x="3035300" y="4286250"/>
          <p14:tracePt t="82133" x="3079750" y="4292600"/>
          <p14:tracePt t="82149" x="3111500" y="4292600"/>
          <p14:tracePt t="82166" x="3149600" y="4286250"/>
          <p14:tracePt t="82183" x="3168650" y="4273550"/>
          <p14:tracePt t="82186" x="3175000" y="4254500"/>
          <p14:tracePt t="82199" x="3181350" y="4235450"/>
          <p14:tracePt t="82215" x="3194050" y="4203700"/>
          <p14:tracePt t="82232" x="3194050" y="4165600"/>
          <p14:tracePt t="82249" x="3194050" y="4133850"/>
          <p14:tracePt t="82249" x="3194050" y="4108450"/>
          <p14:tracePt t="82265" x="3187700" y="4076700"/>
          <p14:tracePt t="82282" x="3181350" y="4057650"/>
          <p14:tracePt t="82299" x="3168650" y="4019550"/>
          <p14:tracePt t="82315" x="3155950" y="3987800"/>
          <p14:tracePt t="82332" x="3130550" y="3962400"/>
          <p14:tracePt t="82349" x="3105150" y="3937000"/>
          <p14:tracePt t="82366" x="3079750" y="3924300"/>
          <p14:tracePt t="82382" x="3041650" y="3911600"/>
          <p14:tracePt t="82399" x="3016250" y="3905250"/>
          <p14:tracePt t="82416" x="2984500" y="3905250"/>
          <p14:tracePt t="82419" x="2965450" y="3905250"/>
          <p14:tracePt t="82432" x="2946400" y="3905250"/>
          <p14:tracePt t="82450" x="2895600" y="3911600"/>
          <p14:tracePt t="82466" x="2870200" y="3924300"/>
          <p14:tracePt t="82482" x="2851150" y="3943350"/>
          <p14:tracePt t="82499" x="2844800" y="3962400"/>
          <p14:tracePt t="82515" x="2838450" y="4000500"/>
          <p14:tracePt t="82532" x="2838450" y="4032250"/>
          <p14:tracePt t="82549" x="2838450" y="4057650"/>
          <p14:tracePt t="82565" x="2844800" y="4102100"/>
          <p14:tracePt t="82582" x="2870200" y="4133850"/>
          <p14:tracePt t="82599" x="2895600" y="4152900"/>
          <p14:tracePt t="82616" x="2933700" y="4171950"/>
          <p14:tracePt t="82618" x="2959100" y="4184650"/>
          <p14:tracePt t="82632" x="2984500" y="4191000"/>
          <p14:tracePt t="82649" x="3041650" y="4203700"/>
          <p14:tracePt t="82666" x="3124200" y="4203700"/>
          <p14:tracePt t="82682" x="3168650" y="4197350"/>
          <p14:tracePt t="82699" x="3200400" y="4171950"/>
          <p14:tracePt t="82715" x="3219450" y="4146550"/>
          <p14:tracePt t="82732" x="3232150" y="4108450"/>
          <p14:tracePt t="82748" x="3232150" y="4076700"/>
          <p14:tracePt t="82765" x="3232150" y="4038600"/>
          <p14:tracePt t="82782" x="3225800" y="4000500"/>
          <p14:tracePt t="82798" x="3206750" y="3956050"/>
          <p14:tracePt t="82815" x="3187700" y="3930650"/>
          <p14:tracePt t="82832" x="3168650" y="3911600"/>
          <p14:tracePt t="82849" x="3143250" y="3905250"/>
          <p14:tracePt t="82851" x="3130550" y="3898900"/>
          <p14:tracePt t="82866" x="3092450" y="3886200"/>
          <p14:tracePt t="82882" x="3035300" y="3873500"/>
          <p14:tracePt t="82899" x="2984500" y="3873500"/>
          <p14:tracePt t="82915" x="2946400" y="3873500"/>
          <p14:tracePt t="82932" x="2927350" y="3873500"/>
          <p14:tracePt t="82948" x="2914650" y="3873500"/>
          <p14:tracePt t="83125" x="2908300" y="3873500"/>
          <p14:tracePt t="83139" x="2901950" y="3879850"/>
          <p14:tracePt t="83152" x="2895600" y="3886200"/>
          <p14:tracePt t="83169" x="2889250" y="3911600"/>
          <p14:tracePt t="83182" x="2882900" y="3943350"/>
          <p14:tracePt t="83199" x="2876550" y="3981450"/>
          <p14:tracePt t="83216" x="2876550" y="4006850"/>
          <p14:tracePt t="83232" x="2870200" y="4032250"/>
          <p14:tracePt t="83234" x="2870200" y="4044950"/>
          <p14:tracePt t="83248" x="2870200" y="4064000"/>
          <p14:tracePt t="83265" x="2870200" y="4114800"/>
          <p14:tracePt t="83282" x="2876550" y="4133850"/>
          <p14:tracePt t="83298" x="2889250" y="4146550"/>
          <p14:tracePt t="83315" x="2895600" y="4159250"/>
          <p14:tracePt t="83332" x="2914650" y="4165600"/>
          <p14:tracePt t="83349" x="2933700" y="4171950"/>
          <p14:tracePt t="83366" x="2959100" y="4171950"/>
          <p14:tracePt t="83382" x="2997200" y="4171950"/>
          <p14:tracePt t="83399" x="3054350" y="4165600"/>
          <p14:tracePt t="83403" x="3079750" y="4152900"/>
          <p14:tracePt t="83415" x="3111500" y="4140200"/>
          <p14:tracePt t="83432" x="3162300" y="4114800"/>
          <p14:tracePt t="83435" x="3175000" y="4102100"/>
          <p14:tracePt t="83448" x="3181350" y="4089400"/>
          <p14:tracePt t="83466" x="3200400" y="4051300"/>
          <p14:tracePt t="83482" x="3206750" y="4025900"/>
          <p14:tracePt t="83498" x="3206750" y="4000500"/>
          <p14:tracePt t="83515" x="3194050" y="3968750"/>
          <p14:tracePt t="83532" x="3175000" y="3949700"/>
          <p14:tracePt t="83548" x="3143250" y="3930650"/>
          <p14:tracePt t="83565" x="3092450" y="3911600"/>
          <p14:tracePt t="83582" x="3035300" y="3905250"/>
          <p14:tracePt t="83598" x="2984500" y="3905250"/>
          <p14:tracePt t="83615" x="2933700" y="3905250"/>
          <p14:tracePt t="83632" x="2895600" y="3905250"/>
          <p14:tracePt t="83634" x="2882900" y="3911600"/>
          <p14:tracePt t="83648" x="2870200" y="3917950"/>
          <p14:tracePt t="83665" x="2844800" y="3930650"/>
          <p14:tracePt t="83682" x="2832100" y="3949700"/>
          <p14:tracePt t="83698" x="2832100" y="3968750"/>
          <p14:tracePt t="83715" x="2832100" y="4000500"/>
          <p14:tracePt t="83732" x="2832100" y="4032250"/>
          <p14:tracePt t="83748" x="2832100" y="4083050"/>
          <p14:tracePt t="83765" x="2851150" y="4127500"/>
          <p14:tracePt t="83781" x="2882900" y="4159250"/>
          <p14:tracePt t="83798" x="2927350" y="4191000"/>
          <p14:tracePt t="83815" x="2990850" y="4229100"/>
          <p14:tracePt t="83831" x="3060700" y="4248150"/>
          <p14:tracePt t="83848" x="3124200" y="4260850"/>
          <p14:tracePt t="83865" x="3155950" y="4260850"/>
          <p14:tracePt t="83866" x="3162300" y="4260850"/>
          <p14:tracePt t="83882" x="3175000" y="4260850"/>
          <p14:tracePt t="83898" x="3194050" y="4260850"/>
          <p14:tracePt t="83915" x="3200400" y="4241800"/>
          <p14:tracePt t="83932" x="3200400" y="4210050"/>
          <p14:tracePt t="83948" x="3194050" y="4152900"/>
          <p14:tracePt t="83965" x="3168650" y="4102100"/>
          <p14:tracePt t="83981" x="3149600" y="4051300"/>
          <p14:tracePt t="83998" x="3124200" y="4019550"/>
          <p14:tracePt t="84015" x="3098800" y="3994150"/>
          <p14:tracePt t="84031" x="3086100" y="3975100"/>
          <p14:tracePt t="84035" x="3073400" y="3975100"/>
          <p14:tracePt t="84048" x="3054350" y="3968750"/>
          <p14:tracePt t="84065" x="3022600" y="3956050"/>
          <p14:tracePt t="84081" x="2959100" y="3949700"/>
          <p14:tracePt t="84098" x="2914650" y="3949700"/>
          <p14:tracePt t="84115" x="2870200" y="3949700"/>
          <p14:tracePt t="84132" x="2838450" y="3962400"/>
          <p14:tracePt t="84148" x="2819400" y="3981450"/>
          <p14:tracePt t="84165" x="2800350" y="4006850"/>
          <p14:tracePt t="84181" x="2787650" y="4032250"/>
          <p14:tracePt t="84198" x="2781300" y="4044950"/>
          <p14:tracePt t="84215" x="2781300" y="4070350"/>
          <p14:tracePt t="84231" x="2781300" y="4089400"/>
          <p14:tracePt t="84248" x="2787650" y="4114800"/>
          <p14:tracePt t="84250" x="2800350" y="4133850"/>
          <p14:tracePt t="84265" x="2813050" y="4146550"/>
          <p14:tracePt t="84281" x="2882900" y="4191000"/>
          <p14:tracePt t="84298" x="2940050" y="4210050"/>
          <p14:tracePt t="84315" x="3022600" y="4222750"/>
          <p14:tracePt t="84331" x="3079750" y="4222750"/>
          <p14:tracePt t="84348" x="3143250" y="4222750"/>
          <p14:tracePt t="84365" x="3181350" y="4203700"/>
          <p14:tracePt t="84381" x="3206750" y="4184650"/>
          <p14:tracePt t="84398" x="3225800" y="4152900"/>
          <p14:tracePt t="84415" x="3232150" y="4127500"/>
          <p14:tracePt t="84431" x="3232150" y="4089400"/>
          <p14:tracePt t="84448" x="3225800" y="4051300"/>
          <p14:tracePt t="84450" x="3213100" y="4032250"/>
          <p14:tracePt t="84465" x="3200400" y="4013200"/>
          <p14:tracePt t="84481" x="3162300" y="3962400"/>
          <p14:tracePt t="84498" x="3124200" y="3937000"/>
          <p14:tracePt t="84515" x="3092450" y="3917950"/>
          <p14:tracePt t="84531" x="3054350" y="3905250"/>
          <p14:tracePt t="84548" x="3028950" y="3905250"/>
          <p14:tracePt t="84564" x="3003550" y="3905250"/>
          <p14:tracePt t="84581" x="2971800" y="3905250"/>
          <p14:tracePt t="84598" x="2952750" y="3905250"/>
          <p14:tracePt t="84615" x="2927350" y="3911600"/>
          <p14:tracePt t="84631" x="2901950" y="3924300"/>
          <p14:tracePt t="84648" x="2882900" y="3949700"/>
          <p14:tracePt t="84665" x="2870200" y="3968750"/>
          <p14:tracePt t="84666" x="2857500" y="3981450"/>
          <p14:tracePt t="84682" x="2844800" y="4000500"/>
          <p14:tracePt t="84698" x="2844800" y="4013200"/>
          <p14:tracePt t="84715" x="2838450" y="4038600"/>
          <p14:tracePt t="84731" x="2838450" y="4051300"/>
          <p14:tracePt t="84748" x="2838450" y="4070350"/>
          <p14:tracePt t="84765" x="2838450" y="4083050"/>
          <p14:tracePt t="84781" x="2838450" y="4089400"/>
          <p14:tracePt t="84798" x="2838450" y="4108450"/>
          <p14:tracePt t="84815" x="2838450" y="4114800"/>
          <p14:tracePt t="84831" x="2857500" y="4146550"/>
          <p14:tracePt t="84834" x="2863850" y="4152900"/>
          <p14:tracePt t="84848" x="2870200" y="4159250"/>
          <p14:tracePt t="84865" x="2895600" y="4171950"/>
          <p14:tracePt t="84866" x="2901950" y="4178300"/>
          <p14:tracePt t="84881" x="2927350" y="4197350"/>
          <p14:tracePt t="84898" x="2940050" y="4203700"/>
          <p14:tracePt t="84915" x="2965450" y="4210050"/>
          <p14:tracePt t="84931" x="2971800" y="4210050"/>
          <p14:tracePt t="84948" x="2990850" y="4210050"/>
          <p14:tracePt t="84964" x="3022600" y="4210050"/>
          <p14:tracePt t="84981" x="3048000" y="4210050"/>
          <p14:tracePt t="84999" x="3073400" y="4203700"/>
          <p14:tracePt t="85015" x="3098800" y="4184650"/>
          <p14:tracePt t="85018" x="3111500" y="4171950"/>
          <p14:tracePt t="85031" x="3117850" y="4159250"/>
          <p14:tracePt t="85036" x="3124200" y="4140200"/>
          <p14:tracePt t="85050" x="3136900" y="4121150"/>
          <p14:tracePt t="85064" x="3143250" y="4108450"/>
          <p14:tracePt t="85081" x="3155950" y="4083050"/>
          <p14:tracePt t="85098" x="3155950" y="4070350"/>
          <p14:tracePt t="85115" x="3155950" y="4057650"/>
          <p14:tracePt t="85131" x="3155950" y="4044950"/>
          <p14:tracePt t="85148" x="3155950" y="4032250"/>
          <p14:tracePt t="85164" x="3149600" y="4019550"/>
          <p14:tracePt t="85181" x="3136900" y="4000500"/>
          <p14:tracePt t="85198" x="3136900" y="3987800"/>
          <p14:tracePt t="85214" x="3117850" y="3975100"/>
          <p14:tracePt t="85231" x="3105150" y="3956050"/>
          <p14:tracePt t="85234" x="3092450" y="3949700"/>
          <p14:tracePt t="85248" x="3079750" y="3943350"/>
          <p14:tracePt t="85264" x="3054350" y="3930650"/>
          <p14:tracePt t="85266" x="3041650" y="3924300"/>
          <p14:tracePt t="85282" x="3022600" y="3924300"/>
          <p14:tracePt t="85298" x="3009900" y="3924300"/>
          <p14:tracePt t="85315" x="3003550" y="3924300"/>
          <p14:tracePt t="85331" x="2984500" y="3924300"/>
          <p14:tracePt t="85348" x="2965450" y="3924300"/>
          <p14:tracePt t="85365" x="2946400" y="3924300"/>
          <p14:tracePt t="85381" x="2914650" y="3924300"/>
          <p14:tracePt t="85398" x="2889250" y="3930650"/>
          <p14:tracePt t="85415" x="2863850" y="3943350"/>
          <p14:tracePt t="85431" x="2844800" y="3956050"/>
          <p14:tracePt t="85434" x="2838450" y="3956050"/>
          <p14:tracePt t="85448" x="2832100" y="3962400"/>
          <p14:tracePt t="85464" x="2825750" y="3968750"/>
          <p14:tracePt t="85481" x="2819400" y="3987800"/>
          <p14:tracePt t="85498" x="2819400" y="3994150"/>
          <p14:tracePt t="85515" x="2819400" y="4006850"/>
          <p14:tracePt t="85531" x="2819400" y="4025900"/>
          <p14:tracePt t="85548" x="2819400" y="4032250"/>
          <p14:tracePt t="85564" x="2819400" y="4044950"/>
          <p14:tracePt t="85581" x="2825750" y="4057650"/>
          <p14:tracePt t="85598" x="2832100" y="4064000"/>
          <p14:tracePt t="85615" x="2838450" y="4064000"/>
          <p14:tracePt t="85631" x="2844800" y="4076700"/>
          <p14:tracePt t="85651" x="2857500" y="4083050"/>
          <p14:tracePt t="86002" x="0" y="0"/>
        </p14:tracePtLst>
        <p14:tracePtLst>
          <p14:tracePt t="86975" x="2470150" y="3898900"/>
          <p14:tracePt t="86996" x="2463800" y="3898900"/>
          <p14:tracePt t="87011" x="2457450" y="3898900"/>
          <p14:tracePt t="87026" x="2457450" y="3905250"/>
          <p14:tracePt t="87037" x="2451100" y="3917950"/>
          <p14:tracePt t="87050" x="2444750" y="3937000"/>
          <p14:tracePt t="87064" x="2438400" y="3949700"/>
          <p14:tracePt t="87080" x="2432050" y="3968750"/>
          <p14:tracePt t="87097" x="2432050" y="4006850"/>
          <p14:tracePt t="87114" x="2425700" y="4038600"/>
          <p14:tracePt t="87131" x="2425700" y="4051300"/>
          <p14:tracePt t="87147" x="2425700" y="4070350"/>
          <p14:tracePt t="87164" x="2425700" y="4095750"/>
          <p14:tracePt t="87181" x="2438400" y="4102100"/>
          <p14:tracePt t="87197" x="2444750" y="4114800"/>
          <p14:tracePt t="87214" x="2457450" y="4127500"/>
          <p14:tracePt t="87230" x="2470150" y="4133850"/>
          <p14:tracePt t="87247" x="2476500" y="4133850"/>
          <p14:tracePt t="87264" x="2489200" y="4133850"/>
          <p14:tracePt t="87280" x="2495550" y="4133850"/>
          <p14:tracePt t="87281" x="2508250" y="4133850"/>
          <p14:tracePt t="87297" x="2533650" y="4133850"/>
          <p14:tracePt t="87314" x="2552700" y="4127500"/>
          <p14:tracePt t="87330" x="2571750" y="4108450"/>
          <p14:tracePt t="87347" x="2584450" y="4089400"/>
          <p14:tracePt t="87364" x="2590800" y="4057650"/>
          <p14:tracePt t="87381" x="2597150" y="4032250"/>
          <p14:tracePt t="87397" x="2597150" y="4000500"/>
          <p14:tracePt t="87414" x="2590800" y="3981450"/>
          <p14:tracePt t="87430" x="2578100" y="3962400"/>
          <p14:tracePt t="87447" x="2571750" y="3949700"/>
          <p14:tracePt t="87464" x="2559050" y="3937000"/>
          <p14:tracePt t="87594" x="0" y="0"/>
        </p14:tracePtLst>
        <p14:tracePtLst>
          <p14:tracePt t="88123" x="2400300" y="3810000"/>
          <p14:tracePt t="88133" x="2400300" y="3816350"/>
          <p14:tracePt t="88147" x="2393950" y="3829050"/>
          <p14:tracePt t="88164" x="2393950" y="3848100"/>
          <p14:tracePt t="88180" x="2393950" y="3886200"/>
          <p14:tracePt t="88197" x="2393950" y="3924300"/>
          <p14:tracePt t="88213" x="2393950" y="3975100"/>
          <p14:tracePt t="88230" x="2393950" y="4038600"/>
          <p14:tracePt t="88247" x="2406650" y="4095750"/>
          <p14:tracePt t="88263" x="2425700" y="4140200"/>
          <p14:tracePt t="88280" x="2451100" y="4178300"/>
          <p14:tracePt t="88297" x="2470150" y="4197350"/>
          <p14:tracePt t="88298" x="2482850" y="4210050"/>
          <p14:tracePt t="88314" x="2514600" y="4222750"/>
          <p14:tracePt t="88330" x="2540000" y="4222750"/>
          <p14:tracePt t="88347" x="2565400" y="4222750"/>
          <p14:tracePt t="88363" x="2597150" y="4216400"/>
          <p14:tracePt t="88380" x="2616200" y="4191000"/>
          <p14:tracePt t="88397" x="2635250" y="4152900"/>
          <p14:tracePt t="88414" x="2647950" y="4108450"/>
          <p14:tracePt t="88430" x="2647950" y="4076700"/>
          <p14:tracePt t="88447" x="2647950" y="4032250"/>
          <p14:tracePt t="88464" x="2647950" y="3994150"/>
          <p14:tracePt t="88480" x="2641600" y="3968750"/>
          <p14:tracePt t="88482" x="2641600" y="3962400"/>
          <p14:tracePt t="88496" x="2635250" y="3943350"/>
          <p14:tracePt t="88513" x="2628900" y="3937000"/>
          <p14:tracePt t="88626" x="0" y="0"/>
        </p14:tracePtLst>
        <p14:tracePtLst>
          <p14:tracePt t="88981" x="2533650" y="4171950"/>
          <p14:tracePt t="89035" x="2533650" y="4178300"/>
          <p14:tracePt t="89050" x="2559050" y="4184650"/>
          <p14:tracePt t="89063" x="2584450" y="4191000"/>
          <p14:tracePt t="89080" x="2686050" y="4216400"/>
          <p14:tracePt t="89083" x="2736850" y="4222750"/>
          <p14:tracePt t="89098" x="2857500" y="4222750"/>
          <p14:tracePt t="89113" x="2984500" y="4222750"/>
          <p14:tracePt t="89130" x="3079750" y="4222750"/>
          <p14:tracePt t="89147" x="3130550" y="4222750"/>
          <p14:tracePt t="89163" x="3149600" y="4216400"/>
          <p14:tracePt t="89180" x="3162300" y="4191000"/>
          <p14:tracePt t="89196" x="3168650" y="4165600"/>
          <p14:tracePt t="89213" x="3175000" y="4140200"/>
          <p14:tracePt t="89230" x="3175000" y="4114800"/>
          <p14:tracePt t="89246" x="3175000" y="4089400"/>
          <p14:tracePt t="89263" x="3162300" y="4057650"/>
          <p14:tracePt t="89280" x="3136900" y="4025900"/>
          <p14:tracePt t="89283" x="3124200" y="4006850"/>
          <p14:tracePt t="89296" x="3111500" y="3994150"/>
          <p14:tracePt t="89313" x="3067050" y="3956050"/>
          <p14:tracePt t="89330" x="3028950" y="3930650"/>
          <p14:tracePt t="89346" x="2997200" y="3905250"/>
          <p14:tracePt t="89363" x="2952750" y="3879850"/>
          <p14:tracePt t="89380" x="2882900" y="3867150"/>
          <p14:tracePt t="89397" x="2813050" y="3854450"/>
          <p14:tracePt t="89414" x="2768600" y="3854450"/>
          <p14:tracePt t="89430" x="2711450" y="3854450"/>
          <p14:tracePt t="89447" x="2679700" y="3854450"/>
          <p14:tracePt t="89450" x="2654300" y="3854450"/>
          <p14:tracePt t="89464" x="2641600" y="3854450"/>
          <p14:tracePt t="89480" x="2597150" y="3867150"/>
          <p14:tracePt t="89483" x="2571750" y="3873500"/>
          <p14:tracePt t="89496" x="2546350" y="3879850"/>
          <p14:tracePt t="89513" x="2501900" y="3898900"/>
          <p14:tracePt t="89530" x="2476500" y="3911600"/>
          <p14:tracePt t="89546" x="2463800" y="3930650"/>
          <p14:tracePt t="89563" x="2451100" y="3949700"/>
          <p14:tracePt t="89580" x="2438400" y="3968750"/>
          <p14:tracePt t="89596" x="2432050" y="4000500"/>
          <p14:tracePt t="89613" x="2432050" y="4025900"/>
          <p14:tracePt t="89630" x="2432050" y="4057650"/>
          <p14:tracePt t="89647" x="2432050" y="4095750"/>
          <p14:tracePt t="89650" x="2438400" y="4102100"/>
          <p14:tracePt t="89663" x="2444750" y="4114800"/>
          <p14:tracePt t="89680" x="2470150" y="4140200"/>
          <p14:tracePt t="89697" x="2489200" y="4152900"/>
          <p14:tracePt t="89700" x="2508250" y="4159250"/>
          <p14:tracePt t="89714" x="2540000" y="4178300"/>
          <p14:tracePt t="89730" x="2590800" y="4197350"/>
          <p14:tracePt t="89746" x="2660650" y="4203700"/>
          <p14:tracePt t="89763" x="2724150" y="4203700"/>
          <p14:tracePt t="89780" x="2774950" y="4203700"/>
          <p14:tracePt t="89796" x="2800350" y="4191000"/>
          <p14:tracePt t="89813" x="2832100" y="4184650"/>
          <p14:tracePt t="89830" x="2857500" y="4159250"/>
          <p14:tracePt t="89846" x="2882900" y="4133850"/>
          <p14:tracePt t="89863" x="2895600" y="4108450"/>
          <p14:tracePt t="89866" x="2895600" y="4095750"/>
          <p14:tracePt t="89880" x="2901950" y="4083050"/>
          <p14:tracePt t="89897" x="2921000" y="4064000"/>
          <p14:tracePt t="89899" x="2927350" y="4051300"/>
          <p14:tracePt t="89915" x="2933700" y="4044950"/>
          <p14:tracePt t="89931" x="2940050" y="4032250"/>
          <p14:tracePt t="90051" x="2940050" y="4025900"/>
          <p14:tracePt t="90067" x="2946400" y="4013200"/>
          <p14:tracePt t="90092" x="2946400" y="4000500"/>
          <p14:tracePt t="90107" x="2946400" y="3975100"/>
          <p14:tracePt t="90117" x="2940050" y="3962400"/>
          <p14:tracePt t="90129" x="2921000" y="3937000"/>
          <p14:tracePt t="90147" x="2901950" y="3911600"/>
          <p14:tracePt t="90163" x="2863850" y="3886200"/>
          <p14:tracePt t="90180" x="2832100" y="3860800"/>
          <p14:tracePt t="90196" x="2781300" y="3854450"/>
          <p14:tracePt t="90213" x="2724150" y="3841750"/>
          <p14:tracePt t="90229" x="2686050" y="3841750"/>
          <p14:tracePt t="90246" x="2654300" y="3841750"/>
          <p14:tracePt t="90263" x="2635250" y="3841750"/>
          <p14:tracePt t="90279" x="2609850" y="3841750"/>
          <p14:tracePt t="90296" x="2584450" y="3841750"/>
          <p14:tracePt t="90298" x="2565400" y="3841750"/>
          <p14:tracePt t="90312" x="2552700" y="3848100"/>
          <p14:tracePt t="90329" x="2514600" y="3873500"/>
          <p14:tracePt t="90346" x="2482850" y="3886200"/>
          <p14:tracePt t="90362" x="2463800" y="3905250"/>
          <p14:tracePt t="90379" x="2444750" y="3924300"/>
          <p14:tracePt t="90396" x="2438400" y="3937000"/>
          <p14:tracePt t="90413" x="2425700" y="3943350"/>
          <p14:tracePt t="90430" x="2419350" y="3962400"/>
          <p14:tracePt t="90446" x="2419350" y="3981450"/>
          <p14:tracePt t="90463" x="2413000" y="4006850"/>
          <p14:tracePt t="90466" x="2413000" y="4025900"/>
          <p14:tracePt t="90479" x="2413000" y="4038600"/>
          <p14:tracePt t="90496" x="2413000" y="4076700"/>
          <p14:tracePt t="90513" x="2438400" y="4127500"/>
          <p14:tracePt t="90529" x="2470150" y="4159250"/>
          <p14:tracePt t="90546" x="2533650" y="4203700"/>
          <p14:tracePt t="90563" x="2616200" y="4248150"/>
          <p14:tracePt t="90579" x="2698750" y="4273550"/>
          <p14:tracePt t="90596" x="2768600" y="4292600"/>
          <p14:tracePt t="90613" x="2800350" y="4292600"/>
          <p14:tracePt t="90629" x="2832100" y="4292600"/>
          <p14:tracePt t="90647" x="2870200" y="4292600"/>
          <p14:tracePt t="90663" x="2921000" y="4267200"/>
          <p14:tracePt t="90667" x="2952750" y="4241800"/>
          <p14:tracePt t="90680" x="2978150" y="4222750"/>
          <p14:tracePt t="90696" x="3022600" y="4184650"/>
          <p14:tracePt t="90713" x="3054350" y="4121150"/>
          <p14:tracePt t="90729" x="3067050" y="4095750"/>
          <p14:tracePt t="90746" x="3073400" y="4070350"/>
          <p14:tracePt t="90763" x="3073400" y="4057650"/>
          <p14:tracePt t="90779" x="3073400" y="4038600"/>
          <p14:tracePt t="90796" x="3073400" y="4013200"/>
          <p14:tracePt t="90812" x="3073400" y="3987800"/>
          <p14:tracePt t="90829" x="3073400" y="3968750"/>
          <p14:tracePt t="90846" x="3060700" y="3949700"/>
          <p14:tracePt t="90862" x="3048000" y="3930650"/>
          <p14:tracePt t="90879" x="3022600" y="3911600"/>
          <p14:tracePt t="90897" x="2984500" y="3898900"/>
          <p14:tracePt t="90899" x="2952750" y="3886200"/>
          <p14:tracePt t="90913" x="2895600" y="3873500"/>
          <p14:tracePt t="90930" x="2857500" y="3867150"/>
          <p14:tracePt t="90946" x="2813050" y="3867150"/>
          <p14:tracePt t="90962" x="2781300" y="3867150"/>
          <p14:tracePt t="90979" x="2743200" y="3867150"/>
          <p14:tracePt t="90996" x="2711450" y="3867150"/>
          <p14:tracePt t="91012" x="2679700" y="3873500"/>
          <p14:tracePt t="91029" x="2641600" y="3879850"/>
          <p14:tracePt t="91046" x="2609850" y="3905250"/>
          <p14:tracePt t="91062" x="2571750" y="3930650"/>
          <p14:tracePt t="91079" x="2540000" y="3956050"/>
          <p14:tracePt t="91096" x="2520950" y="3981450"/>
          <p14:tracePt t="91098" x="2514600" y="4000500"/>
          <p14:tracePt t="91112" x="2508250" y="4013200"/>
          <p14:tracePt t="91129" x="2495550" y="4051300"/>
          <p14:tracePt t="91146" x="2495550" y="4064000"/>
          <p14:tracePt t="91163" x="2495550" y="4083050"/>
          <p14:tracePt t="91179" x="2501900" y="4108450"/>
          <p14:tracePt t="91196" x="2520950" y="4133850"/>
          <p14:tracePt t="91213" x="2565400" y="4159250"/>
          <p14:tracePt t="91229" x="2667000" y="4197350"/>
          <p14:tracePt t="91246" x="2813050" y="4229100"/>
          <p14:tracePt t="91262" x="2984500" y="4254500"/>
          <p14:tracePt t="91279" x="3111500" y="4254500"/>
          <p14:tracePt t="91296" x="3200400" y="4254500"/>
          <p14:tracePt t="91312" x="3225800" y="4241800"/>
          <p14:tracePt t="91329" x="3244850" y="4216400"/>
          <p14:tracePt t="91346" x="3257550" y="4191000"/>
          <p14:tracePt t="91362" x="3257550" y="4171950"/>
          <p14:tracePt t="91379" x="3257550" y="4127500"/>
          <p14:tracePt t="91396" x="3232150" y="4083050"/>
          <p14:tracePt t="91412" x="3200400" y="4038600"/>
          <p14:tracePt t="91429" x="3136900" y="3987800"/>
          <p14:tracePt t="91446" x="3067050" y="3956050"/>
          <p14:tracePt t="91462" x="3003550" y="3924300"/>
          <p14:tracePt t="91479" x="2959100" y="3911600"/>
          <p14:tracePt t="91496" x="2940050" y="3911600"/>
          <p14:tracePt t="91498" x="2921000" y="3911600"/>
          <p14:tracePt t="91512" x="2914650" y="3911600"/>
          <p14:tracePt t="91529" x="2870200" y="3911600"/>
          <p14:tracePt t="91545" x="2844800" y="3924300"/>
          <p14:tracePt t="91562" x="2819400" y="3949700"/>
          <p14:tracePt t="91579" x="2806700" y="3968750"/>
          <p14:tracePt t="91595" x="2794000" y="3987800"/>
          <p14:tracePt t="91612" x="2794000" y="4006850"/>
          <p14:tracePt t="91629" x="2794000" y="4025900"/>
          <p14:tracePt t="91646" x="2794000" y="4038600"/>
          <p14:tracePt t="91827" x="2800350" y="4044950"/>
          <p14:tracePt t="91842" x="0" y="0"/>
        </p14:tracePtLst>
        <p14:tracePtLst>
          <p14:tracePt t="93264" x="3403600" y="3956050"/>
          <p14:tracePt t="93278" x="3397250" y="3962400"/>
          <p14:tracePt t="93295" x="3397250" y="3975100"/>
          <p14:tracePt t="93312" x="3390900" y="3994150"/>
          <p14:tracePt t="93314" x="3390900" y="4000500"/>
          <p14:tracePt t="93328" x="3390900" y="4013200"/>
          <p14:tracePt t="93345" x="3409950" y="4064000"/>
          <p14:tracePt t="93362" x="3435350" y="4095750"/>
          <p14:tracePt t="93378" x="3467100" y="4114800"/>
          <p14:tracePt t="93395" x="3517900" y="4133850"/>
          <p14:tracePt t="93412" x="3549650" y="4146550"/>
          <p14:tracePt t="93429" x="3575050" y="4146550"/>
          <p14:tracePt t="93445" x="3587750" y="4146550"/>
          <p14:tracePt t="93462" x="3606800" y="4146550"/>
          <p14:tracePt t="93478" x="3613150" y="4127500"/>
          <p14:tracePt t="93495" x="3613150" y="4102100"/>
          <p14:tracePt t="93498" x="3613150" y="4095750"/>
          <p14:tracePt t="93512" x="3613150" y="4083050"/>
          <p14:tracePt t="93528" x="3613150" y="4064000"/>
          <p14:tracePt t="93531" x="3613150" y="4051300"/>
          <p14:tracePt t="93546" x="3606800" y="4032250"/>
          <p14:tracePt t="93562" x="3606800" y="4019550"/>
          <p14:tracePt t="93578" x="3594100" y="4006850"/>
          <p14:tracePt t="93595" x="3587750" y="3994150"/>
          <p14:tracePt t="93699" x="0" y="0"/>
        </p14:tracePtLst>
        <p14:tracePtLst>
          <p14:tracePt t="95927" x="1778000" y="3644900"/>
          <p14:tracePt t="95948" x="1778000" y="3676650"/>
          <p14:tracePt t="95962" x="1784350" y="3708400"/>
          <p14:tracePt t="95979" x="1797050" y="3740150"/>
          <p14:tracePt t="95994" x="1816100" y="3759200"/>
          <p14:tracePt t="96011" x="1841500" y="3784600"/>
          <p14:tracePt t="96028" x="1847850" y="3790950"/>
          <p14:tracePt t="96059" x="1854200" y="3790950"/>
          <p14:tracePt t="96074" x="1860550" y="3790950"/>
          <p14:tracePt t="96083" x="1866900" y="3790950"/>
          <p14:tracePt t="96100" x="1873250" y="3771900"/>
          <p14:tracePt t="96111" x="1879600" y="3759200"/>
          <p14:tracePt t="96127" x="1885950" y="3740150"/>
          <p14:tracePt t="96144" x="1885950" y="3727450"/>
          <p14:tracePt t="96161" x="1892300" y="3695700"/>
          <p14:tracePt t="96178" x="1892300" y="3683000"/>
          <p14:tracePt t="96211" x="1892300" y="3670300"/>
          <p14:tracePt t="96331" x="0" y="0"/>
        </p14:tracePtLst>
        <p14:tracePtLst>
          <p14:tracePt t="97634" x="3829050" y="3968750"/>
          <p14:tracePt t="97652" x="3816350" y="3968750"/>
          <p14:tracePt t="97668" x="3810000" y="3987800"/>
          <p14:tracePt t="97674" x="3803650" y="3994150"/>
          <p14:tracePt t="97682" x="3797300" y="4006850"/>
          <p14:tracePt t="97694" x="3797300" y="4019550"/>
          <p14:tracePt t="97711" x="3797300" y="4051300"/>
          <p14:tracePt t="97727" x="3797300" y="4076700"/>
          <p14:tracePt t="97730" x="3797300" y="4095750"/>
          <p14:tracePt t="97743" x="3797300" y="4102100"/>
          <p14:tracePt t="97760" x="3803650" y="4140200"/>
          <p14:tracePt t="97763" x="3810000" y="4152900"/>
          <p14:tracePt t="97777" x="3816350" y="4159250"/>
          <p14:tracePt t="97794" x="3829050" y="4178300"/>
          <p14:tracePt t="97810" x="3835400" y="4184650"/>
          <p14:tracePt t="97827" x="3841750" y="4184650"/>
          <p14:tracePt t="97860" x="3848100" y="4184650"/>
          <p14:tracePt t="97877" x="3854450" y="4184650"/>
          <p14:tracePt t="97893" x="3867150" y="4184650"/>
          <p14:tracePt t="97910" x="3873500" y="4165600"/>
          <p14:tracePt t="97927" x="3873500" y="4146550"/>
          <p14:tracePt t="97944" x="3873500" y="4127500"/>
          <p14:tracePt t="97946" x="3873500" y="4121150"/>
          <p14:tracePt t="97960" x="3873500" y="4108450"/>
          <p14:tracePt t="97977" x="3873500" y="4070350"/>
          <p14:tracePt t="97994" x="3873500" y="4051300"/>
          <p14:tracePt t="98010" x="3873500" y="4032250"/>
          <p14:tracePt t="98027" x="3873500" y="4019550"/>
          <p14:tracePt t="98043" x="3873500" y="4006850"/>
          <p14:tracePt t="98066" x="3873500" y="4000500"/>
          <p14:tracePt t="98100" x="3873500" y="3994150"/>
          <p14:tracePt t="98116" x="3873500" y="3987800"/>
          <p14:tracePt t="98122" x="3867150" y="3981450"/>
          <p14:tracePt t="98219" x="3860800" y="3975100"/>
          <p14:tracePt t="98244" x="3854450" y="3975100"/>
          <p14:tracePt t="98268" x="3848100" y="3975100"/>
          <p14:tracePt t="98282" x="3829050" y="3981450"/>
          <p14:tracePt t="98299" x="3810000" y="4000500"/>
          <p14:tracePt t="98319" x="3790950" y="4032250"/>
          <p14:tracePt t="98330" x="3778250" y="4057650"/>
          <p14:tracePt t="98343" x="3778250" y="4076700"/>
          <p14:tracePt t="98360" x="3778250" y="4095750"/>
          <p14:tracePt t="98377" x="3778250" y="4121150"/>
          <p14:tracePt t="98378" x="3778250" y="4140200"/>
          <p14:tracePt t="98394" x="3784600" y="4152900"/>
          <p14:tracePt t="98410" x="3790950" y="4159250"/>
          <p14:tracePt t="98444" x="3797300" y="4165600"/>
          <p14:tracePt t="98460" x="3803650" y="4165600"/>
          <p14:tracePt t="98478" x="3822700" y="4165600"/>
          <p14:tracePt t="98494" x="3841750" y="4165600"/>
          <p14:tracePt t="98510" x="3873500" y="4165600"/>
          <p14:tracePt t="98527" x="3873500" y="4159250"/>
          <p14:tracePt t="98531" x="3886200" y="4159250"/>
          <p14:tracePt t="98543" x="3892550" y="4152900"/>
          <p14:tracePt t="98560" x="3898900" y="4140200"/>
          <p14:tracePt t="98577" x="3898900" y="4133850"/>
          <p14:tracePt t="98593" x="3898900" y="4114800"/>
          <p14:tracePt t="98610" x="3898900" y="4108450"/>
          <p14:tracePt t="98627" x="3898900" y="4095750"/>
          <p14:tracePt t="98643" x="3898900" y="4089400"/>
          <p14:tracePt t="98938" x="0" y="0"/>
        </p14:tracePtLst>
        <p14:tracePtLst>
          <p14:tracePt t="99845" x="3810000" y="4006850"/>
          <p14:tracePt t="99892" x="3803650" y="4006850"/>
          <p14:tracePt t="99909" x="3803650" y="4019550"/>
          <p14:tracePt t="99926" x="3797300" y="4038600"/>
          <p14:tracePt t="99944" x="3797300" y="4057650"/>
          <p14:tracePt t="99947" x="3797300" y="4076700"/>
          <p14:tracePt t="99960" x="3797300" y="4083050"/>
          <p14:tracePt t="99977" x="3797300" y="4108450"/>
          <p14:tracePt t="99994" x="3797300" y="4127500"/>
          <p14:tracePt t="100027" x="3797300" y="4146550"/>
          <p14:tracePt t="100043" x="3810000" y="4146550"/>
          <p14:tracePt t="100060" x="3816350" y="4146550"/>
          <p14:tracePt t="100076" x="3822700" y="4146550"/>
          <p14:tracePt t="100093" x="3841750" y="4146550"/>
          <p14:tracePt t="100110" x="3860800" y="4146550"/>
          <p14:tracePt t="100126" x="3886200" y="4146550"/>
          <p14:tracePt t="100143" x="3905250" y="4140200"/>
          <p14:tracePt t="100146" x="3911600" y="4133850"/>
          <p14:tracePt t="100176" x="3924300" y="4121150"/>
          <p14:tracePt t="100194" x="3937000" y="4102100"/>
          <p14:tracePt t="100212" x="3937000" y="4095750"/>
          <p14:tracePt t="100228" x="3943350" y="4083050"/>
          <p14:tracePt t="100267" x="3943350" y="4076700"/>
          <p14:tracePt t="100307" x="3943350" y="4070350"/>
          <p14:tracePt t="100323" x="3943350" y="4064000"/>
          <p14:tracePt t="100346" x="3943350" y="4057650"/>
          <p14:tracePt t="100363" x="3943350" y="4051300"/>
          <p14:tracePt t="100379" x="3943350" y="4044950"/>
          <p14:tracePt t="100388" x="3943350" y="4038600"/>
          <p14:tracePt t="100420" x="3937000" y="4025900"/>
          <p14:tracePt t="100443" x="3930650" y="4013200"/>
          <p14:tracePt t="100466" x="3924300" y="4006850"/>
          <p14:tracePt t="100483" x="3911600" y="4000500"/>
          <p14:tracePt t="100508" x="3905250" y="4000500"/>
          <p14:tracePt t="100516" x="3898900" y="4000500"/>
          <p14:tracePt t="100531" x="3892550" y="4000500"/>
          <p14:tracePt t="100543" x="3886200" y="4000500"/>
          <p14:tracePt t="100560" x="3879850" y="4000500"/>
          <p14:tracePt t="100576" x="3873500" y="4000500"/>
          <p14:tracePt t="100593" x="3860800" y="4000500"/>
          <p14:tracePt t="100609" x="3848100" y="4006850"/>
          <p14:tracePt t="100626" x="3835400" y="4019550"/>
          <p14:tracePt t="100642" x="3829050" y="4038600"/>
          <p14:tracePt t="100659" x="3822700" y="4057650"/>
          <p14:tracePt t="100676" x="3822700" y="4076700"/>
          <p14:tracePt t="100693" x="3822700" y="4102100"/>
          <p14:tracePt t="100709" x="3822700" y="4121150"/>
          <p14:tracePt t="100726" x="3822700" y="4152900"/>
          <p14:tracePt t="100743" x="3835400" y="4159250"/>
          <p14:tracePt t="100759" x="3841750" y="4165600"/>
          <p14:tracePt t="100776" x="3860800" y="4171950"/>
          <p14:tracePt t="100792" x="3879850" y="4178300"/>
          <p14:tracePt t="100796" x="3886200" y="4178300"/>
          <p14:tracePt t="100809" x="3905250" y="4178300"/>
          <p14:tracePt t="100826" x="3924300" y="4178300"/>
          <p14:tracePt t="100842" x="3930650" y="4178300"/>
          <p14:tracePt t="100859" x="3949700" y="4178300"/>
          <p14:tracePt t="100876" x="3962400" y="4171950"/>
          <p14:tracePt t="100892" x="3975100" y="4152900"/>
          <p14:tracePt t="100909" x="3975100" y="4133850"/>
          <p14:tracePt t="100926" x="3975100" y="4114800"/>
          <p14:tracePt t="100943" x="3975100" y="4095750"/>
          <p14:tracePt t="100959" x="3962400" y="4083050"/>
          <p14:tracePt t="100976" x="3956050" y="4070350"/>
          <p14:tracePt t="101009" x="3937000" y="4057650"/>
          <p14:tracePt t="101250" x="0" y="0"/>
        </p14:tracePtLst>
        <p14:tracePtLst>
          <p14:tracePt t="101957" x="3422650" y="3924300"/>
          <p14:tracePt t="101995" x="3416300" y="3924300"/>
          <p14:tracePt t="102019" x="3416300" y="3930650"/>
          <p14:tracePt t="102031" x="3416300" y="3937000"/>
          <p14:tracePt t="102042" x="3416300" y="3949700"/>
          <p14:tracePt t="102059" x="3416300" y="3968750"/>
          <p14:tracePt t="102075" x="3422650" y="4000500"/>
          <p14:tracePt t="102092" x="3435350" y="4038600"/>
          <p14:tracePt t="102109" x="3454400" y="4083050"/>
          <p14:tracePt t="102125" x="3467100" y="4114800"/>
          <p14:tracePt t="102142" x="3479800" y="4152900"/>
          <p14:tracePt t="102159" x="3498850" y="4171950"/>
          <p14:tracePt t="102175" x="3524250" y="4197350"/>
          <p14:tracePt t="102178" x="3530600" y="4203700"/>
          <p14:tracePt t="102192" x="3543300" y="4216400"/>
          <p14:tracePt t="102209" x="3600450" y="4254500"/>
          <p14:tracePt t="102226" x="3644900" y="4273550"/>
          <p14:tracePt t="102242" x="3714750" y="4286250"/>
          <p14:tracePt t="102259" x="3778250" y="4286250"/>
          <p14:tracePt t="102275" x="3848100" y="4286250"/>
          <p14:tracePt t="102292" x="3905250" y="4279900"/>
          <p14:tracePt t="102309" x="3937000" y="4260850"/>
          <p14:tracePt t="102325" x="3949700" y="4241800"/>
          <p14:tracePt t="102342" x="3956050" y="4216400"/>
          <p14:tracePt t="102359" x="3956050" y="4184650"/>
          <p14:tracePt t="102375" x="3956050" y="4159250"/>
          <p14:tracePt t="102379" x="3956050" y="4152900"/>
          <p14:tracePt t="102392" x="3956050" y="4127500"/>
          <p14:tracePt t="102409" x="3943350" y="4089400"/>
          <p14:tracePt t="102411" x="3930650" y="4076700"/>
          <p14:tracePt t="102425" x="3917950" y="4057650"/>
          <p14:tracePt t="102442" x="3905250" y="4038600"/>
          <p14:tracePt t="102459" x="3892550" y="4019550"/>
          <p14:tracePt t="102476" x="3873500" y="4013200"/>
          <p14:tracePt t="102492" x="3854450" y="3994150"/>
          <p14:tracePt t="102509" x="3841750" y="3987800"/>
          <p14:tracePt t="102526" x="3816350" y="3975100"/>
          <p14:tracePt t="102542" x="3810000" y="3962400"/>
          <p14:tracePt t="102558" x="3803650" y="3962400"/>
          <p14:tracePt t="102575" x="3790950" y="3962400"/>
          <p14:tracePt t="102592" x="3784600" y="3962400"/>
          <p14:tracePt t="102608" x="3778250" y="3962400"/>
          <p14:tracePt t="102625" x="3752850" y="3962400"/>
          <p14:tracePt t="102642" x="3733800" y="3962400"/>
          <p14:tracePt t="102658" x="3714750" y="3962400"/>
          <p14:tracePt t="102675" x="3695700" y="3962400"/>
          <p14:tracePt t="102692" x="3676650" y="3962400"/>
          <p14:tracePt t="102709" x="3663950" y="3962400"/>
          <p14:tracePt t="102725" x="3644900" y="3968750"/>
          <p14:tracePt t="102742" x="3625850" y="3981450"/>
          <p14:tracePt t="102759" x="3619500" y="3987800"/>
          <p14:tracePt t="102775" x="3606800" y="4006850"/>
          <p14:tracePt t="102792" x="3600450" y="4032250"/>
          <p14:tracePt t="102808" x="3600450" y="4044950"/>
          <p14:tracePt t="102825" x="3600450" y="4076700"/>
          <p14:tracePt t="102842" x="3600450" y="4089400"/>
          <p14:tracePt t="102858" x="3600450" y="4102100"/>
          <p14:tracePt t="102875" x="3600450" y="4127500"/>
          <p14:tracePt t="102892" x="3619500" y="4146550"/>
          <p14:tracePt t="102908" x="3638550" y="4165600"/>
          <p14:tracePt t="102925" x="3663950" y="4178300"/>
          <p14:tracePt t="102942" x="3689350" y="4191000"/>
          <p14:tracePt t="102958" x="3721100" y="4203700"/>
          <p14:tracePt t="102975" x="3752850" y="4210050"/>
          <p14:tracePt t="102992" x="3790950" y="4210050"/>
          <p14:tracePt t="102994" x="3810000" y="4210050"/>
          <p14:tracePt t="103008" x="3835400" y="4210050"/>
          <p14:tracePt t="103025" x="3892550" y="4210050"/>
          <p14:tracePt t="103042" x="3917950" y="4197350"/>
          <p14:tracePt t="103058" x="3924300" y="4191000"/>
          <p14:tracePt t="103075" x="3937000" y="4165600"/>
          <p14:tracePt t="103092" x="3943350" y="4146550"/>
          <p14:tracePt t="103108" x="3943350" y="4127500"/>
          <p14:tracePt t="103125" x="3943350" y="4108450"/>
          <p14:tracePt t="103141" x="3943350" y="4070350"/>
          <p14:tracePt t="103158" x="3930650" y="4038600"/>
          <p14:tracePt t="103175" x="3905250" y="4000500"/>
          <p14:tracePt t="103191" x="3867150" y="3968750"/>
          <p14:tracePt t="103208" x="3835400" y="3949700"/>
          <p14:tracePt t="103225" x="3784600" y="3924300"/>
          <p14:tracePt t="103242" x="3771900" y="3917950"/>
          <p14:tracePt t="103258" x="3752850" y="3911600"/>
          <p14:tracePt t="103275" x="3727450" y="3905250"/>
          <p14:tracePt t="103291" x="3695700" y="3905250"/>
          <p14:tracePt t="103308" x="3663950" y="3905250"/>
          <p14:tracePt t="103325" x="3625850" y="3911600"/>
          <p14:tracePt t="103342" x="3587750" y="3930650"/>
          <p14:tracePt t="103358" x="3549650" y="3949700"/>
          <p14:tracePt t="103375" x="3524250" y="3968750"/>
          <p14:tracePt t="103391" x="3498850" y="3987800"/>
          <p14:tracePt t="103408" x="3479800" y="4006850"/>
          <p14:tracePt t="103410" x="3473450" y="4013200"/>
          <p14:tracePt t="103425" x="3467100" y="4025900"/>
          <p14:tracePt t="103441" x="3460750" y="4057650"/>
          <p14:tracePt t="103458" x="3460750" y="4070350"/>
          <p14:tracePt t="103475" x="3460750" y="4089400"/>
          <p14:tracePt t="103491" x="3460750" y="4108450"/>
          <p14:tracePt t="103508" x="3460750" y="4114800"/>
          <p14:tracePt t="103525" x="3460750" y="4127500"/>
          <p14:tracePt t="103541" x="3467100" y="4146550"/>
          <p14:tracePt t="103558" x="3492500" y="4152900"/>
          <p14:tracePt t="103575" x="3536950" y="4178300"/>
          <p14:tracePt t="103591" x="3606800" y="4203700"/>
          <p14:tracePt t="103608" x="3708400" y="4222750"/>
          <p14:tracePt t="103610" x="3752850" y="4229100"/>
          <p14:tracePt t="103625" x="3784600" y="4229100"/>
          <p14:tracePt t="103641" x="3854450" y="4229100"/>
          <p14:tracePt t="103658" x="3886200" y="4229100"/>
          <p14:tracePt t="103675" x="3905250" y="4222750"/>
          <p14:tracePt t="103691" x="3917950" y="4203700"/>
          <p14:tracePt t="103709" x="3937000" y="4184650"/>
          <p14:tracePt t="103725" x="3949700" y="4165600"/>
          <p14:tracePt t="103742" x="3962400" y="4133850"/>
          <p14:tracePt t="103758" x="3962400" y="4102100"/>
          <p14:tracePt t="103775" x="3968750" y="4076700"/>
          <p14:tracePt t="103791" x="3975100" y="4044950"/>
          <p14:tracePt t="103795" x="3975100" y="4032250"/>
          <p14:tracePt t="103808" x="3975100" y="4025900"/>
          <p14:tracePt t="103825" x="3975100" y="4006850"/>
          <p14:tracePt t="103841" x="3975100" y="3968750"/>
          <p14:tracePt t="103858" x="3962400" y="3956050"/>
          <p14:tracePt t="103875" x="3949700" y="3949700"/>
          <p14:tracePt t="103891" x="3917950" y="3937000"/>
          <p14:tracePt t="103908" x="3879850" y="3930650"/>
          <p14:tracePt t="103925" x="3816350" y="3930650"/>
          <p14:tracePt t="103941" x="3740150" y="3930650"/>
          <p14:tracePt t="103959" x="3676650" y="3930650"/>
          <p14:tracePt t="103975" x="3625850" y="3930650"/>
          <p14:tracePt t="103978" x="3606800" y="3930650"/>
          <p14:tracePt t="103992" x="3594100" y="3930650"/>
          <p14:tracePt t="104008" x="3562350" y="3930650"/>
          <p14:tracePt t="104025" x="3543300" y="3930650"/>
          <p14:tracePt t="104027" x="3530600" y="3937000"/>
          <p14:tracePt t="104041" x="3517900" y="3943350"/>
          <p14:tracePt t="104058" x="3505200" y="3956050"/>
          <p14:tracePt t="104075" x="3492500" y="3962400"/>
          <p14:tracePt t="104091" x="3486150" y="3981450"/>
          <p14:tracePt t="104108" x="3473450" y="4006850"/>
          <p14:tracePt t="104125" x="3467100" y="4019550"/>
          <p14:tracePt t="104141" x="3467100" y="4032250"/>
          <p14:tracePt t="104158" x="3467100" y="4051300"/>
          <p14:tracePt t="104174" x="3467100" y="4057650"/>
          <p14:tracePt t="104191" x="3479800" y="4083050"/>
          <p14:tracePt t="104208" x="3498850" y="4102100"/>
          <p14:tracePt t="104210" x="3511550" y="4114800"/>
          <p14:tracePt t="104225" x="3530600" y="4127500"/>
          <p14:tracePt t="104242" x="3606800" y="4159250"/>
          <p14:tracePt t="104258" x="3708400" y="4184650"/>
          <p14:tracePt t="104275" x="3803650" y="4191000"/>
          <p14:tracePt t="104291" x="3898900" y="4191000"/>
          <p14:tracePt t="104308" x="3956050" y="4184650"/>
          <p14:tracePt t="104325" x="3968750" y="4165600"/>
          <p14:tracePt t="104341" x="3975100" y="4152900"/>
          <p14:tracePt t="104358" x="3975100" y="4127500"/>
          <p14:tracePt t="104375" x="3975100" y="4083050"/>
          <p14:tracePt t="104391" x="3962400" y="4051300"/>
          <p14:tracePt t="104408" x="3930650" y="4013200"/>
          <p14:tracePt t="104410" x="3917950" y="3994150"/>
          <p14:tracePt t="104424" x="3898900" y="3981450"/>
          <p14:tracePt t="104441" x="3848100" y="3949700"/>
          <p14:tracePt t="104458" x="3829050" y="3937000"/>
          <p14:tracePt t="104475" x="3816350" y="3930650"/>
          <p14:tracePt t="104491" x="3810000" y="3930650"/>
          <p14:tracePt t="104508" x="3790950" y="3930650"/>
          <p14:tracePt t="104524" x="3759200" y="3943350"/>
          <p14:tracePt t="104541" x="3733800" y="3968750"/>
          <p14:tracePt t="104558" x="3702050" y="3987800"/>
          <p14:tracePt t="104574" x="3683000" y="4013200"/>
          <p14:tracePt t="104591" x="3683000" y="4025900"/>
          <p14:tracePt t="104608" x="3683000" y="4044950"/>
          <p14:tracePt t="104610" x="3683000" y="4057650"/>
          <p14:tracePt t="104624" x="3683000" y="4076700"/>
          <p14:tracePt t="104641" x="3721100" y="4102100"/>
          <p14:tracePt t="104658" x="3746500" y="4114800"/>
          <p14:tracePt t="104674" x="3784600" y="4121150"/>
          <p14:tracePt t="104691" x="3816350" y="4121150"/>
          <p14:tracePt t="104708" x="3841750" y="4121150"/>
          <p14:tracePt t="104725" x="3854450" y="4108450"/>
          <p14:tracePt t="104742" x="3860800" y="4095750"/>
          <p14:tracePt t="104759" x="3860800" y="4083050"/>
          <p14:tracePt t="104775" x="3860800" y="4070350"/>
          <p14:tracePt t="104778" x="3860800" y="4051300"/>
          <p14:tracePt t="104791" x="3854450" y="4038600"/>
          <p14:tracePt t="104808" x="3835400" y="4019550"/>
          <p14:tracePt t="104811" x="3816350" y="4006850"/>
          <p14:tracePt t="104824" x="3797300" y="4000500"/>
          <p14:tracePt t="104842" x="3746500" y="3981450"/>
          <p14:tracePt t="104858" x="3740150" y="3981450"/>
          <p14:tracePt t="104874" x="3727450" y="3981450"/>
          <p14:tracePt t="104891" x="3721100" y="3981450"/>
          <p14:tracePt t="104908" x="3702050" y="3981450"/>
          <p14:tracePt t="104924" x="3683000" y="3987800"/>
          <p14:tracePt t="104941" x="3676650" y="3994150"/>
          <p14:tracePt t="104958" x="3663950" y="3994150"/>
          <p14:tracePt t="104975" x="3657600" y="4000500"/>
          <p14:tracePt t="104991" x="3644900" y="4006850"/>
          <p14:tracePt t="105008" x="3632200" y="4013200"/>
          <p14:tracePt t="105025" x="3632200" y="4025900"/>
          <p14:tracePt t="105041" x="3632200" y="4032250"/>
          <p14:tracePt t="105058" x="3632200" y="4044950"/>
          <p14:tracePt t="105075" x="3632200" y="4051300"/>
          <p14:tracePt t="105091" x="3632200" y="4070350"/>
          <p14:tracePt t="105108" x="3657600" y="4089400"/>
          <p14:tracePt t="105124" x="3676650" y="4102100"/>
          <p14:tracePt t="105141" x="3689350" y="4108450"/>
          <p14:tracePt t="105158" x="3695700" y="4108450"/>
          <p14:tracePt t="105290" x="0" y="0"/>
        </p14:tracePtLst>
        <p14:tracePtLst>
          <p14:tracePt t="105806" x="2755900" y="3917950"/>
          <p14:tracePt t="105821" x="2749550" y="3917950"/>
          <p14:tracePt t="105835" x="2736850" y="3924300"/>
          <p14:tracePt t="105848" x="2730500" y="3924300"/>
          <p14:tracePt t="105858" x="2711450" y="3937000"/>
          <p14:tracePt t="105874" x="2698750" y="3962400"/>
          <p14:tracePt t="105891" x="2679700" y="3987800"/>
          <p14:tracePt t="105907" x="2667000" y="4025900"/>
          <p14:tracePt t="105924" x="2667000" y="4044950"/>
          <p14:tracePt t="105941" x="2667000" y="4064000"/>
          <p14:tracePt t="105958" x="2667000" y="4089400"/>
          <p14:tracePt t="105975" x="2692400" y="4108450"/>
          <p14:tracePt t="105979" x="2711450" y="4114800"/>
          <p14:tracePt t="105991" x="2730500" y="4121150"/>
          <p14:tracePt t="106008" x="2781300" y="4127500"/>
          <p14:tracePt t="106025" x="2851150" y="4127500"/>
          <p14:tracePt t="106027" x="2895600" y="4127500"/>
          <p14:tracePt t="106042" x="2978150" y="4102100"/>
          <p14:tracePt t="106058" x="3003550" y="4076700"/>
          <p14:tracePt t="106075" x="3016250" y="4038600"/>
          <p14:tracePt t="106091" x="3016250" y="4013200"/>
          <p14:tracePt t="106107" x="3016250" y="3975100"/>
          <p14:tracePt t="106124" x="3009900" y="3937000"/>
          <p14:tracePt t="106141" x="2997200" y="3905250"/>
          <p14:tracePt t="106157" x="2965450" y="3886200"/>
          <p14:tracePt t="106174" x="2940050" y="3873500"/>
          <p14:tracePt t="106191" x="2914650" y="3860800"/>
          <p14:tracePt t="106207" x="2908300" y="3860800"/>
          <p14:tracePt t="106244" x="2901950" y="3860800"/>
          <p14:tracePt t="106306" x="0" y="0"/>
        </p14:tracePtLst>
        <p14:tracePtLst>
          <p14:tracePt t="107773" x="3448050" y="3930650"/>
          <p14:tracePt t="107810" x="3441700" y="3930650"/>
          <p14:tracePt t="107827" x="3441700" y="3937000"/>
          <p14:tracePt t="107835" x="3441700" y="3949700"/>
          <p14:tracePt t="107842" x="3441700" y="3962400"/>
          <p14:tracePt t="107857" x="3441700" y="3968750"/>
          <p14:tracePt t="107873" x="3441700" y="4006850"/>
          <p14:tracePt t="107890" x="3441700" y="4051300"/>
          <p14:tracePt t="107907" x="3454400" y="4089400"/>
          <p14:tracePt t="107924" x="3473450" y="4127500"/>
          <p14:tracePt t="107940" x="3498850" y="4152900"/>
          <p14:tracePt t="107957" x="3530600" y="4184650"/>
          <p14:tracePt t="107973" x="3581400" y="4210050"/>
          <p14:tracePt t="107991" x="3657600" y="4241800"/>
          <p14:tracePt t="107995" x="3689350" y="4248150"/>
          <p14:tracePt t="108007" x="3727450" y="4254500"/>
          <p14:tracePt t="108024" x="3771900" y="4254500"/>
          <p14:tracePt t="108026" x="3790950" y="4254500"/>
          <p14:tracePt t="108041" x="3797300" y="4254500"/>
          <p14:tracePt t="108058" x="3822700" y="4254500"/>
          <p14:tracePt t="108074" x="3835400" y="4241800"/>
          <p14:tracePt t="108090" x="3848100" y="4216400"/>
          <p14:tracePt t="108107" x="3854450" y="4197350"/>
          <p14:tracePt t="108123" x="3867150" y="4171950"/>
          <p14:tracePt t="108140" x="3879850" y="4146550"/>
          <p14:tracePt t="108157" x="3886200" y="4121150"/>
          <p14:tracePt t="108173" x="3886200" y="4095750"/>
          <p14:tracePt t="108190" x="3886200" y="4076700"/>
          <p14:tracePt t="108207" x="3892550" y="4064000"/>
          <p14:tracePt t="108223" x="3892550" y="4051300"/>
          <p14:tracePt t="108241" x="3892550" y="4032250"/>
          <p14:tracePt t="108258" x="3892550" y="4000500"/>
          <p14:tracePt t="108260" x="3886200" y="3987800"/>
          <p14:tracePt t="108274" x="3860800" y="3968750"/>
          <p14:tracePt t="108290" x="3835400" y="3943350"/>
          <p14:tracePt t="108307" x="3778250" y="3917950"/>
          <p14:tracePt t="108324" x="3702050" y="3898900"/>
          <p14:tracePt t="108340" x="3613150" y="3879850"/>
          <p14:tracePt t="108357" x="3530600" y="3860800"/>
          <p14:tracePt t="108373" x="3498850" y="3860800"/>
          <p14:tracePt t="108390" x="3473450" y="3860800"/>
          <p14:tracePt t="108407" x="3448050" y="3860800"/>
          <p14:tracePt t="108410" x="3441700" y="3860800"/>
          <p14:tracePt t="108423" x="3422650" y="3860800"/>
          <p14:tracePt t="108440" x="3397250" y="3873500"/>
          <p14:tracePt t="108442" x="3384550" y="3879850"/>
          <p14:tracePt t="108457" x="3365500" y="3892550"/>
          <p14:tracePt t="108474" x="3340100" y="3924300"/>
          <p14:tracePt t="108491" x="3314700" y="3962400"/>
          <p14:tracePt t="108507" x="3302000" y="4006850"/>
          <p14:tracePt t="108524" x="3295650" y="4044950"/>
          <p14:tracePt t="108540" x="3295650" y="4095750"/>
          <p14:tracePt t="108557" x="3302000" y="4146550"/>
          <p14:tracePt t="108573" x="3314700" y="4165600"/>
          <p14:tracePt t="108591" x="3327400" y="4178300"/>
          <p14:tracePt t="108607" x="3359150" y="4191000"/>
          <p14:tracePt t="108623" x="3403600" y="4203700"/>
          <p14:tracePt t="108640" x="3479800" y="4216400"/>
          <p14:tracePt t="108642" x="3524250" y="4222750"/>
          <p14:tracePt t="108657" x="3556000" y="4222750"/>
          <p14:tracePt t="108673" x="3657600" y="4222750"/>
          <p14:tracePt t="108690" x="3708400" y="4216400"/>
          <p14:tracePt t="108707" x="3733800" y="4210050"/>
          <p14:tracePt t="108724" x="3765550" y="4191000"/>
          <p14:tracePt t="108740" x="3784600" y="4171950"/>
          <p14:tracePt t="108757" x="3790950" y="4146550"/>
          <p14:tracePt t="108774" x="3803650" y="4127500"/>
          <p14:tracePt t="108790" x="3810000" y="4102100"/>
          <p14:tracePt t="108807" x="3810000" y="4083050"/>
          <p14:tracePt t="108824" x="3810000" y="4070350"/>
          <p14:tracePt t="108840" x="3810000" y="4064000"/>
          <p14:tracePt t="109091" x="0" y="0"/>
        </p14:tracePtLst>
        <p14:tracePtLst>
          <p14:tracePt t="110004" x="3028950" y="4241800"/>
          <p14:tracePt t="110012" x="2933700" y="4222750"/>
          <p14:tracePt t="110023" x="2851150" y="4203700"/>
          <p14:tracePt t="110040" x="2749550" y="4184650"/>
          <p14:tracePt t="110057" x="2717800" y="4178300"/>
          <p14:tracePt t="110073" x="2711450" y="4178300"/>
          <p14:tracePt t="110089" x="2698750" y="4171950"/>
          <p14:tracePt t="110202" x="0" y="0"/>
        </p14:tracePtLst>
        <p14:tracePtLst>
          <p14:tracePt t="110725" x="2863850" y="4127500"/>
          <p14:tracePt t="110861" x="2876550" y="4127500"/>
          <p14:tracePt t="110875" x="2952750" y="4127500"/>
          <p14:tracePt t="110875" x="0" y="0"/>
        </p14:tracePtLst>
        <p14:tracePtLst>
          <p14:tracePt t="111134" x="3479800" y="4121150"/>
          <p14:tracePt t="111227" x="0" y="0"/>
        </p14:tracePtLst>
        <p14:tracePtLst>
          <p14:tracePt t="111478" x="3752850" y="4108450"/>
          <p14:tracePt t="111587" x="0" y="0"/>
        </p14:tracePtLst>
        <p14:tracePtLst>
          <p14:tracePt t="112917" x="2165350" y="4178300"/>
          <p14:tracePt t="113058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赋值与强制类型转换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7242" y="1877770"/>
            <a:ext cx="11035131" cy="424619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将值赋值给较大取值范围的变量时，自动进行类型转换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byte &lt; char &lt; short &lt; int &lt; long &lt; float &lt; double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将值赋值给较小取值范围的变量时，必须使用</a:t>
            </a:r>
            <a:r>
              <a:rPr lang="zh-CN" altLang="en-US" sz="2400" u="sng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强制类型转换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(type casting)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语法：</a:t>
            </a:r>
          </a:p>
          <a:p>
            <a:pPr marL="469900"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variableName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 f = (float)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		// 10.1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,double &gt; float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)f;			// 10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int j = (int)-f;			// -10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double d = 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自动进行类型转换：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型字面量，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 &lt; double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163"/>
    </mc:Choice>
    <mc:Fallback xmlns="">
      <p:transition spd="slow" advTm="263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33697" x="1606550" y="2838450"/>
          <p14:tracePt t="33763" x="1809750" y="2838450"/>
          <p14:tracePt t="33785" x="2178050" y="2838450"/>
          <p14:tracePt t="33793" x="2374900" y="2838450"/>
          <p14:tracePt t="33810" x="2806700" y="2838450"/>
          <p14:tracePt t="33826" x="3175000" y="2838450"/>
          <p14:tracePt t="33843" x="3409950" y="2838450"/>
          <p14:tracePt t="33860" x="3568700" y="2838450"/>
          <p14:tracePt t="33876" x="3683000" y="2838450"/>
          <p14:tracePt t="33893" x="3771900" y="2838450"/>
          <p14:tracePt t="33895" x="3803650" y="2838450"/>
          <p14:tracePt t="33910" x="3829050" y="2838450"/>
          <p14:tracePt t="33926" x="3860800" y="2838450"/>
          <p14:tracePt t="33943" x="3867150" y="2838450"/>
          <p14:tracePt t="34969" x="3873500" y="2838450"/>
          <p14:tracePt t="34977" x="3879850" y="2838450"/>
          <p14:tracePt t="35009" x="3886200" y="2838450"/>
          <p14:tracePt t="35018" x="3892550" y="2838450"/>
          <p14:tracePt t="35026" x="3898900" y="2838450"/>
          <p14:tracePt t="35048" x="3911600" y="2838450"/>
          <p14:tracePt t="35060" x="3917950" y="2838450"/>
          <p14:tracePt t="35076" x="3937000" y="2838450"/>
          <p14:tracePt t="35093" x="3956050" y="2838450"/>
          <p14:tracePt t="35096" x="3962400" y="2838450"/>
          <p14:tracePt t="35110" x="3975100" y="2838450"/>
          <p14:tracePt t="35127" x="4013200" y="2838450"/>
          <p14:tracePt t="35143" x="4032250" y="2838450"/>
          <p14:tracePt t="35159" x="4051300" y="2838450"/>
          <p14:tracePt t="35176" x="4070350" y="2838450"/>
          <p14:tracePt t="35209" x="4076700" y="2838450"/>
          <p14:tracePt t="35320" x="4083050" y="2838450"/>
          <p14:tracePt t="35352" x="4089400" y="2838450"/>
          <p14:tracePt t="35361" x="4095750" y="2838450"/>
          <p14:tracePt t="35369" x="4102100" y="2838450"/>
          <p14:tracePt t="35385" x="4108450" y="2838450"/>
          <p14:tracePt t="35393" x="4114800" y="2838450"/>
          <p14:tracePt t="35410" x="4133850" y="2838450"/>
          <p14:tracePt t="35426" x="4152900" y="2838450"/>
          <p14:tracePt t="35432" x="4165600" y="2838450"/>
          <p14:tracePt t="35443" x="4178300" y="2838450"/>
          <p14:tracePt t="35460" x="4216400" y="2838450"/>
          <p14:tracePt t="35476" x="4248150" y="2838450"/>
          <p14:tracePt t="35480" x="4267200" y="2838450"/>
          <p14:tracePt t="35493" x="4279900" y="2838450"/>
          <p14:tracePt t="35509" x="4318000" y="2838450"/>
          <p14:tracePt t="35526" x="4362450" y="2838450"/>
          <p14:tracePt t="35543" x="4381500" y="2838450"/>
          <p14:tracePt t="35559" x="4387850" y="2838450"/>
          <p14:tracePt t="35576" x="4400550" y="2838450"/>
          <p14:tracePt t="35593" x="4419600" y="2838450"/>
          <p14:tracePt t="35609" x="4432300" y="2838450"/>
          <p14:tracePt t="35626" x="4445000" y="2838450"/>
          <p14:tracePt t="35643" x="4457700" y="2838450"/>
          <p14:tracePt t="35659" x="4464050" y="2838450"/>
          <p14:tracePt t="35676" x="4470400" y="2838450"/>
          <p14:tracePt t="35712" x="4476750" y="2838450"/>
          <p14:tracePt t="35752" x="4483100" y="2838450"/>
          <p14:tracePt t="35785" x="4489450" y="2838450"/>
          <p14:tracePt t="35793" x="4495800" y="2838450"/>
          <p14:tracePt t="35801" x="4502150" y="2838450"/>
          <p14:tracePt t="35817" x="4508500" y="2838450"/>
          <p14:tracePt t="35826" x="4514850" y="2838450"/>
          <p14:tracePt t="35842" x="4527550" y="2838450"/>
          <p14:tracePt t="35859" x="4552950" y="2838450"/>
          <p14:tracePt t="35876" x="4584700" y="2838450"/>
          <p14:tracePt t="35879" x="4591050" y="2838450"/>
          <p14:tracePt t="35893" x="4610100" y="2838450"/>
          <p14:tracePt t="35909" x="4629150" y="2838450"/>
          <p14:tracePt t="35913" x="4641850" y="2838450"/>
          <p14:tracePt t="35928" x="4654550" y="2838450"/>
          <p14:tracePt t="35943" x="4667250" y="2838450"/>
          <p14:tracePt t="35959" x="4679950" y="2838450"/>
          <p14:tracePt t="35976" x="4699000" y="2838450"/>
          <p14:tracePt t="35992" x="4730750" y="2844800"/>
          <p14:tracePt t="36009" x="4743450" y="2844800"/>
          <p14:tracePt t="36026" x="4762500" y="2844800"/>
          <p14:tracePt t="36043" x="4794250" y="2851150"/>
          <p14:tracePt t="36059" x="4800600" y="2851150"/>
          <p14:tracePt t="36076" x="4819650" y="2851150"/>
          <p14:tracePt t="36093" x="4845050" y="2851150"/>
          <p14:tracePt t="36095" x="4851400" y="2851150"/>
          <p14:tracePt t="36109" x="4864100" y="2851150"/>
          <p14:tracePt t="36126" x="4876800" y="2851150"/>
          <p14:tracePt t="36143" x="4889500" y="2851150"/>
          <p14:tracePt t="36159" x="4895850" y="2851150"/>
          <p14:tracePt t="36176" x="4902200" y="2851150"/>
          <p14:tracePt t="36192" x="4914900" y="2851150"/>
          <p14:tracePt t="36209" x="4921250" y="2851150"/>
          <p14:tracePt t="36226" x="4933950" y="2851150"/>
          <p14:tracePt t="36242" x="4940300" y="2851150"/>
          <p14:tracePt t="36259" x="4946650" y="2851150"/>
          <p14:tracePt t="36276" x="4959350" y="2857500"/>
          <p14:tracePt t="36292" x="4965700" y="2857500"/>
          <p14:tracePt t="36309" x="4991100" y="2857500"/>
          <p14:tracePt t="36326" x="5010150" y="2857500"/>
          <p14:tracePt t="36328" x="5022850" y="2857500"/>
          <p14:tracePt t="36342" x="5060950" y="2863850"/>
          <p14:tracePt t="36359" x="5086350" y="2870200"/>
          <p14:tracePt t="36375" x="5124450" y="2876550"/>
          <p14:tracePt t="36392" x="5149850" y="2882900"/>
          <p14:tracePt t="36409" x="5194300" y="2889250"/>
          <p14:tracePt t="36426" x="5232400" y="2889250"/>
          <p14:tracePt t="36442" x="5283200" y="2895600"/>
          <p14:tracePt t="36459" x="5321300" y="2895600"/>
          <p14:tracePt t="36475" x="5372100" y="2895600"/>
          <p14:tracePt t="36492" x="5410200" y="2895600"/>
          <p14:tracePt t="36509" x="5441950" y="2895600"/>
          <p14:tracePt t="36525" x="5473700" y="2895600"/>
          <p14:tracePt t="36526" x="5480050" y="2895600"/>
          <p14:tracePt t="36542" x="5518150" y="2895600"/>
          <p14:tracePt t="36558" x="5549900" y="2895600"/>
          <p14:tracePt t="36575" x="5581650" y="2895600"/>
          <p14:tracePt t="36592" x="5619750" y="2895600"/>
          <p14:tracePt t="36609" x="5645150" y="2895600"/>
          <p14:tracePt t="36626" x="5664200" y="2895600"/>
          <p14:tracePt t="36642" x="5676900" y="2895600"/>
          <p14:tracePt t="36659" x="5695950" y="2895600"/>
          <p14:tracePt t="36676" x="5715000" y="2895600"/>
          <p14:tracePt t="36692" x="5746750" y="2895600"/>
          <p14:tracePt t="36709" x="5772150" y="2901950"/>
          <p14:tracePt t="36711" x="5778500" y="2901950"/>
          <p14:tracePt t="36725" x="5791200" y="2901950"/>
          <p14:tracePt t="36742" x="5803900" y="2901950"/>
          <p14:tracePt t="36759" x="5810250" y="2901950"/>
          <p14:tracePt t="36792" x="5816600" y="2901950"/>
          <p14:tracePt t="37129" x="5822950" y="2901950"/>
          <p14:tracePt t="37153" x="5829300" y="2901950"/>
          <p14:tracePt t="37161" x="5835650" y="2901950"/>
          <p14:tracePt t="37169" x="5842000" y="2901950"/>
          <p14:tracePt t="37185" x="5848350" y="2901950"/>
          <p14:tracePt t="37193" x="5854700" y="2901950"/>
          <p14:tracePt t="37209" x="5886450" y="2901950"/>
          <p14:tracePt t="37225" x="5943600" y="2908300"/>
          <p14:tracePt t="37242" x="6038850" y="2921000"/>
          <p14:tracePt t="37259" x="6159500" y="2940050"/>
          <p14:tracePt t="37275" x="6273800" y="2946400"/>
          <p14:tracePt t="37292" x="6394450" y="2946400"/>
          <p14:tracePt t="37309" x="6477000" y="2946400"/>
          <p14:tracePt t="37311" x="6508750" y="2946400"/>
          <p14:tracePt t="37325" x="6534150" y="2946400"/>
          <p14:tracePt t="37343" x="6578600" y="2946400"/>
          <p14:tracePt t="37359" x="6591300" y="2946400"/>
          <p14:tracePt t="37375" x="6604000" y="2946400"/>
          <p14:tracePt t="37392" x="6629400" y="2946400"/>
          <p14:tracePt t="37409" x="6667500" y="2946400"/>
          <p14:tracePt t="37425" x="6731000" y="2946400"/>
          <p14:tracePt t="37442" x="6807200" y="2952750"/>
          <p14:tracePt t="37459" x="6864350" y="2952750"/>
          <p14:tracePt t="37475" x="6902450" y="2952750"/>
          <p14:tracePt t="37492" x="6921500" y="2952750"/>
          <p14:tracePt t="37509" x="6927850" y="2952750"/>
          <p14:tracePt t="37525" x="6940550" y="2952750"/>
          <p14:tracePt t="37528" x="6953250" y="2959100"/>
          <p14:tracePt t="37542" x="6965950" y="2959100"/>
          <p14:tracePt t="37559" x="7035800" y="2971800"/>
          <p14:tracePt t="37575" x="7067550" y="2971800"/>
          <p14:tracePt t="37592" x="7092950" y="2971800"/>
          <p14:tracePt t="37608" x="7099300" y="2971800"/>
          <p14:tracePt t="38240" x="0" y="0"/>
        </p14:tracePtLst>
        <p14:tracePtLst>
          <p14:tracePt t="40305" x="3905250" y="2495550"/>
          <p14:tracePt t="40369" x="3892550" y="2495550"/>
          <p14:tracePt t="40376" x="3886200" y="2495550"/>
          <p14:tracePt t="40393" x="3886200" y="2514600"/>
          <p14:tracePt t="40409" x="3886200" y="2527300"/>
          <p14:tracePt t="40425" x="3879850" y="2559050"/>
          <p14:tracePt t="40441" x="3879850" y="2609850"/>
          <p14:tracePt t="40458" x="3879850" y="2647950"/>
          <p14:tracePt t="40475" x="3879850" y="2692400"/>
          <p14:tracePt t="40491" x="3879850" y="2724150"/>
          <p14:tracePt t="40497" x="3879850" y="2749550"/>
          <p14:tracePt t="40508" x="3886200" y="2762250"/>
          <p14:tracePt t="40525" x="3898900" y="2781300"/>
          <p14:tracePt t="40541" x="3911600" y="2800350"/>
          <p14:tracePt t="40545" x="3911600" y="2806700"/>
          <p14:tracePt t="40559" x="3924300" y="2819400"/>
          <p14:tracePt t="40575" x="3930650" y="2832100"/>
          <p14:tracePt t="40592" x="3949700" y="2844800"/>
          <p14:tracePt t="40608" x="3962400" y="2857500"/>
          <p14:tracePt t="40624" x="3994150" y="2863850"/>
          <p14:tracePt t="40642" x="4032250" y="2882900"/>
          <p14:tracePt t="40658" x="4083050" y="2895600"/>
          <p14:tracePt t="40675" x="4133850" y="2908300"/>
          <p14:tracePt t="40691" x="4165600" y="2914650"/>
          <p14:tracePt t="40695" x="4184650" y="2921000"/>
          <p14:tracePt t="40708" x="4191000" y="2921000"/>
          <p14:tracePt t="40724" x="4203700" y="2921000"/>
          <p14:tracePt t="40741" x="4210050" y="2921000"/>
          <p14:tracePt t="40745" x="4216400" y="2921000"/>
          <p14:tracePt t="40758" x="4222750" y="2921000"/>
          <p14:tracePt t="40775" x="4248150" y="2914650"/>
          <p14:tracePt t="40791" x="4254500" y="2901950"/>
          <p14:tracePt t="40808" x="4267200" y="2863850"/>
          <p14:tracePt t="40824" x="4279900" y="2844800"/>
          <p14:tracePt t="40841" x="4292600" y="2819400"/>
          <p14:tracePt t="40858" x="4305300" y="2794000"/>
          <p14:tracePt t="40874" x="4311650" y="2762250"/>
          <p14:tracePt t="40891" x="4311650" y="2736850"/>
          <p14:tracePt t="40907" x="4311650" y="2698750"/>
          <p14:tracePt t="40924" x="4311650" y="2654300"/>
          <p14:tracePt t="40941" x="4298950" y="2622550"/>
          <p14:tracePt t="40957" x="4279900" y="2597150"/>
          <p14:tracePt t="40959" x="4279900" y="2590800"/>
          <p14:tracePt t="40974" x="4260850" y="2565400"/>
          <p14:tracePt t="40991" x="4235450" y="2540000"/>
          <p14:tracePt t="41007" x="4210050" y="2520950"/>
          <p14:tracePt t="41024" x="4171950" y="2495550"/>
          <p14:tracePt t="41041" x="4140200" y="2470150"/>
          <p14:tracePt t="41058" x="4102100" y="2457450"/>
          <p14:tracePt t="41074" x="4076700" y="2457450"/>
          <p14:tracePt t="41091" x="4044950" y="2457450"/>
          <p14:tracePt t="41107" x="4019550" y="2457450"/>
          <p14:tracePt t="41124" x="3981450" y="2457450"/>
          <p14:tracePt t="41129" x="3962400" y="2463800"/>
          <p14:tracePt t="41141" x="3943350" y="2470150"/>
          <p14:tracePt t="41157" x="3905250" y="2482850"/>
          <p14:tracePt t="41175" x="3854450" y="2508250"/>
          <p14:tracePt t="41191" x="3841750" y="2520950"/>
          <p14:tracePt t="41207" x="3822700" y="2540000"/>
          <p14:tracePt t="41224" x="3810000" y="2565400"/>
          <p14:tracePt t="41241" x="3810000" y="2590800"/>
          <p14:tracePt t="41257" x="3810000" y="2616200"/>
          <p14:tracePt t="41274" x="3810000" y="2647950"/>
          <p14:tracePt t="41291" x="3816350" y="2686050"/>
          <p14:tracePt t="41307" x="3835400" y="2705100"/>
          <p14:tracePt t="41324" x="3860800" y="2743200"/>
          <p14:tracePt t="41328" x="3886200" y="2762250"/>
          <p14:tracePt t="41341" x="3911600" y="2781300"/>
          <p14:tracePt t="41358" x="3987800" y="2825750"/>
          <p14:tracePt t="41375" x="4127500" y="2889250"/>
          <p14:tracePt t="41391" x="4216400" y="2921000"/>
          <p14:tracePt t="41407" x="4254500" y="2927350"/>
          <p14:tracePt t="41424" x="4273550" y="2927350"/>
          <p14:tracePt t="41441" x="4279900" y="2927350"/>
          <p14:tracePt t="41457" x="4311650" y="2914650"/>
          <p14:tracePt t="41474" x="4324350" y="2882900"/>
          <p14:tracePt t="41491" x="4349750" y="2838450"/>
          <p14:tracePt t="41507" x="4362450" y="2787650"/>
          <p14:tracePt t="41524" x="4362450" y="2749550"/>
          <p14:tracePt t="41541" x="4362450" y="2698750"/>
          <p14:tracePt t="41544" x="4362450" y="2686050"/>
          <p14:tracePt t="41557" x="4362450" y="2667000"/>
          <p14:tracePt t="41574" x="4356100" y="2616200"/>
          <p14:tracePt t="41591" x="4349750" y="2590800"/>
          <p14:tracePt t="41607" x="4324350" y="2571750"/>
          <p14:tracePt t="41624" x="4286250" y="2546350"/>
          <p14:tracePt t="41641" x="4197350" y="2514600"/>
          <p14:tracePt t="41657" x="4083050" y="2495550"/>
          <p14:tracePt t="41674" x="3975100" y="2476500"/>
          <p14:tracePt t="41691" x="3898900" y="2476500"/>
          <p14:tracePt t="41707" x="3841750" y="2476500"/>
          <p14:tracePt t="41724" x="3803650" y="2476500"/>
          <p14:tracePt t="41741" x="3778250" y="2476500"/>
          <p14:tracePt t="41743" x="3771900" y="2482850"/>
          <p14:tracePt t="41757" x="3765550" y="2482850"/>
          <p14:tracePt t="41775" x="3752850" y="2501900"/>
          <p14:tracePt t="41791" x="3746500" y="2520950"/>
          <p14:tracePt t="41807" x="3740150" y="2552700"/>
          <p14:tracePt t="41824" x="3740150" y="2590800"/>
          <p14:tracePt t="41841" x="3740150" y="2635250"/>
          <p14:tracePt t="41857" x="3765550" y="2667000"/>
          <p14:tracePt t="41874" x="3797300" y="2711450"/>
          <p14:tracePt t="41891" x="3848100" y="2762250"/>
          <p14:tracePt t="41907" x="3898900" y="2813050"/>
          <p14:tracePt t="41924" x="3956050" y="2844800"/>
          <p14:tracePt t="41928" x="3981450" y="2857500"/>
          <p14:tracePt t="41941" x="4006850" y="2870200"/>
          <p14:tracePt t="41957" x="4051300" y="2882900"/>
          <p14:tracePt t="41974" x="4095750" y="2882900"/>
          <p14:tracePt t="41991" x="4121150" y="2882900"/>
          <p14:tracePt t="42007" x="4146550" y="2863850"/>
          <p14:tracePt t="42024" x="4184650" y="2832100"/>
          <p14:tracePt t="42040" x="4210050" y="2781300"/>
          <p14:tracePt t="42057" x="4235450" y="2736850"/>
          <p14:tracePt t="42074" x="4248150" y="2705100"/>
          <p14:tracePt t="42091" x="4248150" y="2679700"/>
          <p14:tracePt t="42107" x="4248150" y="2654300"/>
          <p14:tracePt t="42124" x="4248150" y="2628900"/>
          <p14:tracePt t="42140" x="4248150" y="2609850"/>
          <p14:tracePt t="42143" x="4248150" y="2597150"/>
          <p14:tracePt t="42157" x="4248150" y="2590800"/>
          <p14:tracePt t="42174" x="4235450" y="2565400"/>
          <p14:tracePt t="42224" x="4222750" y="2559050"/>
          <p14:tracePt t="42232" x="4216400" y="2552700"/>
          <p14:tracePt t="42248" x="4203700" y="2546350"/>
          <p14:tracePt t="42257" x="4184650" y="2540000"/>
          <p14:tracePt t="42274" x="4146550" y="2527300"/>
          <p14:tracePt t="42290" x="4095750" y="2520950"/>
          <p14:tracePt t="42307" x="4044950" y="2508250"/>
          <p14:tracePt t="42324" x="3994150" y="2501900"/>
          <p14:tracePt t="42341" x="3968750" y="2501900"/>
          <p14:tracePt t="42343" x="3962400" y="2501900"/>
          <p14:tracePt t="42357" x="3943350" y="2501900"/>
          <p14:tracePt t="42374" x="3911600" y="2501900"/>
          <p14:tracePt t="42391" x="3873500" y="2533650"/>
          <p14:tracePt t="42407" x="3860800" y="2552700"/>
          <p14:tracePt t="42424" x="3848100" y="2584450"/>
          <p14:tracePt t="42441" x="3835400" y="2609850"/>
          <p14:tracePt t="42457" x="3829050" y="2641600"/>
          <p14:tracePt t="42474" x="3829050" y="2673350"/>
          <p14:tracePt t="42491" x="3829050" y="2724150"/>
          <p14:tracePt t="42507" x="3848100" y="2755900"/>
          <p14:tracePt t="42524" x="3873500" y="2800350"/>
          <p14:tracePt t="42540" x="3892550" y="2838450"/>
          <p14:tracePt t="42543" x="3911600" y="2851150"/>
          <p14:tracePt t="42557" x="3924300" y="2857500"/>
          <p14:tracePt t="42574" x="3962400" y="2882900"/>
          <p14:tracePt t="42591" x="4032250" y="2908300"/>
          <p14:tracePt t="42607" x="4083050" y="2908300"/>
          <p14:tracePt t="42624" x="4152900" y="2908300"/>
          <p14:tracePt t="42640" x="4197350" y="2876550"/>
          <p14:tracePt t="42657" x="4229100" y="2844800"/>
          <p14:tracePt t="42674" x="4248150" y="2813050"/>
          <p14:tracePt t="42691" x="4260850" y="2762250"/>
          <p14:tracePt t="42707" x="4260850" y="2724150"/>
          <p14:tracePt t="42724" x="4260850" y="2673350"/>
          <p14:tracePt t="42740" x="4254500" y="2622550"/>
          <p14:tracePt t="42757" x="4241800" y="2590800"/>
          <p14:tracePt t="42760" x="4229100" y="2571750"/>
          <p14:tracePt t="42774" x="4229100" y="2559050"/>
          <p14:tracePt t="42791" x="4197350" y="2527300"/>
          <p14:tracePt t="42807" x="4152900" y="2508250"/>
          <p14:tracePt t="42824" x="4095750" y="2489200"/>
          <p14:tracePt t="42840" x="4025900" y="2482850"/>
          <p14:tracePt t="42857" x="3943350" y="2482850"/>
          <p14:tracePt t="42873" x="3886200" y="2482850"/>
          <p14:tracePt t="42890" x="3835400" y="2482850"/>
          <p14:tracePt t="42907" x="3797300" y="2495550"/>
          <p14:tracePt t="42923" x="3771900" y="2514600"/>
          <p14:tracePt t="42927" x="3759200" y="2527300"/>
          <p14:tracePt t="42940" x="3752850" y="2540000"/>
          <p14:tracePt t="42957" x="3740150" y="2565400"/>
          <p14:tracePt t="42973" x="3733800" y="2597150"/>
          <p14:tracePt t="42976" x="3733800" y="2609850"/>
          <p14:tracePt t="42990" x="3733800" y="2647950"/>
          <p14:tracePt t="43007" x="3733800" y="2673350"/>
          <p14:tracePt t="43024" x="3752850" y="2711450"/>
          <p14:tracePt t="43040" x="3778250" y="2749550"/>
          <p14:tracePt t="43057" x="3810000" y="2787650"/>
          <p14:tracePt t="43073" x="3867150" y="2825750"/>
          <p14:tracePt t="43090" x="3930650" y="2863850"/>
          <p14:tracePt t="43107" x="3987800" y="2882900"/>
          <p14:tracePt t="43123" x="4057650" y="2895600"/>
          <p14:tracePt t="43140" x="4108450" y="2895600"/>
          <p14:tracePt t="43157" x="4140200" y="2889250"/>
          <p14:tracePt t="43159" x="4159250" y="2876550"/>
          <p14:tracePt t="43173" x="4165600" y="2870200"/>
          <p14:tracePt t="43190" x="4178300" y="2832100"/>
          <p14:tracePt t="43207" x="4178300" y="2781300"/>
          <p14:tracePt t="43223" x="4178300" y="2736850"/>
          <p14:tracePt t="43240" x="4178300" y="2679700"/>
          <p14:tracePt t="43257" x="4165600" y="2628900"/>
          <p14:tracePt t="43273" x="4159250" y="2590800"/>
          <p14:tracePt t="43290" x="4146550" y="2552700"/>
          <p14:tracePt t="43306" x="4133850" y="2527300"/>
          <p14:tracePt t="43323" x="4114800" y="2495550"/>
          <p14:tracePt t="43340" x="4095750" y="2476500"/>
          <p14:tracePt t="43356" x="4064000" y="2470150"/>
          <p14:tracePt t="43373" x="4025900" y="2457450"/>
          <p14:tracePt t="43390" x="3975100" y="2451100"/>
          <p14:tracePt t="43391" x="3956050" y="2451100"/>
          <p14:tracePt t="43406" x="3911600" y="2451100"/>
          <p14:tracePt t="43423" x="3860800" y="2451100"/>
          <p14:tracePt t="43440" x="3810000" y="2463800"/>
          <p14:tracePt t="43457" x="3784600" y="2482850"/>
          <p14:tracePt t="43473" x="3759200" y="2520950"/>
          <p14:tracePt t="43490" x="3752850" y="2559050"/>
          <p14:tracePt t="43507" x="3752850" y="2616200"/>
          <p14:tracePt t="43523" x="3752850" y="2686050"/>
          <p14:tracePt t="43540" x="3771900" y="2736850"/>
          <p14:tracePt t="43556" x="3797300" y="2787650"/>
          <p14:tracePt t="43560" x="3816350" y="2806700"/>
          <p14:tracePt t="43573" x="3835400" y="2825750"/>
          <p14:tracePt t="43590" x="3949700" y="2889250"/>
          <p14:tracePt t="43607" x="4057650" y="2927350"/>
          <p14:tracePt t="43623" x="4191000" y="2946400"/>
          <p14:tracePt t="43640" x="4286250" y="2946400"/>
          <p14:tracePt t="43657" x="4356100" y="2933700"/>
          <p14:tracePt t="43673" x="4394200" y="2914650"/>
          <p14:tracePt t="43690" x="4406900" y="2889250"/>
          <p14:tracePt t="43706" x="4425950" y="2863850"/>
          <p14:tracePt t="43723" x="4425950" y="2838450"/>
          <p14:tracePt t="43740" x="4425950" y="2787650"/>
          <p14:tracePt t="43757" x="4425950" y="2730500"/>
          <p14:tracePt t="43759" x="4413250" y="2705100"/>
          <p14:tracePt t="43773" x="4406900" y="2679700"/>
          <p14:tracePt t="43790" x="4368800" y="2609850"/>
          <p14:tracePt t="43807" x="4349750" y="2578100"/>
          <p14:tracePt t="43823" x="4337050" y="2552700"/>
          <p14:tracePt t="43840" x="4311650" y="2546350"/>
          <p14:tracePt t="43857" x="4286250" y="2540000"/>
          <p14:tracePt t="43873" x="4229100" y="2540000"/>
          <p14:tracePt t="43890" x="4165600" y="2540000"/>
          <p14:tracePt t="43906" x="4064000" y="2546350"/>
          <p14:tracePt t="43923" x="4006850" y="2559050"/>
          <p14:tracePt t="43940" x="3962400" y="2565400"/>
          <p14:tracePt t="43957" x="3924300" y="2571750"/>
          <p14:tracePt t="43959" x="3911600" y="2578100"/>
          <p14:tracePt t="43973" x="3905250" y="2578100"/>
          <p14:tracePt t="43990" x="3879850" y="2590800"/>
          <p14:tracePt t="44007" x="3860800" y="2609850"/>
          <p14:tracePt t="44023" x="3848100" y="2628900"/>
          <p14:tracePt t="44040" x="3848100" y="2641600"/>
          <p14:tracePt t="44056" x="3848100" y="2667000"/>
          <p14:tracePt t="44073" x="3848100" y="2692400"/>
          <p14:tracePt t="44090" x="3854450" y="2724150"/>
          <p14:tracePt t="44106" x="3873500" y="2762250"/>
          <p14:tracePt t="44123" x="3898900" y="2800350"/>
          <p14:tracePt t="44140" x="3911600" y="2819400"/>
          <p14:tracePt t="44156" x="3917950" y="2825750"/>
          <p14:tracePt t="44247" x="0" y="0"/>
        </p14:tracePtLst>
        <p14:tracePtLst>
          <p14:tracePt t="44826" x="4533900" y="2501900"/>
          <p14:tracePt t="44874" x="4527550" y="2501900"/>
          <p14:tracePt t="44882" x="4521200" y="2508250"/>
          <p14:tracePt t="44891" x="4521200" y="2514600"/>
          <p14:tracePt t="44907" x="4521200" y="2559050"/>
          <p14:tracePt t="44923" x="4521200" y="2616200"/>
          <p14:tracePt t="44939" x="4533900" y="2692400"/>
          <p14:tracePt t="44956" x="4559300" y="2762250"/>
          <p14:tracePt t="44960" x="4572000" y="2800350"/>
          <p14:tracePt t="44973" x="4597400" y="2838450"/>
          <p14:tracePt t="44989" x="4641850" y="2901950"/>
          <p14:tracePt t="45006" x="4705350" y="2959100"/>
          <p14:tracePt t="45023" x="4756150" y="2990850"/>
          <p14:tracePt t="45039" x="4838700" y="3009900"/>
          <p14:tracePt t="45056" x="4933950" y="3016250"/>
          <p14:tracePt t="45073" x="5060950" y="3016250"/>
          <p14:tracePt t="45089" x="5175250" y="2990850"/>
          <p14:tracePt t="45106" x="5251450" y="2959100"/>
          <p14:tracePt t="45123" x="5295900" y="2927350"/>
          <p14:tracePt t="45139" x="5327650" y="2895600"/>
          <p14:tracePt t="45156" x="5334000" y="2863850"/>
          <p14:tracePt t="45160" x="5334000" y="2851150"/>
          <p14:tracePt t="45173" x="5334000" y="2825750"/>
          <p14:tracePt t="45189" x="5327650" y="2768600"/>
          <p14:tracePt t="45192" x="5321300" y="2743200"/>
          <p14:tracePt t="45207" x="5308600" y="2705100"/>
          <p14:tracePt t="45223" x="5295900" y="2673350"/>
          <p14:tracePt t="45239" x="5283200" y="2647950"/>
          <p14:tracePt t="45256" x="5257800" y="2622550"/>
          <p14:tracePt t="45273" x="5219700" y="2590800"/>
          <p14:tracePt t="45289" x="5168900" y="2565400"/>
          <p14:tracePt t="45306" x="5086350" y="2533650"/>
          <p14:tracePt t="45323" x="4991100" y="2520950"/>
          <p14:tracePt t="45339" x="4876800" y="2495550"/>
          <p14:tracePt t="45356" x="4800600" y="2482850"/>
          <p14:tracePt t="45360" x="4775200" y="2482850"/>
          <p14:tracePt t="45373" x="4756150" y="2482850"/>
          <p14:tracePt t="45389" x="4718050" y="2482850"/>
          <p14:tracePt t="45407" x="4679950" y="2482850"/>
          <p14:tracePt t="45423" x="4660900" y="2489200"/>
          <p14:tracePt t="45439" x="4641850" y="2495550"/>
          <p14:tracePt t="45456" x="4629150" y="2514600"/>
          <p14:tracePt t="45473" x="4616450" y="2540000"/>
          <p14:tracePt t="45489" x="4616450" y="2565400"/>
          <p14:tracePt t="45506" x="4616450" y="2603500"/>
          <p14:tracePt t="45522" x="4616450" y="2647950"/>
          <p14:tracePt t="45539" x="4635500" y="2686050"/>
          <p14:tracePt t="45556" x="4654550" y="2717800"/>
          <p14:tracePt t="45572" x="4673600" y="2743200"/>
          <p14:tracePt t="45589" x="4679950" y="2762250"/>
          <p14:tracePt t="45606" x="4705350" y="2787650"/>
          <p14:tracePt t="45607" x="4718050" y="2800350"/>
          <p14:tracePt t="45622" x="4749800" y="2819400"/>
          <p14:tracePt t="45639" x="4787900" y="2832100"/>
          <p14:tracePt t="45656" x="4813300" y="2844800"/>
          <p14:tracePt t="45672" x="4832350" y="2851150"/>
          <p14:tracePt t="45689" x="4845050" y="2851150"/>
          <p14:tracePt t="45706" x="4857750" y="2851150"/>
          <p14:tracePt t="45723" x="4870450" y="2851150"/>
          <p14:tracePt t="45739" x="4889500" y="2851150"/>
          <p14:tracePt t="45756" x="4927600" y="2851150"/>
          <p14:tracePt t="45772" x="4984750" y="2844800"/>
          <p14:tracePt t="45775" x="5010150" y="2832100"/>
          <p14:tracePt t="45789" x="5029200" y="2819400"/>
          <p14:tracePt t="45807" x="5067300" y="2781300"/>
          <p14:tracePt t="45823" x="5086350" y="2736850"/>
          <p14:tracePt t="45839" x="5099050" y="2698750"/>
          <p14:tracePt t="45856" x="5105400" y="2679700"/>
          <p14:tracePt t="45872" x="5105400" y="2654300"/>
          <p14:tracePt t="45889" x="5105400" y="2628900"/>
          <p14:tracePt t="45906" x="5099050" y="2590800"/>
          <p14:tracePt t="45922" x="5080000" y="2565400"/>
          <p14:tracePt t="45939" x="5060950" y="2540000"/>
          <p14:tracePt t="45956" x="5048250" y="2533650"/>
          <p14:tracePt t="45960" x="5041900" y="2527300"/>
          <p14:tracePt t="45972" x="5035550" y="2520950"/>
          <p14:tracePt t="45989" x="5022850" y="2514600"/>
          <p14:tracePt t="46005" x="4991100" y="2514600"/>
          <p14:tracePt t="46023" x="4933950" y="2501900"/>
          <p14:tracePt t="46039" x="4876800" y="2489200"/>
          <p14:tracePt t="46055" x="4851400" y="2482850"/>
          <p14:tracePt t="46072" x="4832350" y="2482850"/>
          <p14:tracePt t="46089" x="4806950" y="2482850"/>
          <p14:tracePt t="46105" x="4794250" y="2482850"/>
          <p14:tracePt t="46122" x="4781550" y="2482850"/>
          <p14:tracePt t="46139" x="4762500" y="2482850"/>
          <p14:tracePt t="46155" x="4743450" y="2489200"/>
          <p14:tracePt t="46172" x="4730750" y="2508250"/>
          <p14:tracePt t="46189" x="4711700" y="2527300"/>
          <p14:tracePt t="46191" x="4705350" y="2546350"/>
          <p14:tracePt t="46205" x="4699000" y="2559050"/>
          <p14:tracePt t="46222" x="4686300" y="2584450"/>
          <p14:tracePt t="46239" x="4679950" y="2597150"/>
          <p14:tracePt t="46255" x="4673600" y="2609850"/>
          <p14:tracePt t="46272" x="4673600" y="2635250"/>
          <p14:tracePt t="46289" x="4673600" y="2667000"/>
          <p14:tracePt t="46306" x="4673600" y="2692400"/>
          <p14:tracePt t="46322" x="4673600" y="2717800"/>
          <p14:tracePt t="46339" x="4673600" y="2724150"/>
          <p14:tracePt t="46355" x="4673600" y="2730500"/>
          <p14:tracePt t="46408" x="4679950" y="2736850"/>
          <p14:tracePt t="46431" x="4686300" y="2743200"/>
          <p14:tracePt t="46535" x="0" y="0"/>
        </p14:tracePtLst>
        <p14:tracePtLst>
          <p14:tracePt t="47042" x="4514850" y="2463800"/>
          <p14:tracePt t="47057" x="4508500" y="2463800"/>
          <p14:tracePt t="47067" x="4502150" y="2476500"/>
          <p14:tracePt t="47073" x="4502150" y="2482850"/>
          <p14:tracePt t="47089" x="4502150" y="2514600"/>
          <p14:tracePt t="47106" x="4495800" y="2565400"/>
          <p14:tracePt t="47122" x="4495800" y="2609850"/>
          <p14:tracePt t="47139" x="4495800" y="2654300"/>
          <p14:tracePt t="47155" x="4508500" y="2717800"/>
          <p14:tracePt t="47172" x="4533900" y="2768600"/>
          <p14:tracePt t="47189" x="4565650" y="2819400"/>
          <p14:tracePt t="47191" x="4591050" y="2851150"/>
          <p14:tracePt t="47205" x="4616450" y="2870200"/>
          <p14:tracePt t="47223" x="4699000" y="2927350"/>
          <p14:tracePt t="47239" x="4768850" y="2952750"/>
          <p14:tracePt t="47255" x="4851400" y="2965450"/>
          <p14:tracePt t="47272" x="4914900" y="2965450"/>
          <p14:tracePt t="47289" x="5003800" y="2952750"/>
          <p14:tracePt t="47305" x="5073650" y="2921000"/>
          <p14:tracePt t="47322" x="5137150" y="2889250"/>
          <p14:tracePt t="47339" x="5181600" y="2857500"/>
          <p14:tracePt t="47355" x="5207000" y="2832100"/>
          <p14:tracePt t="47372" x="5219700" y="2800350"/>
          <p14:tracePt t="47389" x="5219700" y="2774950"/>
          <p14:tracePt t="47391" x="5219700" y="2749550"/>
          <p14:tracePt t="47405" x="5219700" y="2724150"/>
          <p14:tracePt t="47422" x="5207000" y="2692400"/>
          <p14:tracePt t="47426" x="5194300" y="2673350"/>
          <p14:tracePt t="47439" x="5168900" y="2628900"/>
          <p14:tracePt t="47455" x="5137150" y="2590800"/>
          <p14:tracePt t="47472" x="5067300" y="2546350"/>
          <p14:tracePt t="47489" x="4965700" y="2508250"/>
          <p14:tracePt t="47505" x="4864100" y="2470150"/>
          <p14:tracePt t="47522" x="4775200" y="2444750"/>
          <p14:tracePt t="47539" x="4718050" y="2432050"/>
          <p14:tracePt t="47555" x="4686300" y="2432050"/>
          <p14:tracePt t="47572" x="4673600" y="2432050"/>
          <p14:tracePt t="47589" x="4667250" y="2432050"/>
          <p14:tracePt t="47605" x="4641850" y="2432050"/>
          <p14:tracePt t="47622" x="4629150" y="2444750"/>
          <p14:tracePt t="47624" x="4616450" y="2451100"/>
          <p14:tracePt t="47639" x="4597400" y="2482850"/>
          <p14:tracePt t="47655" x="4572000" y="2527300"/>
          <p14:tracePt t="47672" x="4552950" y="2565400"/>
          <p14:tracePt t="47688" x="4540250" y="2603500"/>
          <p14:tracePt t="47705" x="4533900" y="2641600"/>
          <p14:tracePt t="47722" x="4533900" y="2673350"/>
          <p14:tracePt t="47739" x="4533900" y="2705100"/>
          <p14:tracePt t="47755" x="4540250" y="2749550"/>
          <p14:tracePt t="47772" x="4565650" y="2787650"/>
          <p14:tracePt t="47788" x="4591050" y="2825750"/>
          <p14:tracePt t="47791" x="4603750" y="2844800"/>
          <p14:tracePt t="47805" x="4616450" y="2857500"/>
          <p14:tracePt t="47822" x="4648200" y="2876550"/>
          <p14:tracePt t="47839" x="4699000" y="2895600"/>
          <p14:tracePt t="47855" x="4730750" y="2901950"/>
          <p14:tracePt t="47872" x="4756150" y="2901950"/>
          <p14:tracePt t="47888" x="4787900" y="2901950"/>
          <p14:tracePt t="47905" x="4845050" y="2895600"/>
          <p14:tracePt t="47922" x="4883150" y="2876550"/>
          <p14:tracePt t="47938" x="4902200" y="2857500"/>
          <p14:tracePt t="47955" x="4921250" y="2832100"/>
          <p14:tracePt t="47972" x="4933950" y="2806700"/>
          <p14:tracePt t="47988" x="4933950" y="2787650"/>
          <p14:tracePt t="48005" x="4933950" y="2781300"/>
          <p14:tracePt t="48022" x="4933950" y="2774950"/>
          <p14:tracePt t="48135" x="0" y="0"/>
        </p14:tracePtLst>
        <p14:tracePtLst>
          <p14:tracePt t="48682" x="5549900" y="2501900"/>
          <p14:tracePt t="48691" x="5543550" y="2501900"/>
          <p14:tracePt t="48705" x="5537200" y="2501900"/>
          <p14:tracePt t="48722" x="5518150" y="2514600"/>
          <p14:tracePt t="48739" x="5499100" y="2533650"/>
          <p14:tracePt t="48755" x="5480050" y="2571750"/>
          <p14:tracePt t="48761" x="5473700" y="2584450"/>
          <p14:tracePt t="48772" x="5467350" y="2603500"/>
          <p14:tracePt t="48788" x="5454650" y="2635250"/>
          <p14:tracePt t="48805" x="5448300" y="2660650"/>
          <p14:tracePt t="48808" x="5448300" y="2673350"/>
          <p14:tracePt t="48821" x="5441950" y="2692400"/>
          <p14:tracePt t="48839" x="5441950" y="2736850"/>
          <p14:tracePt t="48855" x="5441950" y="2774950"/>
          <p14:tracePt t="48871" x="5448300" y="2800350"/>
          <p14:tracePt t="48888" x="5461000" y="2825750"/>
          <p14:tracePt t="48905" x="5473700" y="2832100"/>
          <p14:tracePt t="48921" x="5499100" y="2851150"/>
          <p14:tracePt t="48938" x="5524500" y="2863850"/>
          <p14:tracePt t="48955" x="5568950" y="2870200"/>
          <p14:tracePt t="48971" x="5632450" y="2882900"/>
          <p14:tracePt t="48988" x="5753100" y="2882900"/>
          <p14:tracePt t="49004" x="5848350" y="2882900"/>
          <p14:tracePt t="49021" x="5918200" y="2870200"/>
          <p14:tracePt t="49038" x="5949950" y="2863850"/>
          <p14:tracePt t="49039" x="5962650" y="2851150"/>
          <p14:tracePt t="49054" x="5975350" y="2825750"/>
          <p14:tracePt t="49071" x="5988050" y="2806700"/>
          <p14:tracePt t="49088" x="5988050" y="2787650"/>
          <p14:tracePt t="49104" x="5988050" y="2762250"/>
          <p14:tracePt t="49121" x="5988050" y="2736850"/>
          <p14:tracePt t="49138" x="5988050" y="2711450"/>
          <p14:tracePt t="49154" x="5981700" y="2692400"/>
          <p14:tracePt t="49171" x="5962650" y="2660650"/>
          <p14:tracePt t="49188" x="5949950" y="2641600"/>
          <p14:tracePt t="49204" x="5937250" y="2622550"/>
          <p14:tracePt t="49207" x="5930900" y="2616200"/>
          <p14:tracePt t="49221" x="5924550" y="2609850"/>
          <p14:tracePt t="49238" x="5918200" y="2603500"/>
          <p14:tracePt t="49399" x="0" y="0"/>
        </p14:tracePtLst>
        <p14:tracePtLst>
          <p14:tracePt t="50450" x="1257300" y="2838450"/>
          <p14:tracePt t="50537" x="1263650" y="2844800"/>
          <p14:tracePt t="50547" x="1282700" y="2851150"/>
          <p14:tracePt t="50555" x="1327150" y="2857500"/>
          <p14:tracePt t="50572" x="1492250" y="2889250"/>
          <p14:tracePt t="50588" x="1714500" y="2908300"/>
          <p14:tracePt t="50592" x="1860550" y="2921000"/>
          <p14:tracePt t="50604" x="1993900" y="2921000"/>
          <p14:tracePt t="50621" x="2298700" y="2921000"/>
          <p14:tracePt t="50638" x="2641600" y="2921000"/>
          <p14:tracePt t="50640" x="2794000" y="2921000"/>
          <p14:tracePt t="50655" x="3124200" y="2921000"/>
          <p14:tracePt t="50671" x="3467100" y="2921000"/>
          <p14:tracePt t="50687" x="3898900" y="2921000"/>
          <p14:tracePt t="50704" x="4337050" y="2933700"/>
          <p14:tracePt t="50721" x="4724400" y="2965450"/>
          <p14:tracePt t="50737" x="5060950" y="2997200"/>
          <p14:tracePt t="50754" x="5283200" y="3016250"/>
          <p14:tracePt t="50771" x="5454650" y="3016250"/>
          <p14:tracePt t="50788" x="5613400" y="3016250"/>
          <p14:tracePt t="50804" x="5759450" y="3016250"/>
          <p14:tracePt t="50808" x="5835650" y="3016250"/>
          <p14:tracePt t="50821" x="5905500" y="3016250"/>
          <p14:tracePt t="50838" x="6057900" y="3016250"/>
          <p14:tracePt t="50855" x="6311900" y="3016250"/>
          <p14:tracePt t="50871" x="6489700" y="3016250"/>
          <p14:tracePt t="50887" x="6654800" y="3016250"/>
          <p14:tracePt t="50904" x="6807200" y="3016250"/>
          <p14:tracePt t="50921" x="6940550" y="3016250"/>
          <p14:tracePt t="50937" x="7048500" y="3016250"/>
          <p14:tracePt t="50954" x="7143750" y="3016250"/>
          <p14:tracePt t="50971" x="7213600" y="3016250"/>
          <p14:tracePt t="50987" x="7245350" y="3016250"/>
          <p14:tracePt t="51004" x="7270750" y="3016250"/>
          <p14:tracePt t="51008" x="7283450" y="3016250"/>
          <p14:tracePt t="51021" x="7289800" y="3016250"/>
          <p14:tracePt t="51038" x="7321550" y="3016250"/>
          <p14:tracePt t="51055" x="7391400" y="3016250"/>
          <p14:tracePt t="51071" x="7435850" y="3016250"/>
          <p14:tracePt t="51087" x="7480300" y="3016250"/>
          <p14:tracePt t="51104" x="7493000" y="3016250"/>
          <p14:tracePt t="51391" x="0" y="0"/>
        </p14:tracePtLst>
        <p14:tracePtLst>
          <p14:tracePt t="52225" x="1314450" y="2876550"/>
          <p14:tracePt t="52280" x="1320800" y="2876550"/>
          <p14:tracePt t="52289" x="1327150" y="2876550"/>
          <p14:tracePt t="52297" x="1339850" y="2876550"/>
          <p14:tracePt t="52305" x="1352550" y="2876550"/>
          <p14:tracePt t="52320" x="1390650" y="2876550"/>
          <p14:tracePt t="52337" x="1517650" y="2882900"/>
          <p14:tracePt t="52354" x="1765300" y="2933700"/>
          <p14:tracePt t="52371" x="2273300" y="3041650"/>
          <p14:tracePt t="52387" x="2870200" y="3111500"/>
          <p14:tracePt t="52404" x="3505200" y="3136900"/>
          <p14:tracePt t="52407" x="3803650" y="3136900"/>
          <p14:tracePt t="52421" x="4108450" y="3136900"/>
          <p14:tracePt t="52437" x="4648200" y="3136900"/>
          <p14:tracePt t="52453" x="5118100" y="3136900"/>
          <p14:tracePt t="52456" x="5334000" y="3136900"/>
          <p14:tracePt t="52470" x="5746750" y="3136900"/>
          <p14:tracePt t="52487" x="6140450" y="3136900"/>
          <p14:tracePt t="52503" x="6572250" y="3136900"/>
          <p14:tracePt t="52520" x="7004050" y="3136900"/>
          <p14:tracePt t="52537" x="7353300" y="3136900"/>
          <p14:tracePt t="52554" x="7588250" y="3136900"/>
          <p14:tracePt t="52570" x="7766050" y="3136900"/>
          <p14:tracePt t="52587" x="7893050" y="3143250"/>
          <p14:tracePt t="52603" x="7994650" y="3162300"/>
          <p14:tracePt t="52620" x="8070850" y="3175000"/>
          <p14:tracePt t="52637" x="8115300" y="3175000"/>
          <p14:tracePt t="52639" x="8128000" y="3175000"/>
          <p14:tracePt t="52653" x="8140700" y="3175000"/>
          <p14:tracePt t="52671" x="8147050" y="3175000"/>
          <p14:tracePt t="53223" x="0" y="0"/>
        </p14:tracePtLst>
        <p14:tracePtLst>
          <p14:tracePt t="57575" x="1111250" y="2406650"/>
          <p14:tracePt t="57703" x="1117600" y="2406650"/>
          <p14:tracePt t="57711" x="1123950" y="2406650"/>
          <p14:tracePt t="57718" x="1143000" y="2406650"/>
          <p14:tracePt t="57735" x="1187450" y="2406650"/>
          <p14:tracePt t="57751" x="1263650" y="2406650"/>
          <p14:tracePt t="57768" x="1339850" y="2406650"/>
          <p14:tracePt t="57785" x="1397000" y="2406650"/>
          <p14:tracePt t="57801" x="1422400" y="2406650"/>
          <p14:tracePt t="57818" x="1435100" y="2406650"/>
          <p14:tracePt t="57835" x="1441450" y="2406650"/>
          <p14:tracePt t="57852" x="1447800" y="2406650"/>
          <p14:tracePt t="57868" x="1460500" y="2406650"/>
          <p14:tracePt t="57885" x="1479550" y="2406650"/>
          <p14:tracePt t="57888" x="1492250" y="2406650"/>
          <p14:tracePt t="57902" x="1504950" y="2406650"/>
          <p14:tracePt t="57919" x="1562100" y="2406650"/>
          <p14:tracePt t="57935" x="1600200" y="2406650"/>
          <p14:tracePt t="57951" x="1619250" y="2406650"/>
          <p14:tracePt t="57968" x="1625600" y="2406650"/>
          <p14:tracePt t="57985" x="1638300" y="2406650"/>
          <p14:tracePt t="58002" x="1644650" y="2406650"/>
          <p14:tracePt t="58018" x="1651000" y="2406650"/>
          <p14:tracePt t="58248" x="1657350" y="2406650"/>
          <p14:tracePt t="58271" x="1670050" y="2400300"/>
          <p14:tracePt t="58279" x="1676400" y="2400300"/>
          <p14:tracePt t="58288" x="1682750" y="2393950"/>
          <p14:tracePt t="58301" x="1695450" y="2387600"/>
          <p14:tracePt t="58319" x="1720850" y="2355850"/>
          <p14:tracePt t="58335" x="1733550" y="2336800"/>
          <p14:tracePt t="58351" x="1739900" y="2317750"/>
          <p14:tracePt t="58368" x="1739900" y="2305050"/>
          <p14:tracePt t="58385" x="1746250" y="2279650"/>
          <p14:tracePt t="58401" x="1746250" y="2254250"/>
          <p14:tracePt t="58418" x="1746250" y="2235200"/>
          <p14:tracePt t="58435" x="1746250" y="2222500"/>
          <p14:tracePt t="58451" x="1746250" y="2209800"/>
          <p14:tracePt t="58468" x="1746250" y="2197100"/>
          <p14:tracePt t="58485" x="1746250" y="2178050"/>
          <p14:tracePt t="58501" x="1727200" y="2165350"/>
          <p14:tracePt t="58503" x="1727200" y="2159000"/>
          <p14:tracePt t="58518" x="1701800" y="2152650"/>
          <p14:tracePt t="58535" x="1682750" y="2139950"/>
          <p14:tracePt t="58551" x="1663700" y="2133600"/>
          <p14:tracePt t="58568" x="1631950" y="2133600"/>
          <p14:tracePt t="58585" x="1600200" y="2133600"/>
          <p14:tracePt t="58601" x="1568450" y="2133600"/>
          <p14:tracePt t="58618" x="1536700" y="2133600"/>
          <p14:tracePt t="58635" x="1511300" y="2133600"/>
          <p14:tracePt t="58652" x="1492250" y="2146300"/>
          <p14:tracePt t="58668" x="1473200" y="2152650"/>
          <p14:tracePt t="58685" x="1460500" y="2165350"/>
          <p14:tracePt t="58703" x="1441450" y="2197100"/>
          <p14:tracePt t="58719" x="1435100" y="2203450"/>
          <p14:tracePt t="58735" x="1428750" y="2216150"/>
          <p14:tracePt t="58752" x="1428750" y="2228850"/>
          <p14:tracePt t="58768" x="1428750" y="2241550"/>
          <p14:tracePt t="58785" x="1428750" y="2254250"/>
          <p14:tracePt t="58802" x="1435100" y="2273300"/>
          <p14:tracePt t="58819" x="1447800" y="2298700"/>
          <p14:tracePt t="58835" x="1460500" y="2317750"/>
          <p14:tracePt t="58839" x="1473200" y="2330450"/>
          <p14:tracePt t="58851" x="1492250" y="2343150"/>
          <p14:tracePt t="58868" x="1530350" y="2368550"/>
          <p14:tracePt t="58871" x="1555750" y="2381250"/>
          <p14:tracePt t="58885" x="1587500" y="2400300"/>
          <p14:tracePt t="58902" x="1651000" y="2419350"/>
          <p14:tracePt t="58919" x="1695450" y="2425700"/>
          <p14:tracePt t="58935" x="1708150" y="2425700"/>
          <p14:tracePt t="58951" x="1733550" y="2425700"/>
          <p14:tracePt t="58968" x="1739900" y="2393950"/>
          <p14:tracePt t="58985" x="1752600" y="2362200"/>
          <p14:tracePt t="59001" x="1752600" y="2324100"/>
          <p14:tracePt t="59018" x="1752600" y="2279650"/>
          <p14:tracePt t="59035" x="1746250" y="2241550"/>
          <p14:tracePt t="59051" x="1727200" y="2203450"/>
          <p14:tracePt t="59068" x="1714500" y="2165350"/>
          <p14:tracePt t="59085" x="1689100" y="2127250"/>
          <p14:tracePt t="59087" x="1676400" y="2120900"/>
          <p14:tracePt t="59101" x="1663700" y="2108200"/>
          <p14:tracePt t="59119" x="1625600" y="2082800"/>
          <p14:tracePt t="59135" x="1606550" y="2076450"/>
          <p14:tracePt t="59151" x="1574800" y="2076450"/>
          <p14:tracePt t="59168" x="1543050" y="2076450"/>
          <p14:tracePt t="59185" x="1504950" y="2082800"/>
          <p14:tracePt t="59201" x="1473200" y="2101850"/>
          <p14:tracePt t="59218" x="1454150" y="2120900"/>
          <p14:tracePt t="59234" x="1435100" y="2139950"/>
          <p14:tracePt t="59251" x="1422400" y="2165350"/>
          <p14:tracePt t="59268" x="1422400" y="2197100"/>
          <p14:tracePt t="59284" x="1422400" y="2228850"/>
          <p14:tracePt t="59301" x="1428750" y="2273300"/>
          <p14:tracePt t="59319" x="1466850" y="2305050"/>
          <p14:tracePt t="59335" x="1485900" y="2330450"/>
          <p14:tracePt t="59351" x="1517650" y="2343150"/>
          <p14:tracePt t="59368" x="1555750" y="2355850"/>
          <p14:tracePt t="59385" x="1606550" y="2362200"/>
          <p14:tracePt t="59401" x="1644650" y="2362200"/>
          <p14:tracePt t="59418" x="1663700" y="2362200"/>
          <p14:tracePt t="59435" x="1670050" y="2362200"/>
          <p14:tracePt t="59451" x="1670050" y="2343150"/>
          <p14:tracePt t="59468" x="1670050" y="2330450"/>
          <p14:tracePt t="59485" x="1670050" y="2311400"/>
          <p14:tracePt t="59501" x="1663700" y="2286000"/>
          <p14:tracePt t="59519" x="1638300" y="2260600"/>
          <p14:tracePt t="59535" x="1619250" y="2241550"/>
          <p14:tracePt t="59551" x="1593850" y="2222500"/>
          <p14:tracePt t="59568" x="1593850" y="2216150"/>
          <p14:tracePt t="59624" x="1587500" y="2216150"/>
          <p14:tracePt t="59657" x="1581150" y="2216150"/>
          <p14:tracePt t="59672" x="1581150" y="2228850"/>
          <p14:tracePt t="59680" x="1581150" y="2241550"/>
          <p14:tracePt t="59688" x="1581150" y="2260600"/>
          <p14:tracePt t="59701" x="1581150" y="2279650"/>
          <p14:tracePt t="59718" x="1581150" y="2311400"/>
          <p14:tracePt t="59735" x="1600200" y="2330450"/>
          <p14:tracePt t="59768" x="1606550" y="2330450"/>
          <p14:tracePt t="59792" x="1619250" y="2330450"/>
          <p14:tracePt t="59808" x="1619250" y="2317750"/>
          <p14:tracePt t="59824" x="1619250" y="2305050"/>
          <p14:tracePt t="59834" x="1619250" y="2298700"/>
          <p14:tracePt t="59851" x="1619250" y="2292350"/>
          <p14:tracePt t="60063" x="0" y="0"/>
        </p14:tracePtLst>
        <p14:tracePtLst>
          <p14:tracePt t="60731" x="1822450" y="2387600"/>
          <p14:tracePt t="60745" x="1835150" y="2387600"/>
          <p14:tracePt t="60753" x="1841500" y="2387600"/>
          <p14:tracePt t="60768" x="1854200" y="2393950"/>
          <p14:tracePt t="60784" x="1860550" y="2393950"/>
          <p14:tracePt t="60801" x="1873250" y="2393950"/>
          <p14:tracePt t="60818" x="1885950" y="2393950"/>
          <p14:tracePt t="60834" x="1898650" y="2393950"/>
          <p14:tracePt t="60851" x="1936750" y="2393950"/>
          <p14:tracePt t="60868" x="1974850" y="2393950"/>
          <p14:tracePt t="60872" x="2006600" y="2393950"/>
          <p14:tracePt t="60884" x="2051050" y="2393950"/>
          <p14:tracePt t="60901" x="2146300" y="2393950"/>
          <p14:tracePt t="60917" x="2273300" y="2393950"/>
          <p14:tracePt t="60920" x="2324100" y="2393950"/>
          <p14:tracePt t="60935" x="2413000" y="2393950"/>
          <p14:tracePt t="60951" x="2470150" y="2393950"/>
          <p14:tracePt t="60967" x="2508250" y="2393950"/>
          <p14:tracePt t="60984" x="2540000" y="2393950"/>
          <p14:tracePt t="61001" x="2571750" y="2393950"/>
          <p14:tracePt t="61017" x="2609850" y="2393950"/>
          <p14:tracePt t="61034" x="2660650" y="2393950"/>
          <p14:tracePt t="61051" x="2711450" y="2393950"/>
          <p14:tracePt t="61067" x="2768600" y="2393950"/>
          <p14:tracePt t="61084" x="2819400" y="2393950"/>
          <p14:tracePt t="61088" x="2838450" y="2393950"/>
          <p14:tracePt t="61101" x="2863850" y="2393950"/>
          <p14:tracePt t="61117" x="2921000" y="2393950"/>
          <p14:tracePt t="61134" x="2965450" y="2393950"/>
          <p14:tracePt t="61136" x="2984500" y="2393950"/>
          <p14:tracePt t="61151" x="3016250" y="2393950"/>
          <p14:tracePt t="61167" x="3041650" y="2393950"/>
          <p14:tracePt t="61184" x="3067050" y="2393950"/>
          <p14:tracePt t="61201" x="3092450" y="2393950"/>
          <p14:tracePt t="61217" x="3117850" y="2393950"/>
          <p14:tracePt t="61234" x="3149600" y="2393950"/>
          <p14:tracePt t="61251" x="3168650" y="2393950"/>
          <p14:tracePt t="61267" x="3194050" y="2393950"/>
          <p14:tracePt t="61284" x="3225800" y="2393950"/>
          <p14:tracePt t="61301" x="3270250" y="2393950"/>
          <p14:tracePt t="61303" x="3295650" y="2393950"/>
          <p14:tracePt t="61317" x="3327400" y="2393950"/>
          <p14:tracePt t="61334" x="3378200" y="2393950"/>
          <p14:tracePt t="61350" x="3473450" y="2400300"/>
          <p14:tracePt t="61367" x="3517900" y="2400300"/>
          <p14:tracePt t="61384" x="3568700" y="2406650"/>
          <p14:tracePt t="61401" x="3600450" y="2406650"/>
          <p14:tracePt t="61417" x="3632200" y="2406650"/>
          <p14:tracePt t="61434" x="3689350" y="2406650"/>
          <p14:tracePt t="61451" x="3752850" y="2406650"/>
          <p14:tracePt t="61467" x="3822700" y="2406650"/>
          <p14:tracePt t="61484" x="3879850" y="2406650"/>
          <p14:tracePt t="61501" x="3924300" y="2413000"/>
          <p14:tracePt t="61503" x="3943350" y="2413000"/>
          <p14:tracePt t="61517" x="3975100" y="2419350"/>
          <p14:tracePt t="61535" x="4019550" y="2419350"/>
          <p14:tracePt t="61551" x="4044950" y="2419350"/>
          <p14:tracePt t="61567" x="4070350" y="2419350"/>
          <p14:tracePt t="61584" x="4089400" y="2419350"/>
          <p14:tracePt t="61600" x="4095750" y="2419350"/>
          <p14:tracePt t="61617" x="4108450" y="2419350"/>
          <p14:tracePt t="62128" x="0" y="0"/>
        </p14:tracePtLst>
        <p14:tracePtLst>
          <p14:tracePt t="63937" x="2559050" y="2425700"/>
          <p14:tracePt t="64033" x="2571750" y="2425700"/>
          <p14:tracePt t="64041" x="2578100" y="2425700"/>
          <p14:tracePt t="64050" x="2597150" y="2425700"/>
          <p14:tracePt t="64067" x="2660650" y="2425700"/>
          <p14:tracePt t="64083" x="2755900" y="2425700"/>
          <p14:tracePt t="64100" x="2876550" y="2425700"/>
          <p14:tracePt t="64104" x="2927350" y="2425700"/>
          <p14:tracePt t="64117" x="2984500" y="2425700"/>
          <p14:tracePt t="64133" x="3079750" y="2425700"/>
          <p14:tracePt t="64150" x="3143250" y="2425700"/>
          <p14:tracePt t="64153" x="3175000" y="2425700"/>
          <p14:tracePt t="64167" x="3232150" y="2425700"/>
          <p14:tracePt t="64184" x="3289300" y="2425700"/>
          <p14:tracePt t="64199" x="3365500" y="2425700"/>
          <p14:tracePt t="64216" x="3429000" y="2425700"/>
          <p14:tracePt t="64232" x="3505200" y="2425700"/>
          <p14:tracePt t="64249" x="3562350" y="2425700"/>
          <p14:tracePt t="64266" x="3600450" y="2425700"/>
          <p14:tracePt t="64282" x="3632200" y="2425700"/>
          <p14:tracePt t="64299" x="3657600" y="2425700"/>
          <p14:tracePt t="64316" x="3670300" y="2425700"/>
          <p14:tracePt t="64333" x="3676650" y="2425700"/>
          <p14:tracePt t="64350" x="3695700" y="2425700"/>
          <p14:tracePt t="64352" x="3702050" y="2425700"/>
          <p14:tracePt t="64367" x="3721100" y="2425700"/>
          <p14:tracePt t="64383" x="3752850" y="2425700"/>
          <p14:tracePt t="64399" x="3784600" y="2425700"/>
          <p14:tracePt t="64416" x="3810000" y="2425700"/>
          <p14:tracePt t="64433" x="3835400" y="2425700"/>
          <p14:tracePt t="64449" x="3873500" y="2425700"/>
          <p14:tracePt t="64466" x="3917950" y="2425700"/>
          <p14:tracePt t="64483" x="3994150" y="2432050"/>
          <p14:tracePt t="64500" x="4051300" y="2438400"/>
          <p14:tracePt t="64516" x="4108450" y="2438400"/>
          <p14:tracePt t="64520" x="4133850" y="2438400"/>
          <p14:tracePt t="64533" x="4152900" y="2438400"/>
          <p14:tracePt t="64550" x="4210050" y="2438400"/>
          <p14:tracePt t="64567" x="4292600" y="2438400"/>
          <p14:tracePt t="64583" x="4337050" y="2438400"/>
          <p14:tracePt t="64600" x="4387850" y="2451100"/>
          <p14:tracePt t="64616" x="4413250" y="2451100"/>
          <p14:tracePt t="64633" x="4445000" y="2451100"/>
          <p14:tracePt t="64650" x="4464050" y="2451100"/>
          <p14:tracePt t="64666" x="4489450" y="2451100"/>
          <p14:tracePt t="64683" x="4514850" y="2457450"/>
          <p14:tracePt t="64688" x="4540250" y="2463800"/>
          <p14:tracePt t="64700" x="4546600" y="2463800"/>
          <p14:tracePt t="64716" x="4578350" y="2463800"/>
          <p14:tracePt t="64719" x="4591050" y="2463800"/>
          <p14:tracePt t="64733" x="4603750" y="2463800"/>
          <p14:tracePt t="64749" x="4641850" y="2463800"/>
          <p14:tracePt t="64751" x="4654550" y="2463800"/>
          <p14:tracePt t="64767" x="4692650" y="2463800"/>
          <p14:tracePt t="64783" x="4718050" y="2463800"/>
          <p14:tracePt t="64799" x="4743450" y="2463800"/>
          <p14:tracePt t="64816" x="4768850" y="2463800"/>
          <p14:tracePt t="64833" x="4794250" y="2463800"/>
          <p14:tracePt t="64849" x="4826000" y="2463800"/>
          <p14:tracePt t="64866" x="4857750" y="2463800"/>
          <p14:tracePt t="64883" x="4889500" y="2463800"/>
          <p14:tracePt t="64899" x="4908550" y="2463800"/>
          <p14:tracePt t="64916" x="4914900" y="2463800"/>
          <p14:tracePt t="64933" x="4921250" y="2463800"/>
          <p14:tracePt t="65175" x="0" y="0"/>
        </p14:tracePtLst>
        <p14:tracePtLst>
          <p14:tracePt t="65690" x="2882900" y="2463800"/>
          <p14:tracePt t="65746" x="2889250" y="2463800"/>
          <p14:tracePt t="65753" x="2914650" y="2463800"/>
          <p14:tracePt t="65767" x="3003550" y="2463800"/>
          <p14:tracePt t="65784" x="3162300" y="2463800"/>
          <p14:tracePt t="65800" x="3365500" y="2463800"/>
          <p14:tracePt t="65816" x="3644900" y="2463800"/>
          <p14:tracePt t="65833" x="3994150" y="2463800"/>
          <p14:tracePt t="65850" x="4292600" y="2463800"/>
          <p14:tracePt t="65866" x="4540250" y="2463800"/>
          <p14:tracePt t="65883" x="4743450" y="2463800"/>
          <p14:tracePt t="65889" x="4826000" y="2463800"/>
          <p14:tracePt t="65900" x="4902200" y="2463800"/>
          <p14:tracePt t="65916" x="5029200" y="2463800"/>
          <p14:tracePt t="65932" x="5111750" y="2463800"/>
          <p14:tracePt t="65935" x="5137150" y="2463800"/>
          <p14:tracePt t="65949" x="5156200" y="2463800"/>
          <p14:tracePt t="65966" x="5181600" y="2463800"/>
          <p14:tracePt t="65983" x="5194300" y="2463800"/>
          <p14:tracePt t="66040" x="5200650" y="2463800"/>
          <p14:tracePt t="66673" x="5207000" y="2463800"/>
          <p14:tracePt t="66681" x="5219700" y="2463800"/>
          <p14:tracePt t="66689" x="5232400" y="2463800"/>
          <p14:tracePt t="66699" x="5257800" y="2463800"/>
          <p14:tracePt t="66716" x="5346700" y="2470150"/>
          <p14:tracePt t="66732" x="5435600" y="2482850"/>
          <p14:tracePt t="66735" x="5486400" y="2489200"/>
          <p14:tracePt t="66749" x="5530850" y="2501900"/>
          <p14:tracePt t="66765" x="5575300" y="2508250"/>
          <p14:tracePt t="66782" x="5581650" y="2508250"/>
          <p14:tracePt t="67007" x="0" y="0"/>
        </p14:tracePtLst>
        <p14:tracePtLst>
          <p14:tracePt t="67922" x="5861050" y="2451100"/>
          <p14:tracePt t="68042" x="5867400" y="2451100"/>
          <p14:tracePt t="68051" x="5873750" y="2451100"/>
          <p14:tracePt t="68065" x="5911850" y="2451100"/>
          <p14:tracePt t="68082" x="5949950" y="2457450"/>
          <p14:tracePt t="68098" x="6013450" y="2463800"/>
          <p14:tracePt t="68115" x="6096000" y="2463800"/>
          <p14:tracePt t="68132" x="6191250" y="2463800"/>
          <p14:tracePt t="68135" x="6242050" y="2463800"/>
          <p14:tracePt t="68148" x="6286500" y="2463800"/>
          <p14:tracePt t="68165" x="6375400" y="2463800"/>
          <p14:tracePt t="68167" x="6407150" y="2463800"/>
          <p14:tracePt t="68181" x="6438900" y="2463800"/>
          <p14:tracePt t="68199" x="6534150" y="2463800"/>
          <p14:tracePt t="68215" x="6604000" y="2463800"/>
          <p14:tracePt t="68231" x="6648450" y="2463800"/>
          <p14:tracePt t="68248" x="6673850" y="2463800"/>
          <p14:tracePt t="68265" x="6680200" y="2463800"/>
          <p14:tracePt t="68991" x="0" y="0"/>
        </p14:tracePtLst>
        <p14:tracePtLst>
          <p14:tracePt t="69610" x="5943600" y="2444750"/>
          <p14:tracePt t="69680" x="5956300" y="2444750"/>
          <p14:tracePt t="69688" x="5969000" y="2444750"/>
          <p14:tracePt t="69697" x="5994400" y="2444750"/>
          <p14:tracePt t="69714" x="6076950" y="2457450"/>
          <p14:tracePt t="69731" x="6184900" y="2463800"/>
          <p14:tracePt t="69748" x="6337300" y="2470150"/>
          <p14:tracePt t="69764" x="6483350" y="2470150"/>
          <p14:tracePt t="69781" x="6623050" y="2476500"/>
          <p14:tracePt t="69797" x="6718300" y="2476500"/>
          <p14:tracePt t="69800" x="6775450" y="2476500"/>
          <p14:tracePt t="69814" x="6915150" y="2489200"/>
          <p14:tracePt t="69831" x="7073900" y="2514600"/>
          <p14:tracePt t="69847" x="7264400" y="2540000"/>
          <p14:tracePt t="69864" x="7480300" y="2578100"/>
          <p14:tracePt t="69881" x="7658100" y="2609850"/>
          <p14:tracePt t="69897" x="7810500" y="2628900"/>
          <p14:tracePt t="69914" x="7874000" y="2635250"/>
          <p14:tracePt t="69931" x="7899400" y="2635250"/>
          <p14:tracePt t="69947" x="7905750" y="2635250"/>
          <p14:tracePt t="69964" x="7918450" y="2635250"/>
          <p14:tracePt t="69981" x="7931150" y="2635250"/>
          <p14:tracePt t="69997" x="7956550" y="2635250"/>
          <p14:tracePt t="69999" x="7981950" y="2635250"/>
          <p14:tracePt t="70014" x="8026400" y="2635250"/>
          <p14:tracePt t="70031" x="8070850" y="2635250"/>
          <p14:tracePt t="70048" x="8083550" y="2635250"/>
          <p14:tracePt t="70064" x="8096250" y="2635250"/>
          <p14:tracePt t="70081" x="8102600" y="2635250"/>
          <p14:tracePt t="70097" x="8121650" y="2635250"/>
          <p14:tracePt t="70114" x="8178800" y="2635250"/>
          <p14:tracePt t="70131" x="8255000" y="2635250"/>
          <p14:tracePt t="70147" x="8312150" y="2635250"/>
          <p14:tracePt t="70164" x="8337550" y="2635250"/>
          <p14:tracePt t="70181" x="8343900" y="2635250"/>
          <p14:tracePt t="72240" x="0" y="0"/>
        </p14:tracePtLst>
        <p14:tracePtLst>
          <p14:tracePt t="73193" x="5746750" y="2482850"/>
          <p14:tracePt t="73200" x="5753100" y="2482850"/>
          <p14:tracePt t="73213" x="5765800" y="2482850"/>
          <p14:tracePt t="73230" x="5822950" y="2482850"/>
          <p14:tracePt t="73247" x="5886450" y="2482850"/>
          <p14:tracePt t="73263" x="5981700" y="2482850"/>
          <p14:tracePt t="73280" x="6108700" y="2482850"/>
          <p14:tracePt t="73296" x="6286500" y="2482850"/>
          <p14:tracePt t="73313" x="6496050" y="2482850"/>
          <p14:tracePt t="73329" x="6743700" y="2482850"/>
          <p14:tracePt t="73346" x="6985000" y="2482850"/>
          <p14:tracePt t="73363" x="7245350" y="2482850"/>
          <p14:tracePt t="73380" x="7467600" y="2482850"/>
          <p14:tracePt t="73396" x="7658100" y="2482850"/>
          <p14:tracePt t="73413" x="7772400" y="2482850"/>
          <p14:tracePt t="73415" x="7816850" y="2482850"/>
          <p14:tracePt t="73430" x="7854950" y="2482850"/>
          <p14:tracePt t="73446" x="7874000" y="2482850"/>
          <p14:tracePt t="73792" x="0" y="0"/>
        </p14:tracePtLst>
        <p14:tracePtLst>
          <p14:tracePt t="75975" x="6203950" y="2540000"/>
          <p14:tracePt t="75982" x="6203950" y="2546350"/>
          <p14:tracePt t="75990" x="6203950" y="2559050"/>
          <p14:tracePt t="75998" x="6203950" y="2578100"/>
          <p14:tracePt t="76012" x="6203950" y="2597150"/>
          <p14:tracePt t="76028" x="6223000" y="2660650"/>
          <p14:tracePt t="76045" x="6261100" y="2743200"/>
          <p14:tracePt t="76046" x="6286500" y="2787650"/>
          <p14:tracePt t="76062" x="6356350" y="2870200"/>
          <p14:tracePt t="76078" x="6445250" y="2927350"/>
          <p14:tracePt t="76095" x="6553200" y="2978150"/>
          <p14:tracePt t="76112" x="6686550" y="3009900"/>
          <p14:tracePt t="76128" x="6845300" y="3028950"/>
          <p14:tracePt t="76145" x="6985000" y="3028950"/>
          <p14:tracePt t="76162" x="7080250" y="2997200"/>
          <p14:tracePt t="76178" x="7118350" y="2959100"/>
          <p14:tracePt t="76195" x="7131050" y="2908300"/>
          <p14:tracePt t="76212" x="7131050" y="2863850"/>
          <p14:tracePt t="76228" x="7112000" y="2800350"/>
          <p14:tracePt t="76245" x="7073900" y="2749550"/>
          <p14:tracePt t="76247" x="7061200" y="2730500"/>
          <p14:tracePt t="76262" x="7054850" y="2711450"/>
          <p14:tracePt t="76278" x="6997700" y="2667000"/>
          <p14:tracePt t="76295" x="6959600" y="2647950"/>
          <p14:tracePt t="76312" x="6921500" y="2622550"/>
          <p14:tracePt t="76328" x="6877050" y="2603500"/>
          <p14:tracePt t="76345" x="6832600" y="2590800"/>
          <p14:tracePt t="76362" x="6788150" y="2578100"/>
          <p14:tracePt t="76378" x="6737350" y="2565400"/>
          <p14:tracePt t="76395" x="6705600" y="2565400"/>
          <p14:tracePt t="76411" x="6680200" y="2565400"/>
          <p14:tracePt t="76519" x="0" y="0"/>
        </p14:tracePtLst>
        <p14:tracePtLst>
          <p14:tracePt t="77454" x="2844800" y="1968500"/>
          <p14:tracePt t="77456" x="2844800" y="1974850"/>
          <p14:tracePt t="77464" x="2838450" y="2000250"/>
          <p14:tracePt t="77479" x="2838450" y="2025650"/>
          <p14:tracePt t="77495" x="2832100" y="2057400"/>
          <p14:tracePt t="77512" x="2832100" y="2095500"/>
          <p14:tracePt t="77528" x="2832100" y="2120900"/>
          <p14:tracePt t="77545" x="2832100" y="2146300"/>
          <p14:tracePt t="77562" x="2844800" y="2171700"/>
          <p14:tracePt t="77578" x="2857500" y="2203450"/>
          <p14:tracePt t="77595" x="2876550" y="2235200"/>
          <p14:tracePt t="77612" x="2914650" y="2266950"/>
          <p14:tracePt t="77628" x="2965450" y="2305050"/>
          <p14:tracePt t="77645" x="3079750" y="2343150"/>
          <p14:tracePt t="77647" x="3149600" y="2362200"/>
          <p14:tracePt t="77662" x="3219450" y="2374900"/>
          <p14:tracePt t="77679" x="3492500" y="2432050"/>
          <p14:tracePt t="77695" x="3670300" y="2444750"/>
          <p14:tracePt t="77712" x="3848100" y="2444750"/>
          <p14:tracePt t="77728" x="4032250" y="2444750"/>
          <p14:tracePt t="77745" x="4191000" y="2444750"/>
          <p14:tracePt t="77761" x="4337050" y="2444750"/>
          <p14:tracePt t="77778" x="4495800" y="2444750"/>
          <p14:tracePt t="77795" x="4667250" y="2425700"/>
          <p14:tracePt t="77812" x="4838700" y="2393950"/>
          <p14:tracePt t="77828" x="4959350" y="2368550"/>
          <p14:tracePt t="77845" x="5022850" y="2355850"/>
          <p14:tracePt t="77847" x="5029200" y="2349500"/>
          <p14:tracePt t="77862" x="5035550" y="2343150"/>
          <p14:tracePt t="77878" x="5035550" y="2330450"/>
          <p14:tracePt t="77895" x="5035550" y="2311400"/>
          <p14:tracePt t="77911" x="5035550" y="2266950"/>
          <p14:tracePt t="77928" x="5010150" y="2228850"/>
          <p14:tracePt t="77945" x="4965700" y="2171700"/>
          <p14:tracePt t="77962" x="4889500" y="2108200"/>
          <p14:tracePt t="77978" x="4806950" y="2057400"/>
          <p14:tracePt t="77995" x="4711700" y="2006600"/>
          <p14:tracePt t="78011" x="4610100" y="1968500"/>
          <p14:tracePt t="78028" x="4521200" y="1955800"/>
          <p14:tracePt t="78045" x="4425950" y="1936750"/>
          <p14:tracePt t="78047" x="4387850" y="1936750"/>
          <p14:tracePt t="78061" x="4337050" y="1936750"/>
          <p14:tracePt t="78078" x="4203700" y="1949450"/>
          <p14:tracePt t="78095" x="4146550" y="1962150"/>
          <p14:tracePt t="78111" x="4102100" y="1974850"/>
          <p14:tracePt t="78128" x="4083050" y="1993900"/>
          <p14:tracePt t="78145" x="4070350" y="2025650"/>
          <p14:tracePt t="78161" x="4064000" y="2044700"/>
          <p14:tracePt t="78178" x="4064000" y="2076450"/>
          <p14:tracePt t="78195" x="4064000" y="2127250"/>
          <p14:tracePt t="78211" x="4089400" y="2171700"/>
          <p14:tracePt t="78228" x="4140200" y="2228850"/>
          <p14:tracePt t="78245" x="4235450" y="2292350"/>
          <p14:tracePt t="78247" x="4298950" y="2324100"/>
          <p14:tracePt t="78261" x="4381500" y="2355850"/>
          <p14:tracePt t="78279" x="4699000" y="2451100"/>
          <p14:tracePt t="78295" x="5029200" y="2501900"/>
          <p14:tracePt t="78311" x="5365750" y="2527300"/>
          <p14:tracePt t="78328" x="5581650" y="2527300"/>
          <p14:tracePt t="78345" x="5715000" y="2514600"/>
          <p14:tracePt t="78361" x="5746750" y="2495550"/>
          <p14:tracePt t="78378" x="5753100" y="2482850"/>
          <p14:tracePt t="78395" x="5753100" y="2457450"/>
          <p14:tracePt t="78411" x="5753100" y="2413000"/>
          <p14:tracePt t="78428" x="5740400" y="2381250"/>
          <p14:tracePt t="78431" x="5727700" y="2368550"/>
          <p14:tracePt t="78445" x="5721350" y="2355850"/>
          <p14:tracePt t="78461" x="5708650" y="2349500"/>
          <p14:tracePt t="78478" x="5695950" y="2336800"/>
          <p14:tracePt t="78991" x="0" y="0"/>
        </p14:tracePtLst>
        <p14:tracePtLst>
          <p14:tracePt t="80265" x="6127750" y="2451100"/>
          <p14:tracePt t="80329" x="6140450" y="2451100"/>
          <p14:tracePt t="80337" x="6184900" y="2451100"/>
          <p14:tracePt t="80345" x="6248400" y="2451100"/>
          <p14:tracePt t="80361" x="6445250" y="2451100"/>
          <p14:tracePt t="80378" x="6750050" y="2451100"/>
          <p14:tracePt t="80394" x="7118350" y="2451100"/>
          <p14:tracePt t="80411" x="7423150" y="2451100"/>
          <p14:tracePt t="80428" x="7620000" y="2451100"/>
          <p14:tracePt t="80431" x="7696200" y="2451100"/>
          <p14:tracePt t="80444" x="7759700" y="2451100"/>
          <p14:tracePt t="80461" x="7835900" y="2451100"/>
          <p14:tracePt t="80478" x="7899400" y="2451100"/>
          <p14:tracePt t="80495" x="7943850" y="2451100"/>
          <p14:tracePt t="80511" x="7981950" y="2451100"/>
          <p14:tracePt t="80528" x="7994650" y="2451100"/>
          <p14:tracePt t="80544" x="8001000" y="2451100"/>
          <p14:tracePt t="80561" x="8007350" y="2451100"/>
          <p14:tracePt t="80578" x="8013700" y="2451100"/>
          <p14:tracePt t="80594" x="8026400" y="2451100"/>
          <p14:tracePt t="80611" x="8077200" y="2451100"/>
          <p14:tracePt t="80627" x="8147050" y="2463800"/>
          <p14:tracePt t="80631" x="8191500" y="2470150"/>
          <p14:tracePt t="80644" x="8216900" y="2470150"/>
          <p14:tracePt t="80661" x="8248650" y="2476500"/>
          <p14:tracePt t="80677" x="8261350" y="2476500"/>
          <p14:tracePt t="80863" x="0" y="0"/>
        </p14:tracePtLst>
        <p14:tracePtLst>
          <p14:tracePt t="85032" x="1485900" y="3270250"/>
          <p14:tracePt t="85040" x="1492250" y="3270250"/>
          <p14:tracePt t="85049" x="1498600" y="3270250"/>
          <p14:tracePt t="85064" x="1517650" y="3276600"/>
          <p14:tracePt t="85076" x="1524000" y="3276600"/>
          <p14:tracePt t="85093" x="1568450" y="3289300"/>
          <p14:tracePt t="85110" x="1676400" y="3308350"/>
          <p14:tracePt t="85113" x="1752600" y="3314700"/>
          <p14:tracePt t="85127" x="1905000" y="3321050"/>
          <p14:tracePt t="85143" x="2089150" y="3321050"/>
          <p14:tracePt t="85159" x="2279650" y="3321050"/>
          <p14:tracePt t="85176" x="2489200" y="3321050"/>
          <p14:tracePt t="85192" x="2711450" y="3321050"/>
          <p14:tracePt t="85209" x="2933700" y="3321050"/>
          <p14:tracePt t="85226" x="3162300" y="3321050"/>
          <p14:tracePt t="85243" x="3390900" y="3321050"/>
          <p14:tracePt t="85259" x="3613150" y="3321050"/>
          <p14:tracePt t="85276" x="3759200" y="3321050"/>
          <p14:tracePt t="85279" x="3803650" y="3321050"/>
          <p14:tracePt t="85293" x="3829050" y="3321050"/>
          <p14:tracePt t="85309" x="3835400" y="3321050"/>
          <p14:tracePt t="85326" x="3841750" y="3321050"/>
          <p14:tracePt t="85342" x="3848100" y="3321050"/>
          <p14:tracePt t="85359" x="3860800" y="3308350"/>
          <p14:tracePt t="85376" x="3867150" y="3289300"/>
          <p14:tracePt t="85392" x="3867150" y="3263900"/>
          <p14:tracePt t="85409" x="3854450" y="3200400"/>
          <p14:tracePt t="85426" x="3790950" y="3117850"/>
          <p14:tracePt t="85431" x="3752850" y="3079750"/>
          <p14:tracePt t="85442" x="3689350" y="3028950"/>
          <p14:tracePt t="85459" x="3543300" y="2940050"/>
          <p14:tracePt t="85476" x="3371850" y="2870200"/>
          <p14:tracePt t="85479" x="3282950" y="2838450"/>
          <p14:tracePt t="85493" x="3187700" y="2794000"/>
          <p14:tracePt t="85509" x="2990850" y="2730500"/>
          <p14:tracePt t="85527" x="2800350" y="2686050"/>
          <p14:tracePt t="85529" x="2692400" y="2660650"/>
          <p14:tracePt t="85543" x="2463800" y="2616200"/>
          <p14:tracePt t="85559" x="2260600" y="2578100"/>
          <p14:tracePt t="85576" x="2108200" y="2559050"/>
          <p14:tracePt t="85592" x="2012950" y="2559050"/>
          <p14:tracePt t="85609" x="1955800" y="2559050"/>
          <p14:tracePt t="85626" x="1911350" y="2571750"/>
          <p14:tracePt t="85642" x="1873250" y="2597150"/>
          <p14:tracePt t="85659" x="1835150" y="2635250"/>
          <p14:tracePt t="85676" x="1803400" y="2686050"/>
          <p14:tracePt t="85692" x="1784350" y="2736850"/>
          <p14:tracePt t="85695" x="1778000" y="2762250"/>
          <p14:tracePt t="85709" x="1765300" y="2800350"/>
          <p14:tracePt t="85726" x="1765300" y="2844800"/>
          <p14:tracePt t="85743" x="1778000" y="2946400"/>
          <p14:tracePt t="85759" x="1790700" y="3016250"/>
          <p14:tracePt t="85776" x="1822450" y="3079750"/>
          <p14:tracePt t="85792" x="1866900" y="3143250"/>
          <p14:tracePt t="85809" x="1924050" y="3194050"/>
          <p14:tracePt t="85826" x="1993900" y="3219450"/>
          <p14:tracePt t="85842" x="2095500" y="3251200"/>
          <p14:tracePt t="85859" x="2216150" y="3257550"/>
          <p14:tracePt t="85876" x="2343150" y="3257550"/>
          <p14:tracePt t="85880" x="2419350" y="3257550"/>
          <p14:tracePt t="85892" x="2463800" y="3244850"/>
          <p14:tracePt t="85909" x="2508250" y="3219450"/>
          <p14:tracePt t="85925" x="2527300" y="3200400"/>
          <p14:tracePt t="85927" x="2527300" y="3194050"/>
          <p14:tracePt t="85942" x="2527300" y="3175000"/>
          <p14:tracePt t="85958" x="2520950" y="3143250"/>
          <p14:tracePt t="85975" x="2501900" y="3105150"/>
          <p14:tracePt t="85992" x="2470150" y="3073400"/>
          <p14:tracePt t="86009" x="2393950" y="3022600"/>
          <p14:tracePt t="86025" x="2292350" y="2984500"/>
          <p14:tracePt t="86042" x="2159000" y="2952750"/>
          <p14:tracePt t="86059" x="2051050" y="2946400"/>
          <p14:tracePt t="86075" x="1968500" y="2946400"/>
          <p14:tracePt t="86092" x="1898650" y="2952750"/>
          <p14:tracePt t="86109" x="1854200" y="2978150"/>
          <p14:tracePt t="86125" x="1822450" y="3016250"/>
          <p14:tracePt t="86127" x="1809750" y="3028950"/>
          <p14:tracePt t="86142" x="1809750" y="3054350"/>
          <p14:tracePt t="86159" x="1809750" y="3079750"/>
          <p14:tracePt t="86175" x="1816100" y="3124200"/>
          <p14:tracePt t="86192" x="1835150" y="3155950"/>
          <p14:tracePt t="86209" x="1879600" y="3194050"/>
          <p14:tracePt t="86225" x="1962150" y="3257550"/>
          <p14:tracePt t="86242" x="2063750" y="3302000"/>
          <p14:tracePt t="86258" x="2165350" y="3327400"/>
          <p14:tracePt t="86275" x="2241550" y="3327400"/>
          <p14:tracePt t="86292" x="2298700" y="3314700"/>
          <p14:tracePt t="86309" x="2324100" y="3276600"/>
          <p14:tracePt t="86311" x="2324100" y="3270250"/>
          <p14:tracePt t="86325" x="2324100" y="3244850"/>
          <p14:tracePt t="86342" x="2292350" y="3130550"/>
          <p14:tracePt t="86359" x="2235200" y="3073400"/>
          <p14:tracePt t="86375" x="2159000" y="3028950"/>
          <p14:tracePt t="86392" x="2057400" y="2997200"/>
          <p14:tracePt t="86409" x="1949450" y="2971800"/>
          <p14:tracePt t="86425" x="1860550" y="2971800"/>
          <p14:tracePt t="86442" x="1790700" y="2984500"/>
          <p14:tracePt t="86459" x="1765300" y="3003550"/>
          <p14:tracePt t="86475" x="1746250" y="3035300"/>
          <p14:tracePt t="86492" x="1746250" y="3060700"/>
          <p14:tracePt t="86508" x="1746250" y="3098800"/>
          <p14:tracePt t="86525" x="1771650" y="3136900"/>
          <p14:tracePt t="86542" x="1816100" y="3175000"/>
          <p14:tracePt t="86542" x="1854200" y="3187700"/>
          <p14:tracePt t="86558" x="1943100" y="3213100"/>
          <p14:tracePt t="86575" x="2070100" y="3219450"/>
          <p14:tracePt t="86592" x="2222500" y="3213100"/>
          <p14:tracePt t="86609" x="2330450" y="3181350"/>
          <p14:tracePt t="86626" x="2368550" y="3155950"/>
          <p14:tracePt t="86642" x="2374900" y="3143250"/>
          <p14:tracePt t="86659" x="2374900" y="3124200"/>
          <p14:tracePt t="86676" x="2349500" y="3111500"/>
          <p14:tracePt t="86680" x="2330450" y="3105150"/>
          <p14:tracePt t="86692" x="2305050" y="3098800"/>
          <p14:tracePt t="86709" x="2241550" y="3092450"/>
          <p14:tracePt t="86725" x="2152650" y="3092450"/>
          <p14:tracePt t="86729" x="2114550" y="3111500"/>
          <p14:tracePt t="86743" x="2063750" y="3136900"/>
          <p14:tracePt t="86759" x="2044700" y="3162300"/>
          <p14:tracePt t="86776" x="2044700" y="3181350"/>
          <p14:tracePt t="86792" x="2051050" y="3206750"/>
          <p14:tracePt t="86809" x="2082800" y="3219450"/>
          <p14:tracePt t="86825" x="2127250" y="3219450"/>
          <p14:tracePt t="86842" x="2184400" y="3213100"/>
          <p14:tracePt t="86859" x="2222500" y="3187700"/>
          <p14:tracePt t="86875" x="2228850" y="3168650"/>
          <p14:tracePt t="86880" x="2228850" y="3162300"/>
          <p14:tracePt t="86892" x="2228850" y="3143250"/>
          <p14:tracePt t="86909" x="2216150" y="3124200"/>
          <p14:tracePt t="86912" x="2197100" y="3111500"/>
          <p14:tracePt t="86925" x="2178050" y="3105150"/>
          <p14:tracePt t="86943" x="2114550" y="3098800"/>
          <p14:tracePt t="86959" x="2051050" y="3098800"/>
          <p14:tracePt t="86975" x="1974850" y="3105150"/>
          <p14:tracePt t="86992" x="1911350" y="3143250"/>
          <p14:tracePt t="87009" x="1879600" y="3168650"/>
          <p14:tracePt t="87025" x="1873250" y="3168650"/>
          <p14:tracePt t="87042" x="1873250" y="3175000"/>
          <p14:tracePt t="87076" x="1873250" y="3181350"/>
          <p14:tracePt t="87096" x="1879600" y="3162300"/>
          <p14:tracePt t="87109" x="1879600" y="3155950"/>
          <p14:tracePt t="87126" x="1873250" y="3111500"/>
          <p14:tracePt t="87143" x="1860550" y="3092450"/>
          <p14:tracePt t="87161" x="1854200" y="3092450"/>
          <p14:tracePt t="87175" x="1841500" y="3092450"/>
          <p14:tracePt t="87192" x="1790700" y="3098800"/>
          <p14:tracePt t="87209" x="1708150" y="3143250"/>
          <p14:tracePt t="87225" x="1612900" y="3200400"/>
          <p14:tracePt t="87242" x="1549400" y="3244850"/>
          <p14:tracePt t="87259" x="1530350" y="3270250"/>
          <p14:tracePt t="87275" x="1530350" y="3282950"/>
          <p14:tracePt t="87292" x="1555750" y="3308350"/>
          <p14:tracePt t="87295" x="1574800" y="3321050"/>
          <p14:tracePt t="87309" x="1625600" y="3327400"/>
          <p14:tracePt t="87326" x="1739900" y="3333750"/>
          <p14:tracePt t="87343" x="1911350" y="3333750"/>
          <p14:tracePt t="87359" x="1968500" y="3308350"/>
          <p14:tracePt t="87375" x="1974850" y="3270250"/>
          <p14:tracePt t="87392" x="1974850" y="3194050"/>
          <p14:tracePt t="87409" x="1943100" y="3124200"/>
          <p14:tracePt t="87425" x="1898650" y="3073400"/>
          <p14:tracePt t="87431" x="1885950" y="3067050"/>
          <p14:tracePt t="87442" x="1866900" y="3060700"/>
          <p14:tracePt t="87459" x="1828800" y="3048000"/>
          <p14:tracePt t="87475" x="1809750" y="3048000"/>
          <p14:tracePt t="87492" x="1784350" y="3048000"/>
          <p14:tracePt t="87495" x="1778000" y="3060700"/>
          <p14:tracePt t="87508" x="1771650" y="3067050"/>
          <p14:tracePt t="87525" x="1758950" y="3105150"/>
          <p14:tracePt t="87543" x="1758950" y="3130550"/>
          <p14:tracePt t="87559" x="1778000" y="3143250"/>
          <p14:tracePt t="87575" x="1860550" y="3149600"/>
          <p14:tracePt t="87592" x="1987550" y="3149600"/>
          <p14:tracePt t="87608" x="2101850" y="3136900"/>
          <p14:tracePt t="87625" x="2146300" y="3111500"/>
          <p14:tracePt t="87641" x="2159000" y="3092450"/>
          <p14:tracePt t="87658" x="2159000" y="3073400"/>
          <p14:tracePt t="87675" x="2139950" y="3041650"/>
          <p14:tracePt t="87691" x="2101850" y="3016250"/>
          <p14:tracePt t="87708" x="2051050" y="3009900"/>
          <p14:tracePt t="87725" x="2019300" y="3009900"/>
          <p14:tracePt t="87727" x="2006600" y="3009900"/>
          <p14:tracePt t="87741" x="2000250" y="3009900"/>
          <p14:tracePt t="87758" x="1987550" y="3016250"/>
          <p14:tracePt t="87775" x="2019300" y="3041650"/>
          <p14:tracePt t="87791" x="2101850" y="3079750"/>
          <p14:tracePt t="87808" x="2235200" y="3105150"/>
          <p14:tracePt t="87825" x="2343150" y="3111500"/>
          <p14:tracePt t="87841" x="2432050" y="3105150"/>
          <p14:tracePt t="87858" x="2451100" y="3086100"/>
          <p14:tracePt t="87874" x="2451100" y="3060700"/>
          <p14:tracePt t="87891" x="2444750" y="3022600"/>
          <p14:tracePt t="87908" x="2425700" y="2997200"/>
          <p14:tracePt t="87925" x="2393950" y="2984500"/>
          <p14:tracePt t="87927" x="2381250" y="2978150"/>
          <p14:tracePt t="87941" x="2368550" y="2978150"/>
          <p14:tracePt t="87958" x="2311400" y="2984500"/>
          <p14:tracePt t="87975" x="2279650" y="3028950"/>
          <p14:tracePt t="87992" x="2247900" y="3105150"/>
          <p14:tracePt t="88008" x="2228850" y="3162300"/>
          <p14:tracePt t="88025" x="2222500" y="3187700"/>
          <p14:tracePt t="88042" x="2222500" y="3200400"/>
          <p14:tracePt t="88059" x="2260600" y="3200400"/>
          <p14:tracePt t="88075" x="2381250" y="3200400"/>
          <p14:tracePt t="88092" x="2533650" y="3162300"/>
          <p14:tracePt t="88108" x="2641600" y="3130550"/>
          <p14:tracePt t="88111" x="2673350" y="3117850"/>
          <p14:tracePt t="88125" x="2679700" y="3105150"/>
          <p14:tracePt t="88142" x="2679700" y="3079750"/>
          <p14:tracePt t="88159" x="2667000" y="3035300"/>
          <p14:tracePt t="88175" x="2622550" y="3009900"/>
          <p14:tracePt t="88192" x="2552700" y="2997200"/>
          <p14:tracePt t="88208" x="2508250" y="2997200"/>
          <p14:tracePt t="88225" x="2432050" y="3009900"/>
          <p14:tracePt t="88242" x="2368550" y="3048000"/>
          <p14:tracePt t="88258" x="2324100" y="3092450"/>
          <p14:tracePt t="88275" x="2305050" y="3130550"/>
          <p14:tracePt t="88291" x="2305050" y="3149600"/>
          <p14:tracePt t="88308" x="2330450" y="3168650"/>
          <p14:tracePt t="88311" x="2343150" y="3175000"/>
          <p14:tracePt t="88325" x="2362200" y="3181350"/>
          <p14:tracePt t="88342" x="2381250" y="3181350"/>
          <p14:tracePt t="88359" x="2432050" y="3162300"/>
          <p14:tracePt t="88375" x="2444750" y="3124200"/>
          <p14:tracePt t="88391" x="2444750" y="3073400"/>
          <p14:tracePt t="88408" x="2419350" y="3041650"/>
          <p14:tracePt t="88425" x="2387600" y="3016250"/>
          <p14:tracePt t="88442" x="2336800" y="2997200"/>
          <p14:tracePt t="88458" x="2266950" y="2984500"/>
          <p14:tracePt t="88475" x="2209800" y="2978150"/>
          <p14:tracePt t="88491" x="2152650" y="2978150"/>
          <p14:tracePt t="88508" x="2127250" y="3003550"/>
          <p14:tracePt t="88511" x="2120900" y="3009900"/>
          <p14:tracePt t="88525" x="2120900" y="3016250"/>
          <p14:tracePt t="88541" x="2120900" y="3048000"/>
          <p14:tracePt t="88559" x="2146300" y="3079750"/>
          <p14:tracePt t="88575" x="2184400" y="3098800"/>
          <p14:tracePt t="88591" x="2241550" y="3105150"/>
          <p14:tracePt t="88608" x="2343150" y="3105150"/>
          <p14:tracePt t="88625" x="2425700" y="3073400"/>
          <p14:tracePt t="88641" x="2470150" y="3028950"/>
          <p14:tracePt t="88658" x="2476500" y="2984500"/>
          <p14:tracePt t="88675" x="2451100" y="2927350"/>
          <p14:tracePt t="88691" x="2400300" y="2882900"/>
          <p14:tracePt t="88708" x="2324100" y="2857500"/>
          <p14:tracePt t="88711" x="2298700" y="2851150"/>
          <p14:tracePt t="88725" x="2279650" y="2851150"/>
          <p14:tracePt t="88741" x="2222500" y="2851150"/>
          <p14:tracePt t="88759" x="2120900" y="2908300"/>
          <p14:tracePt t="88775" x="2070100" y="2971800"/>
          <p14:tracePt t="88792" x="2038350" y="3048000"/>
          <p14:tracePt t="88808" x="2038350" y="3079750"/>
          <p14:tracePt t="88825" x="2038350" y="3105150"/>
          <p14:tracePt t="88841" x="2044700" y="3111500"/>
          <p14:tracePt t="88858" x="2051050" y="3111500"/>
          <p14:tracePt t="88875" x="2082800" y="3105150"/>
          <p14:tracePt t="88891" x="2095500" y="3067050"/>
          <p14:tracePt t="88908" x="2108200" y="3028950"/>
          <p14:tracePt t="88925" x="2108200" y="3016250"/>
          <p14:tracePt t="88968" x="2108200" y="3009900"/>
          <p14:tracePt t="88983" x="2095500" y="3009900"/>
          <p14:tracePt t="88991" x="2076450" y="3028950"/>
          <p14:tracePt t="88999" x="2057400" y="3054350"/>
          <p14:tracePt t="89008" x="2038350" y="3092450"/>
          <p14:tracePt t="89024" x="2000250" y="3143250"/>
          <p14:tracePt t="89041" x="1987550" y="3187700"/>
          <p14:tracePt t="89058" x="1987550" y="3194050"/>
          <p14:tracePt t="89074" x="1993900" y="3206750"/>
          <p14:tracePt t="89091" x="2012950" y="3213100"/>
          <p14:tracePt t="89108" x="2057400" y="3213100"/>
          <p14:tracePt t="89124" x="2139950" y="3194050"/>
          <p14:tracePt t="89141" x="2209800" y="3149600"/>
          <p14:tracePt t="89143" x="2241550" y="3117850"/>
          <p14:tracePt t="89157" x="2254250" y="3098800"/>
          <p14:tracePt t="89175" x="2260600" y="3035300"/>
          <p14:tracePt t="89191" x="2235200" y="3009900"/>
          <p14:tracePt t="89208" x="2209800" y="2990850"/>
          <p14:tracePt t="89225" x="2178050" y="2978150"/>
          <p14:tracePt t="89241" x="2152650" y="2978150"/>
          <p14:tracePt t="89258" x="2108200" y="2978150"/>
          <p14:tracePt t="89274" x="2076450" y="3003550"/>
          <p14:tracePt t="89291" x="2051050" y="3048000"/>
          <p14:tracePt t="89308" x="2044700" y="3073400"/>
          <p14:tracePt t="89324" x="2044700" y="3098800"/>
          <p14:tracePt t="89327" x="2051050" y="3117850"/>
          <p14:tracePt t="89341" x="2057400" y="3124200"/>
          <p14:tracePt t="89358" x="2101850" y="3130550"/>
          <p14:tracePt t="89375" x="2152650" y="3130550"/>
          <p14:tracePt t="89391" x="2209800" y="3124200"/>
          <p14:tracePt t="89408" x="2235200" y="3098800"/>
          <p14:tracePt t="89424" x="2241550" y="3067050"/>
          <p14:tracePt t="89441" x="2241550" y="3035300"/>
          <p14:tracePt t="89458" x="2216150" y="3003550"/>
          <p14:tracePt t="89474" x="2197100" y="2997200"/>
          <p14:tracePt t="89491" x="2178050" y="2997200"/>
          <p14:tracePt t="89508" x="2171700" y="2997200"/>
          <p14:tracePt t="89525" x="2146300" y="3003550"/>
          <p14:tracePt t="89527" x="2139950" y="3022600"/>
          <p14:tracePt t="89541" x="2133600" y="3041650"/>
          <p14:tracePt t="89558" x="2133600" y="3067050"/>
          <p14:tracePt t="89575" x="2133600" y="3111500"/>
          <p14:tracePt t="89591" x="2139950" y="3124200"/>
          <p14:tracePt t="89608" x="2152650" y="3124200"/>
          <p14:tracePt t="89624" x="2203450" y="3117850"/>
          <p14:tracePt t="89641" x="2254250" y="3098800"/>
          <p14:tracePt t="89658" x="2286000" y="3073400"/>
          <p14:tracePt t="89674" x="2298700" y="3035300"/>
          <p14:tracePt t="89691" x="2298700" y="2997200"/>
          <p14:tracePt t="89708" x="2273300" y="2959100"/>
          <p14:tracePt t="89711" x="2260600" y="2946400"/>
          <p14:tracePt t="89724" x="2254250" y="2940050"/>
          <p14:tracePt t="89741" x="2216150" y="2927350"/>
          <p14:tracePt t="89745" x="2190750" y="2927350"/>
          <p14:tracePt t="89758" x="2178050" y="2927350"/>
          <p14:tracePt t="89775" x="2063750" y="2952750"/>
          <p14:tracePt t="89791" x="2019300" y="2990850"/>
          <p14:tracePt t="89808" x="1993900" y="3022600"/>
          <p14:tracePt t="89824" x="1993900" y="3028950"/>
          <p14:tracePt t="89841" x="1993900" y="3035300"/>
          <p14:tracePt t="89888" x="1993900" y="3041650"/>
          <p14:tracePt t="89912" x="2000250" y="3041650"/>
          <p14:tracePt t="89920" x="2012950" y="3041650"/>
          <p14:tracePt t="89928" x="2019300" y="3035300"/>
          <p14:tracePt t="89941" x="2025650" y="3028950"/>
          <p14:tracePt t="89957" x="2038350" y="3009900"/>
          <p14:tracePt t="89974" x="2038350" y="2997200"/>
          <p14:tracePt t="90049" x="2038350" y="2984500"/>
          <p14:tracePt t="90064" x="2025650" y="2984500"/>
          <p14:tracePt t="90072" x="2019300" y="2984500"/>
          <p14:tracePt t="90080" x="2000250" y="2984500"/>
          <p14:tracePt t="90091" x="1981200" y="2990850"/>
          <p14:tracePt t="90108" x="1968500" y="3016250"/>
          <p14:tracePt t="90125" x="1962150" y="3060700"/>
          <p14:tracePt t="90128" x="1962150" y="3086100"/>
          <p14:tracePt t="90141" x="1962150" y="3111500"/>
          <p14:tracePt t="90157" x="1981200" y="3143250"/>
          <p14:tracePt t="90174" x="2038350" y="3181350"/>
          <p14:tracePt t="90191" x="2076450" y="3187700"/>
          <p14:tracePt t="90207" x="2120900" y="3187700"/>
          <p14:tracePt t="90224" x="2171700" y="3162300"/>
          <p14:tracePt t="90241" x="2197100" y="3111500"/>
          <p14:tracePt t="90257" x="2203450" y="3048000"/>
          <p14:tracePt t="90274" x="2190750" y="2984500"/>
          <p14:tracePt t="90291" x="2152650" y="2952750"/>
          <p14:tracePt t="90307" x="2120900" y="2933700"/>
          <p14:tracePt t="90324" x="2095500" y="2933700"/>
          <p14:tracePt t="90341" x="2063750" y="2933700"/>
          <p14:tracePt t="90343" x="2044700" y="2940050"/>
          <p14:tracePt t="90357" x="2025650" y="2952750"/>
          <p14:tracePt t="90374" x="2000250" y="3022600"/>
          <p14:tracePt t="90391" x="2000250" y="3054350"/>
          <p14:tracePt t="90407" x="2000250" y="3098800"/>
          <p14:tracePt t="90424" x="2019300" y="3117850"/>
          <p14:tracePt t="90441" x="2051050" y="3136900"/>
          <p14:tracePt t="90457" x="2063750" y="3136900"/>
          <p14:tracePt t="90474" x="2082800" y="3136900"/>
          <p14:tracePt t="90491" x="2095500" y="3117850"/>
          <p14:tracePt t="90507" x="2108200" y="3079750"/>
          <p14:tracePt t="90524" x="2108200" y="3035300"/>
          <p14:tracePt t="90540" x="2089150" y="3016250"/>
          <p14:tracePt t="90557" x="2076450" y="3003550"/>
          <p14:tracePt t="90574" x="2063750" y="3003550"/>
          <p14:tracePt t="90591" x="2032000" y="3022600"/>
          <p14:tracePt t="90607" x="2019300" y="3067050"/>
          <p14:tracePt t="90624" x="2019300" y="3092450"/>
          <p14:tracePt t="90641" x="2038350" y="3136900"/>
          <p14:tracePt t="90657" x="2076450" y="3143250"/>
          <p14:tracePt t="90674" x="2127250" y="3149600"/>
          <p14:tracePt t="90691" x="2178050" y="3143250"/>
          <p14:tracePt t="90707" x="2197100" y="3117850"/>
          <p14:tracePt t="90724" x="2197100" y="3079750"/>
          <p14:tracePt t="90741" x="2190750" y="3041650"/>
          <p14:tracePt t="90757" x="2159000" y="3009900"/>
          <p14:tracePt t="90759" x="2139950" y="3003550"/>
          <p14:tracePt t="90774" x="2114550" y="2997200"/>
          <p14:tracePt t="90791" x="2101850" y="2997200"/>
          <p14:tracePt t="90807" x="2082800" y="3003550"/>
          <p14:tracePt t="90824" x="2076450" y="3009900"/>
          <p14:tracePt t="90840" x="2070100" y="3028950"/>
          <p14:tracePt t="90857" x="2070100" y="3035300"/>
          <p14:tracePt t="90874" x="2070100" y="3048000"/>
          <p14:tracePt t="90891" x="2076450" y="3054350"/>
          <p14:tracePt t="90907" x="2089150" y="3054350"/>
          <p14:tracePt t="90940" x="2089150" y="3028950"/>
          <p14:tracePt t="90957" x="2089150" y="3009900"/>
          <p14:tracePt t="90959" x="2076450" y="3003550"/>
          <p14:tracePt t="90974" x="2070100" y="2997200"/>
          <p14:tracePt t="90991" x="2044700" y="2997200"/>
          <p14:tracePt t="91007" x="2019300" y="3003550"/>
          <p14:tracePt t="91024" x="2000250" y="3041650"/>
          <p14:tracePt t="91040" x="1987550" y="3079750"/>
          <p14:tracePt t="91057" x="1987550" y="3098800"/>
          <p14:tracePt t="91074" x="1987550" y="3111500"/>
          <p14:tracePt t="91090" x="1993900" y="3111500"/>
          <p14:tracePt t="91107" x="2032000" y="3111500"/>
          <p14:tracePt t="91124" x="2057400" y="3092450"/>
          <p14:tracePt t="91140" x="2070100" y="3060700"/>
          <p14:tracePt t="91157" x="2070100" y="3022600"/>
          <p14:tracePt t="91160" x="2063750" y="3003550"/>
          <p14:tracePt t="91174" x="2044700" y="2997200"/>
          <p14:tracePt t="91190" x="1981200" y="2971800"/>
          <p14:tracePt t="91207" x="1943100" y="2971800"/>
          <p14:tracePt t="91223" x="1911350" y="2971800"/>
          <p14:tracePt t="91240" x="1892300" y="2990850"/>
          <p14:tracePt t="91257" x="1885950" y="3022600"/>
          <p14:tracePt t="91274" x="1885950" y="3060700"/>
          <p14:tracePt t="91291" x="1917700" y="3098800"/>
          <p14:tracePt t="91307" x="1962150" y="3124200"/>
          <p14:tracePt t="91324" x="2012950" y="3130550"/>
          <p14:tracePt t="91329" x="2032000" y="3130550"/>
          <p14:tracePt t="91341" x="2057400" y="3130550"/>
          <p14:tracePt t="91357" x="2076450" y="3098800"/>
          <p14:tracePt t="91374" x="2082800" y="3067050"/>
          <p14:tracePt t="91377" x="2082800" y="3041650"/>
          <p14:tracePt t="91391" x="2070100" y="2990850"/>
          <p14:tracePt t="91407" x="2044700" y="2959100"/>
          <p14:tracePt t="91424" x="2025650" y="2952750"/>
          <p14:tracePt t="91441" x="2019300" y="2952750"/>
          <p14:tracePt t="91458" x="2000250" y="2952750"/>
          <p14:tracePt t="91474" x="1987550" y="2990850"/>
          <p14:tracePt t="91491" x="1987550" y="3041650"/>
          <p14:tracePt t="91507" x="2000250" y="3092450"/>
          <p14:tracePt t="91524" x="2032000" y="3117850"/>
          <p14:tracePt t="91528" x="2051050" y="3124200"/>
          <p14:tracePt t="91540" x="2070100" y="3124200"/>
          <p14:tracePt t="91557" x="2120900" y="3124200"/>
          <p14:tracePt t="91574" x="2146300" y="3092450"/>
          <p14:tracePt t="91577" x="2152650" y="3073400"/>
          <p14:tracePt t="91591" x="2152650" y="3048000"/>
          <p14:tracePt t="91607" x="2146300" y="3009900"/>
          <p14:tracePt t="91624" x="2133600" y="2997200"/>
          <p14:tracePt t="91641" x="2114550" y="2984500"/>
          <p14:tracePt t="91657" x="2095500" y="2984500"/>
          <p14:tracePt t="91674" x="2082800" y="2997200"/>
          <p14:tracePt t="91691" x="2063750" y="3035300"/>
          <p14:tracePt t="91707" x="2057400" y="3073400"/>
          <p14:tracePt t="91724" x="2057400" y="3086100"/>
          <p14:tracePt t="91740" x="2057400" y="3092450"/>
          <p14:tracePt t="91757" x="2057400" y="3098800"/>
          <p14:tracePt t="91784" x="2070100" y="3098800"/>
          <p14:tracePt t="91808" x="2070100" y="3092450"/>
          <p14:tracePt t="91897" x="2070100" y="3098800"/>
          <p14:tracePt t="91904" x="2076450" y="3117850"/>
          <p14:tracePt t="91912" x="2089150" y="3130550"/>
          <p14:tracePt t="91924" x="2095500" y="3143250"/>
          <p14:tracePt t="91940" x="2114550" y="3149600"/>
          <p14:tracePt t="91957" x="2127250" y="3149600"/>
          <p14:tracePt t="91960" x="2139950" y="3149600"/>
          <p14:tracePt t="91974" x="2152650" y="3149600"/>
          <p14:tracePt t="91991" x="2165350" y="3117850"/>
          <p14:tracePt t="92007" x="2171700" y="3111500"/>
          <p14:tracePt t="92023" x="2171700" y="3098800"/>
          <p14:tracePt t="92295" x="0" y="0"/>
        </p14:tracePtLst>
        <p14:tracePtLst>
          <p14:tracePt t="93561" x="2311400" y="3276600"/>
          <p14:tracePt t="93625" x="2317750" y="3276600"/>
          <p14:tracePt t="93635" x="2330450" y="3276600"/>
          <p14:tracePt t="93642" x="2349500" y="3276600"/>
          <p14:tracePt t="93657" x="2425700" y="3276600"/>
          <p14:tracePt t="93673" x="2520950" y="3276600"/>
          <p14:tracePt t="93690" x="2635250" y="3276600"/>
          <p14:tracePt t="93707" x="2774950" y="3276600"/>
          <p14:tracePt t="93723" x="2946400" y="3276600"/>
          <p14:tracePt t="93729" x="3016250" y="3276600"/>
          <p14:tracePt t="93740" x="3079750" y="3276600"/>
          <p14:tracePt t="93756" x="3206750" y="3276600"/>
          <p14:tracePt t="93773" x="3327400" y="3276600"/>
          <p14:tracePt t="93775" x="3378200" y="3276600"/>
          <p14:tracePt t="93790" x="3435350" y="3276600"/>
          <p14:tracePt t="93807" x="3625850" y="3276600"/>
          <p14:tracePt t="93823" x="3790950" y="3276600"/>
          <p14:tracePt t="93840" x="3981450" y="3276600"/>
          <p14:tracePt t="93856" x="4159250" y="3276600"/>
          <p14:tracePt t="93873" x="4298950" y="3276600"/>
          <p14:tracePt t="93890" x="4394200" y="3276600"/>
          <p14:tracePt t="93906" x="4464050" y="3263900"/>
          <p14:tracePt t="93923" x="4508500" y="3251200"/>
          <p14:tracePt t="93940" x="4533900" y="3238500"/>
          <p14:tracePt t="93956" x="4559300" y="3225800"/>
          <p14:tracePt t="93959" x="4565650" y="3225800"/>
          <p14:tracePt t="93973" x="4572000" y="3219450"/>
          <p14:tracePt t="93990" x="4584700" y="3200400"/>
          <p14:tracePt t="94007" x="4591050" y="3168650"/>
          <p14:tracePt t="94023" x="4591050" y="3143250"/>
          <p14:tracePt t="94039" x="4591050" y="3086100"/>
          <p14:tracePt t="94056" x="4565650" y="3028950"/>
          <p14:tracePt t="94073" x="4521200" y="2959100"/>
          <p14:tracePt t="94089" x="4470400" y="2908300"/>
          <p14:tracePt t="94106" x="4394200" y="2844800"/>
          <p14:tracePt t="94123" x="4292600" y="2794000"/>
          <p14:tracePt t="94140" x="4140200" y="2736850"/>
          <p14:tracePt t="94156" x="3937000" y="2692400"/>
          <p14:tracePt t="94159" x="3841750" y="2673350"/>
          <p14:tracePt t="94173" x="3746500" y="2667000"/>
          <p14:tracePt t="94189" x="3594100" y="2660650"/>
          <p14:tracePt t="94206" x="3467100" y="2660650"/>
          <p14:tracePt t="94207" x="3422650" y="2660650"/>
          <p14:tracePt t="94222" x="3346450" y="2660650"/>
          <p14:tracePt t="94239" x="3289300" y="2679700"/>
          <p14:tracePt t="94256" x="3225800" y="2705100"/>
          <p14:tracePt t="94273" x="3168650" y="2749550"/>
          <p14:tracePt t="94289" x="3130550" y="2794000"/>
          <p14:tracePt t="94306" x="3105150" y="2844800"/>
          <p14:tracePt t="94323" x="3092450" y="2908300"/>
          <p14:tracePt t="94339" x="3092450" y="2952750"/>
          <p14:tracePt t="94356" x="3092450" y="2990850"/>
          <p14:tracePt t="94372" x="3105150" y="3035300"/>
          <p14:tracePt t="94376" x="3117850" y="3054350"/>
          <p14:tracePt t="94389" x="3124200" y="3073400"/>
          <p14:tracePt t="94406" x="3187700" y="3130550"/>
          <p14:tracePt t="94423" x="3289300" y="3194050"/>
          <p14:tracePt t="94439" x="3479800" y="3263900"/>
          <p14:tracePt t="94456" x="3841750" y="3359150"/>
          <p14:tracePt t="94473" x="4235450" y="3416300"/>
          <p14:tracePt t="94489" x="4527550" y="3435350"/>
          <p14:tracePt t="94506" x="4737100" y="3435350"/>
          <p14:tracePt t="94522" x="4889500" y="3409950"/>
          <p14:tracePt t="94539" x="4978400" y="3378200"/>
          <p14:tracePt t="94556" x="5029200" y="3346450"/>
          <p14:tracePt t="94572" x="5054600" y="3314700"/>
          <p14:tracePt t="94589" x="5080000" y="3289300"/>
          <p14:tracePt t="94591" x="5092700" y="3276600"/>
          <p14:tracePt t="94606" x="5099050" y="3257550"/>
          <p14:tracePt t="94623" x="5111750" y="3213100"/>
          <p14:tracePt t="94639" x="5111750" y="3200400"/>
          <p14:tracePt t="94656" x="5111750" y="3187700"/>
          <p14:tracePt t="94672" x="5111750" y="3168650"/>
          <p14:tracePt t="94689" x="5092700" y="3162300"/>
          <p14:tracePt t="94706" x="5067300" y="3155950"/>
          <p14:tracePt t="94722" x="5041900" y="3155950"/>
          <p14:tracePt t="94739" x="5010150" y="3162300"/>
          <p14:tracePt t="94756" x="4984750" y="3181350"/>
          <p14:tracePt t="94772" x="4972050" y="3225800"/>
          <p14:tracePt t="94789" x="4972050" y="3257550"/>
          <p14:tracePt t="94791" x="4984750" y="3276600"/>
          <p14:tracePt t="94806" x="5003800" y="3295650"/>
          <p14:tracePt t="94823" x="5111750" y="3327400"/>
          <p14:tracePt t="94839" x="5194300" y="3340100"/>
          <p14:tracePt t="94856" x="5270500" y="3340100"/>
          <p14:tracePt t="94873" x="5302250" y="3340100"/>
          <p14:tracePt t="94911" x="5308600" y="3340100"/>
          <p14:tracePt t="95031" x="0" y="0"/>
        </p14:tracePtLst>
        <p14:tracePtLst>
          <p14:tracePt t="95778" x="2686050" y="3314700"/>
          <p14:tracePt t="95841" x="2698750" y="3314700"/>
          <p14:tracePt t="95849" x="2711450" y="3314700"/>
          <p14:tracePt t="95858" x="2736850" y="3314700"/>
          <p14:tracePt t="95873" x="2819400" y="3314700"/>
          <p14:tracePt t="95889" x="2959100" y="3314700"/>
          <p14:tracePt t="95906" x="3149600" y="3314700"/>
          <p14:tracePt t="95922" x="3365500" y="3314700"/>
          <p14:tracePt t="95939" x="3587750" y="3314700"/>
          <p14:tracePt t="95956" x="3759200" y="3321050"/>
          <p14:tracePt t="95972" x="3879850" y="3346450"/>
          <p14:tracePt t="95989" x="3968750" y="3365500"/>
          <p14:tracePt t="95991" x="3994150" y="3365500"/>
          <p14:tracePt t="96005" x="4013200" y="3365500"/>
          <p14:tracePt t="96022" x="4032250" y="3365500"/>
          <p14:tracePt t="96175" x="0" y="0"/>
        </p14:tracePtLst>
        <p14:tracePtLst>
          <p14:tracePt t="96985" x="2660650" y="3321050"/>
          <p14:tracePt t="97057" x="2673350" y="3321050"/>
          <p14:tracePt t="97066" x="2692400" y="3321050"/>
          <p14:tracePt t="97073" x="2717800" y="3321050"/>
          <p14:tracePt t="97089" x="2800350" y="3321050"/>
          <p14:tracePt t="97105" x="2921000" y="3340100"/>
          <p14:tracePt t="97122" x="3067050" y="3371850"/>
          <p14:tracePt t="97138" x="3225800" y="3390900"/>
          <p14:tracePt t="97155" x="3390900" y="3390900"/>
          <p14:tracePt t="97171" x="3613150" y="3390900"/>
          <p14:tracePt t="97188" x="3841750" y="3390900"/>
          <p14:tracePt t="97205" x="4032250" y="3390900"/>
          <p14:tracePt t="97222" x="4184650" y="3390900"/>
          <p14:tracePt t="97223" x="4248150" y="3390900"/>
          <p14:tracePt t="97238" x="4343400" y="3390900"/>
          <p14:tracePt t="97255" x="4425950" y="3390900"/>
          <p14:tracePt t="97272" x="4521200" y="3390900"/>
          <p14:tracePt t="97288" x="4654550" y="3390900"/>
          <p14:tracePt t="97305" x="4800600" y="3390900"/>
          <p14:tracePt t="97322" x="4940300" y="3390900"/>
          <p14:tracePt t="97338" x="5022850" y="3390900"/>
          <p14:tracePt t="97355" x="5073650" y="3390900"/>
          <p14:tracePt t="97372" x="5099050" y="3390900"/>
          <p14:tracePt t="97388" x="5118100" y="3390900"/>
          <p14:tracePt t="97392" x="5130800" y="3390900"/>
          <p14:tracePt t="97405" x="5143500" y="3390900"/>
          <p14:tracePt t="97422" x="5194300" y="3390900"/>
          <p14:tracePt t="97426" x="5207000" y="3390900"/>
          <p14:tracePt t="97439" x="5251450" y="3390900"/>
          <p14:tracePt t="97455" x="5270500" y="3390900"/>
          <p14:tracePt t="97472" x="5276850" y="3390900"/>
          <p14:tracePt t="97488" x="5283200" y="3390900"/>
          <p14:tracePt t="97505" x="5295900" y="3390900"/>
          <p14:tracePt t="97522" x="5302250" y="3390900"/>
          <p14:tracePt t="97538" x="5308600" y="3390900"/>
          <p14:tracePt t="97555" x="5314950" y="3390900"/>
          <p14:tracePt t="97572" x="5321300" y="3390900"/>
          <p14:tracePt t="98391" x="0" y="0"/>
        </p14:tracePtLst>
        <p14:tracePtLst>
          <p14:tracePt t="99097" x="5886450" y="3352800"/>
          <p14:tracePt t="99200" x="5892800" y="3352800"/>
          <p14:tracePt t="99210" x="5899150" y="3352800"/>
          <p14:tracePt t="99221" x="5918200" y="3352800"/>
          <p14:tracePt t="99239" x="5975350" y="3352800"/>
          <p14:tracePt t="99255" x="6032500" y="3352800"/>
          <p14:tracePt t="99272" x="6108700" y="3352800"/>
          <p14:tracePt t="99288" x="6216650" y="3352800"/>
          <p14:tracePt t="99305" x="6350000" y="3352800"/>
          <p14:tracePt t="99321" x="6508750" y="3352800"/>
          <p14:tracePt t="99338" x="6667500" y="3352800"/>
          <p14:tracePt t="99355" x="6819900" y="3352800"/>
          <p14:tracePt t="99372" x="6934200" y="3352800"/>
          <p14:tracePt t="99376" x="6978650" y="3352800"/>
          <p14:tracePt t="99388" x="7023100" y="3352800"/>
          <p14:tracePt t="99404" x="7073900" y="3352800"/>
          <p14:tracePt t="99421" x="7124700" y="3352800"/>
          <p14:tracePt t="99424" x="7156450" y="3352800"/>
          <p14:tracePt t="99438" x="7188200" y="3352800"/>
          <p14:tracePt t="99454" x="7296150" y="3352800"/>
          <p14:tracePt t="99471" x="7359650" y="3352800"/>
          <p14:tracePt t="99487" x="7429500" y="3352800"/>
          <p14:tracePt t="99504" x="7473950" y="3352800"/>
          <p14:tracePt t="99521" x="7524750" y="3352800"/>
          <p14:tracePt t="99538" x="7569200" y="3352800"/>
          <p14:tracePt t="99554" x="7632700" y="3352800"/>
          <p14:tracePt t="99571" x="7708900" y="3352800"/>
          <p14:tracePt t="99588" x="7772400" y="3352800"/>
          <p14:tracePt t="99604" x="7816850" y="3352800"/>
          <p14:tracePt t="99607" x="7835900" y="3352800"/>
          <p14:tracePt t="99621" x="7848600" y="3352800"/>
          <p14:tracePt t="99638" x="7886700" y="3352800"/>
          <p14:tracePt t="99655" x="7924800" y="3352800"/>
          <p14:tracePt t="99671" x="7969250" y="3352800"/>
          <p14:tracePt t="99688" x="8013700" y="3352800"/>
          <p14:tracePt t="99704" x="8064500" y="3352800"/>
          <p14:tracePt t="99721" x="8108950" y="3352800"/>
          <p14:tracePt t="99738" x="8166100" y="3359150"/>
          <p14:tracePt t="99754" x="8204200" y="3359150"/>
          <p14:tracePt t="99771" x="8242300" y="3359150"/>
          <p14:tracePt t="99788" x="8267700" y="3359150"/>
          <p14:tracePt t="99804" x="8305800" y="3359150"/>
          <p14:tracePt t="99807" x="8318500" y="3359150"/>
          <p14:tracePt t="99821" x="8337550" y="3359150"/>
          <p14:tracePt t="99838" x="8388350" y="3359150"/>
          <p14:tracePt t="99855" x="8489950" y="3359150"/>
          <p14:tracePt t="99871" x="8566150" y="3359150"/>
          <p14:tracePt t="99888" x="8623300" y="3359150"/>
          <p14:tracePt t="99904" x="8667750" y="3359150"/>
          <p14:tracePt t="99921" x="8686800" y="3359150"/>
          <p14:tracePt t="99938" x="8699500" y="3359150"/>
          <p14:tracePt t="99954" x="8718550" y="3359150"/>
          <p14:tracePt t="99971" x="8743950" y="3359150"/>
          <p14:tracePt t="99988" x="8769350" y="3359150"/>
          <p14:tracePt t="100004" x="8788400" y="3359150"/>
          <p14:tracePt t="100007" x="8807450" y="3359150"/>
          <p14:tracePt t="100021" x="8813800" y="3359150"/>
          <p14:tracePt t="100037" x="8845550" y="3359150"/>
          <p14:tracePt t="100055" x="8870950" y="3359150"/>
          <p14:tracePt t="100071" x="8896350" y="3359150"/>
          <p14:tracePt t="100088" x="8915400" y="3359150"/>
          <p14:tracePt t="100104" x="8934450" y="3359150"/>
          <p14:tracePt t="100121" x="8953500" y="3359150"/>
          <p14:tracePt t="100138" x="8972550" y="3359150"/>
          <p14:tracePt t="100154" x="8985250" y="3359150"/>
          <p14:tracePt t="100171" x="8991600" y="3359150"/>
          <p14:tracePt t="100188" x="9004300" y="3359150"/>
          <p14:tracePt t="100234" x="9010650" y="3359150"/>
          <p14:tracePt t="100250" x="9017000" y="3359150"/>
          <p14:tracePt t="101199" x="0" y="0"/>
        </p14:tracePtLst>
        <p14:tracePtLst>
          <p14:tracePt t="102081" x="6000750" y="3308350"/>
          <p14:tracePt t="102217" x="6007100" y="3308350"/>
          <p14:tracePt t="102224" x="6026150" y="3308350"/>
          <p14:tracePt t="102237" x="6051550" y="3308350"/>
          <p14:tracePt t="102255" x="6197600" y="3308350"/>
          <p14:tracePt t="102271" x="6369050" y="3308350"/>
          <p14:tracePt t="102287" x="6623050" y="3308350"/>
          <p14:tracePt t="102303" x="6927850" y="3308350"/>
          <p14:tracePt t="102320" x="7200900" y="3308350"/>
          <p14:tracePt t="102337" x="7397750" y="3321050"/>
          <p14:tracePt t="102354" x="7493000" y="3321050"/>
          <p14:tracePt t="102370" x="7550150" y="3321050"/>
          <p14:tracePt t="102387" x="7588250" y="3321050"/>
          <p14:tracePt t="102403" x="7632700" y="3321050"/>
          <p14:tracePt t="102420" x="7689850" y="3321050"/>
          <p14:tracePt t="102424" x="7734300" y="3321050"/>
          <p14:tracePt t="102436" x="7772400" y="3321050"/>
          <p14:tracePt t="102453" x="7893050" y="3321050"/>
          <p14:tracePt t="102470" x="8070850" y="3321050"/>
          <p14:tracePt t="102487" x="8172450" y="3321050"/>
          <p14:tracePt t="102503" x="8255000" y="3321050"/>
          <p14:tracePt t="102520" x="8318500" y="3321050"/>
          <p14:tracePt t="102537" x="8388350" y="3321050"/>
          <p14:tracePt t="102553" x="8458200" y="3333750"/>
          <p14:tracePt t="102570" x="8521700" y="3340100"/>
          <p14:tracePt t="102587" x="8585200" y="3340100"/>
          <p14:tracePt t="102603" x="8661400" y="3340100"/>
          <p14:tracePt t="102620" x="8712200" y="3340100"/>
          <p14:tracePt t="102636" x="8731250" y="3340100"/>
          <p14:tracePt t="102639" x="8737600" y="3340100"/>
          <p14:tracePt t="102653" x="8743950" y="3340100"/>
          <p14:tracePt t="102670" x="8763000" y="3340100"/>
          <p14:tracePt t="102687" x="8794750" y="3340100"/>
          <p14:tracePt t="102703" x="8832850" y="3340100"/>
          <p14:tracePt t="102720" x="8877300" y="3340100"/>
          <p14:tracePt t="102737" x="8928100" y="3340100"/>
          <p14:tracePt t="102753" x="8953500" y="3340100"/>
          <p14:tracePt t="102770" x="8972550" y="3340100"/>
          <p14:tracePt t="102816" x="8978900" y="3340100"/>
          <p14:tracePt t="102832" x="8985250" y="3340100"/>
          <p14:tracePt t="103055" x="0" y="0"/>
        </p14:tracePtLst>
        <p14:tracePtLst>
          <p14:tracePt t="103769" x="5892800" y="3346450"/>
          <p14:tracePt t="103866" x="5911850" y="3346450"/>
          <p14:tracePt t="103874" x="5937250" y="3346450"/>
          <p14:tracePt t="103887" x="6038850" y="3346450"/>
          <p14:tracePt t="103903" x="6229350" y="3346450"/>
          <p14:tracePt t="103919" x="6546850" y="3346450"/>
          <p14:tracePt t="103936" x="6978650" y="3346450"/>
          <p14:tracePt t="103953" x="7346950" y="3346450"/>
          <p14:tracePt t="103969" x="7607300" y="3346450"/>
          <p14:tracePt t="103986" x="7734300" y="3346450"/>
          <p14:tracePt t="104003" x="7791450" y="3346450"/>
          <p14:tracePt t="104020" x="7835900" y="3346450"/>
          <p14:tracePt t="104036" x="7886700" y="3346450"/>
          <p14:tracePt t="104040" x="7924800" y="3346450"/>
          <p14:tracePt t="104053" x="7969250" y="3346450"/>
          <p14:tracePt t="104069" x="8108950" y="3346450"/>
          <p14:tracePt t="104072" x="8204200" y="3359150"/>
          <p14:tracePt t="104087" x="8337550" y="3359150"/>
          <p14:tracePt t="104103" x="8445500" y="3359150"/>
          <p14:tracePt t="104119" x="8496300" y="3359150"/>
          <p14:tracePt t="104136" x="8502650" y="3359150"/>
          <p14:tracePt t="104153" x="8509000" y="3359150"/>
          <p14:tracePt t="104169" x="8515350" y="3359150"/>
          <p14:tracePt t="104186" x="8521700" y="3359150"/>
          <p14:tracePt t="104203" x="8534400" y="3359150"/>
          <p14:tracePt t="104263" x="8540750" y="3359150"/>
          <p14:tracePt t="104279" x="8547100" y="3359150"/>
          <p14:tracePt t="104295" x="8559800" y="3359150"/>
          <p14:tracePt t="104303" x="8572500" y="3359150"/>
          <p14:tracePt t="104311" x="8578850" y="3359150"/>
          <p14:tracePt t="104319" x="8597900" y="3359150"/>
          <p14:tracePt t="104336" x="8636000" y="3365500"/>
          <p14:tracePt t="104352" x="8686800" y="3365500"/>
          <p14:tracePt t="104369" x="8750300" y="3378200"/>
          <p14:tracePt t="104386" x="8794750" y="3384550"/>
          <p14:tracePt t="104403" x="8801100" y="3384550"/>
          <p14:tracePt t="104440" x="8807450" y="3384550"/>
          <p14:tracePt t="104473" x="8813800" y="3384550"/>
          <p14:tracePt t="104488" x="8820150" y="3384550"/>
          <p14:tracePt t="104496" x="8826500" y="3384550"/>
          <p14:tracePt t="104601" x="8832850" y="3384550"/>
          <p14:tracePt t="104618" x="8839200" y="3384550"/>
          <p14:tracePt t="104673" x="8845550" y="3384550"/>
          <p14:tracePt t="104697" x="8851900" y="3384550"/>
          <p14:tracePt t="104705" x="8858250" y="3384550"/>
          <p14:tracePt t="104713" x="8870950" y="3384550"/>
          <p14:tracePt t="104721" x="8896350" y="3384550"/>
          <p14:tracePt t="104736" x="8940800" y="3384550"/>
          <p14:tracePt t="104753" x="9017000" y="3397250"/>
          <p14:tracePt t="104769" x="9055100" y="3403600"/>
          <p14:tracePt t="104786" x="9067800" y="3409950"/>
          <p14:tracePt t="105111" x="0" y="0"/>
        </p14:tracePtLst>
        <p14:tracePtLst>
          <p14:tracePt t="105882" x="6140450" y="3378200"/>
          <p14:tracePt t="105969" x="6146800" y="3378200"/>
          <p14:tracePt t="105977" x="6159500" y="3378200"/>
          <p14:tracePt t="105986" x="6191250" y="3378200"/>
          <p14:tracePt t="106002" x="6267450" y="3378200"/>
          <p14:tracePt t="106019" x="6394450" y="3378200"/>
          <p14:tracePt t="106036" x="6553200" y="3378200"/>
          <p14:tracePt t="106039" x="6661150" y="3378200"/>
          <p14:tracePt t="106052" x="6775450" y="3378200"/>
          <p14:tracePt t="106069" x="7035800" y="3378200"/>
          <p14:tracePt t="106085" x="7359650" y="3378200"/>
          <p14:tracePt t="106088" x="7531100" y="3378200"/>
          <p14:tracePt t="106103" x="7804150" y="3378200"/>
          <p14:tracePt t="106119" x="7981950" y="3378200"/>
          <p14:tracePt t="106135" x="8089900" y="3378200"/>
          <p14:tracePt t="106152" x="8140700" y="3378200"/>
          <p14:tracePt t="106169" x="8191500" y="3378200"/>
          <p14:tracePt t="106185" x="8255000" y="3378200"/>
          <p14:tracePt t="106202" x="8343900" y="3378200"/>
          <p14:tracePt t="106219" x="8445500" y="3378200"/>
          <p14:tracePt t="106236" x="8521700" y="3378200"/>
          <p14:tracePt t="106252" x="8578850" y="3378200"/>
          <p14:tracePt t="106256" x="8585200" y="3378200"/>
          <p14:tracePt t="106269" x="8597900" y="3384550"/>
          <p14:tracePt t="106285" x="8610600" y="3384550"/>
          <p14:tracePt t="106303" x="8636000" y="3384550"/>
          <p14:tracePt t="106319" x="8667750" y="3390900"/>
          <p14:tracePt t="106335" x="8680450" y="3397250"/>
          <p14:tracePt t="106352" x="8693150" y="3397250"/>
          <p14:tracePt t="106385" x="8699500" y="3397250"/>
          <p14:tracePt t="106402" x="8705850" y="3397250"/>
          <p14:tracePt t="106419" x="8724900" y="3397250"/>
          <p14:tracePt t="106435" x="8750300" y="3397250"/>
          <p14:tracePt t="106441" x="8769350" y="3397250"/>
          <p14:tracePt t="106452" x="8788400" y="3397250"/>
          <p14:tracePt t="106469" x="8807450" y="3403600"/>
          <p14:tracePt t="106485" x="8820150" y="3403600"/>
          <p14:tracePt t="106488" x="8839200" y="3409950"/>
          <p14:tracePt t="106503" x="8845550" y="3409950"/>
          <p14:tracePt t="106518" x="8858250" y="3409950"/>
          <p14:tracePt t="106535" x="8877300" y="3409950"/>
          <p14:tracePt t="106552" x="8890000" y="3409950"/>
          <p14:tracePt t="106568" x="8902700" y="3409950"/>
          <p14:tracePt t="106831" x="0" y="0"/>
        </p14:tracePtLst>
        <p14:tracePtLst>
          <p14:tracePt t="107554" x="6064250" y="3365500"/>
          <p14:tracePt t="107634" x="6083300" y="3365500"/>
          <p14:tracePt t="107641" x="6102350" y="3365500"/>
          <p14:tracePt t="107652" x="6134100" y="3365500"/>
          <p14:tracePt t="107668" x="6235700" y="3365500"/>
          <p14:tracePt t="107685" x="6369050" y="3365500"/>
          <p14:tracePt t="107688" x="6445250" y="3365500"/>
          <p14:tracePt t="107701" x="6527800" y="3365500"/>
          <p14:tracePt t="107718" x="6845300" y="3365500"/>
          <p14:tracePt t="107735" x="7105650" y="3365500"/>
          <p14:tracePt t="107751" x="7429500" y="3365500"/>
          <p14:tracePt t="107768" x="7778750" y="3365500"/>
          <p14:tracePt t="107785" x="8147050" y="3365500"/>
          <p14:tracePt t="107801" x="8388350" y="3378200"/>
          <p14:tracePt t="107818" x="8572500" y="3403600"/>
          <p14:tracePt t="107835" x="8686800" y="3422650"/>
          <p14:tracePt t="107851" x="8750300" y="3435350"/>
          <p14:tracePt t="107868" x="8769350" y="3435350"/>
          <p14:tracePt t="107884" x="8782050" y="3441700"/>
          <p14:tracePt t="107901" x="8794750" y="3441700"/>
          <p14:tracePt t="107918" x="8826500" y="3441700"/>
          <p14:tracePt t="107935" x="8864600" y="3454400"/>
          <p14:tracePt t="107951" x="8902700" y="3460750"/>
          <p14:tracePt t="107968" x="8909050" y="3460750"/>
          <p14:tracePt t="107985" x="8915400" y="3460750"/>
          <p14:tracePt t="108024" x="8921750" y="3460750"/>
          <p14:tracePt t="108034" x="8928100" y="3460750"/>
          <p14:tracePt t="109935" x="0" y="0"/>
        </p14:tracePtLst>
        <p14:tracePtLst>
          <p14:tracePt t="110793" x="6362700" y="3378200"/>
          <p14:tracePt t="110888" x="6381750" y="3378200"/>
          <p14:tracePt t="110896" x="6419850" y="3378200"/>
          <p14:tracePt t="110904" x="6483350" y="3378200"/>
          <p14:tracePt t="110917" x="6578600" y="3378200"/>
          <p14:tracePt t="110934" x="6807200" y="3378200"/>
          <p14:tracePt t="110951" x="7207250" y="3390900"/>
          <p14:tracePt t="110967" x="7454900" y="3390900"/>
          <p14:tracePt t="110984" x="7683500" y="3390900"/>
          <p14:tracePt t="111001" x="7880350" y="3390900"/>
          <p14:tracePt t="111017" x="8064500" y="3390900"/>
          <p14:tracePt t="111034" x="8210550" y="3409950"/>
          <p14:tracePt t="111051" x="8350250" y="3422650"/>
          <p14:tracePt t="111067" x="8489950" y="3429000"/>
          <p14:tracePt t="111072" x="8566150" y="3448050"/>
          <p14:tracePt t="111084" x="8642350" y="3454400"/>
          <p14:tracePt t="111100" x="8763000" y="3473450"/>
          <p14:tracePt t="111117" x="8820150" y="3479800"/>
          <p14:tracePt t="111134" x="8832850" y="3479800"/>
          <p14:tracePt t="111159" x="8839200" y="3479800"/>
          <p14:tracePt t="111168" x="8845550" y="3479800"/>
          <p14:tracePt t="111184" x="8864600" y="3479800"/>
          <p14:tracePt t="111200" x="8883650" y="3479800"/>
          <p14:tracePt t="111217" x="8902700" y="3479800"/>
          <p14:tracePt t="111234" x="8915400" y="3479800"/>
          <p14:tracePt t="112799" x="0" y="0"/>
        </p14:tracePtLst>
        <p14:tracePtLst>
          <p14:tracePt t="114009" x="6457950" y="3397250"/>
          <p14:tracePt t="114072" x="6464300" y="3397250"/>
          <p14:tracePt t="114080" x="6470650" y="3397250"/>
          <p14:tracePt t="114089" x="6489700" y="3397250"/>
          <p14:tracePt t="114099" x="6508750" y="3397250"/>
          <p14:tracePt t="114116" x="6540500" y="3397250"/>
          <p14:tracePt t="114133" x="6616700" y="3397250"/>
          <p14:tracePt t="114136" x="6661150" y="3403600"/>
          <p14:tracePt t="114150" x="6724650" y="3416300"/>
          <p14:tracePt t="114167" x="7010400" y="3460750"/>
          <p14:tracePt t="114182" x="7277100" y="3505200"/>
          <p14:tracePt t="114199" x="7562850" y="3549650"/>
          <p14:tracePt t="114216" x="7816850" y="3568700"/>
          <p14:tracePt t="114232" x="8032750" y="3568700"/>
          <p14:tracePt t="114249" x="8223250" y="3568700"/>
          <p14:tracePt t="114266" x="8375650" y="3568700"/>
          <p14:tracePt t="114282" x="8477250" y="3568700"/>
          <p14:tracePt t="114299" x="8534400" y="3568700"/>
          <p14:tracePt t="114316" x="8559800" y="3568700"/>
          <p14:tracePt t="114332" x="8578850" y="3568700"/>
          <p14:tracePt t="114367" x="8585200" y="3568700"/>
          <p14:tracePt t="114743" x="0" y="0"/>
        </p14:tracePtLst>
        <p14:tracePtLst>
          <p14:tracePt t="116178" x="1771650" y="3727450"/>
          <p14:tracePt t="116224" x="1771650" y="3733800"/>
          <p14:tracePt t="116233" x="1771650" y="3740150"/>
          <p14:tracePt t="116241" x="1771650" y="3752850"/>
          <p14:tracePt t="116249" x="1771650" y="3759200"/>
          <p14:tracePt t="116266" x="1778000" y="3790950"/>
          <p14:tracePt t="116282" x="1784350" y="3810000"/>
          <p14:tracePt t="116299" x="1797050" y="3835400"/>
          <p14:tracePt t="116315" x="1809750" y="3854450"/>
          <p14:tracePt t="116321" x="1816100" y="3873500"/>
          <p14:tracePt t="116332" x="1828800" y="3892550"/>
          <p14:tracePt t="116349" x="1879600" y="3930650"/>
          <p14:tracePt t="116365" x="1943100" y="3981450"/>
          <p14:tracePt t="116368" x="1987550" y="4006850"/>
          <p14:tracePt t="116383" x="2095500" y="4051300"/>
          <p14:tracePt t="116399" x="2216150" y="4102100"/>
          <p14:tracePt t="116415" x="2349500" y="4133850"/>
          <p14:tracePt t="116432" x="2476500" y="4165600"/>
          <p14:tracePt t="116449" x="2584450" y="4178300"/>
          <p14:tracePt t="116465" x="2673350" y="4178300"/>
          <p14:tracePt t="116482" x="2736850" y="4171950"/>
          <p14:tracePt t="116498" x="2755900" y="4152900"/>
          <p14:tracePt t="116515" x="2774950" y="4127500"/>
          <p14:tracePt t="116531" x="2774950" y="4102100"/>
          <p14:tracePt t="116548" x="2774950" y="4070350"/>
          <p14:tracePt t="116565" x="2774950" y="4025900"/>
          <p14:tracePt t="116581" x="2774950" y="3968750"/>
          <p14:tracePt t="116583" x="2762250" y="3943350"/>
          <p14:tracePt t="116598" x="2730500" y="3873500"/>
          <p14:tracePt t="116615" x="2673350" y="3816350"/>
          <p14:tracePt t="116632" x="2597150" y="3752850"/>
          <p14:tracePt t="116648" x="2495550" y="3702050"/>
          <p14:tracePt t="116665" x="2381250" y="3657600"/>
          <p14:tracePt t="116682" x="2279650" y="3638550"/>
          <p14:tracePt t="116699" x="2228850" y="3638550"/>
          <p14:tracePt t="116715" x="2178050" y="3638550"/>
          <p14:tracePt t="116732" x="2152650" y="3638550"/>
          <p14:tracePt t="116749" x="2114550" y="3638550"/>
          <p14:tracePt t="116752" x="2108200" y="3644900"/>
          <p14:tracePt t="116765" x="2089150" y="3651250"/>
          <p14:tracePt t="116782" x="2063750" y="3676650"/>
          <p14:tracePt t="116799" x="2038350" y="3714750"/>
          <p14:tracePt t="116815" x="2025650" y="3746500"/>
          <p14:tracePt t="116832" x="2019300" y="3771900"/>
          <p14:tracePt t="116849" x="2019300" y="3803650"/>
          <p14:tracePt t="116865" x="2025650" y="3835400"/>
          <p14:tracePt t="116882" x="2044700" y="3854450"/>
          <p14:tracePt t="116898" x="2070100" y="3879850"/>
          <p14:tracePt t="116915" x="2133600" y="3911600"/>
          <p14:tracePt t="116932" x="2254250" y="3962400"/>
          <p14:tracePt t="116936" x="2330450" y="3987800"/>
          <p14:tracePt t="116948" x="2419350" y="4006850"/>
          <p14:tracePt t="116965" x="2603500" y="4038600"/>
          <p14:tracePt t="116982" x="2711450" y="4064000"/>
          <p14:tracePt t="116984" x="2736850" y="4064000"/>
          <p14:tracePt t="116999" x="2755900" y="4064000"/>
          <p14:tracePt t="117015" x="2768600" y="4064000"/>
          <p14:tracePt t="117031" x="2768600" y="4038600"/>
          <p14:tracePt t="117048" x="2768600" y="3994150"/>
          <p14:tracePt t="117065" x="2768600" y="3943350"/>
          <p14:tracePt t="117081" x="2749550" y="3892550"/>
          <p14:tracePt t="117098" x="2717800" y="3848100"/>
          <p14:tracePt t="117115" x="2673350" y="3810000"/>
          <p14:tracePt t="117131" x="2628900" y="3778250"/>
          <p14:tracePt t="117148" x="2590800" y="3759200"/>
          <p14:tracePt t="117165" x="2571750" y="3746500"/>
          <p14:tracePt t="117168" x="2565400" y="3746500"/>
          <p14:tracePt t="117181" x="2559050" y="3746500"/>
          <p14:tracePt t="117199" x="2520950" y="3746500"/>
          <p14:tracePt t="117215" x="2470150" y="3746500"/>
          <p14:tracePt t="117231" x="2419350" y="3771900"/>
          <p14:tracePt t="117248" x="2374900" y="3784600"/>
          <p14:tracePt t="117265" x="2343150" y="3803650"/>
          <p14:tracePt t="117281" x="2330450" y="3822700"/>
          <p14:tracePt t="117298" x="2317750" y="3835400"/>
          <p14:tracePt t="117315" x="2317750" y="3854450"/>
          <p14:tracePt t="117331" x="2317750" y="3873500"/>
          <p14:tracePt t="117348" x="2324100" y="3917950"/>
          <p14:tracePt t="117365" x="2349500" y="3949700"/>
          <p14:tracePt t="117368" x="2368550" y="3968750"/>
          <p14:tracePt t="117381" x="2393950" y="3987800"/>
          <p14:tracePt t="117398" x="2514600" y="4044950"/>
          <p14:tracePt t="117415" x="2622550" y="4064000"/>
          <p14:tracePt t="117431" x="2724150" y="4083050"/>
          <p14:tracePt t="117448" x="2768600" y="4083050"/>
          <p14:tracePt t="117465" x="2806700" y="4083050"/>
          <p14:tracePt t="117482" x="2819400" y="4057650"/>
          <p14:tracePt t="117498" x="2819400" y="4032250"/>
          <p14:tracePt t="117515" x="2819400" y="3987800"/>
          <p14:tracePt t="117531" x="2813050" y="3949700"/>
          <p14:tracePt t="117548" x="2787650" y="3911600"/>
          <p14:tracePt t="117565" x="2736850" y="3860800"/>
          <p14:tracePt t="117567" x="2698750" y="3835400"/>
          <p14:tracePt t="117582" x="2654300" y="3816350"/>
          <p14:tracePt t="117598" x="2514600" y="3765550"/>
          <p14:tracePt t="117615" x="2470150" y="3752850"/>
          <p14:tracePt t="117631" x="2457450" y="3752850"/>
          <p14:tracePt t="117648" x="2438400" y="3752850"/>
          <p14:tracePt t="117665" x="2413000" y="3778250"/>
          <p14:tracePt t="117681" x="2406650" y="3816350"/>
          <p14:tracePt t="117698" x="2393950" y="3867150"/>
          <p14:tracePt t="117715" x="2393950" y="3892550"/>
          <p14:tracePt t="117731" x="2400300" y="3937000"/>
          <p14:tracePt t="117748" x="2413000" y="3975100"/>
          <p14:tracePt t="117765" x="2451100" y="4000500"/>
          <p14:tracePt t="117768" x="2470150" y="4019550"/>
          <p14:tracePt t="117781" x="2489200" y="4032250"/>
          <p14:tracePt t="117798" x="2527300" y="4051300"/>
          <p14:tracePt t="117815" x="2533650" y="4051300"/>
          <p14:tracePt t="117831" x="2546350" y="4057650"/>
          <p14:tracePt t="117848" x="2552700" y="4057650"/>
          <p14:tracePt t="117864" x="2559050" y="4057650"/>
          <p14:tracePt t="118063" x="0" y="0"/>
        </p14:tracePtLst>
        <p14:tracePtLst>
          <p14:tracePt t="119239" x="3429000" y="3759200"/>
          <p14:tracePt t="119246" x="3416300" y="3771900"/>
          <p14:tracePt t="119254" x="3403600" y="3778250"/>
          <p14:tracePt t="119264" x="3397250" y="3790950"/>
          <p14:tracePt t="119280" x="3384550" y="3829050"/>
          <p14:tracePt t="119297" x="3384550" y="3860800"/>
          <p14:tracePt t="119314" x="3384550" y="3917950"/>
          <p14:tracePt t="119330" x="3384550" y="3981450"/>
          <p14:tracePt t="119347" x="3403600" y="4064000"/>
          <p14:tracePt t="119364" x="3448050" y="4133850"/>
          <p14:tracePt t="119380" x="3486150" y="4184650"/>
          <p14:tracePt t="119397" x="3536950" y="4210050"/>
          <p14:tracePt t="119414" x="3651250" y="4229100"/>
          <p14:tracePt t="119431" x="3759200" y="4229100"/>
          <p14:tracePt t="119447" x="3879850" y="4229100"/>
          <p14:tracePt t="119464" x="3975100" y="4210050"/>
          <p14:tracePt t="119481" x="4019550" y="4184650"/>
          <p14:tracePt t="119498" x="4038600" y="4159250"/>
          <p14:tracePt t="119514" x="4038600" y="4127500"/>
          <p14:tracePt t="119531" x="4038600" y="4076700"/>
          <p14:tracePt t="119547" x="4038600" y="4013200"/>
          <p14:tracePt t="119564" x="4025900" y="3962400"/>
          <p14:tracePt t="119581" x="4019550" y="3937000"/>
          <p14:tracePt t="119583" x="4013200" y="3911600"/>
          <p14:tracePt t="119597" x="4000500" y="3898900"/>
          <p14:tracePt t="119614" x="3956050" y="3854450"/>
          <p14:tracePt t="119630" x="3911600" y="3841750"/>
          <p14:tracePt t="119647" x="3867150" y="3835400"/>
          <p14:tracePt t="119664" x="3822700" y="3835400"/>
          <p14:tracePt t="119681" x="3759200" y="3835400"/>
          <p14:tracePt t="119697" x="3702050" y="3860800"/>
          <p14:tracePt t="119714" x="3651250" y="3892550"/>
          <p14:tracePt t="119731" x="3594100" y="3937000"/>
          <p14:tracePt t="119747" x="3568700" y="3968750"/>
          <p14:tracePt t="119764" x="3549650" y="4019550"/>
          <p14:tracePt t="119781" x="3549650" y="4051300"/>
          <p14:tracePt t="119783" x="3556000" y="4089400"/>
          <p14:tracePt t="119797" x="3568700" y="4114800"/>
          <p14:tracePt t="119814" x="3657600" y="4171950"/>
          <p14:tracePt t="119831" x="3721100" y="4191000"/>
          <p14:tracePt t="119847" x="3803650" y="4191000"/>
          <p14:tracePt t="119864" x="3943350" y="4171950"/>
          <p14:tracePt t="119881" x="4057650" y="4121150"/>
          <p14:tracePt t="119897" x="4121150" y="4083050"/>
          <p14:tracePt t="119914" x="4159250" y="4025900"/>
          <p14:tracePt t="119931" x="4171950" y="3981450"/>
          <p14:tracePt t="119947" x="4165600" y="3917950"/>
          <p14:tracePt t="119964" x="4121150" y="3860800"/>
          <p14:tracePt t="119981" x="4064000" y="3810000"/>
          <p14:tracePt t="119983" x="4025900" y="3790950"/>
          <p14:tracePt t="119997" x="3994150" y="3765550"/>
          <p14:tracePt t="120015" x="3905250" y="3746500"/>
          <p14:tracePt t="120031" x="3879850" y="3746500"/>
          <p14:tracePt t="120047" x="3829050" y="3752850"/>
          <p14:tracePt t="120064" x="3797300" y="3778250"/>
          <p14:tracePt t="120081" x="3771900" y="3816350"/>
          <p14:tracePt t="120097" x="3752850" y="3848100"/>
          <p14:tracePt t="120114" x="3746500" y="3867150"/>
          <p14:tracePt t="120130" x="3752850" y="3911600"/>
          <p14:tracePt t="120147" x="3803650" y="3968750"/>
          <p14:tracePt t="120164" x="3917950" y="4032250"/>
          <p14:tracePt t="120181" x="4064000" y="4076700"/>
          <p14:tracePt t="120183" x="4140200" y="4083050"/>
          <p14:tracePt t="120197" x="4210050" y="4089400"/>
          <p14:tracePt t="120215" x="4337050" y="4083050"/>
          <p14:tracePt t="120231" x="4349750" y="4057650"/>
          <p14:tracePt t="120247" x="4349750" y="4006850"/>
          <p14:tracePt t="120264" x="4311650" y="3943350"/>
          <p14:tracePt t="120280" x="4241800" y="3867150"/>
          <p14:tracePt t="120297" x="4127500" y="3797300"/>
          <p14:tracePt t="120314" x="4025900" y="3765550"/>
          <p14:tracePt t="120330" x="3962400" y="3759200"/>
          <p14:tracePt t="120347" x="3917950" y="3759200"/>
          <p14:tracePt t="120364" x="3892550" y="3790950"/>
          <p14:tracePt t="120380" x="3873500" y="3829050"/>
          <p14:tracePt t="120383" x="3860800" y="3860800"/>
          <p14:tracePt t="120397" x="3854450" y="3879850"/>
          <p14:tracePt t="120413" x="3854450" y="3911600"/>
          <p14:tracePt t="120430" x="3886200" y="3981450"/>
          <p14:tracePt t="120447" x="3937000" y="4019550"/>
          <p14:tracePt t="120463" x="4032250" y="4064000"/>
          <p14:tracePt t="120480" x="4197350" y="4108450"/>
          <p14:tracePt t="120497" x="4343400" y="4127500"/>
          <p14:tracePt t="120513" x="4419600" y="4127500"/>
          <p14:tracePt t="120530" x="4451350" y="4127500"/>
          <p14:tracePt t="120547" x="4457700" y="4127500"/>
          <p14:tracePt t="120580" x="4457700" y="4121150"/>
          <p14:tracePt t="120817" x="4457700" y="4114800"/>
          <p14:tracePt t="120825" x="4457700" y="4108450"/>
          <p14:tracePt t="120834" x="4451350" y="4095750"/>
          <p14:tracePt t="120849" x="4451350" y="4070350"/>
          <p14:tracePt t="120864" x="4432300" y="4025900"/>
          <p14:tracePt t="120880" x="4400550" y="3968750"/>
          <p14:tracePt t="120897" x="4375150" y="3892550"/>
          <p14:tracePt t="120914" x="4349750" y="3841750"/>
          <p14:tracePt t="120930" x="4330700" y="3816350"/>
          <p14:tracePt t="120947" x="4324350" y="3803650"/>
          <p14:tracePt t="120964" x="4318000" y="3797300"/>
          <p14:tracePt t="120997" x="4298950" y="3797300"/>
          <p14:tracePt t="121014" x="4254500" y="3784600"/>
          <p14:tracePt t="121016" x="4229100" y="3771900"/>
          <p14:tracePt t="121031" x="4171950" y="3759200"/>
          <p14:tracePt t="121047" x="4089400" y="3740150"/>
          <p14:tracePt t="121064" x="3987800" y="3721100"/>
          <p14:tracePt t="121081" x="3917950" y="3721100"/>
          <p14:tracePt t="121097" x="3848100" y="3727450"/>
          <p14:tracePt t="121114" x="3790950" y="3752850"/>
          <p14:tracePt t="121130" x="3771900" y="3784600"/>
          <p14:tracePt t="121147" x="3746500" y="3816350"/>
          <p14:tracePt t="121164" x="3727450" y="3848100"/>
          <p14:tracePt t="121180" x="3721100" y="3867150"/>
          <p14:tracePt t="121183" x="3714750" y="3886200"/>
          <p14:tracePt t="121197" x="3708400" y="3898900"/>
          <p14:tracePt t="121214" x="3708400" y="3917950"/>
          <p14:tracePt t="121231" x="3708400" y="3962400"/>
          <p14:tracePt t="121247" x="3708400" y="3987800"/>
          <p14:tracePt t="121264" x="3714750" y="3994150"/>
          <p14:tracePt t="121280" x="3733800" y="4006850"/>
          <p14:tracePt t="121297" x="3778250" y="4019550"/>
          <p14:tracePt t="121314" x="3841750" y="4019550"/>
          <p14:tracePt t="121330" x="3949700" y="4019550"/>
          <p14:tracePt t="121347" x="4044950" y="4019550"/>
          <p14:tracePt t="121364" x="4083050" y="4006850"/>
          <p14:tracePt t="121380" x="4095750" y="3994150"/>
          <p14:tracePt t="121383" x="4095750" y="3987800"/>
          <p14:tracePt t="121397" x="4095750" y="3975100"/>
          <p14:tracePt t="121414" x="4095750" y="3949700"/>
          <p14:tracePt t="121431" x="4076700" y="3930650"/>
          <p14:tracePt t="121447" x="4076700" y="3924300"/>
          <p14:tracePt t="121464" x="4070350" y="3917950"/>
          <p14:tracePt t="121512" x="4064000" y="3917950"/>
          <p14:tracePt t="121960" x="0" y="0"/>
        </p14:tracePtLst>
        <p14:tracePtLst>
          <p14:tracePt t="122330" x="3517900" y="3708400"/>
          <p14:tracePt t="122336" x="3505200" y="3721100"/>
          <p14:tracePt t="122347" x="3492500" y="3740150"/>
          <p14:tracePt t="122363" x="3467100" y="3771900"/>
          <p14:tracePt t="122380" x="3460750" y="3803650"/>
          <p14:tracePt t="122384" x="3454400" y="3822700"/>
          <p14:tracePt t="122397" x="3448050" y="3829050"/>
          <p14:tracePt t="122413" x="3441700" y="3860800"/>
          <p14:tracePt t="122430" x="3435350" y="3905250"/>
          <p14:tracePt t="122447" x="3435350" y="3937000"/>
          <p14:tracePt t="122463" x="3448050" y="3981450"/>
          <p14:tracePt t="122480" x="3479800" y="4000500"/>
          <p14:tracePt t="122497" x="3511550" y="4025900"/>
          <p14:tracePt t="122513" x="3575050" y="4057650"/>
          <p14:tracePt t="122530" x="3663950" y="4095750"/>
          <p14:tracePt t="122547" x="3778250" y="4114800"/>
          <p14:tracePt t="122563" x="3854450" y="4121150"/>
          <p14:tracePt t="122580" x="3917950" y="4121150"/>
          <p14:tracePt t="122597" x="3968750" y="4108450"/>
          <p14:tracePt t="122599" x="3987800" y="4089400"/>
          <p14:tracePt t="122613" x="4000500" y="4064000"/>
          <p14:tracePt t="122630" x="4032250" y="3968750"/>
          <p14:tracePt t="122646" x="4032250" y="3905250"/>
          <p14:tracePt t="122663" x="4019550" y="3829050"/>
          <p14:tracePt t="122679" x="3994150" y="3771900"/>
          <p14:tracePt t="122696" x="3975100" y="3740150"/>
          <p14:tracePt t="122713" x="3968750" y="3721100"/>
          <p14:tracePt t="122729" x="3956050" y="3714750"/>
          <p14:tracePt t="122746" x="3956050" y="3708400"/>
          <p14:tracePt t="122763" x="3943350" y="3708400"/>
          <p14:tracePt t="122779" x="3930650" y="3708400"/>
          <p14:tracePt t="122854" x="0" y="0"/>
        </p14:tracePtLst>
        <p14:tracePtLst>
          <p14:tracePt t="123351" x="2152650" y="3733800"/>
          <p14:tracePt t="123359" x="2152650" y="3740150"/>
          <p14:tracePt t="123375" x="2139950" y="3746500"/>
          <p14:tracePt t="123383" x="2133600" y="3752850"/>
          <p14:tracePt t="123407" x="2133600" y="3759200"/>
          <p14:tracePt t="123415" x="2127250" y="3771900"/>
          <p14:tracePt t="123432" x="2127250" y="3784600"/>
          <p14:tracePt t="123446" x="2114550" y="3803650"/>
          <p14:tracePt t="123463" x="2108200" y="3816350"/>
          <p14:tracePt t="123479" x="2108200" y="3848100"/>
          <p14:tracePt t="123496" x="2108200" y="3873500"/>
          <p14:tracePt t="123513" x="2108200" y="3905250"/>
          <p14:tracePt t="123529" x="2108200" y="3949700"/>
          <p14:tracePt t="123546" x="2127250" y="3975100"/>
          <p14:tracePt t="123563" x="2146300" y="4000500"/>
          <p14:tracePt t="123579" x="2165350" y="4019550"/>
          <p14:tracePt t="123596" x="2197100" y="4038600"/>
          <p14:tracePt t="123600" x="2216150" y="4051300"/>
          <p14:tracePt t="123613" x="2235200" y="4057650"/>
          <p14:tracePt t="123629" x="2305050" y="4070350"/>
          <p14:tracePt t="123647" x="2419350" y="4076700"/>
          <p14:tracePt t="123663" x="2495550" y="4076700"/>
          <p14:tracePt t="123679" x="2559050" y="4076700"/>
          <p14:tracePt t="123696" x="2597150" y="4064000"/>
          <p14:tracePt t="123713" x="2616200" y="4044950"/>
          <p14:tracePt t="123729" x="2628900" y="4006850"/>
          <p14:tracePt t="123746" x="2635250" y="3975100"/>
          <p14:tracePt t="123763" x="2635250" y="3924300"/>
          <p14:tracePt t="123780" x="2635250" y="3867150"/>
          <p14:tracePt t="123796" x="2616200" y="3816350"/>
          <p14:tracePt t="123799" x="2597150" y="3790950"/>
          <p14:tracePt t="123812" x="2571750" y="3765550"/>
          <p14:tracePt t="123829" x="2533650" y="3714750"/>
          <p14:tracePt t="123845" x="2489200" y="3683000"/>
          <p14:tracePt t="123846" x="2476500" y="3676650"/>
          <p14:tracePt t="123862" x="2444750" y="3670300"/>
          <p14:tracePt t="123879" x="2432050" y="3663950"/>
          <p14:tracePt t="123895" x="2413000" y="3663950"/>
          <p14:tracePt t="123912" x="2387600" y="3663950"/>
          <p14:tracePt t="123929" x="2343150" y="3670300"/>
          <p14:tracePt t="123945" x="2305050" y="3695700"/>
          <p14:tracePt t="123962" x="2273300" y="3721100"/>
          <p14:tracePt t="123979" x="2247900" y="3759200"/>
          <p14:tracePt t="123995" x="2235200" y="3810000"/>
          <p14:tracePt t="124012" x="2228850" y="3841750"/>
          <p14:tracePt t="124029" x="2228850" y="3886200"/>
          <p14:tracePt t="124045" x="2241550" y="3930650"/>
          <p14:tracePt t="124046" x="2254250" y="3949700"/>
          <p14:tracePt t="124062" x="2286000" y="3981450"/>
          <p14:tracePt t="124079" x="2317750" y="4000500"/>
          <p14:tracePt t="124095" x="2387600" y="4025900"/>
          <p14:tracePt t="124112" x="2463800" y="4032250"/>
          <p14:tracePt t="124129" x="2559050" y="4032250"/>
          <p14:tracePt t="124145" x="2654300" y="4013200"/>
          <p14:tracePt t="124162" x="2705100" y="3981450"/>
          <p14:tracePt t="124179" x="2730500" y="3943350"/>
          <p14:tracePt t="124196" x="2736850" y="3917950"/>
          <p14:tracePt t="124212" x="2743200" y="3886200"/>
          <p14:tracePt t="124229" x="2743200" y="3860800"/>
          <p14:tracePt t="124247" x="2724150" y="3835400"/>
          <p14:tracePt t="124263" x="2698750" y="3822700"/>
          <p14:tracePt t="124279" x="2679700" y="3816350"/>
          <p14:tracePt t="124296" x="2654300" y="3803650"/>
          <p14:tracePt t="124352" x="2647950" y="3803650"/>
          <p14:tracePt t="124360" x="2635250" y="3803650"/>
          <p14:tracePt t="124369" x="2635250" y="3810000"/>
          <p14:tracePt t="124379" x="2628900" y="3822700"/>
          <p14:tracePt t="124396" x="2628900" y="3848100"/>
          <p14:tracePt t="124413" x="2628900" y="3892550"/>
          <p14:tracePt t="124416" x="2635250" y="3905250"/>
          <p14:tracePt t="124429" x="2635250" y="3911600"/>
          <p14:tracePt t="124447" x="2660650" y="3937000"/>
          <p14:tracePt t="124463" x="2660650" y="3943350"/>
          <p14:tracePt t="124535" x="0" y="0"/>
        </p14:tracePtLst>
        <p14:tracePtLst>
          <p14:tracePt t="125690" x="1714500" y="3790950"/>
          <p14:tracePt t="125698" x="1714500" y="3797300"/>
          <p14:tracePt t="125712" x="1708150" y="3803650"/>
          <p14:tracePt t="125729" x="1708150" y="3810000"/>
          <p14:tracePt t="125745" x="1708150" y="3816350"/>
          <p14:tracePt t="125762" x="1708150" y="3822700"/>
          <p14:tracePt t="125778" x="1708150" y="3829050"/>
          <p14:tracePt t="125795" x="1708150" y="3835400"/>
          <p14:tracePt t="125812" x="1708150" y="3860800"/>
          <p14:tracePt t="125829" x="1701800" y="3886200"/>
          <p14:tracePt t="125831" x="1701800" y="3898900"/>
          <p14:tracePt t="125845" x="1701800" y="3905250"/>
          <p14:tracePt t="125863" x="1701800" y="3937000"/>
          <p14:tracePt t="125879" x="1701800" y="3956050"/>
          <p14:tracePt t="125895" x="1701800" y="3968750"/>
          <p14:tracePt t="125912" x="1701800" y="3994150"/>
          <p14:tracePt t="125929" x="1701800" y="4025900"/>
          <p14:tracePt t="125946" x="1714500" y="4064000"/>
          <p14:tracePt t="125962" x="1733550" y="4095750"/>
          <p14:tracePt t="125979" x="1752600" y="4127500"/>
          <p14:tracePt t="125995" x="1771650" y="4140200"/>
          <p14:tracePt t="126012" x="1778000" y="4152900"/>
          <p14:tracePt t="126028" x="1790700" y="4159250"/>
          <p14:tracePt t="126031" x="1797050" y="4165600"/>
          <p14:tracePt t="126045" x="1803400" y="4165600"/>
          <p14:tracePt t="126062" x="1809750" y="4171950"/>
          <p14:tracePt t="126064" x="1816100" y="4171950"/>
          <p14:tracePt t="126105" x="1822450" y="4171950"/>
          <p14:tracePt t="126112" x="1828800" y="4171950"/>
          <p14:tracePt t="126127" x="1841500" y="4171950"/>
          <p14:tracePt t="126128" x="0" y="0"/>
        </p14:tracePtLst>
        <p14:tracePtLst>
          <p14:tracePt t="126707" x="2857500" y="3879850"/>
          <p14:tracePt t="126716" x="2857500" y="3905250"/>
          <p14:tracePt t="126728" x="2857500" y="3956050"/>
          <p14:tracePt t="126745" x="2857500" y="4000500"/>
          <p14:tracePt t="126762" x="2857500" y="4038600"/>
          <p14:tracePt t="126778" x="2857500" y="4064000"/>
          <p14:tracePt t="126795" x="2857500" y="4070350"/>
          <p14:tracePt t="126812" x="2857500" y="4076700"/>
          <p14:tracePt t="126828" x="2857500" y="4089400"/>
          <p14:tracePt t="126845" x="2844800" y="4102100"/>
          <p14:tracePt t="126861" x="2832100" y="4102100"/>
          <p14:tracePt t="126878" x="2825750" y="4102100"/>
          <p14:tracePt t="126935" x="0" y="0"/>
        </p14:tracePtLst>
        <p14:tracePtLst>
          <p14:tracePt t="127305" x="2266950" y="3765550"/>
          <p14:tracePt t="127321" x="2260600" y="3765550"/>
          <p14:tracePt t="127329" x="2254250" y="3771900"/>
          <p14:tracePt t="127338" x="2247900" y="3778250"/>
          <p14:tracePt t="127347" x="2241550" y="3778250"/>
          <p14:tracePt t="127361" x="2228850" y="3797300"/>
          <p14:tracePt t="127378" x="2209800" y="3822700"/>
          <p14:tracePt t="127395" x="2184400" y="3873500"/>
          <p14:tracePt t="127411" x="2165350" y="3924300"/>
          <p14:tracePt t="127428" x="2159000" y="3968750"/>
          <p14:tracePt t="127432" x="2159000" y="3981450"/>
          <p14:tracePt t="127445" x="2159000" y="4000500"/>
          <p14:tracePt t="127461" x="2159000" y="4032250"/>
          <p14:tracePt t="127479" x="2178050" y="4083050"/>
          <p14:tracePt t="127495" x="2203450" y="4102100"/>
          <p14:tracePt t="127511" x="2247900" y="4114800"/>
          <p14:tracePt t="127528" x="2298700" y="4121150"/>
          <p14:tracePt t="127545" x="2381250" y="4121150"/>
          <p14:tracePt t="127561" x="2470150" y="4121150"/>
          <p14:tracePt t="127578" x="2508250" y="4108450"/>
          <p14:tracePt t="127595" x="2527300" y="4095750"/>
          <p14:tracePt t="127611" x="2540000" y="4064000"/>
          <p14:tracePt t="127628" x="2546350" y="4032250"/>
          <p14:tracePt t="127645" x="2546350" y="3981450"/>
          <p14:tracePt t="127647" x="2546350" y="3949700"/>
          <p14:tracePt t="127661" x="2540000" y="3930650"/>
          <p14:tracePt t="127678" x="2514600" y="3886200"/>
          <p14:tracePt t="127695" x="2501900" y="3873500"/>
          <p14:tracePt t="127711" x="2495550" y="3867150"/>
          <p14:tracePt t="127728" x="2482850" y="3860800"/>
          <p14:tracePt t="127745" x="2470150" y="3860800"/>
          <p14:tracePt t="127761" x="2457450" y="3860800"/>
          <p14:tracePt t="127778" x="2444750" y="3860800"/>
          <p14:tracePt t="127795" x="2425700" y="3867150"/>
          <p14:tracePt t="127935" x="0" y="0"/>
        </p14:tracePtLst>
        <p14:tracePtLst>
          <p14:tracePt t="129235" x="2241550" y="3778250"/>
          <p14:tracePt t="129243" x="2241550" y="3784600"/>
          <p14:tracePt t="129251" x="2235200" y="3790950"/>
          <p14:tracePt t="129261" x="2228850" y="3790950"/>
          <p14:tracePt t="129278" x="2228850" y="3803650"/>
          <p14:tracePt t="129294" x="2228850" y="3841750"/>
          <p14:tracePt t="129311" x="2228850" y="3867150"/>
          <p14:tracePt t="129327" x="2228850" y="3898900"/>
          <p14:tracePt t="129344" x="2228850" y="3943350"/>
          <p14:tracePt t="129361" x="2241550" y="3981450"/>
          <p14:tracePt t="129378" x="2273300" y="4019550"/>
          <p14:tracePt t="129394" x="2305050" y="4051300"/>
          <p14:tracePt t="129411" x="2349500" y="4076700"/>
          <p14:tracePt t="129427" x="2413000" y="4089400"/>
          <p14:tracePt t="129432" x="2438400" y="4089400"/>
          <p14:tracePt t="129444" x="2476500" y="4089400"/>
          <p14:tracePt t="129461" x="2533650" y="4089400"/>
          <p14:tracePt t="129477" x="2584450" y="4089400"/>
          <p14:tracePt t="129480" x="2590800" y="4083050"/>
          <p14:tracePt t="129495" x="2616200" y="4070350"/>
          <p14:tracePt t="129511" x="2622550" y="4057650"/>
          <p14:tracePt t="129527" x="2635250" y="4025900"/>
          <p14:tracePt t="129544" x="2641600" y="3994150"/>
          <p14:tracePt t="129561" x="2641600" y="3937000"/>
          <p14:tracePt t="129577" x="2635250" y="3879850"/>
          <p14:tracePt t="129594" x="2616200" y="3835400"/>
          <p14:tracePt t="129611" x="2584450" y="3803650"/>
          <p14:tracePt t="129628" x="2565400" y="3778250"/>
          <p14:tracePt t="129644" x="2540000" y="3765550"/>
          <p14:tracePt t="129661" x="2520950" y="3759200"/>
          <p14:tracePt t="129663" x="2514600" y="3759200"/>
          <p14:tracePt t="129677" x="2508250" y="3759200"/>
          <p14:tracePt t="129696" x="2501900" y="3759200"/>
          <p14:tracePt t="130279" x="0" y="0"/>
        </p14:tracePtLst>
        <p14:tracePtLst>
          <p14:tracePt t="132465" x="1651000" y="4838700"/>
          <p14:tracePt t="132528" x="1657350" y="4838700"/>
          <p14:tracePt t="132537" x="1663700" y="4838700"/>
          <p14:tracePt t="132544" x="1670050" y="4838700"/>
          <p14:tracePt t="132560" x="1708150" y="4838700"/>
          <p14:tracePt t="132577" x="1803400" y="4838700"/>
          <p14:tracePt t="132593" x="1955800" y="4838700"/>
          <p14:tracePt t="132610" x="2152650" y="4838700"/>
          <p14:tracePt t="132627" x="2413000" y="4838700"/>
          <p14:tracePt t="132643" x="2781300" y="4838700"/>
          <p14:tracePt t="132660" x="3181350" y="4857750"/>
          <p14:tracePt t="132664" x="3340100" y="4870450"/>
          <p14:tracePt t="132677" x="3473450" y="4883150"/>
          <p14:tracePt t="132693" x="3663950" y="4889500"/>
          <p14:tracePt t="132710" x="3822700" y="4889500"/>
          <p14:tracePt t="132711" x="3898900" y="4889500"/>
          <p14:tracePt t="132727" x="4044950" y="4889500"/>
          <p14:tracePt t="132743" x="4171950" y="4889500"/>
          <p14:tracePt t="132759" x="4260850" y="4889500"/>
          <p14:tracePt t="132776" x="4286250" y="4889500"/>
          <p14:tracePt t="132793" x="4292600" y="4889500"/>
          <p14:tracePt t="133215" x="0" y="0"/>
        </p14:tracePtLst>
        <p14:tracePtLst>
          <p14:tracePt t="136393" x="3556000" y="4870450"/>
          <p14:tracePt t="136464" x="3568700" y="4870450"/>
          <p14:tracePt t="136472" x="3600450" y="4870450"/>
          <p14:tracePt t="136480" x="3644900" y="4870450"/>
          <p14:tracePt t="136492" x="3708400" y="4876800"/>
          <p14:tracePt t="136508" x="3829050" y="4895850"/>
          <p14:tracePt t="136525" x="3892550" y="4902200"/>
          <p14:tracePt t="136527" x="3911600" y="4902200"/>
          <p14:tracePt t="136541" x="3924300" y="4902200"/>
          <p14:tracePt t="136558" x="3930650" y="4902200"/>
          <p14:tracePt t="137823" x="0" y="0"/>
        </p14:tracePtLst>
        <p14:tracePtLst>
          <p14:tracePt t="139049" x="3606800" y="4940300"/>
          <p14:tracePt t="139097" x="3613150" y="4940300"/>
          <p14:tracePt t="139105" x="3619500" y="4940300"/>
          <p14:tracePt t="139112" x="3632200" y="4940300"/>
          <p14:tracePt t="139124" x="3657600" y="4940300"/>
          <p14:tracePt t="139141" x="3759200" y="4953000"/>
          <p14:tracePt t="139158" x="3930650" y="4978400"/>
          <p14:tracePt t="139160" x="4032250" y="4997450"/>
          <p14:tracePt t="139175" x="4210050" y="5035550"/>
          <p14:tracePt t="139191" x="4311650" y="5054600"/>
          <p14:tracePt t="139207" x="4318000" y="5054600"/>
          <p14:tracePt t="139360" x="0" y="0"/>
        </p14:tracePtLst>
        <p14:tracePtLst>
          <p14:tracePt t="140649" x="3435350" y="4870450"/>
          <p14:tracePt t="140720" x="3441700" y="4870450"/>
          <p14:tracePt t="140729" x="3448050" y="4870450"/>
          <p14:tracePt t="140741" x="3473450" y="4870450"/>
          <p14:tracePt t="140757" x="3562350" y="4870450"/>
          <p14:tracePt t="140774" x="3689350" y="4870450"/>
          <p14:tracePt t="140777" x="3752850" y="4870450"/>
          <p14:tracePt t="140791" x="3835400" y="4870450"/>
          <p14:tracePt t="140807" x="3879850" y="4870450"/>
          <p14:tracePt t="140824" x="3886200" y="4870450"/>
          <p14:tracePt t="141222" x="0" y="0"/>
        </p14:tracePtLst>
        <p14:tracePtLst>
          <p14:tracePt t="141770" x="3435350" y="4864100"/>
          <p14:tracePt t="141865" x="3460750" y="4864100"/>
          <p14:tracePt t="141871" x="3473450" y="4864100"/>
          <p14:tracePt t="141879" x="3505200" y="4870450"/>
          <p14:tracePt t="141890" x="3549650" y="4876800"/>
          <p14:tracePt t="141907" x="3670300" y="4902200"/>
          <p14:tracePt t="141923" x="3790950" y="4914900"/>
          <p14:tracePt t="141940" x="3867150" y="4927600"/>
          <p14:tracePt t="141957" x="3886200" y="4927600"/>
          <p14:tracePt t="141959" x="3898900" y="4927600"/>
          <p14:tracePt t="141984" x="3905250" y="4927600"/>
          <p14:tracePt t="142553" x="3911600" y="4927600"/>
          <p14:tracePt t="142562" x="3917950" y="4927600"/>
          <p14:tracePt t="142573" x="3924300" y="4927600"/>
          <p14:tracePt t="142591" x="3937000" y="4914900"/>
          <p14:tracePt t="142607" x="3949700" y="4902200"/>
          <p14:tracePt t="142623" x="3962400" y="4883150"/>
          <p14:tracePt t="142640" x="3975100" y="4851400"/>
          <p14:tracePt t="142657" x="3981450" y="4838700"/>
          <p14:tracePt t="142673" x="3994150" y="4819650"/>
          <p14:tracePt t="142690" x="3994150" y="4806950"/>
          <p14:tracePt t="142707" x="3994150" y="4800600"/>
          <p14:tracePt t="142723" x="3994150" y="4787900"/>
          <p14:tracePt t="142740" x="3994150" y="4781550"/>
          <p14:tracePt t="142757" x="3994150" y="4768850"/>
          <p14:tracePt t="142773" x="3994150" y="4743450"/>
          <p14:tracePt t="142776" x="3987800" y="4730750"/>
          <p14:tracePt t="142790" x="3981450" y="4724400"/>
          <p14:tracePt t="142807" x="3968750" y="4692650"/>
          <p14:tracePt t="142823" x="3949700" y="4667250"/>
          <p14:tracePt t="142839" x="3917950" y="4641850"/>
          <p14:tracePt t="142856" x="3867150" y="4616450"/>
          <p14:tracePt t="142873" x="3816350" y="4584700"/>
          <p14:tracePt t="142890" x="3765550" y="4565650"/>
          <p14:tracePt t="142906" x="3727450" y="4559300"/>
          <p14:tracePt t="142923" x="3702050" y="4559300"/>
          <p14:tracePt t="142927" x="3689350" y="4559300"/>
          <p14:tracePt t="142940" x="3683000" y="4559300"/>
          <p14:tracePt t="142956" x="3657600" y="4559300"/>
          <p14:tracePt t="142959" x="3651250" y="4559300"/>
          <p14:tracePt t="142973" x="3632200" y="4559300"/>
          <p14:tracePt t="142990" x="3613150" y="4559300"/>
          <p14:tracePt t="143007" x="3568700" y="4559300"/>
          <p14:tracePt t="143023" x="3549650" y="4565650"/>
          <p14:tracePt t="143039" x="3536950" y="4578350"/>
          <p14:tracePt t="143056" x="3524250" y="4578350"/>
          <p14:tracePt t="143073" x="3511550" y="4591050"/>
          <p14:tracePt t="143090" x="3505200" y="4597400"/>
          <p14:tracePt t="143106" x="3498850" y="4610100"/>
          <p14:tracePt t="143123" x="3486150" y="4616450"/>
          <p14:tracePt t="143140" x="3486150" y="4629150"/>
          <p14:tracePt t="143156" x="3486150" y="4654550"/>
          <p14:tracePt t="143159" x="3486150" y="4667250"/>
          <p14:tracePt t="143173" x="3486150" y="4686300"/>
          <p14:tracePt t="143190" x="3486150" y="4711700"/>
          <p14:tracePt t="143207" x="3505200" y="4756150"/>
          <p14:tracePt t="143223" x="3511550" y="4781550"/>
          <p14:tracePt t="143239" x="3524250" y="4800600"/>
          <p14:tracePt t="143256" x="3536950" y="4819650"/>
          <p14:tracePt t="143273" x="3556000" y="4845050"/>
          <p14:tracePt t="143289" x="3594100" y="4870450"/>
          <p14:tracePt t="143306" x="3638550" y="4895850"/>
          <p14:tracePt t="143322" x="3670300" y="4902200"/>
          <p14:tracePt t="143339" x="3708400" y="4914900"/>
          <p14:tracePt t="143356" x="3727450" y="4921250"/>
          <p14:tracePt t="143373" x="3759200" y="4921250"/>
          <p14:tracePt t="143389" x="3810000" y="4921250"/>
          <p14:tracePt t="143390" x="3835400" y="4921250"/>
          <p14:tracePt t="143406" x="3867150" y="4921250"/>
          <p14:tracePt t="143423" x="3930650" y="4908550"/>
          <p14:tracePt t="143439" x="3949700" y="4895850"/>
          <p14:tracePt t="143456" x="3956050" y="4870450"/>
          <p14:tracePt t="143472" x="3968750" y="4851400"/>
          <p14:tracePt t="143489" x="3975100" y="4832350"/>
          <p14:tracePt t="143506" x="3975100" y="4813300"/>
          <p14:tracePt t="143522" x="3975100" y="4781550"/>
          <p14:tracePt t="143539" x="3975100" y="4756150"/>
          <p14:tracePt t="143556" x="3975100" y="4737100"/>
          <p14:tracePt t="143573" x="3975100" y="4711700"/>
          <p14:tracePt t="143589" x="3975100" y="4705350"/>
          <p14:tracePt t="143606" x="3975100" y="4699000"/>
          <p14:tracePt t="143631" x="3975100" y="4686300"/>
          <p14:tracePt t="143649" x="3975100" y="4679950"/>
          <p14:tracePt t="143665" x="3975100" y="4673600"/>
          <p14:tracePt t="143673" x="3968750" y="4660900"/>
          <p14:tracePt t="143689" x="3962400" y="4654550"/>
          <p14:tracePt t="143706" x="3949700" y="4641850"/>
          <p14:tracePt t="143723" x="3930650" y="4622800"/>
          <p14:tracePt t="143739" x="3898900" y="4610100"/>
          <p14:tracePt t="143756" x="3867150" y="4591050"/>
          <p14:tracePt t="143761" x="3841750" y="4584700"/>
          <p14:tracePt t="143773" x="3816350" y="4578350"/>
          <p14:tracePt t="143789" x="3771900" y="4572000"/>
          <p14:tracePt t="143807" x="3727450" y="4565650"/>
          <p14:tracePt t="143823" x="3695700" y="4565650"/>
          <p14:tracePt t="143839" x="3676650" y="4565650"/>
          <p14:tracePt t="143856" x="3657600" y="4565650"/>
          <p14:tracePt t="143873" x="3638550" y="4565650"/>
          <p14:tracePt t="143889" x="3619500" y="4565650"/>
          <p14:tracePt t="143906" x="3613150" y="4565650"/>
          <p14:tracePt t="143923" x="3600450" y="4565650"/>
          <p14:tracePt t="143939" x="3581400" y="4572000"/>
          <p14:tracePt t="143956" x="3575050" y="4584700"/>
          <p14:tracePt t="143959" x="3568700" y="4591050"/>
          <p14:tracePt t="143973" x="3562350" y="4603750"/>
          <p14:tracePt t="143990" x="3556000" y="4622800"/>
          <p14:tracePt t="144007" x="3549650" y="4648200"/>
          <p14:tracePt t="144024" x="3543300" y="4660900"/>
          <p14:tracePt t="144041" x="3543300" y="4667250"/>
          <p14:tracePt t="144056" x="3543300" y="4686300"/>
          <p14:tracePt t="144073" x="3543300" y="4705350"/>
          <p14:tracePt t="144089" x="3543300" y="4730750"/>
          <p14:tracePt t="144106" x="3543300" y="4749800"/>
          <p14:tracePt t="144122" x="3543300" y="4768850"/>
          <p14:tracePt t="144139" x="3543300" y="4781550"/>
          <p14:tracePt t="144155" x="3549650" y="4800600"/>
          <p14:tracePt t="144159" x="3556000" y="4806950"/>
          <p14:tracePt t="144189" x="3562350" y="4819650"/>
          <p14:tracePt t="144205" x="3575050" y="4832350"/>
          <p14:tracePt t="144208" x="3581400" y="4845050"/>
          <p14:tracePt t="144222" x="3606800" y="4870450"/>
          <p14:tracePt t="144239" x="3644900" y="4883150"/>
          <p14:tracePt t="144255" x="3676650" y="4895850"/>
          <p14:tracePt t="144273" x="3702050" y="4908550"/>
          <p14:tracePt t="144289" x="3721100" y="4914900"/>
          <p14:tracePt t="144306" x="3740150" y="4914900"/>
          <p14:tracePt t="144322" x="3765550" y="4914900"/>
          <p14:tracePt t="144339" x="3803650" y="4914900"/>
          <p14:tracePt t="144356" x="3848100" y="4908550"/>
          <p14:tracePt t="144373" x="3886200" y="4883150"/>
          <p14:tracePt t="144375" x="3905250" y="4876800"/>
          <p14:tracePt t="144389" x="3917950" y="4864100"/>
          <p14:tracePt t="144406" x="3937000" y="4851400"/>
          <p14:tracePt t="144422" x="3956050" y="4826000"/>
          <p14:tracePt t="144439" x="3968750" y="4800600"/>
          <p14:tracePt t="144455" x="3981450" y="4775200"/>
          <p14:tracePt t="144472" x="3981450" y="4756150"/>
          <p14:tracePt t="144489" x="3987800" y="4724400"/>
          <p14:tracePt t="144506" x="3981450" y="4686300"/>
          <p14:tracePt t="144523" x="3968750" y="4660900"/>
          <p14:tracePt t="144539" x="3949700" y="4629150"/>
          <p14:tracePt t="144556" x="3924300" y="4610100"/>
          <p14:tracePt t="144560" x="3905250" y="4597400"/>
          <p14:tracePt t="144572" x="3886200" y="4584700"/>
          <p14:tracePt t="144589" x="3848100" y="4565650"/>
          <p14:tracePt t="144607" x="3765550" y="4546600"/>
          <p14:tracePt t="144623" x="3683000" y="4533900"/>
          <p14:tracePt t="144639" x="3625850" y="4533900"/>
          <p14:tracePt t="144656" x="3568700" y="4533900"/>
          <p14:tracePt t="144672" x="3530600" y="4533900"/>
          <p14:tracePt t="144689" x="3498850" y="4533900"/>
          <p14:tracePt t="144706" x="3479800" y="4540250"/>
          <p14:tracePt t="144722" x="3467100" y="4552950"/>
          <p14:tracePt t="144739" x="3454400" y="4565650"/>
          <p14:tracePt t="144756" x="3448050" y="4591050"/>
          <p14:tracePt t="144759" x="3441700" y="4610100"/>
          <p14:tracePt t="144772" x="3435350" y="4629150"/>
          <p14:tracePt t="144789" x="3429000" y="4667250"/>
          <p14:tracePt t="144791" x="3429000" y="4686300"/>
          <p14:tracePt t="144806" x="3429000" y="4711700"/>
          <p14:tracePt t="144823" x="3429000" y="4768850"/>
          <p14:tracePt t="144839" x="3441700" y="4800600"/>
          <p14:tracePt t="144856" x="3454400" y="4838700"/>
          <p14:tracePt t="144872" x="3479800" y="4876800"/>
          <p14:tracePt t="144889" x="3505200" y="4902200"/>
          <p14:tracePt t="144906" x="3530600" y="4927600"/>
          <p14:tracePt t="144922" x="3575050" y="4940300"/>
          <p14:tracePt t="144939" x="3644900" y="4953000"/>
          <p14:tracePt t="144956" x="3752850" y="4953000"/>
          <p14:tracePt t="144972" x="3848100" y="4953000"/>
          <p14:tracePt t="144989" x="3917950" y="4946650"/>
          <p14:tracePt t="144991" x="3937000" y="4940300"/>
          <p14:tracePt t="145006" x="3943350" y="4927600"/>
          <p14:tracePt t="145023" x="3968750" y="4895850"/>
          <p14:tracePt t="145039" x="3975100" y="4876800"/>
          <p14:tracePt t="145055" x="3975100" y="4857750"/>
          <p14:tracePt t="145072" x="3975100" y="4838700"/>
          <p14:tracePt t="145089" x="3975100" y="4819650"/>
          <p14:tracePt t="145106" x="3975100" y="4787900"/>
          <p14:tracePt t="145122" x="3968750" y="4756150"/>
          <p14:tracePt t="145139" x="3968750" y="4730750"/>
          <p14:tracePt t="145155" x="3962400" y="4705350"/>
          <p14:tracePt t="145172" x="3962400" y="4686300"/>
          <p14:tracePt t="145415" x="0" y="0"/>
        </p14:tracePtLst>
        <p14:tracePtLst>
          <p14:tracePt t="145994" x="3575050" y="4527550"/>
          <p14:tracePt t="146001" x="3568700" y="4527550"/>
          <p14:tracePt t="146009" x="3562350" y="4527550"/>
          <p14:tracePt t="146023" x="3543300" y="4540250"/>
          <p14:tracePt t="146039" x="3536950" y="4546600"/>
          <p14:tracePt t="146055" x="3530600" y="4559300"/>
          <p14:tracePt t="146072" x="3517900" y="4572000"/>
          <p14:tracePt t="146089" x="3511550" y="4591050"/>
          <p14:tracePt t="146105" x="3505200" y="4597400"/>
          <p14:tracePt t="146122" x="3505200" y="4629150"/>
          <p14:tracePt t="146139" x="3505200" y="4660900"/>
          <p14:tracePt t="146155" x="3505200" y="4692650"/>
          <p14:tracePt t="146161" x="3505200" y="4718050"/>
          <p14:tracePt t="146172" x="3511550" y="4743450"/>
          <p14:tracePt t="146189" x="3543300" y="4794250"/>
          <p14:tracePt t="146205" x="3581400" y="4851400"/>
          <p14:tracePt t="146208" x="3619500" y="4883150"/>
          <p14:tracePt t="146223" x="3702050" y="4927600"/>
          <p14:tracePt t="146239" x="3797300" y="4965700"/>
          <p14:tracePt t="146255" x="3873500" y="4978400"/>
          <p14:tracePt t="146272" x="3917950" y="4978400"/>
          <p14:tracePt t="146289" x="3949700" y="4978400"/>
          <p14:tracePt t="146305" x="3981450" y="4972050"/>
          <p14:tracePt t="146322" x="4006850" y="4940300"/>
          <p14:tracePt t="146339" x="4032250" y="4902200"/>
          <p14:tracePt t="146355" x="4038600" y="4864100"/>
          <p14:tracePt t="146372" x="4038600" y="4819650"/>
          <p14:tracePt t="146376" x="4038600" y="4800600"/>
          <p14:tracePt t="146389" x="4038600" y="4775200"/>
          <p14:tracePt t="146405" x="4025900" y="4737100"/>
          <p14:tracePt t="146423" x="3987800" y="4699000"/>
          <p14:tracePt t="146439" x="3956050" y="4667250"/>
          <p14:tracePt t="146455" x="3930650" y="4654550"/>
          <p14:tracePt t="146472" x="3911600" y="4654550"/>
          <p14:tracePt t="146591" x="0" y="0"/>
        </p14:tracePtLst>
        <p14:tracePtLst>
          <p14:tracePt t="147265" x="1917700" y="4610100"/>
          <p14:tracePt t="147272" x="1898650" y="4629150"/>
          <p14:tracePt t="147279" x="1885950" y="4641850"/>
          <p14:tracePt t="147288" x="1866900" y="4660900"/>
          <p14:tracePt t="147305" x="1854200" y="4692650"/>
          <p14:tracePt t="147322" x="1847850" y="4705350"/>
          <p14:tracePt t="147338" x="1847850" y="4718050"/>
          <p14:tracePt t="147355" x="1847850" y="4730750"/>
          <p14:tracePt t="147371" x="1847850" y="4743450"/>
          <p14:tracePt t="147388" x="1854200" y="4768850"/>
          <p14:tracePt t="147391" x="1866900" y="4787900"/>
          <p14:tracePt t="147405" x="1885950" y="4806950"/>
          <p14:tracePt t="147421" x="1949450" y="4851400"/>
          <p14:tracePt t="147426" x="1993900" y="4864100"/>
          <p14:tracePt t="147439" x="2095500" y="4908550"/>
          <p14:tracePt t="147455" x="2159000" y="4921250"/>
          <p14:tracePt t="147471" x="2178050" y="4921250"/>
          <p14:tracePt t="147488" x="2184400" y="4921250"/>
          <p14:tracePt t="147505" x="2197100" y="4921250"/>
          <p14:tracePt t="147521" x="2203450" y="4921250"/>
          <p14:tracePt t="147538" x="2203450" y="4914900"/>
          <p14:tracePt t="147555" x="2203450" y="4908550"/>
          <p14:tracePt t="147571" x="2203450" y="4895850"/>
          <p14:tracePt t="147588" x="2203450" y="4883150"/>
          <p14:tracePt t="147605" x="2203450" y="4870450"/>
          <p14:tracePt t="147621" x="2203450" y="4864100"/>
          <p14:tracePt t="147815" x="0" y="0"/>
        </p14:tracePtLst>
        <p14:tracePtLst>
          <p14:tracePt t="148930" x="8337550" y="4667250"/>
          <p14:tracePt t="148936" x="8331200" y="4667250"/>
          <p14:tracePt t="148952" x="8324850" y="4673600"/>
          <p14:tracePt t="148976" x="8318500" y="4673600"/>
          <p14:tracePt t="148985" x="8312150" y="4679950"/>
          <p14:tracePt t="148992" x="8312150" y="4686300"/>
          <p14:tracePt t="149004" x="8305800" y="4692650"/>
          <p14:tracePt t="149021" x="8286750" y="4737100"/>
          <p14:tracePt t="149038" x="8274050" y="4794250"/>
          <p14:tracePt t="149040" x="8267700" y="4819650"/>
          <p14:tracePt t="149055" x="8248650" y="4870450"/>
          <p14:tracePt t="149071" x="8248650" y="4908550"/>
          <p14:tracePt t="149088" x="8248650" y="4946650"/>
          <p14:tracePt t="149104" x="8261350" y="4972050"/>
          <p14:tracePt t="149121" x="8280400" y="4991100"/>
          <p14:tracePt t="149138" x="8293100" y="4997450"/>
          <p14:tracePt t="149154" x="8305800" y="4997450"/>
          <p14:tracePt t="149171" x="8318500" y="4997450"/>
          <p14:tracePt t="149187" x="8356600" y="4984750"/>
          <p14:tracePt t="149192" x="8375650" y="4965700"/>
          <p14:tracePt t="149204" x="8401050" y="4946650"/>
          <p14:tracePt t="149221" x="8458200" y="4902200"/>
          <p14:tracePt t="149237" x="8509000" y="4851400"/>
          <p14:tracePt t="149240" x="8521700" y="4832350"/>
          <p14:tracePt t="149255" x="8540750" y="4794250"/>
          <p14:tracePt t="149271" x="8540750" y="4781550"/>
          <p14:tracePt t="149288" x="8540750" y="4768850"/>
          <p14:tracePt t="149304" x="8540750" y="4749800"/>
          <p14:tracePt t="149321" x="8534400" y="4737100"/>
          <p14:tracePt t="149337" x="8515350" y="4718050"/>
          <p14:tracePt t="149354" x="8458200" y="4692650"/>
          <p14:tracePt t="149371" x="8362950" y="4673600"/>
          <p14:tracePt t="149387" x="8242300" y="4648200"/>
          <p14:tracePt t="149404" x="8159750" y="4635500"/>
          <p14:tracePt t="149407" x="8153400" y="4635500"/>
          <p14:tracePt t="149421" x="8140700" y="4635500"/>
          <p14:tracePt t="149437" x="8128000" y="4635500"/>
          <p14:tracePt t="149455" x="8128000" y="4660900"/>
          <p14:tracePt t="149471" x="8134350" y="4705350"/>
          <p14:tracePt t="149487" x="8153400" y="4756150"/>
          <p14:tracePt t="149504" x="8185150" y="4794250"/>
          <p14:tracePt t="149521" x="8261350" y="4845050"/>
          <p14:tracePt t="149537" x="8337550" y="4870450"/>
          <p14:tracePt t="149554" x="8394700" y="4883150"/>
          <p14:tracePt t="149571" x="8458200" y="4876800"/>
          <p14:tracePt t="149587" x="8483600" y="4864100"/>
          <p14:tracePt t="149604" x="8489950" y="4819650"/>
          <p14:tracePt t="149608" x="8489950" y="4806950"/>
          <p14:tracePt t="149621" x="8489950" y="4775200"/>
          <p14:tracePt t="149637" x="8464550" y="4692650"/>
          <p14:tracePt t="149655" x="8382000" y="4610100"/>
          <p14:tracePt t="149671" x="8343900" y="4591050"/>
          <p14:tracePt t="149687" x="8324850" y="4591050"/>
          <p14:tracePt t="149704" x="8318500" y="4603750"/>
          <p14:tracePt t="149721" x="8305800" y="4641850"/>
          <p14:tracePt t="149737" x="8305800" y="4699000"/>
          <p14:tracePt t="149754" x="8318500" y="4781550"/>
          <p14:tracePt t="149771" x="8350250" y="4806950"/>
          <p14:tracePt t="149787" x="8375650" y="4826000"/>
          <p14:tracePt t="149804" x="8382000" y="4832350"/>
          <p14:tracePt t="149821" x="8401050" y="4832350"/>
          <p14:tracePt t="149837" x="8407400" y="4819650"/>
          <p14:tracePt t="149840" x="8413750" y="4800600"/>
          <p14:tracePt t="149855" x="8413750" y="4775200"/>
          <p14:tracePt t="149871" x="8413750" y="4756150"/>
          <p14:tracePt t="149887" x="8413750" y="4737100"/>
          <p14:tracePt t="149904" x="8407400" y="4737100"/>
          <p14:tracePt t="149921" x="8394700" y="4737100"/>
          <p14:tracePt t="149937" x="8375650" y="4775200"/>
          <p14:tracePt t="149953" x="8369300" y="4813300"/>
          <p14:tracePt t="149970" x="8369300" y="4845050"/>
          <p14:tracePt t="149987" x="8388350" y="4876800"/>
          <p14:tracePt t="150003" x="8407400" y="4889500"/>
          <p14:tracePt t="150037" x="8426450" y="4889500"/>
          <p14:tracePt t="150054" x="8432800" y="4864100"/>
          <p14:tracePt t="150055" x="8439150" y="4838700"/>
          <p14:tracePt t="150070" x="8439150" y="4794250"/>
          <p14:tracePt t="150087" x="8426450" y="4743450"/>
          <p14:tracePt t="150104" x="8407400" y="4718050"/>
          <p14:tracePt t="150120" x="8394700" y="4711700"/>
          <p14:tracePt t="150137" x="8382000" y="4711700"/>
          <p14:tracePt t="150154" x="8369300" y="4737100"/>
          <p14:tracePt t="150170" x="8369300" y="4768850"/>
          <p14:tracePt t="150187" x="8369300" y="4800600"/>
          <p14:tracePt t="150204" x="8382000" y="4813300"/>
          <p14:tracePt t="150237" x="8388350" y="4813300"/>
          <p14:tracePt t="150254" x="8401050" y="4813300"/>
          <p14:tracePt t="150271" x="8401050" y="4762500"/>
          <p14:tracePt t="150287" x="8401050" y="4730750"/>
          <p14:tracePt t="150303" x="8401050" y="4724400"/>
          <p14:tracePt t="150343" x="8401050" y="4718050"/>
          <p14:tracePt t="150359" x="8388350" y="4724400"/>
          <p14:tracePt t="150370" x="8382000" y="4743450"/>
          <p14:tracePt t="150387" x="8375650" y="4768850"/>
          <p14:tracePt t="150404" x="8375650" y="4781550"/>
          <p14:tracePt t="150420" x="8375650" y="4794250"/>
          <p14:tracePt t="150437" x="8382000" y="4794250"/>
          <p14:tracePt t="150453" x="8388350" y="4794250"/>
          <p14:tracePt t="150471" x="8426450" y="4768850"/>
          <p14:tracePt t="150487" x="8445500" y="4737100"/>
          <p14:tracePt t="150504" x="8445500" y="4724400"/>
          <p14:tracePt t="150552" x="8439150" y="4724400"/>
          <p14:tracePt t="150559" x="8426450" y="4724400"/>
          <p14:tracePt t="150570" x="8407400" y="4737100"/>
          <p14:tracePt t="150587" x="8375650" y="4768850"/>
          <p14:tracePt t="150604" x="8369300" y="4775200"/>
          <p14:tracePt t="150637" x="8369300" y="4787900"/>
          <p14:tracePt t="150653" x="8394700" y="4787900"/>
          <p14:tracePt t="150656" x="8420100" y="4787900"/>
          <p14:tracePt t="150671" x="8458200" y="4775200"/>
          <p14:tracePt t="150687" x="8489950" y="4756150"/>
          <p14:tracePt t="150704" x="8496300" y="4756150"/>
          <p14:tracePt t="150720" x="8496300" y="4749800"/>
          <p14:tracePt t="150754" x="8496300" y="4737100"/>
          <p14:tracePt t="150770" x="8489950" y="4737100"/>
          <p14:tracePt t="150911" x="0" y="0"/>
        </p14:tracePtLst>
        <p14:tracePtLst>
          <p14:tracePt t="151602" x="1911350" y="4635500"/>
          <p14:tracePt t="151649" x="1911350" y="4641850"/>
          <p14:tracePt t="151658" x="1911350" y="4648200"/>
          <p14:tracePt t="151673" x="1911350" y="4654550"/>
          <p14:tracePt t="151690" x="1911350" y="4660900"/>
          <p14:tracePt t="151713" x="1911350" y="4667250"/>
          <p14:tracePt t="151722" x="1911350" y="4673600"/>
          <p14:tracePt t="151737" x="1917700" y="4692650"/>
          <p14:tracePt t="151753" x="1936750" y="4718050"/>
          <p14:tracePt t="151770" x="1981200" y="4743450"/>
          <p14:tracePt t="151787" x="2076450" y="4768850"/>
          <p14:tracePt t="151803" x="2190750" y="4787900"/>
          <p14:tracePt t="151820" x="2247900" y="4787900"/>
          <p14:tracePt t="151837" x="2273300" y="4787900"/>
          <p14:tracePt t="151920" x="2279650" y="4787900"/>
          <p14:tracePt t="151920" x="0" y="0"/>
        </p14:tracePtLst>
        <p14:tracePtLst>
          <p14:tracePt t="153146" x="2901950" y="4883150"/>
          <p14:tracePt t="153200" x="2901950" y="4889500"/>
          <p14:tracePt t="153208" x="2921000" y="4895850"/>
          <p14:tracePt t="153219" x="2946400" y="4902200"/>
          <p14:tracePt t="153236" x="3009900" y="4914900"/>
          <p14:tracePt t="153253" x="3079750" y="4914900"/>
          <p14:tracePt t="153255" x="3130550" y="4914900"/>
          <p14:tracePt t="153269" x="3194050" y="4914900"/>
          <p14:tracePt t="153287" x="3371850" y="4914900"/>
          <p14:tracePt t="153302" x="3460750" y="4914900"/>
          <p14:tracePt t="153319" x="3498850" y="4914900"/>
          <p14:tracePt t="153336" x="3517900" y="4914900"/>
          <p14:tracePt t="153473" x="3524250" y="4914900"/>
          <p14:tracePt t="153481" x="3530600" y="4914900"/>
          <p14:tracePt t="153490" x="3536950" y="4902200"/>
          <p14:tracePt t="153503" x="3543300" y="4876800"/>
          <p14:tracePt t="153519" x="3549650" y="4826000"/>
          <p14:tracePt t="153536" x="3562350" y="4775200"/>
          <p14:tracePt t="153553" x="3562350" y="4737100"/>
          <p14:tracePt t="153569" x="3562350" y="4692650"/>
          <p14:tracePt t="153586" x="3536950" y="4660900"/>
          <p14:tracePt t="153603" x="3505200" y="4635500"/>
          <p14:tracePt t="153619" x="3479800" y="4616450"/>
          <p14:tracePt t="153636" x="3441700" y="4610100"/>
          <p14:tracePt t="153653" x="3390900" y="4597400"/>
          <p14:tracePt t="153669" x="3346450" y="4597400"/>
          <p14:tracePt t="153672" x="3314700" y="4597400"/>
          <p14:tracePt t="153687" x="3213100" y="4597400"/>
          <p14:tracePt t="153703" x="3111500" y="4597400"/>
          <p14:tracePt t="153719" x="3022600" y="4603750"/>
          <p14:tracePt t="153736" x="2959100" y="4616450"/>
          <p14:tracePt t="153753" x="2933700" y="4622800"/>
          <p14:tracePt t="153769" x="2921000" y="4629150"/>
          <p14:tracePt t="153786" x="2908300" y="4635500"/>
          <p14:tracePt t="153819" x="2901950" y="4648200"/>
          <p14:tracePt t="153836" x="2895600" y="4667250"/>
          <p14:tracePt t="153853" x="2895600" y="4699000"/>
          <p14:tracePt t="153855" x="2895600" y="4718050"/>
          <p14:tracePt t="153869" x="2895600" y="4737100"/>
          <p14:tracePt t="153887" x="2901950" y="4800600"/>
          <p14:tracePt t="153903" x="2927350" y="4845050"/>
          <p14:tracePt t="153919" x="2971800" y="4883150"/>
          <p14:tracePt t="153936" x="3035300" y="4921250"/>
          <p14:tracePt t="153952" x="3117850" y="4940300"/>
          <p14:tracePt t="153969" x="3206750" y="4953000"/>
          <p14:tracePt t="153986" x="3282950" y="4965700"/>
          <p14:tracePt t="154003" x="3340100" y="4965700"/>
          <p14:tracePt t="154019" x="3390900" y="4953000"/>
          <p14:tracePt t="154036" x="3416300" y="4927600"/>
          <p14:tracePt t="154039" x="3422650" y="4908550"/>
          <p14:tracePt t="154052" x="3429000" y="4895850"/>
          <p14:tracePt t="154069" x="3435350" y="4864100"/>
          <p14:tracePt t="154071" x="3435350" y="4851400"/>
          <p14:tracePt t="154087" x="3441700" y="4819650"/>
          <p14:tracePt t="154103" x="3441700" y="4787900"/>
          <p14:tracePt t="154119" x="3435350" y="4749800"/>
          <p14:tracePt t="154136" x="3409950" y="4724400"/>
          <p14:tracePt t="154152" x="3359150" y="4692650"/>
          <p14:tracePt t="154169" x="3282950" y="4660900"/>
          <p14:tracePt t="154186" x="3194050" y="4648200"/>
          <p14:tracePt t="154202" x="3136900" y="4635500"/>
          <p14:tracePt t="154219" x="3117850" y="4635500"/>
          <p14:tracePt t="154235" x="3105150" y="4635500"/>
          <p14:tracePt t="154252" x="3086100" y="4635500"/>
          <p14:tracePt t="154269" x="3073400" y="4648200"/>
          <p14:tracePt t="154286" x="3060700" y="4660900"/>
          <p14:tracePt t="154288" x="3060700" y="4667250"/>
          <p14:tracePt t="154302" x="3054350" y="4692650"/>
          <p14:tracePt t="154319" x="3054350" y="4705350"/>
          <p14:tracePt t="154336" x="3054350" y="4724400"/>
          <p14:tracePt t="154352" x="3054350" y="4743450"/>
          <p14:tracePt t="154369" x="3054350" y="4756150"/>
          <p14:tracePt t="154386" x="3060700" y="4768850"/>
          <p14:tracePt t="154402" x="3073400" y="4781550"/>
          <p14:tracePt t="154419" x="3105150" y="4787900"/>
          <p14:tracePt t="154423" x="3117850" y="4787900"/>
          <p14:tracePt t="154436" x="3124200" y="4787900"/>
          <p14:tracePt t="154452" x="3130550" y="4787900"/>
          <p14:tracePt t="154469" x="3149600" y="4787900"/>
          <p14:tracePt t="154485" x="3149600" y="4775200"/>
          <p14:tracePt t="154503" x="3149600" y="4756150"/>
          <p14:tracePt t="154519" x="3149600" y="4743450"/>
          <p14:tracePt t="154536" x="3143250" y="4724400"/>
          <p14:tracePt t="154552" x="3130550" y="4711700"/>
          <p14:tracePt t="154569" x="3098800" y="4699000"/>
          <p14:tracePt t="154586" x="3073400" y="4692650"/>
          <p14:tracePt t="154602" x="3048000" y="4692650"/>
          <p14:tracePt t="154619" x="3035300" y="4692650"/>
          <p14:tracePt t="154652" x="3016250" y="4692650"/>
          <p14:tracePt t="154686" x="3016250" y="4711700"/>
          <p14:tracePt t="154703" x="3016250" y="4749800"/>
          <p14:tracePt t="154719" x="3035300" y="4762500"/>
          <p14:tracePt t="154736" x="3054350" y="4775200"/>
          <p14:tracePt t="154752" x="3092450" y="4787900"/>
          <p14:tracePt t="154769" x="3105150" y="4794250"/>
          <p14:tracePt t="154786" x="3111500" y="4794250"/>
          <p14:tracePt t="155031" x="0" y="0"/>
        </p14:tracePtLst>
        <p14:tracePtLst>
          <p14:tracePt t="157594" x="2946400" y="4527550"/>
          <p14:tracePt t="157602" x="2940050" y="4540250"/>
          <p14:tracePt t="157618" x="2933700" y="4559300"/>
          <p14:tracePt t="157635" x="2933700" y="4597400"/>
          <p14:tracePt t="157651" x="2927350" y="4629150"/>
          <p14:tracePt t="157668" x="2914650" y="4679950"/>
          <p14:tracePt t="157671" x="2914650" y="4699000"/>
          <p14:tracePt t="157685" x="2914650" y="4711700"/>
          <p14:tracePt t="157701" x="2914650" y="4762500"/>
          <p14:tracePt t="157719" x="2914650" y="4876800"/>
          <p14:tracePt t="157735" x="2914650" y="4965700"/>
          <p14:tracePt t="157752" x="2921000" y="5035550"/>
          <p14:tracePt t="157768" x="2933700" y="5060950"/>
          <p14:tracePt t="157785" x="2952750" y="5080000"/>
          <p14:tracePt t="157802" x="2965450" y="5086350"/>
          <p14:tracePt t="157818" x="2984500" y="5086350"/>
          <p14:tracePt t="157835" x="3022600" y="5073650"/>
          <p14:tracePt t="157852" x="3079750" y="5041900"/>
          <p14:tracePt t="157856" x="3098800" y="5022850"/>
          <p14:tracePt t="157868" x="3111500" y="5010150"/>
          <p14:tracePt t="157885" x="3136900" y="4972050"/>
          <p14:tracePt t="157901" x="3162300" y="4946650"/>
          <p14:tracePt t="157903" x="3168650" y="4927600"/>
          <p14:tracePt t="157918" x="3175000" y="4908550"/>
          <p14:tracePt t="157920" x="3175000" y="4889500"/>
          <p14:tracePt t="157935" x="3181350" y="4864100"/>
          <p14:tracePt t="157951" x="3187700" y="4832350"/>
          <p14:tracePt t="157968" x="3187700" y="4794250"/>
          <p14:tracePt t="157984" x="3181350" y="4749800"/>
          <p14:tracePt t="158001" x="3168650" y="4705350"/>
          <p14:tracePt t="158018" x="3143250" y="4667250"/>
          <p14:tracePt t="158034" x="3117850" y="4648200"/>
          <p14:tracePt t="158051" x="3098800" y="4629150"/>
          <p14:tracePt t="158068" x="3086100" y="4622800"/>
          <p14:tracePt t="158084" x="3079750" y="4616450"/>
          <p14:tracePt t="158101" x="3073400" y="4616450"/>
          <p14:tracePt t="158118" x="3067050" y="4616450"/>
          <p14:tracePt t="158120" x="3060700" y="4616450"/>
          <p14:tracePt t="158144" x="3054350" y="4616450"/>
          <p14:tracePt t="158175" x="3041650" y="4616450"/>
          <p14:tracePt t="158192" x="3041650" y="4629150"/>
          <p14:tracePt t="158199" x="3041650" y="4648200"/>
          <p14:tracePt t="158208" x="3035300" y="4660900"/>
          <p14:tracePt t="158218" x="3035300" y="4673600"/>
          <p14:tracePt t="158234" x="3035300" y="4705350"/>
          <p14:tracePt t="158251" x="3035300" y="4743450"/>
          <p14:tracePt t="158268" x="3035300" y="4768850"/>
          <p14:tracePt t="158284" x="3041650" y="4781550"/>
          <p14:tracePt t="158301" x="3048000" y="4794250"/>
          <p14:tracePt t="158303" x="3054350" y="4800600"/>
          <p14:tracePt t="158317" x="3060700" y="4800600"/>
          <p14:tracePt t="158335" x="3111500" y="4806950"/>
          <p14:tracePt t="158351" x="3155950" y="4806950"/>
          <p14:tracePt t="158367" x="3200400" y="4800600"/>
          <p14:tracePt t="158384" x="3219450" y="4787900"/>
          <p14:tracePt t="158401" x="3225800" y="4781550"/>
          <p14:tracePt t="158418" x="3232150" y="4762500"/>
          <p14:tracePt t="158434" x="3232150" y="4737100"/>
          <p14:tracePt t="158451" x="3232150" y="4711700"/>
          <p14:tracePt t="158467" x="3213100" y="4686300"/>
          <p14:tracePt t="158484" x="3181350" y="4648200"/>
          <p14:tracePt t="158501" x="3143250" y="4622800"/>
          <p14:tracePt t="158503" x="3117850" y="4610100"/>
          <p14:tracePt t="158518" x="3092450" y="4603750"/>
          <p14:tracePt t="158534" x="3060700" y="4603750"/>
          <p14:tracePt t="158551" x="3048000" y="4603750"/>
          <p14:tracePt t="158568" x="3022600" y="4616450"/>
          <p14:tracePt t="158584" x="3009900" y="4641850"/>
          <p14:tracePt t="158601" x="3003550" y="4686300"/>
          <p14:tracePt t="158617" x="2997200" y="4718050"/>
          <p14:tracePt t="158634" x="2997200" y="4768850"/>
          <p14:tracePt t="158651" x="3009900" y="4826000"/>
          <p14:tracePt t="158668" x="3041650" y="4870450"/>
          <p14:tracePt t="158684" x="3067050" y="4889500"/>
          <p14:tracePt t="158701" x="3098800" y="4902200"/>
          <p14:tracePt t="158718" x="3117850" y="4902200"/>
          <p14:tracePt t="158734" x="3162300" y="4902200"/>
          <p14:tracePt t="158751" x="3181350" y="4889500"/>
          <p14:tracePt t="158767" x="3200400" y="4864100"/>
          <p14:tracePt t="158784" x="3213100" y="4838700"/>
          <p14:tracePt t="158801" x="3213100" y="4806950"/>
          <p14:tracePt t="158818" x="3213100" y="4762500"/>
          <p14:tracePt t="158834" x="3200400" y="4718050"/>
          <p14:tracePt t="158851" x="3181350" y="4692650"/>
          <p14:tracePt t="158867" x="3175000" y="4679950"/>
          <p14:tracePt t="158999" x="0" y="0"/>
        </p14:tracePtLst>
        <p14:tracePtLst>
          <p14:tracePt t="159658" x="3505200" y="4870450"/>
          <p14:tracePt t="159761" x="3530600" y="4870450"/>
          <p14:tracePt t="159769" x="3562350" y="4870450"/>
          <p14:tracePt t="159784" x="3683000" y="4870450"/>
          <p14:tracePt t="159801" x="3810000" y="4870450"/>
          <p14:tracePt t="159818" x="3886200" y="4870450"/>
          <p14:tracePt t="159835" x="3911600" y="4870450"/>
          <p14:tracePt t="159851" x="3917950" y="4870450"/>
          <p14:tracePt t="161663" x="0" y="0"/>
        </p14:tracePtLst>
        <p14:tracePtLst>
          <p14:tracePt t="162425" x="3505200" y="4591050"/>
          <p14:tracePt t="162432" x="3498850" y="4603750"/>
          <p14:tracePt t="162440" x="3498850" y="4610100"/>
          <p14:tracePt t="162450" x="3498850" y="4616450"/>
          <p14:tracePt t="162466" x="3492500" y="4629150"/>
          <p14:tracePt t="162483" x="3492500" y="4635500"/>
          <p14:tracePt t="162500" x="3492500" y="4641850"/>
          <p14:tracePt t="162516" x="3486150" y="4648200"/>
          <p14:tracePt t="162608" x="3486150" y="4654550"/>
          <p14:tracePt t="162617" x="3486150" y="4660900"/>
          <p14:tracePt t="162633" x="3486150" y="4667250"/>
          <p14:tracePt t="162641" x="3486150" y="4673600"/>
          <p14:tracePt t="162657" x="3486150" y="4686300"/>
          <p14:tracePt t="162667" x="3486150" y="4692650"/>
          <p14:tracePt t="162683" x="3486150" y="4711700"/>
          <p14:tracePt t="162699" x="3498850" y="4737100"/>
          <p14:tracePt t="162702" x="3498850" y="4756150"/>
          <p14:tracePt t="162716" x="3505200" y="4768850"/>
          <p14:tracePt t="162732" x="3524250" y="4813300"/>
          <p14:tracePt t="162734" x="3536950" y="4832350"/>
          <p14:tracePt t="162750" x="3543300" y="4857750"/>
          <p14:tracePt t="162767" x="3581400" y="4902200"/>
          <p14:tracePt t="162783" x="3600450" y="4927600"/>
          <p14:tracePt t="162799" x="3613150" y="4933950"/>
          <p14:tracePt t="162816" x="3651250" y="4946650"/>
          <p14:tracePt t="162833" x="3702050" y="4959350"/>
          <p14:tracePt t="162850" x="3765550" y="4965700"/>
          <p14:tracePt t="162866" x="3873500" y="4965700"/>
          <p14:tracePt t="162883" x="4000500" y="4959350"/>
          <p14:tracePt t="162900" x="4102100" y="4933950"/>
          <p14:tracePt t="162916" x="4171950" y="4914900"/>
          <p14:tracePt t="162919" x="4191000" y="4902200"/>
          <p14:tracePt t="162933" x="4216400" y="4889500"/>
          <p14:tracePt t="162950" x="4248150" y="4864100"/>
          <p14:tracePt t="162967" x="4267200" y="4826000"/>
          <p14:tracePt t="162983" x="4273550" y="4794250"/>
          <p14:tracePt t="162999" x="4273550" y="4768850"/>
          <p14:tracePt t="163016" x="4273550" y="4737100"/>
          <p14:tracePt t="163033" x="4273550" y="4699000"/>
          <p14:tracePt t="163049" x="4254500" y="4667250"/>
          <p14:tracePt t="163066" x="4222750" y="4629150"/>
          <p14:tracePt t="163083" x="4165600" y="4572000"/>
          <p14:tracePt t="163100" x="4070350" y="4508500"/>
          <p14:tracePt t="163116" x="3956050" y="4451350"/>
          <p14:tracePt t="163119" x="3886200" y="4419600"/>
          <p14:tracePt t="163133" x="3816350" y="4394200"/>
          <p14:tracePt t="163149" x="3708400" y="4368800"/>
          <p14:tracePt t="163167" x="3619500" y="4362450"/>
          <p14:tracePt t="163183" x="3575050" y="4362450"/>
          <p14:tracePt t="163199" x="3556000" y="4375150"/>
          <p14:tracePt t="163216" x="3524250" y="4394200"/>
          <p14:tracePt t="163233" x="3498850" y="4425950"/>
          <p14:tracePt t="163249" x="3486150" y="4457700"/>
          <p14:tracePt t="163266" x="3473450" y="4508500"/>
          <p14:tracePt t="163283" x="3448050" y="4578350"/>
          <p14:tracePt t="163299" x="3429000" y="4648200"/>
          <p14:tracePt t="163316" x="3429000" y="4699000"/>
          <p14:tracePt t="163332" x="3422650" y="4737100"/>
          <p14:tracePt t="163349" x="3422650" y="4768850"/>
          <p14:tracePt t="163351" x="3422650" y="4787900"/>
          <p14:tracePt t="163366" x="3435350" y="4826000"/>
          <p14:tracePt t="163382" x="3460750" y="4870450"/>
          <p14:tracePt t="163399" x="3498850" y="4921250"/>
          <p14:tracePt t="163416" x="3549650" y="4978400"/>
          <p14:tracePt t="163432" x="3625850" y="5035550"/>
          <p14:tracePt t="163449" x="3708400" y="5073650"/>
          <p14:tracePt t="163466" x="3816350" y="5092700"/>
          <p14:tracePt t="163482" x="3924300" y="5111750"/>
          <p14:tracePt t="163499" x="3994150" y="5111750"/>
          <p14:tracePt t="163516" x="4025900" y="5111750"/>
          <p14:tracePt t="163532" x="4044950" y="5111750"/>
          <p14:tracePt t="163549" x="4064000" y="5099050"/>
          <p14:tracePt t="163551" x="4070350" y="5092700"/>
          <p14:tracePt t="163566" x="4083050" y="5060950"/>
          <p14:tracePt t="163583" x="4095750" y="5029200"/>
          <p14:tracePt t="163599" x="4102100" y="4984750"/>
          <p14:tracePt t="163616" x="4108450" y="4953000"/>
          <p14:tracePt t="163632" x="4108450" y="4902200"/>
          <p14:tracePt t="163650" x="4108450" y="4845050"/>
          <p14:tracePt t="163666" x="4095750" y="4806950"/>
          <p14:tracePt t="163683" x="4076700" y="4768850"/>
          <p14:tracePt t="163700" x="4057650" y="4737100"/>
          <p14:tracePt t="163716" x="4019550" y="4699000"/>
          <p14:tracePt t="163719" x="3987800" y="4679950"/>
          <p14:tracePt t="163733" x="3962400" y="4654550"/>
          <p14:tracePt t="163749" x="3879850" y="4610100"/>
          <p14:tracePt t="163766" x="3752850" y="4565650"/>
          <p14:tracePt t="163783" x="3683000" y="4552950"/>
          <p14:tracePt t="163799" x="3651250" y="4552950"/>
          <p14:tracePt t="163816" x="3619500" y="4552950"/>
          <p14:tracePt t="163832" x="3600450" y="4565650"/>
          <p14:tracePt t="163849" x="3575050" y="4584700"/>
          <p14:tracePt t="163866" x="3556000" y="4616450"/>
          <p14:tracePt t="163882" x="3536950" y="4648200"/>
          <p14:tracePt t="163899" x="3524250" y="4699000"/>
          <p14:tracePt t="163916" x="3524250" y="4737100"/>
          <p14:tracePt t="163932" x="3524250" y="4794250"/>
          <p14:tracePt t="163936" x="3530600" y="4813300"/>
          <p14:tracePt t="163949" x="3543300" y="4832350"/>
          <p14:tracePt t="163966" x="3594100" y="4870450"/>
          <p14:tracePt t="163983" x="3676650" y="4895850"/>
          <p14:tracePt t="163999" x="3810000" y="4921250"/>
          <p14:tracePt t="164016" x="3924300" y="4927600"/>
          <p14:tracePt t="164032" x="4019550" y="4927600"/>
          <p14:tracePt t="164049" x="4076700" y="4914900"/>
          <p14:tracePt t="164065" x="4095750" y="4895850"/>
          <p14:tracePt t="164082" x="4108450" y="4864100"/>
          <p14:tracePt t="164099" x="4108450" y="4838700"/>
          <p14:tracePt t="164116" x="4102100" y="4794250"/>
          <p14:tracePt t="164132" x="4083050" y="4756150"/>
          <p14:tracePt t="164149" x="4044950" y="4699000"/>
          <p14:tracePt t="164151" x="4013200" y="4667250"/>
          <p14:tracePt t="164166" x="3975100" y="4641850"/>
          <p14:tracePt t="164182" x="3867150" y="4572000"/>
          <p14:tracePt t="164199" x="3790950" y="4540250"/>
          <p14:tracePt t="164215" x="3759200" y="4527550"/>
          <p14:tracePt t="164232" x="3727450" y="4527550"/>
          <p14:tracePt t="164249" x="3702050" y="4527550"/>
          <p14:tracePt t="164265" x="3689350" y="4546600"/>
          <p14:tracePt t="164282" x="3683000" y="4559300"/>
          <p14:tracePt t="164299" x="3676650" y="4591050"/>
          <p14:tracePt t="164316" x="3676650" y="4635500"/>
          <p14:tracePt t="164332" x="3689350" y="4699000"/>
          <p14:tracePt t="164349" x="3721100" y="4775200"/>
          <p14:tracePt t="164351" x="3740150" y="4813300"/>
          <p14:tracePt t="164366" x="3759200" y="4838700"/>
          <p14:tracePt t="164383" x="3829050" y="4921250"/>
          <p14:tracePt t="164399" x="3917950" y="4965700"/>
          <p14:tracePt t="164416" x="4019550" y="5003800"/>
          <p14:tracePt t="164432" x="4140200" y="5029200"/>
          <p14:tracePt t="164449" x="4191000" y="5035550"/>
          <p14:tracePt t="164465" x="4235450" y="5029200"/>
          <p14:tracePt t="164482" x="4254500" y="4991100"/>
          <p14:tracePt t="164499" x="4260850" y="4959350"/>
          <p14:tracePt t="164515" x="4260850" y="4889500"/>
          <p14:tracePt t="164532" x="4248150" y="4819650"/>
          <p14:tracePt t="164549" x="4210050" y="4756150"/>
          <p14:tracePt t="164551" x="4197350" y="4730750"/>
          <p14:tracePt t="164566" x="4184650" y="4711700"/>
          <p14:tracePt t="164583" x="4121150" y="4667250"/>
          <p14:tracePt t="164599" x="4070350" y="4648200"/>
          <p14:tracePt t="164615" x="4025900" y="4641850"/>
          <p14:tracePt t="164632" x="3968750" y="4648200"/>
          <p14:tracePt t="164649" x="3930650" y="4660900"/>
          <p14:tracePt t="164666" x="3892550" y="4699000"/>
          <p14:tracePt t="164682" x="3873500" y="4743450"/>
          <p14:tracePt t="164699" x="3867150" y="4762500"/>
          <p14:tracePt t="164715" x="3867150" y="4781550"/>
          <p14:tracePt t="164732" x="3873500" y="4794250"/>
          <p14:tracePt t="164749" x="3873500" y="4800600"/>
          <p14:tracePt t="164765" x="3892550" y="4800600"/>
          <p14:tracePt t="164782" x="3924300" y="4800600"/>
          <p14:tracePt t="164799" x="3949700" y="4794250"/>
          <p14:tracePt t="164815" x="3949700" y="4787900"/>
          <p14:tracePt t="164832" x="3949700" y="4768850"/>
          <p14:tracePt t="164849" x="3949700" y="4749800"/>
          <p14:tracePt t="164865" x="3949700" y="4730750"/>
          <p14:tracePt t="164882" x="3949700" y="4718050"/>
          <p14:tracePt t="164899" x="3937000" y="4699000"/>
          <p14:tracePt t="165159" x="0" y="0"/>
        </p14:tracePtLst>
        <p14:tracePtLst>
          <p14:tracePt t="165940" x="1860550" y="4546600"/>
          <p14:tracePt t="165953" x="1860550" y="4552950"/>
          <p14:tracePt t="165962" x="1860550" y="4559300"/>
          <p14:tracePt t="165970" x="1860550" y="4565650"/>
          <p14:tracePt t="165983" x="1860550" y="4584700"/>
          <p14:tracePt t="165999" x="1860550" y="4603750"/>
          <p14:tracePt t="166015" x="1860550" y="4616450"/>
          <p14:tracePt t="166032" x="1860550" y="4641850"/>
          <p14:tracePt t="166048" x="1866900" y="4667250"/>
          <p14:tracePt t="166065" x="1873250" y="4705350"/>
          <p14:tracePt t="166081" x="1898650" y="4756150"/>
          <p14:tracePt t="166098" x="1924050" y="4806950"/>
          <p14:tracePt t="166115" x="1968500" y="4876800"/>
          <p14:tracePt t="166131" x="1993900" y="4895850"/>
          <p14:tracePt t="166148" x="2006600" y="4902200"/>
          <p14:tracePt t="166165" x="2019300" y="4902200"/>
          <p14:tracePt t="166181" x="2051050" y="4902200"/>
          <p14:tracePt t="166199" x="2089150" y="4876800"/>
          <p14:tracePt t="166215" x="2114550" y="4838700"/>
          <p14:tracePt t="166232" x="2133600" y="4787900"/>
          <p14:tracePt t="166248" x="2139950" y="4737100"/>
          <p14:tracePt t="166265" x="2139950" y="4718050"/>
          <p14:tracePt t="166282" x="2139950" y="4705350"/>
          <p14:tracePt t="166328" x="2139950" y="4692650"/>
          <p14:tracePt t="166839" x="0" y="0"/>
        </p14:tracePtLst>
        <p14:tracePtLst>
          <p14:tracePt t="167666" x="2876550" y="4851400"/>
          <p14:tracePt t="167753" x="2889250" y="4851400"/>
          <p14:tracePt t="167761" x="2914650" y="4851400"/>
          <p14:tracePt t="167769" x="2952750" y="4851400"/>
          <p14:tracePt t="167781" x="3003550" y="4851400"/>
          <p14:tracePt t="167799" x="3238500" y="4857750"/>
          <p14:tracePt t="167816" x="3448050" y="4864100"/>
          <p14:tracePt t="167832" x="3632200" y="4902200"/>
          <p14:tracePt t="167848" x="3752850" y="4914900"/>
          <p14:tracePt t="167865" x="3778250" y="4921250"/>
          <p14:tracePt t="167881" x="3790950" y="4921250"/>
          <p14:tracePt t="169879" x="0" y="0"/>
        </p14:tracePtLst>
        <p14:tracePtLst>
          <p14:tracePt t="170504" x="2882900" y="4908550"/>
          <p14:tracePt t="170616" x="2895600" y="4908550"/>
          <p14:tracePt t="170624" x="2921000" y="4908550"/>
          <p14:tracePt t="170632" x="2971800" y="4908550"/>
          <p14:tracePt t="170647" x="3136900" y="4908550"/>
          <p14:tracePt t="170664" x="3327400" y="4933950"/>
          <p14:tracePt t="170680" x="3492500" y="4972050"/>
          <p14:tracePt t="170697" x="3619500" y="4984750"/>
          <p14:tracePt t="170714" x="3702050" y="5003800"/>
          <p14:tracePt t="170730" x="3727450" y="5010150"/>
          <p14:tracePt t="170747" x="3746500" y="5010150"/>
          <p14:tracePt t="170764" x="3759200" y="5010150"/>
          <p14:tracePt t="170797" x="3765550" y="5010150"/>
          <p14:tracePt t="170857" x="3771900" y="5010150"/>
          <p14:tracePt t="170864" x="3778250" y="5010150"/>
          <p14:tracePt t="170881" x="3790950" y="5010150"/>
          <p14:tracePt t="170889" x="3797300" y="5010150"/>
          <p14:tracePt t="170897" x="3810000" y="5010150"/>
          <p14:tracePt t="170914" x="3822700" y="5010150"/>
          <p14:tracePt t="170930" x="3829050" y="5010150"/>
          <p14:tracePt t="170992" x="3835400" y="5010150"/>
          <p14:tracePt t="171001" x="3841750" y="5010150"/>
          <p14:tracePt t="171017" x="3848100" y="5010150"/>
          <p14:tracePt t="171024" x="3854450" y="5010150"/>
          <p14:tracePt t="171041" x="3860800" y="5010150"/>
          <p14:tracePt t="171049" x="3867150" y="5010150"/>
          <p14:tracePt t="171121" x="3873500" y="5010150"/>
          <p14:tracePt t="172015" x="0" y="0"/>
        </p14:tracePtLst>
        <p14:tracePtLst>
          <p14:tracePt t="175441" x="3054350" y="4997450"/>
          <p14:tracePt t="175456" x="3048000" y="4997450"/>
          <p14:tracePt t="175488" x="3035300" y="4997450"/>
          <p14:tracePt t="175512" x="3028950" y="5010150"/>
          <p14:tracePt t="175520" x="3022600" y="5016500"/>
          <p14:tracePt t="175535" x="3022600" y="5022850"/>
          <p14:tracePt t="175545" x="3016250" y="5035550"/>
          <p14:tracePt t="175562" x="3016250" y="5054600"/>
          <p14:tracePt t="175578" x="3016250" y="5073650"/>
          <p14:tracePt t="175595" x="3016250" y="5099050"/>
          <p14:tracePt t="175612" x="3016250" y="5124450"/>
          <p14:tracePt t="175615" x="3016250" y="5130800"/>
          <p14:tracePt t="175629" x="3016250" y="5143500"/>
          <p14:tracePt t="175645" x="3016250" y="5162550"/>
          <p14:tracePt t="175663" x="3016250" y="5194300"/>
          <p14:tracePt t="175681" x="3022600" y="5213350"/>
          <p14:tracePt t="175704" x="3028950" y="5232400"/>
          <p14:tracePt t="175712" x="3035300" y="5238750"/>
          <p14:tracePt t="175736" x="3035300" y="5245100"/>
          <p14:tracePt t="175745" x="3035300" y="5251450"/>
          <p14:tracePt t="175768" x="3035300" y="5257800"/>
          <p14:tracePt t="175792" x="3035300" y="5264150"/>
          <p14:tracePt t="175809" x="3035300" y="5270500"/>
          <p14:tracePt t="175833" x="3035300" y="5276850"/>
          <p14:tracePt t="175841" x="3035300" y="5283200"/>
          <p14:tracePt t="175872" x="3028950" y="5289550"/>
          <p14:tracePt t="175921" x="3028950" y="5295900"/>
          <p14:tracePt t="176383" x="0" y="0"/>
        </p14:tracePtLst>
        <p14:tracePtLst>
          <p14:tracePt t="178825" x="1765300" y="5226050"/>
          <p14:tracePt t="178897" x="1784350" y="5226050"/>
          <p14:tracePt t="178904" x="1822450" y="5226050"/>
          <p14:tracePt t="178913" x="1898650" y="5238750"/>
          <p14:tracePt t="178927" x="2089150" y="5264150"/>
          <p14:tracePt t="178944" x="2273300" y="5295900"/>
          <p14:tracePt t="178961" x="2355850" y="5308600"/>
          <p14:tracePt t="178978" x="2362200" y="5308600"/>
          <p14:tracePt t="178994" x="2368550" y="5308600"/>
          <p14:tracePt t="179087" x="0" y="0"/>
        </p14:tracePtLst>
        <p14:tracePtLst>
          <p14:tracePt t="181625" x="1790700" y="4819650"/>
          <p14:tracePt t="181656" x="1809750" y="4826000"/>
          <p14:tracePt t="181665" x="1828800" y="4832350"/>
          <p14:tracePt t="181677" x="1854200" y="4838700"/>
          <p14:tracePt t="181693" x="1892300" y="4845050"/>
          <p14:tracePt t="181711" x="1930400" y="4851400"/>
          <p14:tracePt t="181726" x="0" y="0"/>
        </p14:tracePtLst>
        <p14:tracePtLst>
          <p14:tracePt t="182099" x="2032000" y="4654550"/>
          <p14:tracePt t="182106" x="2025650" y="4654550"/>
          <p14:tracePt t="182113" x="2012950" y="4654550"/>
          <p14:tracePt t="182127" x="1987550" y="4673600"/>
          <p14:tracePt t="182143" x="1968500" y="4692650"/>
          <p14:tracePt t="182159" x="1955800" y="4711700"/>
          <p14:tracePt t="182176" x="1943100" y="4737100"/>
          <p14:tracePt t="182193" x="1943100" y="4756150"/>
          <p14:tracePt t="182209" x="1943100" y="4781550"/>
          <p14:tracePt t="182226" x="1943100" y="4806950"/>
          <p14:tracePt t="182243" x="1955800" y="4832350"/>
          <p14:tracePt t="182259" x="1993900" y="4845050"/>
          <p14:tracePt t="182276" x="2032000" y="4857750"/>
          <p14:tracePt t="182293" x="2057400" y="4857750"/>
          <p14:tracePt t="182295" x="2076450" y="4857750"/>
          <p14:tracePt t="182310" x="2095500" y="4857750"/>
          <p14:tracePt t="182327" x="2133600" y="4826000"/>
          <p14:tracePt t="182343" x="2146300" y="4806950"/>
          <p14:tracePt t="182359" x="2152650" y="4787900"/>
          <p14:tracePt t="182376" x="2152650" y="4781550"/>
          <p14:tracePt t="182393" x="2152650" y="4775200"/>
          <p14:tracePt t="182503" x="0" y="0"/>
        </p14:tracePtLst>
        <p14:tracePtLst>
          <p14:tracePt t="183082" x="2901950" y="5029200"/>
          <p14:tracePt t="183137" x="2901950" y="5035550"/>
          <p14:tracePt t="183145" x="2901950" y="5054600"/>
          <p14:tracePt t="183160" x="2901950" y="5099050"/>
          <p14:tracePt t="183176" x="2914650" y="5143500"/>
          <p14:tracePt t="183193" x="2946400" y="5187950"/>
          <p14:tracePt t="183210" x="2984500" y="5219700"/>
          <p14:tracePt t="183226" x="3022600" y="5238750"/>
          <p14:tracePt t="183232" x="3041650" y="5245100"/>
          <p14:tracePt t="183242" x="3067050" y="5251450"/>
          <p14:tracePt t="183259" x="3105150" y="5251450"/>
          <p14:tracePt t="183276" x="3136900" y="5245100"/>
          <p14:tracePt t="183280" x="3149600" y="5238750"/>
          <p14:tracePt t="183292" x="3162300" y="5232400"/>
          <p14:tracePt t="183309" x="3175000" y="5213350"/>
          <p14:tracePt t="183325" x="3181350" y="5187950"/>
          <p14:tracePt t="183326" x="3181350" y="5181600"/>
          <p14:tracePt t="183342" x="3181350" y="5162550"/>
          <p14:tracePt t="183359" x="3181350" y="5149850"/>
          <p14:tracePt t="183376" x="3181350" y="5137150"/>
          <p14:tracePt t="183409" x="3181350" y="5130800"/>
          <p14:tracePt t="183426" x="3181350" y="5124450"/>
          <p14:tracePt t="183443" x="3175000" y="5111750"/>
          <p14:tracePt t="183519" x="0" y="0"/>
        </p14:tracePtLst>
        <p14:tracePtLst>
          <p14:tracePt t="184019" x="1879600" y="5124450"/>
          <p14:tracePt t="184033" x="1873250" y="5124450"/>
          <p14:tracePt t="184048" x="1873250" y="5130800"/>
          <p14:tracePt t="184059" x="1873250" y="5137150"/>
          <p14:tracePt t="184103" x="1873250" y="5143500"/>
          <p14:tracePt t="184136" x="1873250" y="5156200"/>
          <p14:tracePt t="184152" x="1885950" y="5162550"/>
          <p14:tracePt t="184168" x="1905000" y="5162550"/>
          <p14:tracePt t="184176" x="1924050" y="5162550"/>
          <p14:tracePt t="184183" x="1943100" y="5162550"/>
          <p14:tracePt t="184192" x="1968500" y="5162550"/>
          <p14:tracePt t="184192" x="0" y="0"/>
        </p14:tracePtLst>
        <p14:tracePtLst>
          <p14:tracePt t="188169" x="2774950" y="5251450"/>
          <p14:tracePt t="188272" x="2781300" y="5251450"/>
          <p14:tracePt t="188281" x="2800350" y="5251450"/>
          <p14:tracePt t="188291" x="2825750" y="5251450"/>
          <p14:tracePt t="188308" x="2863850" y="5251450"/>
          <p14:tracePt t="188325" x="2914650" y="5251450"/>
          <p14:tracePt t="188327" x="2927350" y="5251450"/>
          <p14:tracePt t="188341" x="2946400" y="5251450"/>
          <p14:tracePt t="188358" x="2965450" y="5251450"/>
          <p14:tracePt t="188374" x="2978150" y="5251450"/>
          <p14:tracePt t="188695" x="0" y="0"/>
        </p14:tracePtLst>
        <p14:tracePtLst>
          <p14:tracePt t="191561" x="2482850" y="5657850"/>
          <p14:tracePt t="191569" x="2482850" y="5664200"/>
          <p14:tracePt t="191593" x="2489200" y="5664200"/>
          <p14:tracePt t="191601" x="2514600" y="5664200"/>
          <p14:tracePt t="191608" x="2546350" y="5664200"/>
          <p14:tracePt t="191623" x="2673350" y="5670550"/>
          <p14:tracePt t="191640" x="2838450" y="5689600"/>
          <p14:tracePt t="191656" x="2965450" y="5715000"/>
          <p14:tracePt t="191673" x="3035300" y="5727700"/>
          <p14:tracePt t="191690" x="3054350" y="5734050"/>
          <p14:tracePt t="191943" x="0" y="0"/>
        </p14:tracePtLst>
        <p14:tracePtLst>
          <p14:tracePt t="193129" x="1657350" y="6089650"/>
          <p14:tracePt t="193256" x="1676400" y="6096000"/>
          <p14:tracePt t="193263" x="1695450" y="6102350"/>
          <p14:tracePt t="193272" x="1720850" y="6108700"/>
          <p14:tracePt t="193289" x="1816100" y="6115050"/>
          <p14:tracePt t="193305" x="1981200" y="6134100"/>
          <p14:tracePt t="193322" x="2178050" y="6159500"/>
          <p14:tracePt t="193339" x="2393950" y="6197600"/>
          <p14:tracePt t="193356" x="2603500" y="6229350"/>
          <p14:tracePt t="193372" x="2806700" y="6267450"/>
          <p14:tracePt t="193389" x="2997200" y="6286500"/>
          <p14:tracePt t="193391" x="3086100" y="6286500"/>
          <p14:tracePt t="193406" x="3168650" y="6286500"/>
          <p14:tracePt t="193422" x="3371850" y="6292850"/>
          <p14:tracePt t="193439" x="3416300" y="6292850"/>
          <p14:tracePt t="193456" x="3454400" y="6292850"/>
          <p14:tracePt t="193472" x="3479800" y="6292850"/>
          <p14:tracePt t="193489" x="3498850" y="6292850"/>
          <p14:tracePt t="193506" x="3530600" y="6292850"/>
          <p14:tracePt t="193522" x="3568700" y="6292850"/>
          <p14:tracePt t="193539" x="3606800" y="6299200"/>
          <p14:tracePt t="193555" x="3619500" y="6299200"/>
          <p14:tracePt t="193572" x="3625850" y="6299200"/>
          <p14:tracePt t="193783" x="0" y="0"/>
        </p14:tracePtLst>
        <p14:tracePtLst>
          <p14:tracePt t="196281" x="2222500" y="6070600"/>
          <p14:tracePt t="196289" x="2228850" y="6070600"/>
          <p14:tracePt t="196296" x="2247900" y="6070600"/>
          <p14:tracePt t="196305" x="2279650" y="6070600"/>
          <p14:tracePt t="196321" x="2362200" y="6070600"/>
          <p14:tracePt t="196338" x="2501900" y="6070600"/>
          <p14:tracePt t="196354" x="2679700" y="6070600"/>
          <p14:tracePt t="196371" x="2870200" y="6070600"/>
          <p14:tracePt t="196388" x="3028950" y="6070600"/>
          <p14:tracePt t="196404" x="3168650" y="6089650"/>
          <p14:tracePt t="196421" x="3225800" y="6089650"/>
          <p14:tracePt t="196424" x="3238500" y="6089650"/>
          <p14:tracePt t="196438" x="3257550" y="6089650"/>
          <p14:tracePt t="196703" x="0" y="0"/>
        </p14:tracePtLst>
        <p14:tracePtLst>
          <p14:tracePt t="197166" x="3143250" y="5734050"/>
          <p14:tracePt t="197230" x="3136900" y="5734050"/>
          <p14:tracePt t="197239" x="3130550" y="5734050"/>
          <p14:tracePt t="197246" x="3124200" y="5734050"/>
          <p14:tracePt t="197254" x="3111500" y="5740400"/>
          <p14:tracePt t="197271" x="3086100" y="5778500"/>
          <p14:tracePt t="197287" x="3060700" y="5829300"/>
          <p14:tracePt t="197304" x="3048000" y="5892800"/>
          <p14:tracePt t="197321" x="3048000" y="5930900"/>
          <p14:tracePt t="197337" x="3060700" y="5988050"/>
          <p14:tracePt t="197354" x="3092450" y="6032500"/>
          <p14:tracePt t="197371" x="3136900" y="6076950"/>
          <p14:tracePt t="197387" x="3213100" y="6121400"/>
          <p14:tracePt t="197404" x="3282950" y="6146800"/>
          <p14:tracePt t="197421" x="3346450" y="6159500"/>
          <p14:tracePt t="197437" x="3371850" y="6159500"/>
          <p14:tracePt t="197438" x="3378200" y="6159500"/>
          <p14:tracePt t="197454" x="3409950" y="6153150"/>
          <p14:tracePt t="197471" x="3429000" y="6140450"/>
          <p14:tracePt t="197487" x="3460750" y="6115050"/>
          <p14:tracePt t="197504" x="3479800" y="6089650"/>
          <p14:tracePt t="197520" x="3492500" y="6057900"/>
          <p14:tracePt t="197537" x="3505200" y="6019800"/>
          <p14:tracePt t="197554" x="3517900" y="5981700"/>
          <p14:tracePt t="197571" x="3524250" y="5943600"/>
          <p14:tracePt t="197587" x="3524250" y="5911850"/>
          <p14:tracePt t="197604" x="3524250" y="5880100"/>
          <p14:tracePt t="197620" x="3524250" y="5854700"/>
          <p14:tracePt t="197637" x="3524250" y="5822950"/>
          <p14:tracePt t="197654" x="3505200" y="5772150"/>
          <p14:tracePt t="197670" x="3479800" y="5740400"/>
          <p14:tracePt t="197687" x="3435350" y="5708650"/>
          <p14:tracePt t="197704" x="3378200" y="5683250"/>
          <p14:tracePt t="197720" x="3346450" y="5664200"/>
          <p14:tracePt t="197737" x="3327400" y="5664200"/>
          <p14:tracePt t="197754" x="3308350" y="5664200"/>
          <p14:tracePt t="197770" x="3289300" y="5657850"/>
          <p14:tracePt t="197787" x="3251200" y="5657850"/>
          <p14:tracePt t="197804" x="3200400" y="5657850"/>
          <p14:tracePt t="197820" x="3162300" y="5670550"/>
          <p14:tracePt t="197837" x="3130550" y="5695950"/>
          <p14:tracePt t="197854" x="3105150" y="5727700"/>
          <p14:tracePt t="197870" x="3092450" y="5759450"/>
          <p14:tracePt t="197887" x="3086100" y="5784850"/>
          <p14:tracePt t="197904" x="3086100" y="5835650"/>
          <p14:tracePt t="197920" x="3086100" y="5886450"/>
          <p14:tracePt t="197937" x="3111500" y="5943600"/>
          <p14:tracePt t="197954" x="3143250" y="5994400"/>
          <p14:tracePt t="197971" x="3181350" y="6032500"/>
          <p14:tracePt t="197987" x="3225800" y="6064250"/>
          <p14:tracePt t="198004" x="3270250" y="6089650"/>
          <p14:tracePt t="198021" x="3308350" y="6102350"/>
          <p14:tracePt t="198023" x="3314700" y="6102350"/>
          <p14:tracePt t="198038" x="3333750" y="6102350"/>
          <p14:tracePt t="198054" x="3384550" y="6089650"/>
          <p14:tracePt t="198071" x="3409950" y="6064250"/>
          <p14:tracePt t="198088" x="3416300" y="6038850"/>
          <p14:tracePt t="198104" x="3422650" y="6013450"/>
          <p14:tracePt t="198121" x="3422650" y="5975350"/>
          <p14:tracePt t="198137" x="3422650" y="5930900"/>
          <p14:tracePt t="198154" x="3422650" y="5886450"/>
          <p14:tracePt t="198171" x="3403600" y="5842000"/>
          <p14:tracePt t="198187" x="3390900" y="5816600"/>
          <p14:tracePt t="198204" x="3371850" y="5791200"/>
          <p14:tracePt t="198221" x="3365500" y="5784850"/>
          <p14:tracePt t="198224" x="3352800" y="5778500"/>
          <p14:tracePt t="198237" x="3340100" y="5772150"/>
          <p14:tracePt t="198255" x="3302000" y="5765800"/>
          <p14:tracePt t="198271" x="3270250" y="5759450"/>
          <p14:tracePt t="198287" x="3238500" y="5759450"/>
          <p14:tracePt t="198304" x="3213100" y="5759450"/>
          <p14:tracePt t="198321" x="3187700" y="5759450"/>
          <p14:tracePt t="198338" x="3162300" y="5759450"/>
          <p14:tracePt t="198354" x="3136900" y="5778500"/>
          <p14:tracePt t="198371" x="3124200" y="5803900"/>
          <p14:tracePt t="198387" x="3111500" y="5835650"/>
          <p14:tracePt t="198404" x="3098800" y="5880100"/>
          <p14:tracePt t="198420" x="3098800" y="5918200"/>
          <p14:tracePt t="198423" x="3098800" y="5943600"/>
          <p14:tracePt t="198437" x="3098800" y="5975350"/>
          <p14:tracePt t="198454" x="3124200" y="6026150"/>
          <p14:tracePt t="198470" x="3143250" y="6051550"/>
          <p14:tracePt t="198487" x="3175000" y="6070600"/>
          <p14:tracePt t="198504" x="3206750" y="6083300"/>
          <p14:tracePt t="198521" x="3251200" y="6089650"/>
          <p14:tracePt t="198538" x="3308350" y="6089650"/>
          <p14:tracePt t="198554" x="3365500" y="6070600"/>
          <p14:tracePt t="198571" x="3409950" y="6038850"/>
          <p14:tracePt t="198587" x="3429000" y="5988050"/>
          <p14:tracePt t="198604" x="3441700" y="5937250"/>
          <p14:tracePt t="198607" x="3441700" y="5924550"/>
          <p14:tracePt t="198621" x="3441700" y="5899150"/>
          <p14:tracePt t="198638" x="3441700" y="5854700"/>
          <p14:tracePt t="198654" x="3422650" y="5784850"/>
          <p14:tracePt t="198671" x="3403600" y="5753100"/>
          <p14:tracePt t="198687" x="3359150" y="5727700"/>
          <p14:tracePt t="198704" x="3289300" y="5715000"/>
          <p14:tracePt t="198721" x="3225800" y="5715000"/>
          <p14:tracePt t="198737" x="3149600" y="5715000"/>
          <p14:tracePt t="198754" x="3092450" y="5721350"/>
          <p14:tracePt t="198771" x="3054350" y="5734050"/>
          <p14:tracePt t="198787" x="3035300" y="5746750"/>
          <p14:tracePt t="198804" x="3022600" y="5765800"/>
          <p14:tracePt t="198821" x="3016250" y="5791200"/>
          <p14:tracePt t="198823" x="3016250" y="5803900"/>
          <p14:tracePt t="198837" x="3016250" y="5822950"/>
          <p14:tracePt t="198855" x="3022600" y="5886450"/>
          <p14:tracePt t="198871" x="3048000" y="5937250"/>
          <p14:tracePt t="198887" x="3092450" y="5988050"/>
          <p14:tracePt t="198904" x="3124200" y="6013450"/>
          <p14:tracePt t="198921" x="3149600" y="6019800"/>
          <p14:tracePt t="198937" x="3162300" y="6019800"/>
          <p14:tracePt t="198954" x="3187700" y="6019800"/>
          <p14:tracePt t="198971" x="3206750" y="6000750"/>
          <p14:tracePt t="198987" x="3219450" y="5962650"/>
          <p14:tracePt t="199004" x="3219450" y="5937250"/>
          <p14:tracePt t="199007" x="3219450" y="5918200"/>
          <p14:tracePt t="199021" x="3219450" y="5892800"/>
          <p14:tracePt t="199037" x="3206750" y="5867400"/>
          <p14:tracePt t="199055" x="3200400" y="5854700"/>
          <p14:tracePt t="199071" x="3194050" y="5842000"/>
          <p14:tracePt t="199352" x="3194050" y="5822950"/>
          <p14:tracePt t="199352" x="0" y="0"/>
        </p14:tracePtLst>
        <p14:tracePtLst>
          <p14:tracePt t="200210" x="3949700" y="2597150"/>
          <p14:tracePt t="200273" x="3943350" y="2609850"/>
          <p14:tracePt t="200289" x="3937000" y="2622550"/>
          <p14:tracePt t="200298" x="3937000" y="2628900"/>
          <p14:tracePt t="200307" x="3937000" y="2647950"/>
          <p14:tracePt t="200321" x="3937000" y="2673350"/>
          <p14:tracePt t="200337" x="3937000" y="2711450"/>
          <p14:tracePt t="200353" x="3949700" y="2749550"/>
          <p14:tracePt t="200370" x="3981450" y="2781300"/>
          <p14:tracePt t="200387" x="4019550" y="2819400"/>
          <p14:tracePt t="200403" x="4064000" y="2844800"/>
          <p14:tracePt t="200420" x="4108450" y="2857500"/>
          <p14:tracePt t="200425" x="4127500" y="2857500"/>
          <p14:tracePt t="200437" x="4159250" y="2857500"/>
          <p14:tracePt t="200453" x="4235450" y="2857500"/>
          <p14:tracePt t="200471" x="4324350" y="2825750"/>
          <p14:tracePt t="200487" x="4356100" y="2794000"/>
          <p14:tracePt t="200503" x="4368800" y="2762250"/>
          <p14:tracePt t="200520" x="4381500" y="2724150"/>
          <p14:tracePt t="200537" x="4381500" y="2698750"/>
          <p14:tracePt t="200553" x="4381500" y="2654300"/>
          <p14:tracePt t="200570" x="4368800" y="2628900"/>
          <p14:tracePt t="200587" x="4356100" y="2603500"/>
          <p14:tracePt t="200603" x="4324350" y="2590800"/>
          <p14:tracePt t="200622" x="4292600" y="2571750"/>
          <p14:tracePt t="200624" x="4267200" y="2565400"/>
          <p14:tracePt t="200636" x="4241800" y="2559050"/>
          <p14:tracePt t="200653" x="4203700" y="2552700"/>
          <p14:tracePt t="200670" x="4133850" y="2552700"/>
          <p14:tracePt t="200686" x="4095750" y="2552700"/>
          <p14:tracePt t="200703" x="4070350" y="2565400"/>
          <p14:tracePt t="200720" x="4057650" y="2571750"/>
          <p14:tracePt t="200736" x="4044950" y="2590800"/>
          <p14:tracePt t="200753" x="4032250" y="2609850"/>
          <p14:tracePt t="200770" x="4019550" y="2647950"/>
          <p14:tracePt t="200786" x="4019550" y="2673350"/>
          <p14:tracePt t="200803" x="4019550" y="2705100"/>
          <p14:tracePt t="200820" x="4025900" y="2743200"/>
          <p14:tracePt t="200837" x="4038600" y="2762250"/>
          <p14:tracePt t="200853" x="4051300" y="2781300"/>
          <p14:tracePt t="200856" x="4064000" y="2787650"/>
          <p14:tracePt t="200870" x="4089400" y="2794000"/>
          <p14:tracePt t="200886" x="4121150" y="2806700"/>
          <p14:tracePt t="200903" x="4146550" y="2806700"/>
          <p14:tracePt t="200920" x="4171950" y="2806700"/>
          <p14:tracePt t="200936" x="4191000" y="2806700"/>
          <p14:tracePt t="200953" x="4197350" y="2806700"/>
          <p14:tracePt t="201311" x="0" y="0"/>
        </p14:tracePtLst>
        <p14:tracePtLst>
          <p14:tracePt t="202449" x="3257550" y="5791200"/>
          <p14:tracePt t="202455" x="3251200" y="5816600"/>
          <p14:tracePt t="202464" x="3251200" y="5829300"/>
          <p14:tracePt t="202472" x="3244850" y="5848350"/>
          <p14:tracePt t="202486" x="3232150" y="5886450"/>
          <p14:tracePt t="202503" x="3232150" y="5911850"/>
          <p14:tracePt t="202519" x="3232150" y="5930900"/>
          <p14:tracePt t="202536" x="3232150" y="5949950"/>
          <p14:tracePt t="202553" x="3232150" y="5975350"/>
          <p14:tracePt t="202569" x="3263900" y="6000750"/>
          <p14:tracePt t="202586" x="3314700" y="6026150"/>
          <p14:tracePt t="202602" x="3378200" y="6032500"/>
          <p14:tracePt t="202619" x="3441700" y="6032500"/>
          <p14:tracePt t="202636" x="3498850" y="6019800"/>
          <p14:tracePt t="202653" x="3530600" y="5981700"/>
          <p14:tracePt t="202669" x="3549650" y="5943600"/>
          <p14:tracePt t="202671" x="3556000" y="5930900"/>
          <p14:tracePt t="202686" x="3556000" y="5918200"/>
          <p14:tracePt t="202703" x="3556000" y="5905500"/>
          <p14:tracePt t="202719" x="3556000" y="5892800"/>
          <p14:tracePt t="202736" x="3549650" y="5880100"/>
          <p14:tracePt t="202753" x="3536950" y="5873750"/>
          <p14:tracePt t="202769" x="3530600" y="5867400"/>
          <p14:tracePt t="202786" x="3530600" y="5861050"/>
          <p14:tracePt t="202879" x="0" y="0"/>
        </p14:tracePtLst>
        <p14:tracePtLst>
          <p14:tracePt t="203217" x="2089150" y="5930900"/>
          <p14:tracePt t="203224" x="2089150" y="5937250"/>
          <p14:tracePt t="203241" x="2082800" y="5943600"/>
          <p14:tracePt t="203265" x="2082800" y="5949950"/>
          <p14:tracePt t="203280" x="2082800" y="5956300"/>
          <p14:tracePt t="203288" x="2082800" y="5962650"/>
          <p14:tracePt t="203303" x="2082800" y="5988050"/>
          <p14:tracePt t="203319" x="2082800" y="6007100"/>
          <p14:tracePt t="203335" x="2089150" y="6032500"/>
          <p14:tracePt t="203352" x="2114550" y="6051550"/>
          <p14:tracePt t="203369" x="2197100" y="6083300"/>
          <p14:tracePt t="203386" x="2305050" y="6096000"/>
          <p14:tracePt t="203402" x="2400300" y="6096000"/>
          <p14:tracePt t="203419" x="2489200" y="6089650"/>
          <p14:tracePt t="203436" x="2520950" y="6070600"/>
          <p14:tracePt t="203452" x="2527300" y="6051550"/>
          <p14:tracePt t="203469" x="2527300" y="6038850"/>
          <p14:tracePt t="203485" x="2527300" y="6032500"/>
          <p14:tracePt t="203487" x="2527300" y="6026150"/>
          <p14:tracePt t="203502" x="2527300" y="6013450"/>
          <p14:tracePt t="203519" x="2520950" y="6000750"/>
          <p14:tracePt t="203536" x="2514600" y="5994400"/>
          <p14:tracePt t="203553" x="2501900" y="5988050"/>
          <p14:tracePt t="203663" x="0" y="0"/>
        </p14:tracePtLst>
        <p14:tracePtLst>
          <p14:tracePt t="204650" x="10185400" y="6108700"/>
          <p14:tracePt t="204722" x="10198100" y="6108700"/>
          <p14:tracePt t="204730" x="10217150" y="6108700"/>
          <p14:tracePt t="204736" x="10261600" y="6108700"/>
          <p14:tracePt t="204752" x="10388600" y="6108700"/>
          <p14:tracePt t="204769" x="10553700" y="6108700"/>
          <p14:tracePt t="204786" x="10737850" y="6108700"/>
          <p14:tracePt t="204802" x="10902950" y="6108700"/>
          <p14:tracePt t="204819" x="11042650" y="6108700"/>
          <p14:tracePt t="204825" x="11093450" y="6108700"/>
          <p14:tracePt t="204836" x="11125200" y="6108700"/>
          <p14:tracePt t="204852" x="11169650" y="6108700"/>
          <p14:tracePt t="204870" x="11195050" y="6108700"/>
          <p14:tracePt t="204873" x="11201400" y="6108700"/>
          <p14:tracePt t="204889" x="11207750" y="6108700"/>
          <p14:tracePt t="204903" x="11220450" y="6108700"/>
          <p14:tracePt t="204935" x="11226800" y="6108700"/>
          <p14:tracePt t="204952" x="11233150" y="6108700"/>
          <p14:tracePt t="205025" x="11239500" y="6108700"/>
          <p14:tracePt t="205049" x="11245850" y="6108700"/>
          <p14:tracePt t="205319" x="0" y="0"/>
        </p14:tracePtLst>
        <p14:tracePtLst>
          <p14:tracePt t="206527" x="3238500" y="5721350"/>
          <p14:tracePt t="206535" x="3232150" y="5734050"/>
          <p14:tracePt t="206543" x="3225800" y="5746750"/>
          <p14:tracePt t="206558" x="3219450" y="5765800"/>
          <p14:tracePt t="206567" x="3213100" y="5772150"/>
          <p14:tracePt t="206584" x="3206750" y="5797550"/>
          <p14:tracePt t="206601" x="3200400" y="5803900"/>
          <p14:tracePt t="206618" x="3194050" y="5822950"/>
          <p14:tracePt t="206634" x="3181350" y="5835650"/>
          <p14:tracePt t="206651" x="3181350" y="5848350"/>
          <p14:tracePt t="206668" x="3181350" y="5867400"/>
          <p14:tracePt t="206685" x="3181350" y="5899150"/>
          <p14:tracePt t="206687" x="3181350" y="5905500"/>
          <p14:tracePt t="206701" x="3181350" y="5924550"/>
          <p14:tracePt t="206719" x="3206750" y="5962650"/>
          <p14:tracePt t="206735" x="3232150" y="5988050"/>
          <p14:tracePt t="206751" x="3263900" y="6000750"/>
          <p14:tracePt t="206768" x="3289300" y="6000750"/>
          <p14:tracePt t="206785" x="3321050" y="6000750"/>
          <p14:tracePt t="206801" x="3365500" y="6000750"/>
          <p14:tracePt t="206818" x="3422650" y="5994400"/>
          <p14:tracePt t="206835" x="3454400" y="5988050"/>
          <p14:tracePt t="206851" x="3479800" y="5975350"/>
          <p14:tracePt t="206868" x="3486150" y="5962650"/>
          <p14:tracePt t="206885" x="3498850" y="5937250"/>
          <p14:tracePt t="206901" x="3505200" y="5918200"/>
          <p14:tracePt t="206918" x="3505200" y="5899150"/>
          <p14:tracePt t="206935" x="3505200" y="5886450"/>
          <p14:tracePt t="206951" x="3505200" y="5873750"/>
          <p14:tracePt t="206968" x="3492500" y="5842000"/>
          <p14:tracePt t="206985" x="3454400" y="5803900"/>
          <p14:tracePt t="207001" x="3371850" y="5759450"/>
          <p14:tracePt t="207018" x="3276600" y="5721350"/>
          <p14:tracePt t="207034" x="3219450" y="5702300"/>
          <p14:tracePt t="207051" x="3194050" y="5695950"/>
          <p14:tracePt t="207068" x="3187700" y="5695950"/>
          <p14:tracePt t="207084" x="3175000" y="5695950"/>
          <p14:tracePt t="207101" x="3162300" y="5702300"/>
          <p14:tracePt t="207103" x="3149600" y="5715000"/>
          <p14:tracePt t="207118" x="3136900" y="5746750"/>
          <p14:tracePt t="207135" x="3124200" y="5778500"/>
          <p14:tracePt t="207151" x="3117850" y="5822950"/>
          <p14:tracePt t="207168" x="3111500" y="5854700"/>
          <p14:tracePt t="207185" x="3111500" y="5886450"/>
          <p14:tracePt t="207201" x="3111500" y="5937250"/>
          <p14:tracePt t="207218" x="3111500" y="5988050"/>
          <p14:tracePt t="207235" x="3124200" y="6019800"/>
          <p14:tracePt t="207251" x="3149600" y="6057900"/>
          <p14:tracePt t="207268" x="3181350" y="6076950"/>
          <p14:tracePt t="207284" x="3206750" y="6083300"/>
          <p14:tracePt t="207287" x="3225800" y="6083300"/>
          <p14:tracePt t="207301" x="3251200" y="6083300"/>
          <p14:tracePt t="207318" x="3295650" y="6083300"/>
          <p14:tracePt t="207335" x="3365500" y="6064250"/>
          <p14:tracePt t="207351" x="3397250" y="6038850"/>
          <p14:tracePt t="207368" x="3409950" y="6019800"/>
          <p14:tracePt t="207385" x="3409950" y="6007100"/>
          <p14:tracePt t="207401" x="3409950" y="5988050"/>
          <p14:tracePt t="207418" x="3409950" y="5949950"/>
          <p14:tracePt t="207434" x="3390900" y="5918200"/>
          <p14:tracePt t="207451" x="3378200" y="5880100"/>
          <p14:tracePt t="207468" x="3346450" y="5854700"/>
          <p14:tracePt t="207484" x="3321050" y="5835650"/>
          <p14:tracePt t="207487" x="3314700" y="5829300"/>
          <p14:tracePt t="207501" x="3302000" y="5822950"/>
          <p14:tracePt t="207518" x="3282950" y="5822950"/>
          <p14:tracePt t="207535" x="3270250" y="5822950"/>
          <p14:tracePt t="207551" x="3238500" y="5829300"/>
          <p14:tracePt t="207568" x="3225800" y="5861050"/>
          <p14:tracePt t="207584" x="3213100" y="5886450"/>
          <p14:tracePt t="207600" x="3213100" y="5905500"/>
          <p14:tracePt t="207617" x="3213100" y="5937250"/>
          <p14:tracePt t="207634" x="3219450" y="5969000"/>
          <p14:tracePt t="207651" x="3219450" y="5975350"/>
          <p14:tracePt t="207668" x="3225800" y="5981700"/>
          <p14:tracePt t="207684" x="3232150" y="5981700"/>
          <p14:tracePt t="207701" x="3238500" y="5981700"/>
          <p14:tracePt t="207718" x="3257550" y="5981700"/>
          <p14:tracePt t="207734" x="3263900" y="5956300"/>
          <p14:tracePt t="207751" x="3263900" y="5937250"/>
          <p14:tracePt t="207767" x="3263900" y="5924550"/>
          <p14:tracePt t="207784" x="3263900" y="5905500"/>
          <p14:tracePt t="207801" x="3251200" y="5892800"/>
          <p14:tracePt t="207817" x="3238500" y="5880100"/>
          <p14:tracePt t="207834" x="3232150" y="5880100"/>
          <p14:tracePt t="207867" x="3225800" y="5880100"/>
          <p14:tracePt t="207884" x="3213100" y="5880100"/>
          <p14:tracePt t="207901" x="3200400" y="5911850"/>
          <p14:tracePt t="207903" x="3200400" y="5930900"/>
          <p14:tracePt t="207917" x="3200400" y="5943600"/>
          <p14:tracePt t="207934" x="3200400" y="5969000"/>
          <p14:tracePt t="207951" x="3200400" y="5981700"/>
          <p14:tracePt t="208000" x="3206750" y="5981700"/>
          <p14:tracePt t="208008" x="3219450" y="5981700"/>
          <p14:tracePt t="208017" x="3232150" y="5975350"/>
          <p14:tracePt t="208034" x="3276600" y="5956300"/>
          <p14:tracePt t="208051" x="3308350" y="5937250"/>
          <p14:tracePt t="208068" x="3333750" y="5918200"/>
          <p14:tracePt t="208084" x="3340100" y="5911850"/>
          <p14:tracePt t="208101" x="3346450" y="5899150"/>
          <p14:tracePt t="208117" x="3346450" y="5892800"/>
          <p14:tracePt t="208134" x="3340100" y="5873750"/>
          <p14:tracePt t="208151" x="3327400" y="5867400"/>
          <p14:tracePt t="208167" x="3321050" y="5867400"/>
          <p14:tracePt t="208184" x="3289300" y="5867400"/>
          <p14:tracePt t="208201" x="3263900" y="5892800"/>
          <p14:tracePt t="208217" x="3244850" y="5918200"/>
          <p14:tracePt t="208251" x="3244850" y="5937250"/>
          <p14:tracePt t="208267" x="3276600" y="5949950"/>
          <p14:tracePt t="208284" x="3321050" y="5956300"/>
          <p14:tracePt t="208301" x="3378200" y="5956300"/>
          <p14:tracePt t="208317" x="3409950" y="5949950"/>
          <p14:tracePt t="208319" x="3416300" y="5943600"/>
          <p14:tracePt t="208334" x="3422650" y="5924550"/>
          <p14:tracePt t="208351" x="3422650" y="5892800"/>
          <p14:tracePt t="208367" x="3403600" y="5867400"/>
          <p14:tracePt t="208384" x="3346450" y="5842000"/>
          <p14:tracePt t="208401" x="3289300" y="5829300"/>
          <p14:tracePt t="208417" x="3263900" y="5822950"/>
          <p14:tracePt t="208434" x="3244850" y="5822950"/>
          <p14:tracePt t="208451" x="3225800" y="5829300"/>
          <p14:tracePt t="208467" x="3225800" y="5842000"/>
          <p14:tracePt t="208484" x="3225800" y="5848350"/>
          <p14:tracePt t="208500" x="3225800" y="5861050"/>
          <p14:tracePt t="208517" x="3225800" y="5867400"/>
          <p14:tracePt t="208535" x="3232150" y="5867400"/>
          <p14:tracePt t="208551" x="3270250" y="5867400"/>
          <p14:tracePt t="208567" x="3308350" y="5854700"/>
          <p14:tracePt t="208584" x="3327400" y="5842000"/>
          <p14:tracePt t="208601" x="3333750" y="5835650"/>
          <p14:tracePt t="208617" x="3333750" y="5829300"/>
          <p14:tracePt t="208634" x="3333750" y="5816600"/>
          <p14:tracePt t="208651" x="3321050" y="5816600"/>
          <p14:tracePt t="208667" x="3295650" y="5829300"/>
          <p14:tracePt t="208684" x="3276600" y="5854700"/>
          <p14:tracePt t="208701" x="3276600" y="5873750"/>
          <p14:tracePt t="208717" x="3276600" y="5886450"/>
          <p14:tracePt t="208719" x="3276600" y="5899150"/>
          <p14:tracePt t="208735" x="3289300" y="5905500"/>
          <p14:tracePt t="208751" x="3295650" y="5911850"/>
          <p14:tracePt t="208767" x="3314700" y="5911850"/>
          <p14:tracePt t="208784" x="3340100" y="5899150"/>
          <p14:tracePt t="208800" x="3346450" y="5886450"/>
          <p14:tracePt t="208817" x="3346450" y="5867400"/>
          <p14:tracePt t="208834" x="3333750" y="5835650"/>
          <p14:tracePt t="208851" x="3302000" y="5822950"/>
          <p14:tracePt t="208867" x="3270250" y="5816600"/>
          <p14:tracePt t="208884" x="3219450" y="5829300"/>
          <p14:tracePt t="208900" x="3194050" y="5861050"/>
          <p14:tracePt t="208917" x="3194050" y="5886450"/>
          <p14:tracePt t="208920" x="3194050" y="5905500"/>
          <p14:tracePt t="208934" x="3206750" y="5949950"/>
          <p14:tracePt t="208950" x="3251200" y="5975350"/>
          <p14:tracePt t="208967" x="3295650" y="5981700"/>
          <p14:tracePt t="208984" x="3321050" y="5981700"/>
          <p14:tracePt t="209000" x="3340100" y="5975350"/>
          <p14:tracePt t="209017" x="3352800" y="5956300"/>
          <p14:tracePt t="209034" x="3352800" y="5937250"/>
          <p14:tracePt t="209050" x="3352800" y="5918200"/>
          <p14:tracePt t="209067" x="3352800" y="5899150"/>
          <p14:tracePt t="209161" x="3352800" y="5892800"/>
          <p14:tracePt t="209185" x="3359150" y="5892800"/>
          <p14:tracePt t="209233" x="3365500" y="5892800"/>
          <p14:tracePt t="209305" x="3359150" y="5892800"/>
          <p14:tracePt t="209313" x="3359150" y="5911850"/>
          <p14:tracePt t="209322" x="3352800" y="5930900"/>
          <p14:tracePt t="209335" x="3346450" y="5956300"/>
          <p14:tracePt t="209351" x="3346450" y="5981700"/>
          <p14:tracePt t="209367" x="3346450" y="6000750"/>
          <p14:tracePt t="209384" x="3352800" y="6000750"/>
          <p14:tracePt t="209400" x="3365500" y="6000750"/>
          <p14:tracePt t="209417" x="3384550" y="6000750"/>
          <p14:tracePt t="209434" x="3409950" y="5981700"/>
          <p14:tracePt t="209450" x="3422650" y="5943600"/>
          <p14:tracePt t="209467" x="3429000" y="5924550"/>
          <p14:tracePt t="209484" x="3429000" y="5911850"/>
          <p14:tracePt t="209500" x="3429000" y="5899150"/>
          <p14:tracePt t="209536" x="3422650" y="5899150"/>
          <p14:tracePt t="209559" x="3422650" y="5905500"/>
          <p14:tracePt t="209568" x="3422650" y="5911850"/>
          <p14:tracePt t="209576" x="3422650" y="5918200"/>
          <p14:tracePt t="209584" x="3422650" y="5924550"/>
          <p14:tracePt t="209608" x="3422650" y="5930900"/>
          <p14:tracePt t="209648" x="3435350" y="5930900"/>
          <p14:tracePt t="209663" x="3435350" y="5911850"/>
          <p14:tracePt t="209680" x="3435350" y="5905500"/>
          <p14:tracePt t="209688" x="3435350" y="5886450"/>
          <p14:tracePt t="209704" x="3435350" y="5880100"/>
          <p14:tracePt t="209717" x="3429000" y="5873750"/>
          <p14:tracePt t="209734" x="3416300" y="5873750"/>
          <p14:tracePt t="209751" x="3365500" y="5880100"/>
          <p14:tracePt t="209767" x="3340100" y="5899150"/>
          <p14:tracePt t="209784" x="3327400" y="5911850"/>
          <p14:tracePt t="209847" x="3327400" y="5918200"/>
          <p14:tracePt t="209863" x="3340100" y="5918200"/>
          <p14:tracePt t="209871" x="3346450" y="5918200"/>
          <p14:tracePt t="209883" x="3359150" y="5918200"/>
          <p14:tracePt t="209900" x="3371850" y="5911850"/>
          <p14:tracePt t="209917" x="3371850" y="5905500"/>
          <p14:tracePt t="209919" x="3371850" y="5886450"/>
          <p14:tracePt t="209936" x="3359150" y="5880100"/>
          <p14:tracePt t="209951" x="3340100" y="5873750"/>
          <p14:tracePt t="209967" x="3295650" y="5873750"/>
          <p14:tracePt t="209983" x="3244850" y="5886450"/>
          <p14:tracePt t="210000" x="3219450" y="5905500"/>
          <p14:tracePt t="210017" x="3213100" y="5924550"/>
          <p14:tracePt t="210034" x="3213100" y="5930900"/>
          <p14:tracePt t="210050" x="3213100" y="5943600"/>
          <p14:tracePt t="210067" x="3219450" y="5949950"/>
          <p14:tracePt t="210083" x="3232150" y="5949950"/>
          <p14:tracePt t="210100" x="3251200" y="5949950"/>
          <p14:tracePt t="210104" x="3257550" y="5937250"/>
          <p14:tracePt t="210117" x="3263900" y="5924550"/>
          <p14:tracePt t="210133" x="3270250" y="5911850"/>
          <p14:tracePt t="210150" x="3270250" y="5892800"/>
          <p14:tracePt t="210175" x="3270250" y="5886450"/>
          <p14:tracePt t="210192" x="3263900" y="5886450"/>
          <p14:tracePt t="210208" x="3263900" y="5899150"/>
          <p14:tracePt t="210217" x="3263900" y="5905500"/>
          <p14:tracePt t="210234" x="3263900" y="5918200"/>
          <p14:tracePt t="210250" x="3263900" y="5930900"/>
          <p14:tracePt t="210267" x="3270250" y="5930900"/>
          <p14:tracePt t="210283" x="3289300" y="5930900"/>
          <p14:tracePt t="210300" x="3308350" y="5930900"/>
          <p14:tracePt t="210317" x="3321050" y="5918200"/>
          <p14:tracePt t="210319" x="3327400" y="5905500"/>
          <p14:tracePt t="210336" x="3327400" y="5899150"/>
          <p14:tracePt t="210671" x="0" y="0"/>
        </p14:tracePtLst>
        <p14:tracePtLst>
          <p14:tracePt t="211154" x="1701800" y="6089650"/>
          <p14:tracePt t="211241" x="1727200" y="6089650"/>
          <p14:tracePt t="211249" x="1758950" y="6089650"/>
          <p14:tracePt t="211257" x="1809750" y="6089650"/>
          <p14:tracePt t="211266" x="1885950" y="6089650"/>
          <p14:tracePt t="211283" x="2108200" y="6089650"/>
          <p14:tracePt t="211300" x="2432050" y="6089650"/>
          <p14:tracePt t="211316" x="2679700" y="6089650"/>
          <p14:tracePt t="211333" x="2800350" y="6089650"/>
          <p14:tracePt t="211335" x="2813050" y="6089650"/>
          <p14:tracePt t="211350" x="2832100" y="6083300"/>
          <p14:tracePt t="211366" x="2838450" y="6064250"/>
          <p14:tracePt t="211383" x="2825750" y="6013450"/>
          <p14:tracePt t="211400" x="2806700" y="5969000"/>
          <p14:tracePt t="211416" x="2762250" y="5911850"/>
          <p14:tracePt t="211433" x="2705100" y="5848350"/>
          <p14:tracePt t="211450" x="2628900" y="5784850"/>
          <p14:tracePt t="211466" x="2527300" y="5734050"/>
          <p14:tracePt t="211483" x="2368550" y="5670550"/>
          <p14:tracePt t="211500" x="2197100" y="5626100"/>
          <p14:tracePt t="211516" x="2089150" y="5613400"/>
          <p14:tracePt t="211519" x="2063750" y="5613400"/>
          <p14:tracePt t="211533" x="2038350" y="5613400"/>
          <p14:tracePt t="211550" x="2000250" y="5626100"/>
          <p14:tracePt t="211567" x="1981200" y="5651500"/>
          <p14:tracePt t="211583" x="1968500" y="5683250"/>
          <p14:tracePt t="211599" x="1962150" y="5734050"/>
          <p14:tracePt t="211616" x="1949450" y="5791200"/>
          <p14:tracePt t="211633" x="1949450" y="5848350"/>
          <p14:tracePt t="211650" x="1949450" y="5943600"/>
          <p14:tracePt t="211666" x="1987550" y="6026150"/>
          <p14:tracePt t="211683" x="2032000" y="6083300"/>
          <p14:tracePt t="211699" x="2108200" y="6121400"/>
          <p14:tracePt t="211716" x="2209800" y="6146800"/>
          <p14:tracePt t="211733" x="2355850" y="6146800"/>
          <p14:tracePt t="211749" x="2501900" y="6146800"/>
          <p14:tracePt t="211751" x="2571750" y="6140450"/>
          <p14:tracePt t="211766" x="2622550" y="6121400"/>
          <p14:tracePt t="211783" x="2635250" y="6096000"/>
          <p14:tracePt t="211800" x="2635250" y="6045200"/>
          <p14:tracePt t="211816" x="2616200" y="5994400"/>
          <p14:tracePt t="211833" x="2578100" y="5937250"/>
          <p14:tracePt t="211850" x="2520950" y="5899150"/>
          <p14:tracePt t="211866" x="2451100" y="5867400"/>
          <p14:tracePt t="211883" x="2381250" y="5854700"/>
          <p14:tracePt t="211889" x="2355850" y="5854700"/>
          <p14:tracePt t="211900" x="2324100" y="5854700"/>
          <p14:tracePt t="211916" x="2247900" y="5854700"/>
          <p14:tracePt t="211933" x="2197100" y="5886450"/>
          <p14:tracePt t="211936" x="2178050" y="5892800"/>
          <p14:tracePt t="211950" x="2165350" y="5924550"/>
          <p14:tracePt t="211966" x="2165350" y="5930900"/>
          <p14:tracePt t="212000" x="2171700" y="5943600"/>
          <p14:tracePt t="212016" x="2216150" y="5943600"/>
          <p14:tracePt t="212033" x="2298700" y="5943600"/>
          <p14:tracePt t="212050" x="2368550" y="5937250"/>
          <p14:tracePt t="212067" x="2400300" y="5911850"/>
          <p14:tracePt t="212083" x="2400300" y="5899150"/>
          <p14:tracePt t="212100" x="2393950" y="5880100"/>
          <p14:tracePt t="212103" x="2387600" y="5873750"/>
          <p14:tracePt t="212117" x="2381250" y="5867400"/>
          <p14:tracePt t="212133" x="2355850" y="5861050"/>
          <p14:tracePt t="212149" x="2311400" y="5861050"/>
          <p14:tracePt t="212151" x="2279650" y="5861050"/>
          <p14:tracePt t="212166" x="2241550" y="5873750"/>
          <p14:tracePt t="212183" x="2222500" y="5886450"/>
          <p14:tracePt t="212199" x="2216150" y="5886450"/>
          <p14:tracePt t="212216" x="2216150" y="5892800"/>
          <p14:tracePt t="212233" x="2222500" y="5905500"/>
          <p14:tracePt t="212250" x="2260600" y="5905500"/>
          <p14:tracePt t="212267" x="2311400" y="5905500"/>
          <p14:tracePt t="212284" x="2330450" y="5892800"/>
          <p14:tracePt t="212288" x="2330450" y="5886450"/>
          <p14:tracePt t="212300" x="2330450" y="5880100"/>
          <p14:tracePt t="212316" x="2330450" y="5861050"/>
          <p14:tracePt t="212333" x="2330450" y="5842000"/>
          <p14:tracePt t="212335" x="2317750" y="5835650"/>
          <p14:tracePt t="212352" x="2298700" y="5835650"/>
          <p14:tracePt t="212367" x="2260600" y="5835650"/>
          <p14:tracePt t="212383" x="2235200" y="5861050"/>
          <p14:tracePt t="212399" x="2228850" y="5873750"/>
          <p14:tracePt t="212416" x="2228850" y="5911850"/>
          <p14:tracePt t="212432" x="2266950" y="5930900"/>
          <p14:tracePt t="212449" x="2324100" y="5943600"/>
          <p14:tracePt t="212466" x="2374900" y="5956300"/>
          <p14:tracePt t="212482" x="2419350" y="5956300"/>
          <p14:tracePt t="212499" x="2425700" y="5943600"/>
          <p14:tracePt t="212516" x="2425700" y="5930900"/>
          <p14:tracePt t="212519" x="2425700" y="5911850"/>
          <p14:tracePt t="212533" x="2419350" y="5899150"/>
          <p14:tracePt t="212550" x="2406650" y="5892800"/>
          <p14:tracePt t="212567" x="2349500" y="5873750"/>
          <p14:tracePt t="212583" x="2330450" y="5873750"/>
          <p14:tracePt t="212599" x="2317750" y="5873750"/>
          <p14:tracePt t="212616" x="2311400" y="5873750"/>
          <p14:tracePt t="212633" x="2311400" y="5880100"/>
          <p14:tracePt t="212649" x="2336800" y="5905500"/>
          <p14:tracePt t="212666" x="2374900" y="5924550"/>
          <p14:tracePt t="212683" x="2444750" y="5937250"/>
          <p14:tracePt t="212699" x="2489200" y="5943600"/>
          <p14:tracePt t="212716" x="2501900" y="5943600"/>
          <p14:tracePt t="212719" x="2514600" y="5943600"/>
          <p14:tracePt t="212736" x="2514600" y="5930900"/>
          <p14:tracePt t="212749" x="2514600" y="5918200"/>
          <p14:tracePt t="212767" x="2495550" y="5892800"/>
          <p14:tracePt t="212783" x="2470150" y="5886450"/>
          <p14:tracePt t="212799" x="2425700" y="5886450"/>
          <p14:tracePt t="212816" x="2387600" y="5886450"/>
          <p14:tracePt t="212833" x="2368550" y="5899150"/>
          <p14:tracePt t="212849" x="2362200" y="5905500"/>
          <p14:tracePt t="212866" x="2362200" y="5924550"/>
          <p14:tracePt t="212883" x="2374900" y="5937250"/>
          <p14:tracePt t="212899" x="2406650" y="5949950"/>
          <p14:tracePt t="212916" x="2451100" y="5949950"/>
          <p14:tracePt t="212920" x="2482850" y="5949950"/>
          <p14:tracePt t="212932" x="2508250" y="5949950"/>
          <p14:tracePt t="212949" x="2527300" y="5924550"/>
          <p14:tracePt t="212967" x="2533650" y="5899150"/>
          <p14:tracePt t="212983" x="2533650" y="5886450"/>
          <p14:tracePt t="212999" x="2527300" y="5880100"/>
          <p14:tracePt t="213016" x="2508250" y="5880100"/>
          <p14:tracePt t="213033" x="2470150" y="5880100"/>
          <p14:tracePt t="213049" x="2451100" y="5899150"/>
          <p14:tracePt t="213066" x="2438400" y="5918200"/>
          <p14:tracePt t="213083" x="2438400" y="5924550"/>
          <p14:tracePt t="213099" x="2438400" y="5930900"/>
          <p14:tracePt t="213116" x="2451100" y="5930900"/>
          <p14:tracePt t="213133" x="2476500" y="5930900"/>
          <p14:tracePt t="213135" x="2508250" y="5930900"/>
          <p14:tracePt t="213149" x="2527300" y="5924550"/>
          <p14:tracePt t="213166" x="2546350" y="5886450"/>
          <p14:tracePt t="213183" x="2546350" y="5873750"/>
          <p14:tracePt t="213199" x="2546350" y="5861050"/>
          <p14:tracePt t="213216" x="2520950" y="5854700"/>
          <p14:tracePt t="213232" x="2482850" y="5854700"/>
          <p14:tracePt t="213249" x="2444750" y="5854700"/>
          <p14:tracePt t="213266" x="2425700" y="5861050"/>
          <p14:tracePt t="213282" x="2425700" y="5867400"/>
          <p14:tracePt t="213299" x="2425700" y="5880100"/>
          <p14:tracePt t="213315" x="2438400" y="5899150"/>
          <p14:tracePt t="213332" x="2457450" y="5905500"/>
          <p14:tracePt t="213349" x="2514600" y="5905500"/>
          <p14:tracePt t="213366" x="2552700" y="5905500"/>
          <p14:tracePt t="213367" x="2571750" y="5905500"/>
          <p14:tracePt t="213382" x="2578100" y="5899150"/>
          <p14:tracePt t="213399" x="2578100" y="5892800"/>
          <p14:tracePt t="213415" x="2578100" y="5880100"/>
          <p14:tracePt t="213432" x="2565400" y="5873750"/>
          <p14:tracePt t="213449" x="2520950" y="5873750"/>
          <p14:tracePt t="213465" x="2482850" y="5880100"/>
          <p14:tracePt t="213482" x="2451100" y="5892800"/>
          <p14:tracePt t="213499" x="2444750" y="5905500"/>
          <p14:tracePt t="213532" x="2444750" y="5911850"/>
          <p14:tracePt t="213549" x="2470150" y="5911850"/>
          <p14:tracePt t="213566" x="2533650" y="5911850"/>
          <p14:tracePt t="213568" x="2559050" y="5905500"/>
          <p14:tracePt t="213583" x="2603500" y="5880100"/>
          <p14:tracePt t="213599" x="2616200" y="5867400"/>
          <p14:tracePt t="213616" x="2616200" y="5854700"/>
          <p14:tracePt t="213632" x="2609850" y="5842000"/>
          <p14:tracePt t="213649" x="2590800" y="5835650"/>
          <p14:tracePt t="213666" x="2552700" y="5835650"/>
          <p14:tracePt t="213682" x="2514600" y="5842000"/>
          <p14:tracePt t="213699" x="2501900" y="5854700"/>
          <p14:tracePt t="213732" x="2501900" y="5873750"/>
          <p14:tracePt t="213749" x="2514600" y="5873750"/>
          <p14:tracePt t="213766" x="2603500" y="5880100"/>
          <p14:tracePt t="213783" x="2660650" y="5880100"/>
          <p14:tracePt t="213799" x="2673350" y="5873750"/>
          <p14:tracePt t="213816" x="2679700" y="5867400"/>
          <p14:tracePt t="213832" x="2679700" y="5861050"/>
          <p14:tracePt t="213849" x="2660650" y="5861050"/>
          <p14:tracePt t="213865" x="2622550" y="5861050"/>
          <p14:tracePt t="213882" x="2571750" y="5861050"/>
          <p14:tracePt t="213899" x="2559050" y="5867400"/>
          <p14:tracePt t="213932" x="2552700" y="5880100"/>
          <p14:tracePt t="213949" x="2578100" y="5886450"/>
          <p14:tracePt t="213966" x="2616200" y="5886450"/>
          <p14:tracePt t="213968" x="2647950" y="5886450"/>
          <p14:tracePt t="213982" x="2686050" y="5886450"/>
          <p14:tracePt t="213999" x="2711450" y="5886450"/>
          <p14:tracePt t="214032" x="2711450" y="5867400"/>
          <p14:tracePt t="214049" x="2692400" y="5861050"/>
          <p14:tracePt t="214066" x="2667000" y="5861050"/>
          <p14:tracePt t="214082" x="2635250" y="5861050"/>
          <p14:tracePt t="214099" x="2609850" y="5867400"/>
          <p14:tracePt t="214116" x="2603500" y="5867400"/>
          <p14:tracePt t="214132" x="2603500" y="5880100"/>
          <p14:tracePt t="214149" x="2603500" y="5886450"/>
          <p14:tracePt t="214166" x="2603500" y="5899150"/>
          <p14:tracePt t="214168" x="2609850" y="5899150"/>
          <p14:tracePt t="214183" x="2622550" y="5899150"/>
          <p14:tracePt t="214199" x="2628900" y="5899150"/>
          <p14:tracePt t="214215" x="2628900" y="5886450"/>
          <p14:tracePt t="214232" x="2628900" y="5854700"/>
          <p14:tracePt t="214248" x="2609850" y="5835650"/>
          <p14:tracePt t="214265" x="2590800" y="5822950"/>
          <p14:tracePt t="214282" x="2571750" y="5822950"/>
          <p14:tracePt t="214298" x="2546350" y="5822950"/>
          <p14:tracePt t="214315" x="2520950" y="5842000"/>
          <p14:tracePt t="214332" x="2520950" y="5848350"/>
          <p14:tracePt t="214349" x="2514600" y="5861050"/>
          <p14:tracePt t="214366" x="2514600" y="5873750"/>
          <p14:tracePt t="214369" x="2514600" y="5880100"/>
          <p14:tracePt t="214464" x="2508250" y="5880100"/>
          <p14:tracePt t="214473" x="2501900" y="5867400"/>
          <p14:tracePt t="214482" x="2501900" y="5861050"/>
          <p14:tracePt t="214499" x="2476500" y="5848350"/>
          <p14:tracePt t="214516" x="2457450" y="5842000"/>
          <p14:tracePt t="214532" x="2425700" y="5835650"/>
          <p14:tracePt t="214549" x="2381250" y="5835650"/>
          <p14:tracePt t="214551" x="2368550" y="5835650"/>
          <p14:tracePt t="214565" x="2343150" y="5835650"/>
          <p14:tracePt t="214582" x="2311400" y="5854700"/>
          <p14:tracePt t="214598" x="2305050" y="5854700"/>
          <p14:tracePt t="214615" x="2298700" y="5861050"/>
          <p14:tracePt t="214632" x="2298700" y="5867400"/>
          <p14:tracePt t="214648" x="2305050" y="5880100"/>
          <p14:tracePt t="214665" x="2305050" y="5886450"/>
          <p14:tracePt t="214681" x="2311400" y="5892800"/>
          <p14:tracePt t="214698" x="2311400" y="5905500"/>
          <p14:tracePt t="214715" x="2311400" y="5918200"/>
          <p14:tracePt t="214732" x="2311400" y="5937250"/>
          <p14:tracePt t="214748" x="2311400" y="5943600"/>
          <p14:tracePt t="214765" x="2324100" y="5962650"/>
          <p14:tracePt t="214782" x="2330450" y="5969000"/>
          <p14:tracePt t="214799" x="2362200" y="5975350"/>
          <p14:tracePt t="214815" x="2381250" y="5975350"/>
          <p14:tracePt t="214832" x="2393950" y="5975350"/>
          <p14:tracePt t="214848" x="2393950" y="5969000"/>
          <p14:tracePt t="214865" x="2393950" y="5962650"/>
          <p14:tracePt t="214993" x="2393950" y="5956300"/>
          <p14:tracePt t="215104" x="2393950" y="5962650"/>
          <p14:tracePt t="215104" x="0" y="0"/>
        </p14:tracePtLst>
        <p14:tracePtLst>
          <p14:tracePt t="215403" x="2241550" y="5708650"/>
          <p14:tracePt t="215412" x="2228850" y="5715000"/>
          <p14:tracePt t="215423" x="2203450" y="5727700"/>
          <p14:tracePt t="215434" x="2184400" y="5740400"/>
          <p14:tracePt t="215448" x="2133600" y="5778500"/>
          <p14:tracePt t="215465" x="2082800" y="5842000"/>
          <p14:tracePt t="215482" x="2044700" y="5899150"/>
          <p14:tracePt t="215498" x="2025650" y="5949950"/>
          <p14:tracePt t="215515" x="2025650" y="5981700"/>
          <p14:tracePt t="215532" x="2032000" y="6019800"/>
          <p14:tracePt t="215548" x="2063750" y="6038850"/>
          <p14:tracePt t="215552" x="2095500" y="6051550"/>
          <p14:tracePt t="215565" x="2139950" y="6070600"/>
          <p14:tracePt t="215581" x="2247900" y="6096000"/>
          <p14:tracePt t="215598" x="2374900" y="6083300"/>
          <p14:tracePt t="215615" x="2419350" y="6045200"/>
          <p14:tracePt t="215632" x="2432050" y="5994400"/>
          <p14:tracePt t="215648" x="2432050" y="5962650"/>
          <p14:tracePt t="215665" x="2425700" y="5924550"/>
          <p14:tracePt t="215682" x="2413000" y="5911850"/>
          <p14:tracePt t="215698" x="2381250" y="5899150"/>
          <p14:tracePt t="215715" x="2330450" y="5886450"/>
          <p14:tracePt t="215731" x="2286000" y="5886450"/>
          <p14:tracePt t="215748" x="2228850" y="5886450"/>
          <p14:tracePt t="215765" x="2203450" y="5886450"/>
          <p14:tracePt t="215781" x="2190750" y="5886450"/>
          <p14:tracePt t="215873" x="2197100" y="5886450"/>
          <p14:tracePt t="215923" x="2203450" y="5886450"/>
          <p14:tracePt t="215945" x="2190750" y="5886450"/>
          <p14:tracePt t="215953" x="2184400" y="5886450"/>
          <p14:tracePt t="215965" x="2159000" y="5886450"/>
          <p14:tracePt t="215983" x="2127250" y="5918200"/>
          <p14:tracePt t="215999" x="2114550" y="5943600"/>
          <p14:tracePt t="216015" x="2114550" y="5949950"/>
          <p14:tracePt t="216032" x="2114550" y="5962650"/>
          <p14:tracePt t="216048" x="2120900" y="5975350"/>
          <p14:tracePt t="216065" x="2159000" y="5981700"/>
          <p14:tracePt t="216082" x="2222500" y="5981700"/>
          <p14:tracePt t="216099" x="2286000" y="5975350"/>
          <p14:tracePt t="216105" x="2292350" y="5969000"/>
          <p14:tracePt t="216115" x="2298700" y="5956300"/>
          <p14:tracePt t="216132" x="2305050" y="5943600"/>
          <p14:tracePt t="216149" x="2298700" y="5918200"/>
          <p14:tracePt t="216151" x="2298700" y="5911850"/>
          <p14:tracePt t="216165" x="2286000" y="5905500"/>
          <p14:tracePt t="216181" x="2260600" y="5899150"/>
          <p14:tracePt t="216199" x="2222500" y="5899150"/>
          <p14:tracePt t="216215" x="2190750" y="5905500"/>
          <p14:tracePt t="216231" x="2184400" y="5918200"/>
          <p14:tracePt t="216377" x="2190750" y="5918200"/>
          <p14:tracePt t="216383" x="2197100" y="5918200"/>
          <p14:tracePt t="216384" x="0" y="0"/>
        </p14:tracePtLst>
        <p14:tracePtLst>
          <p14:tracePt t="216859" x="3086100" y="5759450"/>
          <p14:tracePt t="216868" x="3073400" y="5765800"/>
          <p14:tracePt t="216881" x="3054350" y="5791200"/>
          <p14:tracePt t="216898" x="3035300" y="5835650"/>
          <p14:tracePt t="216914" x="3022600" y="5880100"/>
          <p14:tracePt t="216931" x="3022600" y="5937250"/>
          <p14:tracePt t="216948" x="3022600" y="6000750"/>
          <p14:tracePt t="216964" x="3028950" y="6070600"/>
          <p14:tracePt t="216981" x="3060700" y="6127750"/>
          <p14:tracePt t="216983" x="3092450" y="6153150"/>
          <p14:tracePt t="216998" x="3130550" y="6178550"/>
          <p14:tracePt t="217014" x="3263900" y="6197600"/>
          <p14:tracePt t="217031" x="3371850" y="6191250"/>
          <p14:tracePt t="217048" x="3435350" y="6146800"/>
          <p14:tracePt t="217064" x="3473450" y="6083300"/>
          <p14:tracePt t="217081" x="3479800" y="6026150"/>
          <p14:tracePt t="217098" x="3467100" y="5969000"/>
          <p14:tracePt t="217114" x="3441700" y="5924550"/>
          <p14:tracePt t="217131" x="3416300" y="5886450"/>
          <p14:tracePt t="217148" x="3397250" y="5873750"/>
          <p14:tracePt t="217164" x="3397250" y="5867400"/>
          <p14:tracePt t="217417" x="3390900" y="5867400"/>
          <p14:tracePt t="217439" x="3384550" y="5867400"/>
          <p14:tracePt t="217439" x="0" y="0"/>
        </p14:tracePtLst>
        <p14:tracePtLst>
          <p14:tracePt t="218546" x="2698750" y="2368550"/>
          <p14:tracePt t="218577" x="2705100" y="2374900"/>
          <p14:tracePt t="218587" x="2711450" y="2374900"/>
          <p14:tracePt t="218598" x="2724150" y="2374900"/>
          <p14:tracePt t="218615" x="2825750" y="2374900"/>
          <p14:tracePt t="218632" x="2959100" y="2374900"/>
          <p14:tracePt t="218648" x="3187700" y="2381250"/>
          <p14:tracePt t="218664" x="3486150" y="2413000"/>
          <p14:tracePt t="218681" x="3873500" y="2463800"/>
          <p14:tracePt t="218698" x="4292600" y="2476500"/>
          <p14:tracePt t="218714" x="4699000" y="2476500"/>
          <p14:tracePt t="218719" x="4876800" y="2476500"/>
          <p14:tracePt t="218731" x="5048250" y="2476500"/>
          <p14:tracePt t="218747" x="5422900" y="2489200"/>
          <p14:tracePt t="218764" x="5772150" y="2489200"/>
          <p14:tracePt t="218781" x="6159500" y="2489200"/>
          <p14:tracePt t="218783" x="6356350" y="2489200"/>
          <p14:tracePt t="218797" x="6527800" y="2489200"/>
          <p14:tracePt t="218814" x="6889750" y="2489200"/>
          <p14:tracePt t="218831" x="6997700" y="2489200"/>
          <p14:tracePt t="218847" x="7029450" y="2489200"/>
          <p14:tracePt t="218864" x="7042150" y="2489200"/>
          <p14:tracePt t="219055" x="0" y="0"/>
        </p14:tracePtLst>
        <p14:tracePtLst>
          <p14:tracePt t="221002" x="1727200" y="6076950"/>
          <p14:tracePt t="221130" x="1758950" y="6076950"/>
          <p14:tracePt t="221138" x="1822450" y="6076950"/>
          <p14:tracePt t="221147" x="1930400" y="6096000"/>
          <p14:tracePt t="221164" x="2216150" y="6146800"/>
          <p14:tracePt t="221180" x="2552700" y="6216650"/>
          <p14:tracePt t="221183" x="2679700" y="6242050"/>
          <p14:tracePt t="221196" x="2774950" y="6261100"/>
          <p14:tracePt t="221213" x="2914650" y="6286500"/>
          <p14:tracePt t="221229" x="3016250" y="6299200"/>
          <p14:tracePt t="221231" x="3060700" y="6305550"/>
          <p14:tracePt t="221247" x="3168650" y="6324600"/>
          <p14:tracePt t="221263" x="3308350" y="6324600"/>
          <p14:tracePt t="221280" x="3492500" y="6324600"/>
          <p14:tracePt t="221296" x="3683000" y="6324600"/>
          <p14:tracePt t="221313" x="3835400" y="6337300"/>
          <p14:tracePt t="221330" x="3911600" y="6356350"/>
          <p14:tracePt t="221346" x="3930650" y="6356350"/>
          <p14:tracePt t="221363" x="3937000" y="6356350"/>
          <p14:tracePt t="221380" x="3943350" y="6356350"/>
          <p14:tracePt t="221413" x="3956050" y="6356350"/>
          <p14:tracePt t="221431" x="3987800" y="6356350"/>
          <p14:tracePt t="221450" x="3994150" y="6356350"/>
          <p14:tracePt t="221744" x="3975100" y="6356350"/>
          <p14:tracePt t="221751" x="3930650" y="6356350"/>
          <p14:tracePt t="221752" x="0" y="0"/>
        </p14:tracePtLst>
        <p14:tracePtLst>
          <p14:tracePt t="222313" x="1746250" y="6083300"/>
          <p14:tracePt t="222417" x="1758950" y="6083300"/>
          <p14:tracePt t="222425" x="1790700" y="6083300"/>
          <p14:tracePt t="222433" x="1835150" y="6083300"/>
          <p14:tracePt t="222447" x="2012950" y="6083300"/>
          <p14:tracePt t="222463" x="2273300" y="6083300"/>
          <p14:tracePt t="222479" x="2609850" y="6096000"/>
          <p14:tracePt t="222496" x="2857500" y="6134100"/>
          <p14:tracePt t="222513" x="3009900" y="6153150"/>
          <p14:tracePt t="222529" x="3086100" y="6153150"/>
          <p14:tracePt t="222546" x="3168650" y="6153150"/>
          <p14:tracePt t="222563" x="3270250" y="6153150"/>
          <p14:tracePt t="222579" x="3403600" y="6153150"/>
          <p14:tracePt t="222596" x="3587750" y="6159500"/>
          <p14:tracePt t="222612" x="3746500" y="6178550"/>
          <p14:tracePt t="222629" x="3835400" y="6184900"/>
          <p14:tracePt t="222633" x="3848100" y="6184900"/>
          <p14:tracePt t="222647" x="3867150" y="6184900"/>
          <p14:tracePt t="222903" x="0" y="0"/>
        </p14:tracePtLst>
        <p14:tracePtLst>
          <p14:tracePt t="227025" x="7175500" y="3333750"/>
          <p14:tracePt t="227104" x="7181850" y="3333750"/>
          <p14:tracePt t="227113" x="7200900" y="3333750"/>
          <p14:tracePt t="227121" x="7213600" y="3333750"/>
          <p14:tracePt t="227129" x="7239000" y="3333750"/>
          <p14:tracePt t="227144" x="7302500" y="3333750"/>
          <p14:tracePt t="227161" x="7410450" y="3333750"/>
          <p14:tracePt t="227178" x="7550150" y="3333750"/>
          <p14:tracePt t="227195" x="7747000" y="3333750"/>
          <p14:tracePt t="227211" x="7994650" y="3333750"/>
          <p14:tracePt t="227228" x="8318500" y="3333750"/>
          <p14:tracePt t="227231" x="8489950" y="3333750"/>
          <p14:tracePt t="227245" x="8667750" y="3333750"/>
          <p14:tracePt t="227261" x="8909050" y="3333750"/>
          <p14:tracePt t="227278" x="9067800" y="3333750"/>
          <p14:tracePt t="227281" x="9112250" y="3333750"/>
          <p14:tracePt t="227295" x="9175750" y="3333750"/>
          <p14:tracePt t="227311" x="9226550" y="3333750"/>
          <p14:tracePt t="227327" x="9283700" y="3333750"/>
          <p14:tracePt t="227344" x="9378950" y="3333750"/>
          <p14:tracePt t="227361" x="9525000" y="3333750"/>
          <p14:tracePt t="227377" x="9702800" y="3333750"/>
          <p14:tracePt t="227394" x="9861550" y="3333750"/>
          <p14:tracePt t="227411" x="9988550" y="3333750"/>
          <p14:tracePt t="227428" x="10045700" y="3333750"/>
          <p14:tracePt t="227432" x="10071100" y="3333750"/>
          <p14:tracePt t="227445" x="10077450" y="3333750"/>
          <p14:tracePt t="227461" x="10109200" y="3333750"/>
          <p14:tracePt t="227479" x="10172700" y="3333750"/>
          <p14:tracePt t="227495" x="10248900" y="3333750"/>
          <p14:tracePt t="227511" x="10350500" y="3333750"/>
          <p14:tracePt t="227528" x="10458450" y="3333750"/>
          <p14:tracePt t="227545" x="10515600" y="3333750"/>
          <p14:tracePt t="227561" x="10534650" y="3333750"/>
          <p14:tracePt t="227578" x="10541000" y="3333750"/>
          <p14:tracePt t="227611" x="10547350" y="3333750"/>
          <p14:tracePt t="227628" x="10560050" y="3333750"/>
          <p14:tracePt t="227644" x="10566400" y="3333750"/>
          <p14:tracePt t="227661" x="10572750" y="3333750"/>
          <p14:tracePt t="227729" x="10579100" y="3333750"/>
          <p14:tracePt t="227745" x="10598150" y="3333750"/>
          <p14:tracePt t="227753" x="10629900" y="3333750"/>
          <p14:tracePt t="227761" x="10661650" y="3340100"/>
          <p14:tracePt t="227778" x="10718800" y="3346450"/>
          <p14:tracePt t="227794" x="10775950" y="3346450"/>
          <p14:tracePt t="227811" x="10820400" y="3346450"/>
          <p14:tracePt t="227828" x="10852150" y="3346450"/>
          <p14:tracePt t="227831" x="10871200" y="3346450"/>
          <p14:tracePt t="227844" x="10877550" y="3346450"/>
          <p14:tracePt t="227861" x="10890250" y="3346450"/>
          <p14:tracePt t="228001" x="10896600" y="3346450"/>
          <p14:tracePt t="228017" x="10902950" y="3340100"/>
          <p14:tracePt t="228024" x="10909300" y="3333750"/>
          <p14:tracePt t="228033" x="10909300" y="3327400"/>
          <p14:tracePt t="228044" x="10909300" y="3321050"/>
          <p14:tracePt t="228061" x="10922000" y="3289300"/>
          <p14:tracePt t="228078" x="10934700" y="3257550"/>
          <p14:tracePt t="228080" x="10941050" y="3251200"/>
          <p14:tracePt t="228094" x="10947400" y="3213100"/>
          <p14:tracePt t="228111" x="10953750" y="3187700"/>
          <p14:tracePt t="228127" x="10960100" y="3143250"/>
          <p14:tracePt t="228144" x="10960100" y="3130550"/>
          <p14:tracePt t="228161" x="10966450" y="3111500"/>
          <p14:tracePt t="228177" x="10966450" y="3098800"/>
          <p14:tracePt t="228194" x="10966450" y="3086100"/>
          <p14:tracePt t="228211" x="10966450" y="3073400"/>
          <p14:tracePt t="228227" x="10972800" y="3048000"/>
          <p14:tracePt t="228244" x="10972800" y="3028950"/>
          <p14:tracePt t="228260" x="10972800" y="3016250"/>
          <p14:tracePt t="228263" x="10972800" y="3009900"/>
          <p14:tracePt t="228277" x="10972800" y="3003550"/>
          <p14:tracePt t="228294" x="10979150" y="2997200"/>
          <p14:tracePt t="228319" x="10979150" y="2990850"/>
          <p14:tracePt t="228570" x="10979150" y="2984500"/>
          <p14:tracePt t="228577" x="10972800" y="2978150"/>
          <p14:tracePt t="228586" x="10953750" y="2971800"/>
          <p14:tracePt t="228594" x="10934700" y="2971800"/>
          <p14:tracePt t="228610" x="10852150" y="2965450"/>
          <p14:tracePt t="228627" x="10718800" y="2946400"/>
          <p14:tracePt t="228644" x="10541000" y="2914650"/>
          <p14:tracePt t="228660" x="10267950" y="2857500"/>
          <p14:tracePt t="228664" x="10102850" y="2819400"/>
          <p14:tracePt t="228677" x="9931400" y="2787650"/>
          <p14:tracePt t="228694" x="9455150" y="2698750"/>
          <p14:tracePt t="228711" x="9277350" y="2686050"/>
          <p14:tracePt t="228727" x="9150350" y="2673350"/>
          <p14:tracePt t="228744" x="9048750" y="2667000"/>
          <p14:tracePt t="228761" x="8966200" y="2667000"/>
          <p14:tracePt t="228777" x="8864600" y="2667000"/>
          <p14:tracePt t="228794" x="8750300" y="2667000"/>
          <p14:tracePt t="228810" x="8578850" y="2667000"/>
          <p14:tracePt t="228827" x="8388350" y="2647950"/>
          <p14:tracePt t="228844" x="8210550" y="2635250"/>
          <p14:tracePt t="228860" x="8083550" y="2635250"/>
          <p14:tracePt t="228863" x="8039100" y="2635250"/>
          <p14:tracePt t="228877" x="8007350" y="2635250"/>
          <p14:tracePt t="228894" x="7950200" y="2635250"/>
          <p14:tracePt t="228911" x="7931150" y="2635250"/>
          <p14:tracePt t="228927" x="7880350" y="2641600"/>
          <p14:tracePt t="228944" x="7816850" y="2667000"/>
          <p14:tracePt t="228960" x="7734300" y="2686050"/>
          <p14:tracePt t="228977" x="7639050" y="2711450"/>
          <p14:tracePt t="228994" x="7524750" y="2724150"/>
          <p14:tracePt t="229011" x="7416800" y="2749550"/>
          <p14:tracePt t="229027" x="7327900" y="2762250"/>
          <p14:tracePt t="229044" x="7251700" y="2781300"/>
          <p14:tracePt t="229060" x="7188200" y="2794000"/>
          <p14:tracePt t="229064" x="7175500" y="2800350"/>
          <p14:tracePt t="229077" x="7156450" y="2806700"/>
          <p14:tracePt t="229093" x="7143750" y="2806700"/>
          <p14:tracePt t="229110" x="7137400" y="2806700"/>
          <p14:tracePt t="229146" x="7124700" y="2813050"/>
          <p14:tracePt t="229162" x="7124700" y="2819400"/>
          <p14:tracePt t="229171" x="7118350" y="2825750"/>
          <p14:tracePt t="229180" x="7118350" y="2838450"/>
          <p14:tracePt t="229194" x="7112000" y="2863850"/>
          <p14:tracePt t="229210" x="7112000" y="2908300"/>
          <p14:tracePt t="229227" x="7112000" y="2971800"/>
          <p14:tracePt t="229243" x="7112000" y="3028950"/>
          <p14:tracePt t="229260" x="7112000" y="3092450"/>
          <p14:tracePt t="229277" x="7118350" y="3130550"/>
          <p14:tracePt t="229279" x="7124700" y="3175000"/>
          <p14:tracePt t="229294" x="7131050" y="3206750"/>
          <p14:tracePt t="229311" x="7150100" y="3289300"/>
          <p14:tracePt t="229327" x="7162800" y="3340100"/>
          <p14:tracePt t="229344" x="7175500" y="3378200"/>
          <p14:tracePt t="229360" x="7181850" y="3390900"/>
          <p14:tracePt t="229489" x="7188200" y="3397250"/>
          <p14:tracePt t="229537" x="7194550" y="3403600"/>
          <p14:tracePt t="229585" x="7213600" y="3409950"/>
          <p14:tracePt t="229592" x="7219950" y="3416300"/>
          <p14:tracePt t="229599" x="7226300" y="3422650"/>
          <p14:tracePt t="229610" x="7245350" y="3435350"/>
          <p14:tracePt t="229626" x="7270750" y="3454400"/>
          <p14:tracePt t="229643" x="7289800" y="3467100"/>
          <p14:tracePt t="229660" x="7296150" y="3467100"/>
          <p14:tracePt t="229676" x="7302500" y="3473450"/>
          <p14:tracePt t="229710" x="7315200" y="3479800"/>
          <p14:tracePt t="229833" x="7321550" y="3479800"/>
          <p14:tracePt t="229849" x="7327900" y="3479800"/>
          <p14:tracePt t="229866" x="7340600" y="3479800"/>
          <p14:tracePt t="229873" x="7366000" y="3486150"/>
          <p14:tracePt t="229883" x="7372350" y="3486150"/>
          <p14:tracePt t="229893" x="7404100" y="3486150"/>
          <p14:tracePt t="229910" x="7588250" y="3486150"/>
          <p14:tracePt t="229927" x="7785100" y="3486150"/>
          <p14:tracePt t="229943" x="8032750" y="3486150"/>
          <p14:tracePt t="229960" x="8312150" y="3486150"/>
          <p14:tracePt t="229976" x="8559800" y="3486150"/>
          <p14:tracePt t="229993" x="8756650" y="3486150"/>
          <p14:tracePt t="230010" x="8915400" y="3486150"/>
          <p14:tracePt t="230027" x="9055100" y="3486150"/>
          <p14:tracePt t="230043" x="9194800" y="3486150"/>
          <p14:tracePt t="230060" x="9328150" y="3486150"/>
          <p14:tracePt t="230077" x="9480550" y="3486150"/>
          <p14:tracePt t="230079" x="9550400" y="3486150"/>
          <p14:tracePt t="230093" x="9626600" y="3486150"/>
          <p14:tracePt t="230110" x="9810750" y="3486150"/>
          <p14:tracePt t="230126" x="9880600" y="3486150"/>
          <p14:tracePt t="230143" x="9956800" y="3486150"/>
          <p14:tracePt t="230160" x="10033000" y="3486150"/>
          <p14:tracePt t="230177" x="10140950" y="3486150"/>
          <p14:tracePt t="230193" x="10236200" y="3486150"/>
          <p14:tracePt t="230210" x="10312400" y="3486150"/>
          <p14:tracePt t="230227" x="10356850" y="3486150"/>
          <p14:tracePt t="230243" x="10382250" y="3479800"/>
          <p14:tracePt t="230260" x="10394950" y="3479800"/>
          <p14:tracePt t="230277" x="10407650" y="3479800"/>
          <p14:tracePt t="230293" x="10433050" y="3473450"/>
          <p14:tracePt t="230310" x="10464800" y="3460750"/>
          <p14:tracePt t="230327" x="10515600" y="3448050"/>
          <p14:tracePt t="230343" x="10566400" y="3441700"/>
          <p14:tracePt t="230360" x="10610850" y="3429000"/>
          <p14:tracePt t="230377" x="10648950" y="3429000"/>
          <p14:tracePt t="230393" x="10687050" y="3429000"/>
          <p14:tracePt t="230410" x="10718800" y="3429000"/>
          <p14:tracePt t="230426" x="10756900" y="3429000"/>
          <p14:tracePt t="230443" x="10795000" y="3429000"/>
          <p14:tracePt t="230460" x="10852150" y="3429000"/>
          <p14:tracePt t="230476" x="10922000" y="3416300"/>
          <p14:tracePt t="230480" x="10947400" y="3409950"/>
          <p14:tracePt t="230493" x="10966450" y="3403600"/>
          <p14:tracePt t="230510" x="11004550" y="3397250"/>
          <p14:tracePt t="230527" x="11010900" y="3397250"/>
          <p14:tracePt t="230641" x="11017250" y="3390900"/>
          <p14:tracePt t="230665" x="11017250" y="3384550"/>
          <p14:tracePt t="230671" x="11017250" y="3371850"/>
          <p14:tracePt t="230680" x="11017250" y="3365500"/>
          <p14:tracePt t="230693" x="11017250" y="3352800"/>
          <p14:tracePt t="230710" x="11017250" y="3321050"/>
          <p14:tracePt t="230727" x="11010900" y="3251200"/>
          <p14:tracePt t="230743" x="10998200" y="3206750"/>
          <p14:tracePt t="230760" x="10985500" y="3168650"/>
          <p14:tracePt t="230776" x="10979150" y="3143250"/>
          <p14:tracePt t="230793" x="10966450" y="3117850"/>
          <p14:tracePt t="230810" x="10953750" y="3098800"/>
          <p14:tracePt t="230826" x="10953750" y="3086100"/>
          <p14:tracePt t="230843" x="10947400" y="3067050"/>
          <p14:tracePt t="230860" x="10941050" y="3041650"/>
          <p14:tracePt t="230876" x="10934700" y="3022600"/>
          <p14:tracePt t="230893" x="10934700" y="2997200"/>
          <p14:tracePt t="230910" x="10934700" y="2990850"/>
          <p14:tracePt t="230926" x="10928350" y="2965450"/>
          <p14:tracePt t="230943" x="10922000" y="2952750"/>
          <p14:tracePt t="230959" x="10915650" y="2940050"/>
          <p14:tracePt t="231008" x="10909300" y="2940050"/>
          <p14:tracePt t="231032" x="10909300" y="2927350"/>
          <p14:tracePt t="231048" x="10902950" y="2921000"/>
          <p14:tracePt t="231072" x="10890250" y="2921000"/>
          <p14:tracePt t="231089" x="10871200" y="2914650"/>
          <p14:tracePt t="231104" x="10858500" y="2914650"/>
          <p14:tracePt t="231113" x="10845800" y="2914650"/>
          <p14:tracePt t="231127" x="10788650" y="2914650"/>
          <p14:tracePt t="231143" x="10693400" y="2914650"/>
          <p14:tracePt t="231160" x="10566400" y="2914650"/>
          <p14:tracePt t="231177" x="10414000" y="2914650"/>
          <p14:tracePt t="231194" x="10236200" y="2895600"/>
          <p14:tracePt t="231210" x="10020300" y="2870200"/>
          <p14:tracePt t="231227" x="9709150" y="2813050"/>
          <p14:tracePt t="231243" x="9226550" y="2724150"/>
          <p14:tracePt t="231249" x="8934450" y="2667000"/>
          <p14:tracePt t="231260" x="8636000" y="2609850"/>
          <p14:tracePt t="231277" x="8140700" y="2546350"/>
          <p14:tracePt t="231293" x="7861300" y="2533650"/>
          <p14:tracePt t="231296" x="7772400" y="2533650"/>
          <p14:tracePt t="231311" x="7670800" y="2533650"/>
          <p14:tracePt t="231327" x="7626350" y="2533650"/>
          <p14:tracePt t="231343" x="7594600" y="2533650"/>
          <p14:tracePt t="231360" x="7550150" y="2533650"/>
          <p14:tracePt t="231377" x="7512050" y="2533650"/>
          <p14:tracePt t="231393" x="7473950" y="2540000"/>
          <p14:tracePt t="231410" x="7454900" y="2546350"/>
          <p14:tracePt t="231426" x="7429500" y="2546350"/>
          <p14:tracePt t="231432" x="7404100" y="2552700"/>
          <p14:tracePt t="231443" x="7385050" y="2559050"/>
          <p14:tracePt t="231459" x="7327900" y="2571750"/>
          <p14:tracePt t="231476" x="7251700" y="2584450"/>
          <p14:tracePt t="231493" x="7188200" y="2597150"/>
          <p14:tracePt t="231495" x="7175500" y="2603500"/>
          <p14:tracePt t="231509" x="7156450" y="2609850"/>
          <p14:tracePt t="231526" x="7124700" y="2622550"/>
          <p14:tracePt t="231543" x="7112000" y="2635250"/>
          <p14:tracePt t="231559" x="7105650" y="2641600"/>
          <p14:tracePt t="231576" x="7092950" y="2654300"/>
          <p14:tracePt t="231593" x="7086600" y="2705100"/>
          <p14:tracePt t="231609" x="7067550" y="2781300"/>
          <p14:tracePt t="231626" x="7061200" y="2851150"/>
          <p14:tracePt t="231643" x="7061200" y="2914650"/>
          <p14:tracePt t="231659" x="7061200" y="2965450"/>
          <p14:tracePt t="231676" x="7061200" y="2997200"/>
          <p14:tracePt t="231693" x="7061200" y="3041650"/>
          <p14:tracePt t="231709" x="7067550" y="3098800"/>
          <p14:tracePt t="231712" x="7073900" y="3117850"/>
          <p14:tracePt t="231726" x="7086600" y="3187700"/>
          <p14:tracePt t="231743" x="7099300" y="3251200"/>
          <p14:tracePt t="231759" x="7112000" y="3295650"/>
          <p14:tracePt t="231776" x="7137400" y="3333750"/>
          <p14:tracePt t="231793" x="7156450" y="3359150"/>
          <p14:tracePt t="231809" x="7162800" y="3378200"/>
          <p14:tracePt t="231826" x="7169150" y="3384550"/>
          <p14:tracePt t="231843" x="7175500" y="3384550"/>
          <p14:tracePt t="231859" x="7175500" y="3390900"/>
          <p14:tracePt t="231876" x="7188200" y="3397250"/>
          <p14:tracePt t="231893" x="7194550" y="3397250"/>
          <p14:tracePt t="231909" x="7226300" y="3409950"/>
          <p14:tracePt t="231911" x="7239000" y="3416300"/>
          <p14:tracePt t="231926" x="7283450" y="3429000"/>
          <p14:tracePt t="231942" x="7340600" y="3441700"/>
          <p14:tracePt t="231959" x="7423150" y="3454400"/>
          <p14:tracePt t="231976" x="7550150" y="3479800"/>
          <p14:tracePt t="231993" x="7683500" y="3505200"/>
          <p14:tracePt t="232009" x="7816850" y="3505200"/>
          <p14:tracePt t="232026" x="8001000" y="3505200"/>
          <p14:tracePt t="232043" x="8229600" y="3505200"/>
          <p14:tracePt t="232059" x="8515350" y="3505200"/>
          <p14:tracePt t="232076" x="8820150" y="3505200"/>
          <p14:tracePt t="232092" x="9112250" y="3492500"/>
          <p14:tracePt t="232109" x="9328150" y="3473450"/>
          <p14:tracePt t="232111" x="9398000" y="3473450"/>
          <p14:tracePt t="232126" x="9537700" y="3473450"/>
          <p14:tracePt t="232142" x="9664700" y="3473450"/>
          <p14:tracePt t="232159" x="9759950" y="3473450"/>
          <p14:tracePt t="232176" x="9848850" y="3473450"/>
          <p14:tracePt t="232193" x="9925050" y="3473450"/>
          <p14:tracePt t="232209" x="10001250" y="3473450"/>
          <p14:tracePt t="232226" x="10064750" y="3473450"/>
          <p14:tracePt t="232242" x="10153650" y="3473450"/>
          <p14:tracePt t="232260" x="10229850" y="3467100"/>
          <p14:tracePt t="232276" x="10280650" y="3460750"/>
          <p14:tracePt t="232279" x="10299700" y="3454400"/>
          <p14:tracePt t="232293" x="10318750" y="3454400"/>
          <p14:tracePt t="232310" x="10369550" y="3454400"/>
          <p14:tracePt t="232327" x="10445750" y="3454400"/>
          <p14:tracePt t="232343" x="10496550" y="3454400"/>
          <p14:tracePt t="232359" x="10534650" y="3454400"/>
          <p14:tracePt t="232376" x="10566400" y="3454400"/>
          <p14:tracePt t="232393" x="10585450" y="3454400"/>
          <p14:tracePt t="232409" x="10604500" y="3448050"/>
          <p14:tracePt t="232426" x="10617200" y="3441700"/>
          <p14:tracePt t="232442" x="10642600" y="3435350"/>
          <p14:tracePt t="232459" x="10680700" y="3422650"/>
          <p14:tracePt t="232476" x="10725150" y="3397250"/>
          <p14:tracePt t="232492" x="10769600" y="3365500"/>
          <p14:tracePt t="232496" x="10788650" y="3346450"/>
          <p14:tracePt t="232509" x="10801350" y="3327400"/>
          <p14:tracePt t="232526" x="10833100" y="3282950"/>
          <p14:tracePt t="232543" x="10845800" y="3257550"/>
          <p14:tracePt t="232559" x="10852150" y="3238500"/>
          <p14:tracePt t="232576" x="10858500" y="3219450"/>
          <p14:tracePt t="232592" x="10871200" y="3194050"/>
          <p14:tracePt t="232609" x="10877550" y="3181350"/>
          <p14:tracePt t="232626" x="10883900" y="3162300"/>
          <p14:tracePt t="232643" x="10883900" y="3143250"/>
          <p14:tracePt t="232659" x="10883900" y="3130550"/>
          <p14:tracePt t="232676" x="10883900" y="3124200"/>
          <p14:tracePt t="232692" x="10883900" y="3111500"/>
          <p14:tracePt t="232695" x="10883900" y="3105150"/>
          <p14:tracePt t="232709" x="10890250" y="3098800"/>
          <p14:tracePt t="232726" x="10896600" y="3079750"/>
          <p14:tracePt t="232743" x="10896600" y="3067050"/>
          <p14:tracePt t="232759" x="10902950" y="3054350"/>
          <p14:tracePt t="232776" x="10902950" y="3048000"/>
          <p14:tracePt t="232792" x="10902950" y="3035300"/>
          <p14:tracePt t="232809" x="10909300" y="3028950"/>
          <p14:tracePt t="232826" x="10909300" y="3016250"/>
          <p14:tracePt t="232842" x="10909300" y="3009900"/>
          <p14:tracePt t="232860" x="10909300" y="3003550"/>
          <p14:tracePt t="232876" x="10909300" y="2990850"/>
          <p14:tracePt t="232897" x="10909300" y="2984500"/>
          <p14:tracePt t="232937" x="10909300" y="2978150"/>
          <p14:tracePt t="232945" x="10902950" y="2971800"/>
          <p14:tracePt t="232968" x="10902950" y="2965450"/>
          <p14:tracePt t="232983" x="10896600" y="2965450"/>
          <p14:tracePt t="232992" x="10883900" y="2965450"/>
          <p14:tracePt t="233009" x="10858500" y="2965450"/>
          <p14:tracePt t="233025" x="10801350" y="2965450"/>
          <p14:tracePt t="233042" x="10718800" y="2965450"/>
          <p14:tracePt t="233059" x="10591800" y="2965450"/>
          <p14:tracePt t="233075" x="10414000" y="2965450"/>
          <p14:tracePt t="233092" x="10210800" y="2965450"/>
          <p14:tracePt t="233109" x="9982200" y="2965450"/>
          <p14:tracePt t="233126" x="9772650" y="2965450"/>
          <p14:tracePt t="233128" x="9664700" y="2965450"/>
          <p14:tracePt t="233143" x="9474200" y="2965450"/>
          <p14:tracePt t="233159" x="9296400" y="2965450"/>
          <p14:tracePt t="233176" x="9131300" y="2965450"/>
          <p14:tracePt t="233192" x="8978900" y="2965450"/>
          <p14:tracePt t="233209" x="8813800" y="2965450"/>
          <p14:tracePt t="233226" x="8642350" y="2959100"/>
          <p14:tracePt t="233242" x="8470900" y="2959100"/>
          <p14:tracePt t="233259" x="8324850" y="2959100"/>
          <p14:tracePt t="233275" x="8216900" y="2959100"/>
          <p14:tracePt t="233292" x="8140700" y="2959100"/>
          <p14:tracePt t="233295" x="8102600" y="2959100"/>
          <p14:tracePt t="233309" x="8064500" y="2959100"/>
          <p14:tracePt t="233325" x="7969250" y="2959100"/>
          <p14:tracePt t="233342" x="7810500" y="2959100"/>
          <p14:tracePt t="233358" x="7734300" y="2959100"/>
          <p14:tracePt t="233375" x="7696200" y="2959100"/>
          <p14:tracePt t="233392" x="7664450" y="2959100"/>
          <p14:tracePt t="233409" x="7658100" y="2965450"/>
          <p14:tracePt t="233426" x="7645400" y="2971800"/>
          <p14:tracePt t="233442" x="7632700" y="2978150"/>
          <p14:tracePt t="233459" x="7600950" y="3003550"/>
          <p14:tracePt t="233476" x="7575550" y="3035300"/>
          <p14:tracePt t="233492" x="7556500" y="3073400"/>
          <p14:tracePt t="233495" x="7543800" y="3092450"/>
          <p14:tracePt t="233509" x="7537450" y="3111500"/>
          <p14:tracePt t="233526" x="7518400" y="3162300"/>
          <p14:tracePt t="233543" x="7518400" y="3187700"/>
          <p14:tracePt t="233559" x="7518400" y="3206750"/>
          <p14:tracePt t="233575" x="7518400" y="3225800"/>
          <p14:tracePt t="233592" x="7518400" y="3244850"/>
          <p14:tracePt t="233609" x="7518400" y="3251200"/>
          <p14:tracePt t="233626" x="7518400" y="3263900"/>
          <p14:tracePt t="233642" x="7524750" y="3282950"/>
          <p14:tracePt t="233659" x="7543800" y="3308350"/>
          <p14:tracePt t="233675" x="7588250" y="3333750"/>
          <p14:tracePt t="233692" x="7683500" y="3371850"/>
          <p14:tracePt t="233709" x="7791450" y="3390900"/>
          <p14:tracePt t="233711" x="7848600" y="3403600"/>
          <p14:tracePt t="233725" x="7893050" y="3409950"/>
          <p14:tracePt t="233743" x="7969250" y="3409950"/>
          <p14:tracePt t="233759" x="7994650" y="3409950"/>
          <p14:tracePt t="233775" x="8020050" y="3409950"/>
          <p14:tracePt t="233792" x="8051800" y="3409950"/>
          <p14:tracePt t="233809" x="8083550" y="3409950"/>
          <p14:tracePt t="233825" x="8121650" y="3409950"/>
          <p14:tracePt t="233842" x="8134350" y="3409950"/>
          <p14:tracePt t="233859" x="8140700" y="3409950"/>
          <p14:tracePt t="234087" x="0" y="0"/>
        </p14:tracePtLst>
        <p14:tracePtLst>
          <p14:tracePt t="235922" x="1644650" y="4895850"/>
          <p14:tracePt t="236009" x="1638300" y="4895850"/>
          <p14:tracePt t="236024" x="1644650" y="4902200"/>
          <p14:tracePt t="236033" x="1663700" y="4908550"/>
          <p14:tracePt t="236042" x="1689100" y="4914900"/>
          <p14:tracePt t="236058" x="1765300" y="4927600"/>
          <p14:tracePt t="236075" x="1892300" y="4940300"/>
          <p14:tracePt t="236091" x="2082800" y="4940300"/>
          <p14:tracePt t="236108" x="2311400" y="4940300"/>
          <p14:tracePt t="236124" x="2533650" y="4940300"/>
          <p14:tracePt t="236141" x="2724150" y="4940300"/>
          <p14:tracePt t="236158" x="2895600" y="4940300"/>
          <p14:tracePt t="236175" x="2978150" y="4940300"/>
          <p14:tracePt t="236192" x="3098800" y="4940300"/>
          <p14:tracePt t="236208" x="3263900" y="4940300"/>
          <p14:tracePt t="236224" x="3473450" y="4940300"/>
          <p14:tracePt t="236241" x="3676650" y="4953000"/>
          <p14:tracePt t="236258" x="3746500" y="4965700"/>
          <p14:tracePt t="236274" x="3771900" y="4965700"/>
          <p14:tracePt t="236291" x="3778250" y="4965700"/>
          <p14:tracePt t="236325" x="3784600" y="4965700"/>
          <p14:tracePt t="236341" x="3790950" y="4965700"/>
          <p14:tracePt t="236358" x="3803650" y="4965700"/>
          <p14:tracePt t="236617" x="3810000" y="4965700"/>
          <p14:tracePt t="236633" x="3816350" y="4965700"/>
          <p14:tracePt t="236649" x="3822700" y="4965700"/>
          <p14:tracePt t="236657" x="3835400" y="4965700"/>
          <p14:tracePt t="236664" x="3848100" y="4965700"/>
          <p14:tracePt t="236675" x="3867150" y="4965700"/>
          <p14:tracePt t="236691" x="3905250" y="4965700"/>
          <p14:tracePt t="236708" x="3937000" y="4965700"/>
          <p14:tracePt t="236711" x="3943350" y="4965700"/>
          <p14:tracePt t="236724" x="3949700" y="4965700"/>
          <p14:tracePt t="236741" x="3956050" y="4965700"/>
          <p14:tracePt t="236920" x="0" y="0"/>
        </p14:tracePtLst>
        <p14:tracePtLst>
          <p14:tracePt t="237657" x="1790700" y="4889500"/>
          <p14:tracePt t="237753" x="1797050" y="4889500"/>
          <p14:tracePt t="237761" x="1816100" y="4889500"/>
          <p14:tracePt t="237775" x="1930400" y="4889500"/>
          <p14:tracePt t="237791" x="2133600" y="4889500"/>
          <p14:tracePt t="237807" x="2374900" y="4889500"/>
          <p14:tracePt t="237824" x="2609850" y="4889500"/>
          <p14:tracePt t="237841" x="2819400" y="4889500"/>
          <p14:tracePt t="237857" x="3035300" y="4889500"/>
          <p14:tracePt t="237874" x="3295650" y="4889500"/>
          <p14:tracePt t="237891" x="3505200" y="4889500"/>
          <p14:tracePt t="237908" x="3651250" y="4889500"/>
          <p14:tracePt t="237924" x="3721100" y="4889500"/>
          <p14:tracePt t="237928" x="3733800" y="4889500"/>
          <p14:tracePt t="237941" x="3740150" y="4889500"/>
          <p14:tracePt t="237957" x="3746500" y="4889500"/>
          <p14:tracePt t="238033" x="3752850" y="4889500"/>
          <p14:tracePt t="238049" x="3759200" y="4889500"/>
          <p14:tracePt t="238065" x="3765550" y="4889500"/>
          <p14:tracePt t="238239" x="0" y="0"/>
        </p14:tracePtLst>
        <p14:tracePtLst>
          <p14:tracePt t="238777" x="2705100" y="4889500"/>
          <p14:tracePt t="238882" x="2717800" y="4889500"/>
          <p14:tracePt t="238890" x="2743200" y="4889500"/>
          <p14:tracePt t="238897" x="2781300" y="4889500"/>
          <p14:tracePt t="238908" x="2857500" y="4889500"/>
          <p14:tracePt t="238924" x="3079750" y="4889500"/>
          <p14:tracePt t="238929" x="3270250" y="4889500"/>
          <p14:tracePt t="238941" x="3511550" y="4889500"/>
          <p14:tracePt t="238957" x="3987800" y="4895850"/>
          <p14:tracePt t="238975" x="4324350" y="4933950"/>
          <p14:tracePt t="238992" x="4349750" y="4933950"/>
          <p14:tracePt t="239007" x="4356100" y="4933950"/>
          <p14:tracePt t="239263" x="0" y="0"/>
        </p14:tracePtLst>
        <p14:tracePtLst>
          <p14:tracePt t="240066" x="2819400" y="4546600"/>
          <p14:tracePt t="240161" x="2813050" y="4546600"/>
          <p14:tracePt t="240168" x="2806700" y="4546600"/>
          <p14:tracePt t="240265" x="2800350" y="4546600"/>
          <p14:tracePt t="240272" x="2794000" y="4546600"/>
          <p14:tracePt t="240281" x="2787650" y="4552950"/>
          <p14:tracePt t="240296" x="2781300" y="4565650"/>
          <p14:tracePt t="240307" x="2781300" y="4572000"/>
          <p14:tracePt t="240324" x="2774950" y="4591050"/>
          <p14:tracePt t="240340" x="2774950" y="4603750"/>
          <p14:tracePt t="240344" x="2774950" y="4616450"/>
          <p14:tracePt t="240357" x="2774950" y="4622800"/>
          <p14:tracePt t="240374" x="2774950" y="4641850"/>
          <p14:tracePt t="240391" x="2774950" y="4673600"/>
          <p14:tracePt t="240407" x="2774950" y="4718050"/>
          <p14:tracePt t="240423" x="2794000" y="4768850"/>
          <p14:tracePt t="240440" x="2813050" y="4813300"/>
          <p14:tracePt t="240457" x="2838450" y="4845050"/>
          <p14:tracePt t="240474" x="2870200" y="4876800"/>
          <p14:tracePt t="240491" x="2876550" y="4889500"/>
          <p14:tracePt t="240507" x="2895600" y="4902200"/>
          <p14:tracePt t="240511" x="2901950" y="4908550"/>
          <p14:tracePt t="240523" x="2914650" y="4914900"/>
          <p14:tracePt t="240540" x="2946400" y="4927600"/>
          <p14:tracePt t="240544" x="2965450" y="4933950"/>
          <p14:tracePt t="240557" x="2997200" y="4946650"/>
          <p14:tracePt t="240573" x="3041650" y="4959350"/>
          <p14:tracePt t="240590" x="3111500" y="4978400"/>
          <p14:tracePt t="240607" x="3136900" y="4978400"/>
          <p14:tracePt t="240623" x="3168650" y="4978400"/>
          <p14:tracePt t="240640" x="3225800" y="4978400"/>
          <p14:tracePt t="240656" x="3289300" y="4978400"/>
          <p14:tracePt t="240673" x="3359150" y="4972050"/>
          <p14:tracePt t="240690" x="3371850" y="4965700"/>
          <p14:tracePt t="240706" x="3384550" y="4959350"/>
          <p14:tracePt t="240723" x="3397250" y="4940300"/>
          <p14:tracePt t="240740" x="3397250" y="4927600"/>
          <p14:tracePt t="240756" x="3397250" y="4908550"/>
          <p14:tracePt t="240773" x="3397250" y="4889500"/>
          <p14:tracePt t="240790" x="3403600" y="4876800"/>
          <p14:tracePt t="240791" x="3403600" y="4864100"/>
          <p14:tracePt t="240806" x="3403600" y="4826000"/>
          <p14:tracePt t="240823" x="3390900" y="4787900"/>
          <p14:tracePt t="240839" x="3384550" y="4756150"/>
          <p14:tracePt t="240856" x="3384550" y="4743450"/>
          <p14:tracePt t="240873" x="3378200" y="4711700"/>
          <p14:tracePt t="240889" x="3365500" y="4679950"/>
          <p14:tracePt t="240906" x="3352800" y="4648200"/>
          <p14:tracePt t="240923" x="3333750" y="4616450"/>
          <p14:tracePt t="240939" x="3314700" y="4584700"/>
          <p14:tracePt t="240956" x="3276600" y="4565650"/>
          <p14:tracePt t="240973" x="3244850" y="4546600"/>
          <p14:tracePt t="240975" x="3219450" y="4540250"/>
          <p14:tracePt t="240989" x="3194050" y="4533900"/>
          <p14:tracePt t="241006" x="3143250" y="4521200"/>
          <p14:tracePt t="241023" x="3105150" y="4521200"/>
          <p14:tracePt t="241039" x="3067050" y="4521200"/>
          <p14:tracePt t="241056" x="3028950" y="4521200"/>
          <p14:tracePt t="241073" x="2984500" y="4527550"/>
          <p14:tracePt t="241089" x="2959100" y="4533900"/>
          <p14:tracePt t="241106" x="2933700" y="4540250"/>
          <p14:tracePt t="241123" x="2921000" y="4546600"/>
          <p14:tracePt t="241139" x="2895600" y="4559300"/>
          <p14:tracePt t="241156" x="2870200" y="4572000"/>
          <p14:tracePt t="241173" x="2857500" y="4578350"/>
          <p14:tracePt t="241189" x="2832100" y="4597400"/>
          <p14:tracePt t="241191" x="2825750" y="4610100"/>
          <p14:tracePt t="241206" x="2800350" y="4622800"/>
          <p14:tracePt t="241222" x="2794000" y="4641850"/>
          <p14:tracePt t="241239" x="2781300" y="4654550"/>
          <p14:tracePt t="241256" x="2774950" y="4660900"/>
          <p14:tracePt t="241273" x="2774950" y="4679950"/>
          <p14:tracePt t="241290" x="2774950" y="4699000"/>
          <p14:tracePt t="241306" x="2774950" y="4724400"/>
          <p14:tracePt t="241323" x="2774950" y="4756150"/>
          <p14:tracePt t="241340" x="2787650" y="4781550"/>
          <p14:tracePt t="241343" x="2794000" y="4794250"/>
          <p14:tracePt t="241357" x="2800350" y="4800600"/>
          <p14:tracePt t="241373" x="2813050" y="4826000"/>
          <p14:tracePt t="241390" x="2838450" y="4845050"/>
          <p14:tracePt t="241393" x="2844800" y="4845050"/>
          <p14:tracePt t="241407" x="2870200" y="4864100"/>
          <p14:tracePt t="241423" x="2914650" y="4883150"/>
          <p14:tracePt t="241440" x="2984500" y="4895850"/>
          <p14:tracePt t="241456" x="3073400" y="4908550"/>
          <p14:tracePt t="241473" x="3124200" y="4908550"/>
          <p14:tracePt t="241490" x="3181350" y="4908550"/>
          <p14:tracePt t="241507" x="3213100" y="4908550"/>
          <p14:tracePt t="241523" x="3225800" y="4908550"/>
          <p14:tracePt t="241540" x="3238500" y="4908550"/>
          <p14:tracePt t="241556" x="3251200" y="4908550"/>
          <p14:tracePt t="241573" x="3257550" y="4902200"/>
          <p14:tracePt t="241590" x="3263900" y="4895850"/>
          <p14:tracePt t="241607" x="3289300" y="4870450"/>
          <p14:tracePt t="241623" x="3295650" y="4851400"/>
          <p14:tracePt t="241640" x="3302000" y="4838700"/>
          <p14:tracePt t="241656" x="3308350" y="4806950"/>
          <p14:tracePt t="241673" x="3321050" y="4781550"/>
          <p14:tracePt t="241690" x="3321050" y="4762500"/>
          <p14:tracePt t="241706" x="3327400" y="4730750"/>
          <p14:tracePt t="241723" x="3333750" y="4711700"/>
          <p14:tracePt t="241739" x="3333750" y="4705350"/>
          <p14:tracePt t="241756" x="3333750" y="4699000"/>
          <p14:tracePt t="241927" x="0" y="0"/>
        </p14:tracePtLst>
        <p14:tracePtLst>
          <p14:tracePt t="242377" x="1841500" y="4895850"/>
          <p14:tracePt t="242432" x="1835150" y="4895850"/>
          <p14:tracePt t="242561" x="1866900" y="4895850"/>
          <p14:tracePt t="242570" x="1924050" y="4895850"/>
          <p14:tracePt t="242577" x="1987550" y="4895850"/>
          <p14:tracePt t="242589" x="2063750" y="4895850"/>
          <p14:tracePt t="242607" x="2292350" y="4895850"/>
          <p14:tracePt t="242623" x="2432050" y="4895850"/>
          <p14:tracePt t="242640" x="2559050" y="4895850"/>
          <p14:tracePt t="242656" x="2736850" y="4895850"/>
          <p14:tracePt t="242673" x="2978150" y="4895850"/>
          <p14:tracePt t="242689" x="3225800" y="4927600"/>
          <p14:tracePt t="242706" x="3371850" y="4940300"/>
          <p14:tracePt t="242723" x="3441700" y="4953000"/>
          <p14:tracePt t="242729" x="3448050" y="4953000"/>
          <p14:tracePt t="242739" x="3454400" y="4953000"/>
          <p14:tracePt t="242756" x="3467100" y="4953000"/>
          <p14:tracePt t="242773" x="3473450" y="4953000"/>
          <p14:tracePt t="242775" x="3486150" y="4953000"/>
          <p14:tracePt t="242789" x="3492500" y="4953000"/>
          <p14:tracePt t="242806" x="3517900" y="4953000"/>
          <p14:tracePt t="242823" x="3536950" y="4953000"/>
          <p14:tracePt t="242839" x="3562350" y="4953000"/>
          <p14:tracePt t="242856" x="3581400" y="4959350"/>
          <p14:tracePt t="242872" x="3594100" y="4959350"/>
          <p14:tracePt t="242906" x="3606800" y="4965700"/>
          <p14:tracePt t="242922" x="3632200" y="4972050"/>
          <p14:tracePt t="242939" x="3676650" y="4984750"/>
          <p14:tracePt t="242956" x="3759200" y="4997450"/>
          <p14:tracePt t="242960" x="3790950" y="5003800"/>
          <p14:tracePt t="242972" x="3829050" y="5010150"/>
          <p14:tracePt t="242989" x="3879850" y="5016500"/>
          <p14:tracePt t="243006" x="3930650" y="5016500"/>
          <p14:tracePt t="243023" x="3943350" y="5016500"/>
          <p14:tracePt t="243039" x="3949700" y="5016500"/>
          <p14:tracePt t="243895" x="0" y="0"/>
        </p14:tracePtLst>
        <p14:tracePtLst>
          <p14:tracePt t="244931" x="2844800" y="4451350"/>
          <p14:tracePt t="244938" x="2838450" y="4464050"/>
          <p14:tracePt t="244955" x="2825750" y="4502150"/>
          <p14:tracePt t="244972" x="2806700" y="4552950"/>
          <p14:tracePt t="244976" x="2794000" y="4565650"/>
          <p14:tracePt t="244989" x="2787650" y="4584700"/>
          <p14:tracePt t="245005" x="2781300" y="4610100"/>
          <p14:tracePt t="245023" x="2774950" y="4654550"/>
          <p14:tracePt t="245039" x="2774950" y="4692650"/>
          <p14:tracePt t="245055" x="2774950" y="4718050"/>
          <p14:tracePt t="245072" x="2774950" y="4737100"/>
          <p14:tracePt t="245088" x="2774950" y="4756150"/>
          <p14:tracePt t="245105" x="2774950" y="4775200"/>
          <p14:tracePt t="245122" x="2774950" y="4787900"/>
          <p14:tracePt t="245139" x="2781300" y="4813300"/>
          <p14:tracePt t="245155" x="2794000" y="4838700"/>
          <p14:tracePt t="245161" x="2800350" y="4845050"/>
          <p14:tracePt t="245172" x="2813050" y="4857750"/>
          <p14:tracePt t="245189" x="2851150" y="4895850"/>
          <p14:tracePt t="245205" x="2901950" y="4927600"/>
          <p14:tracePt t="245207" x="2927350" y="4946650"/>
          <p14:tracePt t="245221" x="2965450" y="4965700"/>
          <p14:tracePt t="245238" x="3073400" y="4991100"/>
          <p14:tracePt t="245254" x="3136900" y="5003800"/>
          <p14:tracePt t="245271" x="3181350" y="5010150"/>
          <p14:tracePt t="245288" x="3225800" y="5010150"/>
          <p14:tracePt t="245305" x="3263900" y="5010150"/>
          <p14:tracePt t="245321" x="3302000" y="5003800"/>
          <p14:tracePt t="245338" x="3333750" y="4984750"/>
          <p14:tracePt t="245355" x="3365500" y="4946650"/>
          <p14:tracePt t="245371" x="3371850" y="4921250"/>
          <p14:tracePt t="245388" x="3384550" y="4895850"/>
          <p14:tracePt t="245405" x="3397250" y="4864100"/>
          <p14:tracePt t="245421" x="3409950" y="4826000"/>
          <p14:tracePt t="245423" x="3409950" y="4806950"/>
          <p14:tracePt t="245438" x="3422650" y="4768850"/>
          <p14:tracePt t="245454" x="3429000" y="4730750"/>
          <p14:tracePt t="245471" x="3435350" y="4699000"/>
          <p14:tracePt t="245488" x="3435350" y="4679950"/>
          <p14:tracePt t="245505" x="3435350" y="4654550"/>
          <p14:tracePt t="245522" x="3435350" y="4648200"/>
          <p14:tracePt t="245538" x="3435350" y="4635500"/>
          <p14:tracePt t="245555" x="3435350" y="4622800"/>
          <p14:tracePt t="245572" x="3435350" y="4591050"/>
          <p14:tracePt t="245588" x="3429000" y="4578350"/>
          <p14:tracePt t="245605" x="3409950" y="4559300"/>
          <p14:tracePt t="245608" x="3397250" y="4546600"/>
          <p14:tracePt t="245622" x="3371850" y="4533900"/>
          <p14:tracePt t="245639" x="3219450" y="4483100"/>
          <p14:tracePt t="245655" x="3130550" y="4457700"/>
          <p14:tracePt t="245672" x="3073400" y="4445000"/>
          <p14:tracePt t="245688" x="3028950" y="4445000"/>
          <p14:tracePt t="245705" x="3003550" y="4445000"/>
          <p14:tracePt t="245721" x="2971800" y="4445000"/>
          <p14:tracePt t="245738" x="2933700" y="4464050"/>
          <p14:tracePt t="245755" x="2901950" y="4489450"/>
          <p14:tracePt t="245772" x="2863850" y="4514850"/>
          <p14:tracePt t="245788" x="2838450" y="4533900"/>
          <p14:tracePt t="245791" x="2832100" y="4552950"/>
          <p14:tracePt t="245805" x="2825750" y="4572000"/>
          <p14:tracePt t="245821" x="2806700" y="4597400"/>
          <p14:tracePt t="245839" x="2794000" y="4641850"/>
          <p14:tracePt t="245855" x="2787650" y="4673600"/>
          <p14:tracePt t="245872" x="2787650" y="4699000"/>
          <p14:tracePt t="245888" x="2787650" y="4730750"/>
          <p14:tracePt t="245905" x="2787650" y="4762500"/>
          <p14:tracePt t="245921" x="2794000" y="4787900"/>
          <p14:tracePt t="245938" x="2806700" y="4806950"/>
          <p14:tracePt t="245955" x="2813050" y="4832350"/>
          <p14:tracePt t="245972" x="2832100" y="4845050"/>
          <p14:tracePt t="245988" x="2857500" y="4870450"/>
          <p14:tracePt t="245991" x="2882900" y="4889500"/>
          <p14:tracePt t="246005" x="2921000" y="4902200"/>
          <p14:tracePt t="246021" x="3022600" y="4940300"/>
          <p14:tracePt t="246039" x="3155950" y="4972050"/>
          <p14:tracePt t="246055" x="3187700" y="4972050"/>
          <p14:tracePt t="246071" x="3194050" y="4972050"/>
          <p14:tracePt t="246088" x="3200400" y="4972050"/>
          <p14:tracePt t="246121" x="3206750" y="4972050"/>
          <p14:tracePt t="246279" x="0" y="0"/>
        </p14:tracePtLst>
        <p14:tracePtLst>
          <p14:tracePt t="246993" x="2660650" y="4927600"/>
          <p14:tracePt t="247072" x="2673350" y="4927600"/>
          <p14:tracePt t="247089" x="2686050" y="4927600"/>
          <p14:tracePt t="247097" x="2698750" y="4927600"/>
          <p14:tracePt t="247105" x="2717800" y="4927600"/>
          <p14:tracePt t="247121" x="2781300" y="4927600"/>
          <p14:tracePt t="247138" x="2901950" y="4927600"/>
          <p14:tracePt t="247154" x="3067050" y="4927600"/>
          <p14:tracePt t="247171" x="3302000" y="4927600"/>
          <p14:tracePt t="247188" x="3543300" y="4927600"/>
          <p14:tracePt t="247192" x="3638550" y="4927600"/>
          <p14:tracePt t="247204" x="3708400" y="4927600"/>
          <p14:tracePt t="247221" x="3778250" y="4927600"/>
          <p14:tracePt t="247238" x="3803650" y="4927600"/>
          <p14:tracePt t="247240" x="3810000" y="4927600"/>
          <p14:tracePt t="247255" x="3822700" y="4927600"/>
          <p14:tracePt t="247271" x="3848100" y="4927600"/>
          <p14:tracePt t="247287" x="3892550" y="4927600"/>
          <p14:tracePt t="247304" x="3917950" y="4927600"/>
          <p14:tracePt t="247321" x="3930650" y="4927600"/>
          <p14:tracePt t="247354" x="3937000" y="4927600"/>
          <p14:tracePt t="247371" x="3943350" y="4927600"/>
          <p14:tracePt t="247388" x="3962400" y="4927600"/>
          <p14:tracePt t="247404" x="3981450" y="4927600"/>
          <p14:tracePt t="247408" x="3987800" y="4927600"/>
          <p14:tracePt t="247421" x="4000500" y="4927600"/>
          <p14:tracePt t="247437" x="4006850" y="4927600"/>
          <p14:tracePt t="247751" x="0" y="0"/>
        </p14:tracePtLst>
        <p14:tracePtLst>
          <p14:tracePt t="248345" x="1746250" y="4902200"/>
          <p14:tracePt t="248440" x="1765300" y="4902200"/>
          <p14:tracePt t="248448" x="1797050" y="4902200"/>
          <p14:tracePt t="248455" x="1854200" y="4902200"/>
          <p14:tracePt t="248470" x="2032000" y="4902200"/>
          <p14:tracePt t="248487" x="2292350" y="4902200"/>
          <p14:tracePt t="248504" x="2571750" y="4902200"/>
          <p14:tracePt t="248520" x="2794000" y="4902200"/>
          <p14:tracePt t="248537" x="2971800" y="4902200"/>
          <p14:tracePt t="248554" x="3124200" y="4902200"/>
          <p14:tracePt t="248570" x="3257550" y="4902200"/>
          <p14:tracePt t="248587" x="3467100" y="4902200"/>
          <p14:tracePt t="248604" x="3752850" y="4902200"/>
          <p14:tracePt t="248620" x="4076700" y="4902200"/>
          <p14:tracePt t="248637" x="4311650" y="4902200"/>
          <p14:tracePt t="248639" x="4387850" y="4902200"/>
          <p14:tracePt t="248653" x="4438650" y="4902200"/>
          <p14:tracePt t="248671" x="4470400" y="4902200"/>
          <p14:tracePt t="249808" x="4476750" y="4902200"/>
          <p14:tracePt t="249895" x="0" y="0"/>
        </p14:tracePtLst>
        <p14:tracePtLst>
          <p14:tracePt t="250521" x="1924050" y="4876800"/>
          <p14:tracePt t="250608" x="1955800" y="4876800"/>
          <p14:tracePt t="250617" x="2012950" y="4876800"/>
          <p14:tracePt t="250624" x="2089150" y="4876800"/>
          <p14:tracePt t="250637" x="2178050" y="4876800"/>
          <p14:tracePt t="250653" x="2425700" y="4876800"/>
          <p14:tracePt t="250670" x="2838450" y="4908550"/>
          <p14:tracePt t="250687" x="3060700" y="4908550"/>
          <p14:tracePt t="250703" x="3302000" y="4908550"/>
          <p14:tracePt t="250720" x="3568700" y="4908550"/>
          <p14:tracePt t="250737" x="3784600" y="4908550"/>
          <p14:tracePt t="250753" x="3962400" y="4908550"/>
          <p14:tracePt t="250770" x="4095750" y="4908550"/>
          <p14:tracePt t="250787" x="4146550" y="4908550"/>
          <p14:tracePt t="250803" x="4165600" y="4908550"/>
          <p14:tracePt t="251111" x="0" y="0"/>
        </p14:tracePtLst>
        <p14:tracePtLst>
          <p14:tracePt t="251689" x="1682750" y="4914900"/>
          <p14:tracePt t="251769" x="1695450" y="4914900"/>
          <p14:tracePt t="251776" x="1708150" y="4914900"/>
          <p14:tracePt t="251786" x="1739900" y="4914900"/>
          <p14:tracePt t="251803" x="1879600" y="4914900"/>
          <p14:tracePt t="251820" x="2159000" y="4914900"/>
          <p14:tracePt t="251823" x="2298700" y="4940300"/>
          <p14:tracePt t="251836" x="2419350" y="4953000"/>
          <p14:tracePt t="251853" x="2616200" y="4991100"/>
          <p14:tracePt t="251869" x="2755900" y="5016500"/>
          <p14:tracePt t="251872" x="2813050" y="5022850"/>
          <p14:tracePt t="251886" x="2921000" y="5029200"/>
          <p14:tracePt t="251902" x="3117850" y="5029200"/>
          <p14:tracePt t="251919" x="3435350" y="5029200"/>
          <p14:tracePt t="251935" x="3848100" y="5092700"/>
          <p14:tracePt t="251952" x="4089400" y="5130800"/>
          <p14:tracePt t="251969" x="4165600" y="5137150"/>
          <p14:tracePt t="251985" x="4184650" y="5137150"/>
          <p14:tracePt t="252002" x="4191000" y="5137150"/>
          <p14:tracePt t="253230" x="4197350" y="5143500"/>
          <p14:tracePt t="253246" x="4178300" y="5143500"/>
          <p14:tracePt t="253255" x="4133850" y="5137150"/>
          <p14:tracePt t="253255" x="0" y="0"/>
        </p14:tracePtLst>
        <p14:tracePtLst>
          <p14:tracePt t="253785" x="1930400" y="4857750"/>
          <p14:tracePt t="253889" x="1936750" y="4857750"/>
          <p14:tracePt t="253897" x="1949450" y="4857750"/>
          <p14:tracePt t="253905" x="1962150" y="4857750"/>
          <p14:tracePt t="253919" x="2038350" y="4857750"/>
          <p14:tracePt t="253935" x="2209800" y="4857750"/>
          <p14:tracePt t="253952" x="2451100" y="4857750"/>
          <p14:tracePt t="253969" x="2844800" y="4857750"/>
          <p14:tracePt t="253986" x="3232150" y="4857750"/>
          <p14:tracePt t="254002" x="3479800" y="4864100"/>
          <p14:tracePt t="254019" x="3625850" y="4864100"/>
          <p14:tracePt t="254036" x="3752850" y="4864100"/>
          <p14:tracePt t="254041" x="3810000" y="4864100"/>
          <p14:tracePt t="254052" x="3879850" y="4870450"/>
          <p14:tracePt t="254069" x="3981450" y="4883150"/>
          <p14:tracePt t="254086" x="4044950" y="4895850"/>
          <p14:tracePt t="254088" x="4051300" y="4895850"/>
          <p14:tracePt t="254103" x="4070350" y="4895850"/>
          <p14:tracePt t="254176" x="4076700" y="4895850"/>
          <p14:tracePt t="254184" x="4083050" y="4895850"/>
          <p14:tracePt t="254199" x="4089400" y="4895850"/>
          <p14:tracePt t="254207" x="4095750" y="4895850"/>
          <p14:tracePt t="254223" x="4102100" y="4895850"/>
          <p14:tracePt t="254487" x="0" y="0"/>
        </p14:tracePtLst>
        <p14:tracePtLst>
          <p14:tracePt t="255657" x="7886700" y="2768600"/>
          <p14:tracePt t="255664" x="7874000" y="2774950"/>
          <p14:tracePt t="255672" x="7861300" y="2787650"/>
          <p14:tracePt t="255685" x="7848600" y="2794000"/>
          <p14:tracePt t="255702" x="7785100" y="2832100"/>
          <p14:tracePt t="255718" x="7747000" y="2857500"/>
          <p14:tracePt t="255734" x="7727950" y="2895600"/>
          <p14:tracePt t="255751" x="7702550" y="2946400"/>
          <p14:tracePt t="255768" x="7683500" y="3022600"/>
          <p14:tracePt t="255784" x="7670800" y="3111500"/>
          <p14:tracePt t="255801" x="7670800" y="3200400"/>
          <p14:tracePt t="255818" x="7683500" y="3295650"/>
          <p14:tracePt t="255835" x="7708900" y="3378200"/>
          <p14:tracePt t="255839" x="7734300" y="3422650"/>
          <p14:tracePt t="255852" x="7766050" y="3460750"/>
          <p14:tracePt t="255868" x="7854950" y="3562350"/>
          <p14:tracePt t="255871" x="7912100" y="3600450"/>
          <p14:tracePt t="255885" x="7981950" y="3638550"/>
          <p14:tracePt t="255901" x="8134350" y="3714750"/>
          <p14:tracePt t="255919" x="8356600" y="3790950"/>
          <p14:tracePt t="255935" x="8451850" y="3797300"/>
          <p14:tracePt t="255952" x="8534400" y="3790950"/>
          <p14:tracePt t="255968" x="8585200" y="3746500"/>
          <p14:tracePt t="255985" x="8623300" y="3676650"/>
          <p14:tracePt t="256001" x="8636000" y="3575050"/>
          <p14:tracePt t="256018" x="8636000" y="3479800"/>
          <p14:tracePt t="256035" x="8629650" y="3352800"/>
          <p14:tracePt t="256040" x="8623300" y="3295650"/>
          <p14:tracePt t="256051" x="8597900" y="3225800"/>
          <p14:tracePt t="256068" x="8540750" y="3111500"/>
          <p14:tracePt t="256071" x="8509000" y="3054350"/>
          <p14:tracePt t="256085" x="8470900" y="2997200"/>
          <p14:tracePt t="256101" x="8401050" y="2895600"/>
          <p14:tracePt t="256119" x="8280400" y="2774950"/>
          <p14:tracePt t="256135" x="8197850" y="2730500"/>
          <p14:tracePt t="256151" x="8096250" y="2698750"/>
          <p14:tracePt t="256169" x="8007350" y="2686050"/>
          <p14:tracePt t="256185" x="7950200" y="2686050"/>
          <p14:tracePt t="256201" x="7912100" y="2686050"/>
          <p14:tracePt t="256218" x="7867650" y="2686050"/>
          <p14:tracePt t="256235" x="7816850" y="2717800"/>
          <p14:tracePt t="256239" x="7785100" y="2743200"/>
          <p14:tracePt t="256251" x="7759700" y="2781300"/>
          <p14:tracePt t="256268" x="7715250" y="2857500"/>
          <p14:tracePt t="256271" x="7689850" y="2901950"/>
          <p14:tracePt t="256285" x="7664450" y="2940050"/>
          <p14:tracePt t="256302" x="7645400" y="3022600"/>
          <p14:tracePt t="256319" x="7645400" y="3130550"/>
          <p14:tracePt t="256335" x="7689850" y="3213100"/>
          <p14:tracePt t="256351" x="7759700" y="3276600"/>
          <p14:tracePt t="256368" x="7810500" y="3308350"/>
          <p14:tracePt t="256385" x="7861300" y="3321050"/>
          <p14:tracePt t="256401" x="7918450" y="3321050"/>
          <p14:tracePt t="256418" x="8001000" y="3321050"/>
          <p14:tracePt t="256424" x="8051800" y="3302000"/>
          <p14:tracePt t="256435" x="8096250" y="3282950"/>
          <p14:tracePt t="256451" x="8185150" y="3219450"/>
          <p14:tracePt t="256468" x="8223250" y="3155950"/>
          <p14:tracePt t="256471" x="8235950" y="3130550"/>
          <p14:tracePt t="256485" x="8242300" y="3105150"/>
          <p14:tracePt t="256501" x="8248650" y="3060700"/>
          <p14:tracePt t="256517" x="8248650" y="3035300"/>
          <p14:tracePt t="256519" x="8248650" y="3028950"/>
          <p14:tracePt t="256543" x="8248650" y="3022600"/>
          <p14:tracePt t="256551" x="8248650" y="3016250"/>
          <p14:tracePt t="256567" x="8235950" y="3016250"/>
          <p14:tracePt t="256584" x="8197850" y="3009900"/>
          <p14:tracePt t="256600" x="8121650" y="3009900"/>
          <p14:tracePt t="256617" x="8013700" y="3009900"/>
          <p14:tracePt t="256634" x="7931150" y="3009900"/>
          <p14:tracePt t="256650" x="7886700" y="3028950"/>
          <p14:tracePt t="256667" x="7861300" y="3048000"/>
          <p14:tracePt t="256684" x="7854950" y="3073400"/>
          <p14:tracePt t="256700" x="7854950" y="3136900"/>
          <p14:tracePt t="256717" x="7912100" y="3244850"/>
          <p14:tracePt t="256718" x="7956550" y="3302000"/>
          <p14:tracePt t="256734" x="8089900" y="3403600"/>
          <p14:tracePt t="256750" x="8293100" y="3498850"/>
          <p14:tracePt t="256767" x="8502650" y="3530600"/>
          <p14:tracePt t="256784" x="8674100" y="3543300"/>
          <p14:tracePt t="256800" x="8826500" y="3511550"/>
          <p14:tracePt t="256817" x="8902700" y="3460750"/>
          <p14:tracePt t="256834" x="8928100" y="3371850"/>
          <p14:tracePt t="256851" x="8928100" y="3270250"/>
          <p14:tracePt t="256867" x="8915400" y="3149600"/>
          <p14:tracePt t="256884" x="8864600" y="3048000"/>
          <p14:tracePt t="256901" x="8794750" y="2971800"/>
          <p14:tracePt t="256903" x="8750300" y="2940050"/>
          <p14:tracePt t="256917" x="8699500" y="2914650"/>
          <p14:tracePt t="256934" x="8616950" y="2882900"/>
          <p14:tracePt t="256951" x="8585200" y="2876550"/>
          <p14:tracePt t="256967" x="8559800" y="2876550"/>
          <p14:tracePt t="256984" x="8540750" y="2876550"/>
          <p14:tracePt t="257001" x="8496300" y="2876550"/>
          <p14:tracePt t="257017" x="8445500" y="2895600"/>
          <p14:tracePt t="257034" x="8382000" y="2927350"/>
          <p14:tracePt t="257051" x="8318500" y="2971800"/>
          <p14:tracePt t="257067" x="8274050" y="3022600"/>
          <p14:tracePt t="257084" x="8255000" y="3073400"/>
          <p14:tracePt t="257101" x="8242300" y="3124200"/>
          <p14:tracePt t="257104" x="8242300" y="3130550"/>
          <p14:tracePt t="257118" x="8242300" y="3149600"/>
          <p14:tracePt t="257135" x="8248650" y="3194050"/>
          <p14:tracePt t="257151" x="8280400" y="3225800"/>
          <p14:tracePt t="257168" x="8356600" y="3270250"/>
          <p14:tracePt t="257184" x="8477250" y="3308350"/>
          <p14:tracePt t="257201" x="8597900" y="3333750"/>
          <p14:tracePt t="257217" x="8686800" y="3333750"/>
          <p14:tracePt t="257234" x="8750300" y="3308350"/>
          <p14:tracePt t="257251" x="8775700" y="3225800"/>
          <p14:tracePt t="257267" x="8775700" y="3136900"/>
          <p14:tracePt t="257284" x="8769350" y="3041650"/>
          <p14:tracePt t="257301" x="8737600" y="2965450"/>
          <p14:tracePt t="257303" x="8718550" y="2940050"/>
          <p14:tracePt t="257318" x="8699500" y="2921000"/>
          <p14:tracePt t="257334" x="8610600" y="2870200"/>
          <p14:tracePt t="257351" x="8547100" y="2863850"/>
          <p14:tracePt t="257367" x="8426450" y="2863850"/>
          <p14:tracePt t="257384" x="8274050" y="2882900"/>
          <p14:tracePt t="257401" x="8102600" y="2927350"/>
          <p14:tracePt t="257417" x="7969250" y="2978150"/>
          <p14:tracePt t="257434" x="7886700" y="3022600"/>
          <p14:tracePt t="257451" x="7854950" y="3060700"/>
          <p14:tracePt t="257467" x="7842250" y="3086100"/>
          <p14:tracePt t="257484" x="7842250" y="3136900"/>
          <p14:tracePt t="257487" x="7854950" y="3168650"/>
          <p14:tracePt t="257501" x="7880350" y="3194050"/>
          <p14:tracePt t="257517" x="7962900" y="3257550"/>
          <p14:tracePt t="257534" x="8197850" y="3346450"/>
          <p14:tracePt t="257550" x="8369300" y="3371850"/>
          <p14:tracePt t="257567" x="8502650" y="3371850"/>
          <p14:tracePt t="257584" x="8585200" y="3346450"/>
          <p14:tracePt t="257601" x="8610600" y="3295650"/>
          <p14:tracePt t="257617" x="8610600" y="3232150"/>
          <p14:tracePt t="257634" x="8604250" y="3155950"/>
          <p14:tracePt t="257651" x="8566150" y="3079750"/>
          <p14:tracePt t="257668" x="8489950" y="3009900"/>
          <p14:tracePt t="257671" x="8445500" y="2990850"/>
          <p14:tracePt t="257684" x="8401050" y="2971800"/>
          <p14:tracePt t="257701" x="8299450" y="2946400"/>
          <p14:tracePt t="257719" x="8185150" y="2952750"/>
          <p14:tracePt t="257735" x="8128000" y="2978150"/>
          <p14:tracePt t="257751" x="8077200" y="3016250"/>
          <p14:tracePt t="257767" x="8058150" y="3060700"/>
          <p14:tracePt t="257784" x="8058150" y="3092450"/>
          <p14:tracePt t="257800" x="8064500" y="3143250"/>
          <p14:tracePt t="257817" x="8115300" y="3181350"/>
          <p14:tracePt t="257834" x="8216900" y="3225800"/>
          <p14:tracePt t="257850" x="8337550" y="3244850"/>
          <p14:tracePt t="257867" x="8451850" y="3257550"/>
          <p14:tracePt t="257883" x="8547100" y="3232150"/>
          <p14:tracePt t="257900" x="8585200" y="3175000"/>
          <p14:tracePt t="257917" x="8597900" y="3111500"/>
          <p14:tracePt t="257918" x="8591550" y="3067050"/>
          <p14:tracePt t="257933" x="8578850" y="3016250"/>
          <p14:tracePt t="257950" x="8515350" y="2914650"/>
          <p14:tracePt t="257967" x="8426450" y="2857500"/>
          <p14:tracePt t="257983" x="8324850" y="2813050"/>
          <p14:tracePt t="258000" x="8223250" y="2800350"/>
          <p14:tracePt t="258017" x="8128000" y="2800350"/>
          <p14:tracePt t="258033" x="8013700" y="2844800"/>
          <p14:tracePt t="258050" x="7918450" y="2914650"/>
          <p14:tracePt t="258067" x="7829550" y="2997200"/>
          <p14:tracePt t="258083" x="7778750" y="3067050"/>
          <p14:tracePt t="258100" x="7747000" y="3143250"/>
          <p14:tracePt t="258117" x="7740650" y="3194050"/>
          <p14:tracePt t="258133" x="7759700" y="3257550"/>
          <p14:tracePt t="258134" x="7772400" y="3282950"/>
          <p14:tracePt t="258150" x="7835900" y="3346450"/>
          <p14:tracePt t="258167" x="7918450" y="3390900"/>
          <p14:tracePt t="258183" x="8032750" y="3422650"/>
          <p14:tracePt t="258200" x="8153400" y="3429000"/>
          <p14:tracePt t="258217" x="8286750" y="3429000"/>
          <p14:tracePt t="258233" x="8388350" y="3416300"/>
          <p14:tracePt t="258250" x="8432800" y="3384550"/>
          <p14:tracePt t="258267" x="8445500" y="3346450"/>
          <p14:tracePt t="258283" x="8439150" y="3270250"/>
          <p14:tracePt t="258300" x="8394700" y="3181350"/>
          <p14:tracePt t="258317" x="8324850" y="3092450"/>
          <p14:tracePt t="258333" x="8223250" y="3016250"/>
          <p14:tracePt t="258334" x="8166100" y="2997200"/>
          <p14:tracePt t="258350" x="8083550" y="2971800"/>
          <p14:tracePt t="258367" x="8039100" y="2965450"/>
          <p14:tracePt t="258383" x="8032750" y="2965450"/>
          <p14:tracePt t="258400" x="8026400" y="2965450"/>
          <p14:tracePt t="258416" x="8013700" y="2965450"/>
          <p14:tracePt t="258433" x="8013700" y="3003550"/>
          <p14:tracePt t="258450" x="8013700" y="3105150"/>
          <p14:tracePt t="258467" x="8045450" y="3206750"/>
          <p14:tracePt t="258483" x="8108950" y="3314700"/>
          <p14:tracePt t="258500" x="8185150" y="3378200"/>
          <p14:tracePt t="258516" x="8242300" y="3397250"/>
          <p14:tracePt t="258533" x="8299450" y="3397250"/>
          <p14:tracePt t="258534" x="8343900" y="3384550"/>
          <p14:tracePt t="258550" x="8413750" y="3321050"/>
          <p14:tracePt t="258567" x="8464550" y="3213100"/>
          <p14:tracePt t="258584" x="8483600" y="3105150"/>
          <p14:tracePt t="258600" x="8496300" y="3035300"/>
          <p14:tracePt t="258617" x="8496300" y="2990850"/>
          <p14:tracePt t="258634" x="8496300" y="2959100"/>
          <p14:tracePt t="258650" x="8489950" y="2933700"/>
          <p14:tracePt t="258667" x="8477250" y="2927350"/>
          <p14:tracePt t="258700" x="8477250" y="2914650"/>
          <p14:tracePt t="258815" x="0" y="0"/>
        </p14:tracePtLst>
        <p14:tracePtLst>
          <p14:tracePt t="260282" x="1568450" y="4946650"/>
          <p14:tracePt t="260290" x="1574800" y="4946650"/>
          <p14:tracePt t="260300" x="1587500" y="4946650"/>
          <p14:tracePt t="260317" x="1606550" y="4946650"/>
          <p14:tracePt t="260333" x="1651000" y="4946650"/>
          <p14:tracePt t="260335" x="1657350" y="4946650"/>
          <p14:tracePt t="260350" x="1714500" y="4959350"/>
          <p14:tracePt t="260366" x="1778000" y="4978400"/>
          <p14:tracePt t="260383" x="1841500" y="4978400"/>
          <p14:tracePt t="260400" x="1987550" y="4978400"/>
          <p14:tracePt t="260416" x="2235200" y="4978400"/>
          <p14:tracePt t="260433" x="2667000" y="4978400"/>
          <p14:tracePt t="260450" x="3251200" y="4978400"/>
          <p14:tracePt t="260466" x="3810000" y="4978400"/>
          <p14:tracePt t="260483" x="4286250" y="4978400"/>
          <p14:tracePt t="260500" x="4635500" y="4978400"/>
          <p14:tracePt t="260516" x="4845050" y="4978400"/>
          <p14:tracePt t="260533" x="4953000" y="4978400"/>
          <p14:tracePt t="260535" x="4972050" y="4978400"/>
          <p14:tracePt t="260550" x="4984750" y="4978400"/>
          <p14:tracePt t="260566" x="4991100" y="4978400"/>
          <p14:tracePt t="262311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709188" y="1877770"/>
            <a:ext cx="9280648" cy="41371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整数操作时，除数不能为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整数除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ArithmeticException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异常。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浮点数操作上溢至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Infinity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（正无穷和下无穷）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下溢至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（数值绝对值太小而无法表示）。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浮点数除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Infinity(Java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预定义的符号）。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Not a Number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预定义的符号）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46"/>
    </mc:Choice>
    <mc:Fallback xmlns="">
      <p:transition spd="slow" advTm="100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13946" x="1181100" y="2317750"/>
          <p14:tracePt t="14016" x="1358900" y="2317750"/>
          <p14:tracePt t="14032" x="1466850" y="2317750"/>
          <p14:tracePt t="14049" x="1562100" y="2317750"/>
          <p14:tracePt t="14066" x="1638300" y="2317750"/>
          <p14:tracePt t="14082" x="1676400" y="2317750"/>
          <p14:tracePt t="14099" x="1714500" y="2317750"/>
          <p14:tracePt t="14116" x="1752600" y="2317750"/>
          <p14:tracePt t="14133" x="1828800" y="2317750"/>
          <p14:tracePt t="14149" x="1955800" y="2317750"/>
          <p14:tracePt t="14166" x="2114550" y="2317750"/>
          <p14:tracePt t="14168" x="2190750" y="2317750"/>
          <p14:tracePt t="14183" x="2260600" y="2317750"/>
          <p14:tracePt t="14200" x="2451100" y="2317750"/>
          <p14:tracePt t="14216" x="2520950" y="2317750"/>
          <p14:tracePt t="14233" x="2546350" y="2317750"/>
          <p14:tracePt t="14249" x="2559050" y="2317750"/>
          <p14:tracePt t="14266" x="2571750" y="2317750"/>
          <p14:tracePt t="14299" x="2590800" y="2317750"/>
          <p14:tracePt t="14316" x="2597150" y="2317750"/>
          <p14:tracePt t="14333" x="2603500" y="2317750"/>
          <p14:tracePt t="14350" x="2609850" y="2317750"/>
          <p14:tracePt t="14937" x="0" y="0"/>
        </p14:tracePtLst>
        <p14:tracePtLst>
          <p14:tracePt t="17330" x="2819400" y="2343150"/>
          <p14:tracePt t="17394" x="2825750" y="2343150"/>
          <p14:tracePt t="17402" x="2832100" y="2343150"/>
          <p14:tracePt t="17416" x="2844800" y="2343150"/>
          <p14:tracePt t="17433" x="2908300" y="2343150"/>
          <p14:tracePt t="17449" x="2984500" y="2343150"/>
          <p14:tracePt t="17465" x="3111500" y="2362200"/>
          <p14:tracePt t="17481" x="3263900" y="2387600"/>
          <p14:tracePt t="17498" x="3390900" y="2413000"/>
          <p14:tracePt t="17515" x="3460750" y="2419350"/>
          <p14:tracePt t="17531" x="3486150" y="2419350"/>
          <p14:tracePt t="17548" x="3498850" y="2419350"/>
          <p14:tracePt t="17608" x="3505200" y="2419350"/>
          <p14:tracePt t="17672" x="3511550" y="2419350"/>
          <p14:tracePt t="17689" x="3517900" y="2419350"/>
          <p14:tracePt t="17705" x="3536950" y="2419350"/>
          <p14:tracePt t="17713" x="3549650" y="2413000"/>
          <p14:tracePt t="17720" x="3556000" y="2406650"/>
          <p14:tracePt t="17731" x="3568700" y="2393950"/>
          <p14:tracePt t="17748" x="3587750" y="2374900"/>
          <p14:tracePt t="17765" x="3606800" y="2336800"/>
          <p14:tracePt t="17782" x="3625850" y="2298700"/>
          <p14:tracePt t="17785" x="3638550" y="2279650"/>
          <p14:tracePt t="17798" x="3651250" y="2260600"/>
          <p14:tracePt t="17815" x="3663950" y="2235200"/>
          <p14:tracePt t="17832" x="3683000" y="2197100"/>
          <p14:tracePt t="17848" x="3695700" y="2184400"/>
          <p14:tracePt t="17865" x="3702050" y="2178050"/>
          <p14:tracePt t="17882" x="3702050" y="2171700"/>
          <p14:tracePt t="17898" x="3702050" y="2165350"/>
          <p14:tracePt t="17994" x="3702050" y="2159000"/>
          <p14:tracePt t="18018" x="3702050" y="2152650"/>
          <p14:tracePt t="18028" x="3702050" y="2139950"/>
          <p14:tracePt t="18042" x="3695700" y="2127250"/>
          <p14:tracePt t="18050" x="3689350" y="2120900"/>
          <p14:tracePt t="18066" x="3683000" y="2114550"/>
          <p14:tracePt t="18082" x="3670300" y="2108200"/>
          <p14:tracePt t="18098" x="3657600" y="2089150"/>
          <p14:tracePt t="18115" x="3644900" y="2076450"/>
          <p14:tracePt t="18132" x="3613150" y="2051050"/>
          <p14:tracePt t="18148" x="3556000" y="2025650"/>
          <p14:tracePt t="18165" x="3473450" y="1993900"/>
          <p14:tracePt t="18182" x="3397250" y="1968500"/>
          <p14:tracePt t="18185" x="3365500" y="1962150"/>
          <p14:tracePt t="18199" x="3333750" y="1955800"/>
          <p14:tracePt t="18215" x="3244850" y="1936750"/>
          <p14:tracePt t="18232" x="3117850" y="1924050"/>
          <p14:tracePt t="18249" x="3022600" y="1924050"/>
          <p14:tracePt t="18265" x="2927350" y="1930400"/>
          <p14:tracePt t="18282" x="2863850" y="1955800"/>
          <p14:tracePt t="18298" x="2819400" y="1968500"/>
          <p14:tracePt t="18315" x="2794000" y="1981200"/>
          <p14:tracePt t="18332" x="2774950" y="2006600"/>
          <p14:tracePt t="18349" x="2768600" y="2019300"/>
          <p14:tracePt t="18365" x="2762250" y="2038350"/>
          <p14:tracePt t="18370" x="2762250" y="2044700"/>
          <p14:tracePt t="18381" x="2762250" y="2051050"/>
          <p14:tracePt t="18398" x="2755900" y="2082800"/>
          <p14:tracePt t="18415" x="2755900" y="2101850"/>
          <p14:tracePt t="18417" x="2755900" y="2114550"/>
          <p14:tracePt t="18432" x="2755900" y="2133600"/>
          <p14:tracePt t="18448" x="2781300" y="2184400"/>
          <p14:tracePt t="18465" x="2794000" y="2216150"/>
          <p14:tracePt t="18481" x="2825750" y="2254250"/>
          <p14:tracePt t="18498" x="2863850" y="2286000"/>
          <p14:tracePt t="18515" x="2908300" y="2317750"/>
          <p14:tracePt t="18531" x="2959100" y="2343150"/>
          <p14:tracePt t="18548" x="3028950" y="2362200"/>
          <p14:tracePt t="18565" x="3130550" y="2387600"/>
          <p14:tracePt t="18581" x="3251200" y="2413000"/>
          <p14:tracePt t="18598" x="3403600" y="2444750"/>
          <p14:tracePt t="18614" x="3530600" y="2457450"/>
          <p14:tracePt t="18616" x="3575050" y="2457450"/>
          <p14:tracePt t="18631" x="3606800" y="2457450"/>
          <p14:tracePt t="18648" x="3683000" y="2457450"/>
          <p14:tracePt t="18664" x="3708400" y="2451100"/>
          <p14:tracePt t="18681" x="3733800" y="2425700"/>
          <p14:tracePt t="18697" x="3752850" y="2406650"/>
          <p14:tracePt t="18714" x="3778250" y="2387600"/>
          <p14:tracePt t="18731" x="3790950" y="2368550"/>
          <p14:tracePt t="18747" x="3803650" y="2349500"/>
          <p14:tracePt t="18764" x="3803650" y="2343150"/>
          <p14:tracePt t="18781" x="3803650" y="2317750"/>
          <p14:tracePt t="18797" x="3803650" y="2305050"/>
          <p14:tracePt t="18814" x="3803650" y="2279650"/>
          <p14:tracePt t="18831" x="3790950" y="2254250"/>
          <p14:tracePt t="18848" x="3778250" y="2222500"/>
          <p14:tracePt t="18864" x="3765550" y="2209800"/>
          <p14:tracePt t="18881" x="3759200" y="2197100"/>
          <p14:tracePt t="18898" x="3746500" y="2178050"/>
          <p14:tracePt t="18914" x="3727450" y="2159000"/>
          <p14:tracePt t="18931" x="3702050" y="2133600"/>
          <p14:tracePt t="18948" x="3657600" y="2114550"/>
          <p14:tracePt t="18965" x="3600450" y="2082800"/>
          <p14:tracePt t="18981" x="3498850" y="2051050"/>
          <p14:tracePt t="18998" x="3384550" y="2032000"/>
          <p14:tracePt t="19014" x="3257550" y="2006600"/>
          <p14:tracePt t="19017" x="3200400" y="1993900"/>
          <p14:tracePt t="19032" x="3155950" y="1987550"/>
          <p14:tracePt t="19034" x="3136900" y="1987550"/>
          <p14:tracePt t="19048" x="3105150" y="1987550"/>
          <p14:tracePt t="19064" x="3086100" y="1987550"/>
          <p14:tracePt t="19081" x="3073400" y="1987550"/>
          <p14:tracePt t="19098" x="3048000" y="1993900"/>
          <p14:tracePt t="19114" x="3022600" y="2012950"/>
          <p14:tracePt t="19131" x="2990850" y="2038350"/>
          <p14:tracePt t="19148" x="2965450" y="2076450"/>
          <p14:tracePt t="19165" x="2952750" y="2108200"/>
          <p14:tracePt t="19170" x="2940050" y="2120900"/>
          <p14:tracePt t="19181" x="2933700" y="2139950"/>
          <p14:tracePt t="19198" x="2927350" y="2159000"/>
          <p14:tracePt t="19216" x="2927350" y="2178050"/>
          <p14:tracePt t="19219" x="2927350" y="2190750"/>
          <p14:tracePt t="19231" x="2927350" y="2197100"/>
          <p14:tracePt t="19248" x="2927350" y="2222500"/>
          <p14:tracePt t="19265" x="2940050" y="2241550"/>
          <p14:tracePt t="19282" x="2952750" y="2260600"/>
          <p14:tracePt t="19298" x="2978150" y="2273300"/>
          <p14:tracePt t="19314" x="3009900" y="2292350"/>
          <p14:tracePt t="19331" x="3067050" y="2305050"/>
          <p14:tracePt t="19348" x="3168650" y="2324100"/>
          <p14:tracePt t="19365" x="3321050" y="2336800"/>
          <p14:tracePt t="19381" x="3479800" y="2336800"/>
          <p14:tracePt t="19398" x="3644900" y="2336800"/>
          <p14:tracePt t="19414" x="3784600" y="2336800"/>
          <p14:tracePt t="19418" x="3848100" y="2336800"/>
          <p14:tracePt t="19432" x="3892550" y="2330450"/>
          <p14:tracePt t="19448" x="3987800" y="2311400"/>
          <p14:tracePt t="19465" x="4025900" y="2298700"/>
          <p14:tracePt t="19481" x="4051300" y="2286000"/>
          <p14:tracePt t="19498" x="4057650" y="2279650"/>
          <p14:tracePt t="19514" x="4070350" y="2273300"/>
          <p14:tracePt t="19531" x="4076700" y="2266950"/>
          <p14:tracePt t="19548" x="4083050" y="2260600"/>
          <p14:tracePt t="19564" x="4089400" y="2247900"/>
          <p14:tracePt t="20265" x="0" y="0"/>
        </p14:tracePtLst>
        <p14:tracePtLst>
          <p14:tracePt t="22011" x="1365250" y="2438400"/>
          <p14:tracePt t="22018" x="1365250" y="2444750"/>
          <p14:tracePt t="22031" x="1358900" y="2463800"/>
          <p14:tracePt t="22047" x="1346200" y="2482850"/>
          <p14:tracePt t="22065" x="1339850" y="2520950"/>
          <p14:tracePt t="22081" x="1339850" y="2533650"/>
          <p14:tracePt t="22097" x="1339850" y="2559050"/>
          <p14:tracePt t="22113" x="1339850" y="2584450"/>
          <p14:tracePt t="22130" x="1339850" y="2603500"/>
          <p14:tracePt t="22147" x="1352550" y="2635250"/>
          <p14:tracePt t="22163" x="1371600" y="2667000"/>
          <p14:tracePt t="22180" x="1397000" y="2692400"/>
          <p14:tracePt t="22196" x="1435100" y="2705100"/>
          <p14:tracePt t="22213" x="1485900" y="2724150"/>
          <p14:tracePt t="22230" x="1555750" y="2736850"/>
          <p14:tracePt t="22246" x="1600200" y="2736850"/>
          <p14:tracePt t="22263" x="1657350" y="2736850"/>
          <p14:tracePt t="22264" x="1682750" y="2724150"/>
          <p14:tracePt t="22279" x="1720850" y="2705100"/>
          <p14:tracePt t="22296" x="1746250" y="2667000"/>
          <p14:tracePt t="22313" x="1758950" y="2641600"/>
          <p14:tracePt t="22330" x="1765300" y="2616200"/>
          <p14:tracePt t="22346" x="1765300" y="2584450"/>
          <p14:tracePt t="22363" x="1765300" y="2559050"/>
          <p14:tracePt t="22380" x="1765300" y="2520950"/>
          <p14:tracePt t="22396" x="1758950" y="2514600"/>
          <p14:tracePt t="22496" x="0" y="0"/>
        </p14:tracePtLst>
        <p14:tracePtLst>
          <p14:tracePt t="23109" x="2095500" y="2470150"/>
          <p14:tracePt t="23116" x="2089150" y="2495550"/>
          <p14:tracePt t="23130" x="2082800" y="2527300"/>
          <p14:tracePt t="23147" x="2070100" y="2578100"/>
          <p14:tracePt t="23163" x="2063750" y="2622550"/>
          <p14:tracePt t="23180" x="2063750" y="2635250"/>
          <p14:tracePt t="23196" x="2063750" y="2641600"/>
          <p14:tracePt t="23256" x="0" y="0"/>
        </p14:tracePtLst>
        <p14:tracePtLst>
          <p14:tracePt t="24139" x="2679700" y="2692400"/>
          <p14:tracePt t="24155" x="2686050" y="2692400"/>
          <p14:tracePt t="24171" x="2692400" y="2692400"/>
          <p14:tracePt t="24178" x="2698750" y="2692400"/>
          <p14:tracePt t="24186" x="2717800" y="2692400"/>
          <p14:tracePt t="24196" x="2749550" y="2692400"/>
          <p14:tracePt t="24213" x="2857500" y="2692400"/>
          <p14:tracePt t="24230" x="3041650" y="2692400"/>
          <p14:tracePt t="24233" x="3162300" y="2692400"/>
          <p14:tracePt t="24246" x="3289300" y="2692400"/>
          <p14:tracePt t="24263" x="3613150" y="2692400"/>
          <p14:tracePt t="24280" x="4089400" y="2692400"/>
          <p14:tracePt t="24297" x="4330700" y="2692400"/>
          <p14:tracePt t="24313" x="4489450" y="2692400"/>
          <p14:tracePt t="24330" x="4572000" y="2692400"/>
          <p14:tracePt t="24346" x="4597400" y="2692400"/>
          <p14:tracePt t="24363" x="4610100" y="2692400"/>
          <p14:tracePt t="24380" x="4616450" y="2692400"/>
          <p14:tracePt t="24413" x="4629150" y="2692400"/>
          <p14:tracePt t="24430" x="4635500" y="2692400"/>
          <p14:tracePt t="24446" x="4648200" y="2692400"/>
          <p14:tracePt t="24452" x="4660900" y="2692400"/>
          <p14:tracePt t="24463" x="4667250" y="2692400"/>
          <p14:tracePt t="24480" x="4711700" y="2692400"/>
          <p14:tracePt t="24496" x="4749800" y="2692400"/>
          <p14:tracePt t="24512" x="4787900" y="2698750"/>
          <p14:tracePt t="24529" x="4800600" y="2698750"/>
          <p14:tracePt t="24546" x="4826000" y="2698750"/>
          <p14:tracePt t="24563" x="4864100" y="2711450"/>
          <p14:tracePt t="24579" x="4927600" y="2724150"/>
          <p14:tracePt t="24596" x="4972050" y="2736850"/>
          <p14:tracePt t="24613" x="5022850" y="2743200"/>
          <p14:tracePt t="24629" x="5048250" y="2749550"/>
          <p14:tracePt t="24634" x="5054600" y="2749550"/>
          <p14:tracePt t="24646" x="5060950" y="2749550"/>
          <p14:tracePt t="24817" x="0" y="0"/>
        </p14:tracePtLst>
        <p14:tracePtLst>
          <p14:tracePt t="25379" x="2851150" y="2749550"/>
          <p14:tracePt t="25466" x="2863850" y="2749550"/>
          <p14:tracePt t="25474" x="2889250" y="2749550"/>
          <p14:tracePt t="25482" x="2921000" y="2749550"/>
          <p14:tracePt t="25497" x="2984500" y="2749550"/>
          <p14:tracePt t="25513" x="3060700" y="2749550"/>
          <p14:tracePt t="25530" x="3149600" y="2749550"/>
          <p14:tracePt t="25545" x="3244850" y="2749550"/>
          <p14:tracePt t="25562" x="3384550" y="2749550"/>
          <p14:tracePt t="25579" x="3562350" y="2749550"/>
          <p14:tracePt t="25595" x="3771900" y="2749550"/>
          <p14:tracePt t="25612" x="4013200" y="2749550"/>
          <p14:tracePt t="25629" x="4273550" y="2749550"/>
          <p14:tracePt t="25645" x="4521200" y="2749550"/>
          <p14:tracePt t="25662" x="4711700" y="2749550"/>
          <p14:tracePt t="25679" x="4806950" y="2749550"/>
          <p14:tracePt t="25681" x="4826000" y="2749550"/>
          <p14:tracePt t="25696" x="4838700" y="2749550"/>
          <p14:tracePt t="25712" x="4845050" y="2749550"/>
          <p14:tracePt t="25746" x="4851400" y="2749550"/>
          <p14:tracePt t="25762" x="4857750" y="2749550"/>
          <p14:tracePt t="25779" x="4876800" y="2749550"/>
          <p14:tracePt t="25795" x="4883150" y="2749550"/>
          <p14:tracePt t="25812" x="4889500" y="2749550"/>
          <p14:tracePt t="25889" x="4895850" y="2749550"/>
          <p14:tracePt t="25899" x="4902200" y="2749550"/>
          <p14:tracePt t="25906" x="4908550" y="2749550"/>
          <p14:tracePt t="25922" x="4914900" y="2749550"/>
          <p14:tracePt t="25930" x="4921250" y="2749550"/>
          <p14:tracePt t="25947" x="4927600" y="2749550"/>
          <p14:tracePt t="25963" x="4940300" y="2749550"/>
          <p14:tracePt t="25979" x="4959350" y="2749550"/>
          <p14:tracePt t="25996" x="4972050" y="2749550"/>
          <p14:tracePt t="26012" x="4991100" y="2755900"/>
          <p14:tracePt t="26029" x="5003800" y="2755900"/>
          <p14:tracePt t="26036" x="5010150" y="2755900"/>
          <p14:tracePt t="26288" x="0" y="0"/>
        </p14:tracePtLst>
        <p14:tracePtLst>
          <p14:tracePt t="26947" x="2787650" y="2724150"/>
          <p14:tracePt t="27034" x="2806700" y="2724150"/>
          <p14:tracePt t="27043" x="2838450" y="2724150"/>
          <p14:tracePt t="27050" x="2882900" y="2724150"/>
          <p14:tracePt t="27062" x="2952750" y="2724150"/>
          <p14:tracePt t="27079" x="3155950" y="2724150"/>
          <p14:tracePt t="27096" x="3435350" y="2724150"/>
          <p14:tracePt t="27099" x="3587750" y="2724150"/>
          <p14:tracePt t="27112" x="3835400" y="2724150"/>
          <p14:tracePt t="27129" x="4025900" y="2724150"/>
          <p14:tracePt t="27145" x="4152900" y="2724150"/>
          <p14:tracePt t="27162" x="4248150" y="2724150"/>
          <p14:tracePt t="27179" x="4324350" y="2724150"/>
          <p14:tracePt t="27195" x="4419600" y="2724150"/>
          <p14:tracePt t="27212" x="4527550" y="2724150"/>
          <p14:tracePt t="27229" x="4635500" y="2724150"/>
          <p14:tracePt t="27233" x="4673600" y="2724150"/>
          <p14:tracePt t="27246" x="4718050" y="2724150"/>
          <p14:tracePt t="27262" x="4768850" y="2724150"/>
          <p14:tracePt t="27279" x="4794250" y="2724150"/>
          <p14:tracePt t="27282" x="4800600" y="2724150"/>
          <p14:tracePt t="27296" x="4806950" y="2724150"/>
          <p14:tracePt t="27312" x="4826000" y="2724150"/>
          <p14:tracePt t="27328" x="4845050" y="2724150"/>
          <p14:tracePt t="27345" x="4864100" y="2724150"/>
          <p14:tracePt t="27362" x="4876800" y="2724150"/>
          <p14:tracePt t="27378" x="4883150" y="2724150"/>
          <p14:tracePt t="27412" x="4895850" y="2724150"/>
          <p14:tracePt t="27428" x="4902200" y="2724150"/>
          <p14:tracePt t="27462" x="4908550" y="2724150"/>
          <p14:tracePt t="27478" x="4914900" y="2724150"/>
          <p14:tracePt t="27514" x="4921250" y="2724150"/>
          <p14:tracePt t="27521" x="4927600" y="2724150"/>
          <p14:tracePt t="27530" x="4933950" y="2724150"/>
          <p14:tracePt t="27546" x="4940300" y="2724150"/>
          <p14:tracePt t="27562" x="4959350" y="2724150"/>
          <p14:tracePt t="27578" x="4984750" y="2724150"/>
          <p14:tracePt t="27595" x="4997450" y="2724150"/>
          <p14:tracePt t="32384" x="0" y="0"/>
        </p14:tracePtLst>
        <p14:tracePtLst>
          <p14:tracePt t="35555" x="1758950" y="3200400"/>
          <p14:tracePt t="35562" x="1816100" y="3200400"/>
          <p14:tracePt t="35576" x="1943100" y="3200400"/>
          <p14:tracePt t="35593" x="2070100" y="3200400"/>
          <p14:tracePt t="35609" x="2178050" y="3200400"/>
          <p14:tracePt t="35626" x="2254250" y="3200400"/>
          <p14:tracePt t="35642" x="2279650" y="3200400"/>
          <p14:tracePt t="35659" x="2292350" y="3200400"/>
          <p14:tracePt t="35676" x="2311400" y="3200400"/>
          <p14:tracePt t="35692" x="2324100" y="3187700"/>
          <p14:tracePt t="35709" x="2336800" y="3181350"/>
          <p14:tracePt t="35726" x="2368550" y="3162300"/>
          <p14:tracePt t="35729" x="2393950" y="3149600"/>
          <p14:tracePt t="35742" x="2419350" y="3130550"/>
          <p14:tracePt t="35759" x="2482850" y="3092450"/>
          <p14:tracePt t="35776" x="2540000" y="3060700"/>
          <p14:tracePt t="35792" x="2552700" y="3041650"/>
          <p14:tracePt t="35809" x="2559050" y="3035300"/>
          <p14:tracePt t="35826" x="2559050" y="3022600"/>
          <p14:tracePt t="35842" x="2559050" y="3016250"/>
          <p14:tracePt t="35859" x="2559050" y="2997200"/>
          <p14:tracePt t="35876" x="2540000" y="2978150"/>
          <p14:tracePt t="35892" x="2508250" y="2952750"/>
          <p14:tracePt t="35909" x="2425700" y="2914650"/>
          <p14:tracePt t="35926" x="2311400" y="2882900"/>
          <p14:tracePt t="35929" x="2254250" y="2870200"/>
          <p14:tracePt t="35942" x="2203450" y="2863850"/>
          <p14:tracePt t="35959" x="2114550" y="2844800"/>
          <p14:tracePt t="35976" x="2063750" y="2844800"/>
          <p14:tracePt t="35993" x="2051050" y="2844800"/>
          <p14:tracePt t="36009" x="2044700" y="2844800"/>
          <p14:tracePt t="36025" x="2032000" y="2851150"/>
          <p14:tracePt t="36042" x="2025650" y="2876550"/>
          <p14:tracePt t="36058" x="2025650" y="2908300"/>
          <p14:tracePt t="36075" x="2025650" y="2971800"/>
          <p14:tracePt t="36092" x="2051050" y="3048000"/>
          <p14:tracePt t="36109" x="2095500" y="3117850"/>
          <p14:tracePt t="36125" x="2152650" y="3168650"/>
          <p14:tracePt t="36129" x="2184400" y="3187700"/>
          <p14:tracePt t="36142" x="2216150" y="3206750"/>
          <p14:tracePt t="36159" x="2298700" y="3225800"/>
          <p14:tracePt t="36176" x="2470150" y="3244850"/>
          <p14:tracePt t="36193" x="2628900" y="3238500"/>
          <p14:tracePt t="36209" x="2762250" y="3213100"/>
          <p14:tracePt t="36225" x="2832100" y="3187700"/>
          <p14:tracePt t="36242" x="2870200" y="3168650"/>
          <p14:tracePt t="36259" x="2876550" y="3149600"/>
          <p14:tracePt t="36276" x="2876550" y="3130550"/>
          <p14:tracePt t="36292" x="2876550" y="3111500"/>
          <p14:tracePt t="36309" x="2870200" y="3086100"/>
          <p14:tracePt t="36314" x="2851150" y="3067050"/>
          <p14:tracePt t="36325" x="2832100" y="3054350"/>
          <p14:tracePt t="36342" x="2794000" y="3028950"/>
          <p14:tracePt t="36359" x="2749550" y="2997200"/>
          <p14:tracePt t="36362" x="2730500" y="2990850"/>
          <p14:tracePt t="36376" x="2698750" y="2978150"/>
          <p14:tracePt t="36393" x="2654300" y="2965450"/>
          <p14:tracePt t="36409" x="2635250" y="2965450"/>
          <p14:tracePt t="36425" x="2628900" y="2965450"/>
          <p14:tracePt t="37274" x="2622550" y="2965450"/>
          <p14:tracePt t="37338" x="2622550" y="2971800"/>
          <p14:tracePt t="37354" x="2622550" y="2978150"/>
          <p14:tracePt t="37370" x="2622550" y="2984500"/>
          <p14:tracePt t="37378" x="2622550" y="2990850"/>
          <p14:tracePt t="37395" x="2622550" y="2997200"/>
          <p14:tracePt t="37409" x="2622550" y="3009900"/>
          <p14:tracePt t="37442" x="2628900" y="3028950"/>
          <p14:tracePt t="37459" x="2635250" y="3041650"/>
          <p14:tracePt t="37475" x="2635250" y="3060700"/>
          <p14:tracePt t="37492" x="2647950" y="3073400"/>
          <p14:tracePt t="37509" x="2667000" y="3098800"/>
          <p14:tracePt t="37525" x="2686050" y="3124200"/>
          <p14:tracePt t="37529" x="2698750" y="3130550"/>
          <p14:tracePt t="37545" x="2730500" y="3155950"/>
          <p14:tracePt t="37559" x="2736850" y="3162300"/>
          <p14:tracePt t="37575" x="2768600" y="3175000"/>
          <p14:tracePt t="37592" x="2787650" y="3175000"/>
          <p14:tracePt t="37608" x="2806700" y="3175000"/>
          <p14:tracePt t="37625" x="2857500" y="3175000"/>
          <p14:tracePt t="37641" x="2914650" y="3155950"/>
          <p14:tracePt t="37658" x="2971800" y="3143250"/>
          <p14:tracePt t="37675" x="3009900" y="3136900"/>
          <p14:tracePt t="37692" x="3028950" y="3136900"/>
          <p14:tracePt t="37725" x="3041650" y="3130550"/>
          <p14:tracePt t="37741" x="3041650" y="3124200"/>
          <p14:tracePt t="37758" x="3041650" y="3117850"/>
          <p14:tracePt t="37775" x="3041650" y="3105150"/>
          <p14:tracePt t="37777" x="3041650" y="3098800"/>
          <p14:tracePt t="37792" x="3041650" y="3086100"/>
          <p14:tracePt t="37808" x="3035300" y="3048000"/>
          <p14:tracePt t="37825" x="3022600" y="3028950"/>
          <p14:tracePt t="37841" x="3016250" y="3009900"/>
          <p14:tracePt t="37858" x="3003550" y="3003550"/>
          <p14:tracePt t="37875" x="2997200" y="2990850"/>
          <p14:tracePt t="37891" x="2984500" y="2984500"/>
          <p14:tracePt t="37908" x="2978150" y="2971800"/>
          <p14:tracePt t="37925" x="2965450" y="2965450"/>
          <p14:tracePt t="37941" x="2940050" y="2952750"/>
          <p14:tracePt t="37958" x="2901950" y="2940050"/>
          <p14:tracePt t="37960" x="2876550" y="2933700"/>
          <p14:tracePt t="37975" x="2863850" y="2933700"/>
          <p14:tracePt t="37992" x="2794000" y="2927350"/>
          <p14:tracePt t="38008" x="2749550" y="2927350"/>
          <p14:tracePt t="38025" x="2692400" y="2927350"/>
          <p14:tracePt t="38042" x="2647950" y="2940050"/>
          <p14:tracePt t="38058" x="2616200" y="2965450"/>
          <p14:tracePt t="38075" x="2590800" y="2990850"/>
          <p14:tracePt t="38092" x="2578100" y="3009900"/>
          <p14:tracePt t="38108" x="2578100" y="3022600"/>
          <p14:tracePt t="38125" x="2578100" y="3048000"/>
          <p14:tracePt t="38141" x="2578100" y="3073400"/>
          <p14:tracePt t="38158" x="2578100" y="3098800"/>
          <p14:tracePt t="38161" x="2578100" y="3124200"/>
          <p14:tracePt t="38175" x="2584450" y="3136900"/>
          <p14:tracePt t="38192" x="2628900" y="3181350"/>
          <p14:tracePt t="38208" x="2654300" y="3206750"/>
          <p14:tracePt t="38225" x="2717800" y="3219450"/>
          <p14:tracePt t="38241" x="2768600" y="3225800"/>
          <p14:tracePt t="38258" x="2819400" y="3225800"/>
          <p14:tracePt t="38275" x="2870200" y="3225800"/>
          <p14:tracePt t="38291" x="2914650" y="3206750"/>
          <p14:tracePt t="38308" x="2946400" y="3187700"/>
          <p14:tracePt t="38325" x="2984500" y="3162300"/>
          <p14:tracePt t="38341" x="3009900" y="3149600"/>
          <p14:tracePt t="38358" x="3035300" y="3136900"/>
          <p14:tracePt t="38360" x="3048000" y="3130550"/>
          <p14:tracePt t="38375" x="3048000" y="3124200"/>
          <p14:tracePt t="38391" x="3054350" y="3124200"/>
          <p14:tracePt t="38698" x="3067050" y="3117850"/>
          <p14:tracePt t="38714" x="3067050" y="3105150"/>
          <p14:tracePt t="38721" x="3060700" y="3105150"/>
          <p14:tracePt t="38730" x="3054350" y="3092450"/>
          <p14:tracePt t="38741" x="3048000" y="3079750"/>
          <p14:tracePt t="38758" x="3028950" y="3060700"/>
          <p14:tracePt t="38774" x="3009900" y="3041650"/>
          <p14:tracePt t="38791" x="3003550" y="3035300"/>
          <p14:tracePt t="38808" x="2978150" y="3022600"/>
          <p14:tracePt t="38824" x="2971800" y="3009900"/>
          <p14:tracePt t="38841" x="2952750" y="3009900"/>
          <p14:tracePt t="38858" x="2927350" y="2997200"/>
          <p14:tracePt t="38874" x="2914650" y="2997200"/>
          <p14:tracePt t="38891" x="2901950" y="2997200"/>
          <p14:tracePt t="38908" x="2889250" y="2997200"/>
          <p14:tracePt t="38924" x="2870200" y="2997200"/>
          <p14:tracePt t="38941" x="2857500" y="2997200"/>
          <p14:tracePt t="38958" x="2838450" y="2997200"/>
          <p14:tracePt t="38974" x="2825750" y="2997200"/>
          <p14:tracePt t="38977" x="2819400" y="3003550"/>
          <p14:tracePt t="38993" x="2806700" y="3009900"/>
          <p14:tracePt t="39008" x="2800350" y="3016250"/>
          <p14:tracePt t="39024" x="2781300" y="3028950"/>
          <p14:tracePt t="39041" x="2781300" y="3048000"/>
          <p14:tracePt t="39058" x="2781300" y="3060700"/>
          <p14:tracePt t="39074" x="2781300" y="3079750"/>
          <p14:tracePt t="39091" x="2781300" y="3086100"/>
          <p14:tracePt t="39108" x="2781300" y="3092450"/>
          <p14:tracePt t="39124" x="2781300" y="3111500"/>
          <p14:tracePt t="39141" x="2794000" y="3117850"/>
          <p14:tracePt t="39158" x="2813050" y="3130550"/>
          <p14:tracePt t="39174" x="2832100" y="3130550"/>
          <p14:tracePt t="39177" x="2844800" y="3130550"/>
          <p14:tracePt t="39191" x="2857500" y="3130550"/>
          <p14:tracePt t="39208" x="2876550" y="3130550"/>
          <p14:tracePt t="39224" x="2882900" y="3130550"/>
          <p14:tracePt t="39241" x="2908300" y="3130550"/>
          <p14:tracePt t="39258" x="2933700" y="3111500"/>
          <p14:tracePt t="39274" x="2952750" y="3092450"/>
          <p14:tracePt t="39291" x="2971800" y="3060700"/>
          <p14:tracePt t="39308" x="2971800" y="3035300"/>
          <p14:tracePt t="39324" x="2978150" y="3016250"/>
          <p14:tracePt t="39341" x="2978150" y="2990850"/>
          <p14:tracePt t="39358" x="2978150" y="2978150"/>
          <p14:tracePt t="39374" x="2971800" y="2965450"/>
          <p14:tracePt t="39391" x="2965450" y="2959100"/>
          <p14:tracePt t="39408" x="2946400" y="2946400"/>
          <p14:tracePt t="39424" x="2908300" y="2933700"/>
          <p14:tracePt t="39441" x="2863850" y="2921000"/>
          <p14:tracePt t="39458" x="2832100" y="2921000"/>
          <p14:tracePt t="39474" x="2800350" y="2921000"/>
          <p14:tracePt t="39491" x="2781300" y="2921000"/>
          <p14:tracePt t="39508" x="2755900" y="2927350"/>
          <p14:tracePt t="39524" x="2743200" y="2940050"/>
          <p14:tracePt t="39541" x="2730500" y="2965450"/>
          <p14:tracePt t="39558" x="2730500" y="2978150"/>
          <p14:tracePt t="39574" x="2730500" y="3009900"/>
          <p14:tracePt t="39576" x="2730500" y="3028950"/>
          <p14:tracePt t="39591" x="2730500" y="3041650"/>
          <p14:tracePt t="39608" x="2743200" y="3105150"/>
          <p14:tracePt t="39624" x="2762250" y="3130550"/>
          <p14:tracePt t="39641" x="2774950" y="3155950"/>
          <p14:tracePt t="39658" x="2806700" y="3168650"/>
          <p14:tracePt t="39674" x="2832100" y="3181350"/>
          <p14:tracePt t="39691" x="2876550" y="3194050"/>
          <p14:tracePt t="39707" x="2933700" y="3194050"/>
          <p14:tracePt t="39724" x="3016250" y="3194050"/>
          <p14:tracePt t="39741" x="3092450" y="3194050"/>
          <p14:tracePt t="39757" x="3143250" y="3181350"/>
          <p14:tracePt t="39774" x="3168650" y="3168650"/>
          <p14:tracePt t="39776" x="3175000" y="3168650"/>
          <p14:tracePt t="39791" x="3175000" y="3162300"/>
          <p14:tracePt t="39808" x="3175000" y="3136900"/>
          <p14:tracePt t="39824" x="3162300" y="3117850"/>
          <p14:tracePt t="39841" x="3143250" y="3086100"/>
          <p14:tracePt t="39858" x="3117850" y="3054350"/>
          <p14:tracePt t="39874" x="3079750" y="3035300"/>
          <p14:tracePt t="39891" x="3035300" y="3009900"/>
          <p14:tracePt t="39907" x="3003550" y="2997200"/>
          <p14:tracePt t="39924" x="2971800" y="2984500"/>
          <p14:tracePt t="39941" x="2959100" y="2984500"/>
          <p14:tracePt t="39957" x="2940050" y="2984500"/>
          <p14:tracePt t="39974" x="2927350" y="2984500"/>
          <p14:tracePt t="39976" x="2914650" y="2984500"/>
          <p14:tracePt t="39991" x="2901950" y="2984500"/>
          <p14:tracePt t="40008" x="2882900" y="3009900"/>
          <p14:tracePt t="40024" x="2876550" y="3028950"/>
          <p14:tracePt t="40041" x="2876550" y="3067050"/>
          <p14:tracePt t="40057" x="2876550" y="3098800"/>
          <p14:tracePt t="40074" x="2889250" y="3136900"/>
          <p14:tracePt t="40091" x="2914650" y="3155950"/>
          <p14:tracePt t="40108" x="2946400" y="3168650"/>
          <p14:tracePt t="40124" x="2990850" y="3181350"/>
          <p14:tracePt t="40141" x="3016250" y="3181350"/>
          <p14:tracePt t="40157" x="3035300" y="3181350"/>
          <p14:tracePt t="40161" x="3048000" y="3181350"/>
          <p14:tracePt t="40174" x="3060700" y="3181350"/>
          <p14:tracePt t="40191" x="3067050" y="3175000"/>
          <p14:tracePt t="40208" x="3073400" y="3155950"/>
          <p14:tracePt t="40224" x="3073400" y="3136900"/>
          <p14:tracePt t="40241" x="3073400" y="3111500"/>
          <p14:tracePt t="40257" x="3073400" y="3092450"/>
          <p14:tracePt t="40274" x="3073400" y="3073400"/>
          <p14:tracePt t="40291" x="3060700" y="3048000"/>
          <p14:tracePt t="40307" x="3048000" y="3028950"/>
          <p14:tracePt t="40324" x="3028950" y="3016250"/>
          <p14:tracePt t="40341" x="3016250" y="3003550"/>
          <p14:tracePt t="40357" x="3009900" y="3003550"/>
          <p14:tracePt t="40374" x="3003550" y="3003550"/>
          <p14:tracePt t="40391" x="2984500" y="3003550"/>
          <p14:tracePt t="40393" x="2978150" y="3009900"/>
          <p14:tracePt t="40407" x="2965450" y="3016250"/>
          <p14:tracePt t="40424" x="2959100" y="3060700"/>
          <p14:tracePt t="40440" x="2959100" y="3092450"/>
          <p14:tracePt t="40457" x="2959100" y="3117850"/>
          <p14:tracePt t="40474" x="2978150" y="3136900"/>
          <p14:tracePt t="40491" x="2990850" y="3143250"/>
          <p14:tracePt t="40507" x="2997200" y="3143250"/>
          <p14:tracePt t="40524" x="3009900" y="3143250"/>
          <p14:tracePt t="40541" x="3016250" y="3124200"/>
          <p14:tracePt t="40545" x="3022600" y="3105150"/>
          <p14:tracePt t="40557" x="3028950" y="3092450"/>
          <p14:tracePt t="40574" x="3028950" y="3060700"/>
          <p14:tracePt t="40577" x="3028950" y="3054350"/>
          <p14:tracePt t="40591" x="3028950" y="3035300"/>
          <p14:tracePt t="40608" x="3016250" y="2997200"/>
          <p14:tracePt t="40625" x="2990850" y="2978150"/>
          <p14:tracePt t="40641" x="2959100" y="2971800"/>
          <p14:tracePt t="40657" x="2933700" y="2971800"/>
          <p14:tracePt t="40674" x="2908300" y="2978150"/>
          <p14:tracePt t="40691" x="2895600" y="2997200"/>
          <p14:tracePt t="40707" x="2882900" y="3022600"/>
          <p14:tracePt t="40724" x="2882900" y="3035300"/>
          <p14:tracePt t="40741" x="2882900" y="3054350"/>
          <p14:tracePt t="40757" x="2895600" y="3067050"/>
          <p14:tracePt t="40786" x="2901950" y="3067050"/>
          <p14:tracePt t="40794" x="2908300" y="3067050"/>
          <p14:tracePt t="40825" x="2908300" y="3060700"/>
          <p14:tracePt t="40832" x="2908300" y="3054350"/>
          <p14:tracePt t="40848" x="2908300" y="3048000"/>
          <p14:tracePt t="40857" x="2908300" y="3035300"/>
          <p14:tracePt t="40889" x="2901950" y="3035300"/>
          <p14:tracePt t="40906" x="2889250" y="3035300"/>
          <p14:tracePt t="40913" x="2882900" y="3041650"/>
          <p14:tracePt t="40924" x="2882900" y="3048000"/>
          <p14:tracePt t="40941" x="2882900" y="3054350"/>
          <p14:tracePt t="40957" x="2882900" y="3079750"/>
          <p14:tracePt t="40974" x="2914650" y="3092450"/>
          <p14:tracePt t="40977" x="2940050" y="3105150"/>
          <p14:tracePt t="40990" x="2965450" y="3111500"/>
          <p14:tracePt t="41008" x="2997200" y="3111500"/>
          <p14:tracePt t="41025" x="3028950" y="3105150"/>
          <p14:tracePt t="41041" x="3028950" y="3092450"/>
          <p14:tracePt t="41057" x="3035300" y="3073400"/>
          <p14:tracePt t="41074" x="3035300" y="3028950"/>
          <p14:tracePt t="41090" x="3016250" y="3003550"/>
          <p14:tracePt t="41107" x="2984500" y="2978150"/>
          <p14:tracePt t="41124" x="2946400" y="2959100"/>
          <p14:tracePt t="41140" x="2933700" y="2959100"/>
          <p14:tracePt t="41157" x="2921000" y="2959100"/>
          <p14:tracePt t="41186" x="2921000" y="2965450"/>
          <p14:tracePt t="41201" x="2921000" y="2971800"/>
          <p14:tracePt t="41210" x="2921000" y="2984500"/>
          <p14:tracePt t="41224" x="2933700" y="2997200"/>
          <p14:tracePt t="41241" x="2952750" y="3009900"/>
          <p14:tracePt t="41257" x="2971800" y="3016250"/>
          <p14:tracePt t="41274" x="2984500" y="3016250"/>
          <p14:tracePt t="41290" x="2997200" y="3016250"/>
          <p14:tracePt t="41307" x="2997200" y="3009900"/>
          <p14:tracePt t="41324" x="2997200" y="2978150"/>
          <p14:tracePt t="41340" x="2965450" y="2959100"/>
          <p14:tracePt t="41357" x="2914650" y="2940050"/>
          <p14:tracePt t="41374" x="2882900" y="2933700"/>
          <p14:tracePt t="41377" x="2863850" y="2933700"/>
          <p14:tracePt t="41390" x="2851150" y="2933700"/>
          <p14:tracePt t="41407" x="2825750" y="2940050"/>
          <p14:tracePt t="41424" x="2806700" y="2997200"/>
          <p14:tracePt t="41440" x="2806700" y="3022600"/>
          <p14:tracePt t="41457" x="2806700" y="3060700"/>
          <p14:tracePt t="41473" x="2825750" y="3092450"/>
          <p14:tracePt t="41490" x="2851150" y="3105150"/>
          <p14:tracePt t="41507" x="2889250" y="3117850"/>
          <p14:tracePt t="41523" x="2914650" y="3117850"/>
          <p14:tracePt t="41540" x="2940050" y="3117850"/>
          <p14:tracePt t="41556" x="2965450" y="3092450"/>
          <p14:tracePt t="41573" x="2978150" y="3073400"/>
          <p14:tracePt t="41590" x="2978150" y="3060700"/>
          <p14:tracePt t="41607" x="2978150" y="3054350"/>
          <p14:tracePt t="41608" x="2978150" y="3048000"/>
          <p14:tracePt t="41624" x="2978150" y="3035300"/>
          <p14:tracePt t="41640" x="2965450" y="3035300"/>
          <p14:tracePt t="41657" x="2927350" y="3041650"/>
          <p14:tracePt t="41674" x="2882900" y="3067050"/>
          <p14:tracePt t="41690" x="2863850" y="3098800"/>
          <p14:tracePt t="41707" x="2863850" y="3117850"/>
          <p14:tracePt t="41724" x="2876550" y="3149600"/>
          <p14:tracePt t="41740" x="2927350" y="3187700"/>
          <p14:tracePt t="41757" x="2997200" y="3200400"/>
          <p14:tracePt t="41774" x="3041650" y="3200400"/>
          <p14:tracePt t="41778" x="3054350" y="3200400"/>
          <p14:tracePt t="41790" x="3073400" y="3200400"/>
          <p14:tracePt t="41807" x="3092450" y="3181350"/>
          <p14:tracePt t="41824" x="3092450" y="3149600"/>
          <p14:tracePt t="41840" x="3092450" y="3117850"/>
          <p14:tracePt t="41857" x="3086100" y="3067050"/>
          <p14:tracePt t="41873" x="3060700" y="3028950"/>
          <p14:tracePt t="41890" x="3009900" y="2997200"/>
          <p14:tracePt t="41907" x="2997200" y="2990850"/>
          <p14:tracePt t="41946" x="2990850" y="2990850"/>
          <p14:tracePt t="41961" x="2990850" y="3003550"/>
          <p14:tracePt t="41973" x="2997200" y="3009900"/>
          <p14:tracePt t="41990" x="3003550" y="3016250"/>
          <p14:tracePt t="42007" x="3009900" y="3022600"/>
          <p14:tracePt t="42034" x="3016250" y="3022600"/>
          <p14:tracePt t="42050" x="3022600" y="3022600"/>
          <p14:tracePt t="42058" x="3028950" y="3016250"/>
          <p14:tracePt t="42073" x="3035300" y="3003550"/>
          <p14:tracePt t="42090" x="3041650" y="2971800"/>
          <p14:tracePt t="42107" x="3041650" y="2959100"/>
          <p14:tracePt t="42124" x="3041650" y="2946400"/>
          <p14:tracePt t="42140" x="3041650" y="2940050"/>
          <p14:tracePt t="42173" x="3035300" y="2933700"/>
          <p14:tracePt t="42190" x="3028950" y="2959100"/>
          <p14:tracePt t="42207" x="3028950" y="2990850"/>
          <p14:tracePt t="42209" x="3028950" y="3016250"/>
          <p14:tracePt t="42224" x="3028950" y="3041650"/>
          <p14:tracePt t="42240" x="3054350" y="3079750"/>
          <p14:tracePt t="42257" x="3073400" y="3092450"/>
          <p14:tracePt t="42273" x="3092450" y="3092450"/>
          <p14:tracePt t="42290" x="3117850" y="3092450"/>
          <p14:tracePt t="42307" x="3136900" y="3073400"/>
          <p14:tracePt t="42323" x="3155950" y="3054350"/>
          <p14:tracePt t="42340" x="3168650" y="3028950"/>
          <p14:tracePt t="42357" x="3168650" y="3022600"/>
          <p14:tracePt t="42373" x="3168650" y="3016250"/>
          <p14:tracePt t="42441" x="3168650" y="3022600"/>
          <p14:tracePt t="42450" x="3175000" y="3035300"/>
          <p14:tracePt t="42457" x="3181350" y="3054350"/>
          <p14:tracePt t="42473" x="3200400" y="3079750"/>
          <p14:tracePt t="42490" x="3219450" y="3086100"/>
          <p14:tracePt t="42507" x="3225800" y="3092450"/>
          <p14:tracePt t="42523" x="3232150" y="3092450"/>
          <p14:tracePt t="42557" x="3244850" y="3092450"/>
          <p14:tracePt t="42573" x="3251200" y="3067050"/>
          <p14:tracePt t="42590" x="3257550" y="3041650"/>
          <p14:tracePt t="42593" x="3257550" y="3035300"/>
          <p14:tracePt t="42607" x="3257550" y="3022600"/>
          <p14:tracePt t="42624" x="3244850" y="2984500"/>
          <p14:tracePt t="42640" x="3225800" y="2965450"/>
          <p14:tracePt t="42656" x="3200400" y="2952750"/>
          <p14:tracePt t="42673" x="3155950" y="2933700"/>
          <p14:tracePt t="42689" x="3111500" y="2921000"/>
          <p14:tracePt t="42706" x="3041650" y="2908300"/>
          <p14:tracePt t="42723" x="2984500" y="2901950"/>
          <p14:tracePt t="42739" x="2908300" y="2901950"/>
          <p14:tracePt t="42756" x="2851150" y="2933700"/>
          <p14:tracePt t="42773" x="2800350" y="2990850"/>
          <p14:tracePt t="42789" x="2781300" y="3041650"/>
          <p14:tracePt t="42806" x="2768600" y="3092450"/>
          <p14:tracePt t="42823" x="2768600" y="3117850"/>
          <p14:tracePt t="42840" x="2806700" y="3187700"/>
          <p14:tracePt t="42856" x="2851150" y="3213100"/>
          <p14:tracePt t="42873" x="2927350" y="3225800"/>
          <p14:tracePt t="42890" x="3016250" y="3225800"/>
          <p14:tracePt t="42907" x="3124200" y="3206750"/>
          <p14:tracePt t="42923" x="3194050" y="3168650"/>
          <p14:tracePt t="42940" x="3232150" y="3117850"/>
          <p14:tracePt t="42956" x="3251200" y="3073400"/>
          <p14:tracePt t="42973" x="3251200" y="3048000"/>
          <p14:tracePt t="42990" x="3251200" y="3022600"/>
          <p14:tracePt t="43006" x="3225800" y="2997200"/>
          <p14:tracePt t="43008" x="3213100" y="2990850"/>
          <p14:tracePt t="43023" x="3194050" y="2984500"/>
          <p14:tracePt t="43040" x="3149600" y="2984500"/>
          <p14:tracePt t="43056" x="3111500" y="2997200"/>
          <p14:tracePt t="43073" x="3086100" y="3035300"/>
          <p14:tracePt t="43090" x="3086100" y="3060700"/>
          <p14:tracePt t="43106" x="3086100" y="3079750"/>
          <p14:tracePt t="43123" x="3086100" y="3086100"/>
          <p14:tracePt t="43169" x="3086100" y="3092450"/>
          <p14:tracePt t="43187" x="3086100" y="3079750"/>
          <p14:tracePt t="43195" x="3086100" y="3067050"/>
          <p14:tracePt t="43207" x="3092450" y="3035300"/>
          <p14:tracePt t="43223" x="3092450" y="2997200"/>
          <p14:tracePt t="43240" x="3092450" y="2959100"/>
          <p14:tracePt t="43257" x="3086100" y="2946400"/>
          <p14:tracePt t="43276" x="3079750" y="2946400"/>
          <p14:tracePt t="43290" x="3060700" y="2946400"/>
          <p14:tracePt t="43307" x="3016250" y="2997200"/>
          <p14:tracePt t="43323" x="2997200" y="3048000"/>
          <p14:tracePt t="43340" x="2997200" y="3079750"/>
          <p14:tracePt t="43356" x="3009900" y="3117850"/>
          <p14:tracePt t="43373" x="3048000" y="3130550"/>
          <p14:tracePt t="43389" x="3060700" y="3130550"/>
          <p14:tracePt t="43406" x="3086100" y="3124200"/>
          <p14:tracePt t="43410" x="3086100" y="3105150"/>
          <p14:tracePt t="43423" x="3086100" y="3079750"/>
          <p14:tracePt t="43440" x="3086100" y="3009900"/>
          <p14:tracePt t="43456" x="3067050" y="2978150"/>
          <p14:tracePt t="43473" x="3035300" y="2965450"/>
          <p14:tracePt t="43489" x="3009900" y="2965450"/>
          <p14:tracePt t="43506" x="2965450" y="2978150"/>
          <p14:tracePt t="43523" x="2952750" y="3022600"/>
          <p14:tracePt t="43540" x="2946400" y="3060700"/>
          <p14:tracePt t="43556" x="2965450" y="3124200"/>
          <p14:tracePt t="43573" x="3041650" y="3168650"/>
          <p14:tracePt t="43589" x="3130550" y="3187700"/>
          <p14:tracePt t="43606" x="3187700" y="3187700"/>
          <p14:tracePt t="43608" x="3206750" y="3181350"/>
          <p14:tracePt t="43623" x="3213100" y="3175000"/>
          <p14:tracePt t="43640" x="3225800" y="3117850"/>
          <p14:tracePt t="43656" x="3219450" y="3079750"/>
          <p14:tracePt t="43673" x="3194050" y="3041650"/>
          <p14:tracePt t="43689" x="3168650" y="3016250"/>
          <p14:tracePt t="43706" x="3143250" y="3016250"/>
          <p14:tracePt t="43723" x="3117850" y="3016250"/>
          <p14:tracePt t="43739" x="3105150" y="3048000"/>
          <p14:tracePt t="43756" x="3105150" y="3079750"/>
          <p14:tracePt t="43772" x="3117850" y="3124200"/>
          <p14:tracePt t="43789" x="3149600" y="3149600"/>
          <p14:tracePt t="43806" x="3175000" y="3149600"/>
          <p14:tracePt t="43823" x="3187700" y="3149600"/>
          <p14:tracePt t="43825" x="3200400" y="3149600"/>
          <p14:tracePt t="43842" x="3200400" y="3136900"/>
          <p14:tracePt t="43856" x="3200400" y="3111500"/>
          <p14:tracePt t="43873" x="3194050" y="3079750"/>
          <p14:tracePt t="43890" x="3181350" y="3054350"/>
          <p14:tracePt t="43906" x="3143250" y="3041650"/>
          <p14:tracePt t="43923" x="3117850" y="3035300"/>
          <p14:tracePt t="43939" x="3086100" y="3035300"/>
          <p14:tracePt t="43956" x="3054350" y="3054350"/>
          <p14:tracePt t="43973" x="3041650" y="3092450"/>
          <p14:tracePt t="43989" x="3041650" y="3111500"/>
          <p14:tracePt t="43994" x="3041650" y="3117850"/>
          <p14:tracePt t="44006" x="3041650" y="3124200"/>
          <p14:tracePt t="44022" x="3041650" y="3136900"/>
          <p14:tracePt t="44040" x="3073400" y="3136900"/>
          <p14:tracePt t="44056" x="3098800" y="3105150"/>
          <p14:tracePt t="44072" x="3111500" y="3048000"/>
          <p14:tracePt t="44089" x="3111500" y="3003550"/>
          <p14:tracePt t="44106" x="3105150" y="2965450"/>
          <p14:tracePt t="44123" x="3086100" y="2940050"/>
          <p14:tracePt t="44139" x="3054350" y="2933700"/>
          <p14:tracePt t="44156" x="3003550" y="2933700"/>
          <p14:tracePt t="44173" x="2959100" y="2959100"/>
          <p14:tracePt t="44189" x="2927350" y="2990850"/>
          <p14:tracePt t="44206" x="2921000" y="3009900"/>
          <p14:tracePt t="44223" x="2921000" y="3035300"/>
          <p14:tracePt t="44226" x="2927350" y="3048000"/>
          <p14:tracePt t="44240" x="2946400" y="3060700"/>
          <p14:tracePt t="44256" x="2965450" y="3067050"/>
          <p14:tracePt t="44273" x="2997200" y="3067050"/>
          <p14:tracePt t="44289" x="3009900" y="3054350"/>
          <p14:tracePt t="44306" x="3022600" y="3048000"/>
          <p14:tracePt t="44323" x="3022600" y="3035300"/>
          <p14:tracePt t="44339" x="3022600" y="3028950"/>
          <p14:tracePt t="44356" x="3016250" y="3016250"/>
          <p14:tracePt t="44373" x="3009900" y="3009900"/>
          <p14:tracePt t="44389" x="3003550" y="3009900"/>
          <p14:tracePt t="44426" x="2997200" y="3009900"/>
          <p14:tracePt t="44440" x="3009900" y="3022600"/>
          <p14:tracePt t="44456" x="3041650" y="3041650"/>
          <p14:tracePt t="44473" x="3092450" y="3060700"/>
          <p14:tracePt t="44489" x="3143250" y="3073400"/>
          <p14:tracePt t="44506" x="3162300" y="3073400"/>
          <p14:tracePt t="44539" x="3168650" y="3073400"/>
          <p14:tracePt t="44556" x="3168650" y="3060700"/>
          <p14:tracePt t="44573" x="3162300" y="3035300"/>
          <p14:tracePt t="44589" x="3130550" y="3009900"/>
          <p14:tracePt t="44606" x="3067050" y="2978150"/>
          <p14:tracePt t="44622" x="2997200" y="2959100"/>
          <p14:tracePt t="44639" x="2965450" y="2959100"/>
          <p14:tracePt t="44640" x="2940050" y="2959100"/>
          <p14:tracePt t="44656" x="2914650" y="2978150"/>
          <p14:tracePt t="44672" x="2908300" y="3028950"/>
          <p14:tracePt t="44689" x="2908300" y="3086100"/>
          <p14:tracePt t="44706" x="2927350" y="3130550"/>
          <p14:tracePt t="44723" x="2952750" y="3143250"/>
          <p14:tracePt t="44739" x="2965450" y="3149600"/>
          <p14:tracePt t="44756" x="2984500" y="3149600"/>
          <p14:tracePt t="44772" x="3016250" y="3136900"/>
          <p14:tracePt t="44789" x="3028950" y="3111500"/>
          <p14:tracePt t="44806" x="3028950" y="3098800"/>
          <p14:tracePt t="44808" x="3028950" y="3092450"/>
          <p14:tracePt t="44823" x="3028950" y="3086100"/>
          <p14:tracePt t="44840" x="3028950" y="3067050"/>
          <p14:tracePt t="44873" x="3016250" y="3067050"/>
          <p14:tracePt t="44889" x="3009900" y="3086100"/>
          <p14:tracePt t="44906" x="3009900" y="3098800"/>
          <p14:tracePt t="44922" x="3009900" y="3105150"/>
          <p14:tracePt t="44939" x="3009900" y="3117850"/>
          <p14:tracePt t="44972" x="3022600" y="3117850"/>
          <p14:tracePt t="44989" x="3041650" y="3117850"/>
          <p14:tracePt t="45006" x="3048000" y="3105150"/>
          <p14:tracePt t="45023" x="3048000" y="3098800"/>
          <p14:tracePt t="45041" x="3048000" y="3079750"/>
          <p14:tracePt t="45057" x="3041650" y="3067050"/>
          <p14:tracePt t="45073" x="3035300" y="3060700"/>
          <p14:tracePt t="45328" x="0" y="0"/>
        </p14:tracePtLst>
        <p14:tracePtLst>
          <p14:tracePt t="46421" x="2711450" y="2908300"/>
          <p14:tracePt t="46429" x="2711450" y="2927350"/>
          <p14:tracePt t="46439" x="2711450" y="2940050"/>
          <p14:tracePt t="46456" x="2717800" y="3022600"/>
          <p14:tracePt t="46473" x="2743200" y="3073400"/>
          <p14:tracePt t="46489" x="2781300" y="3130550"/>
          <p14:tracePt t="46505" x="2838450" y="3181350"/>
          <p14:tracePt t="46522" x="2921000" y="3219450"/>
          <p14:tracePt t="46539" x="3022600" y="3238500"/>
          <p14:tracePt t="46556" x="3143250" y="3257550"/>
          <p14:tracePt t="46572" x="3251200" y="3257550"/>
          <p14:tracePt t="46589" x="3327400" y="3238500"/>
          <p14:tracePt t="46605" x="3365500" y="3187700"/>
          <p14:tracePt t="46609" x="3371850" y="3149600"/>
          <p14:tracePt t="46622" x="3384550" y="3117850"/>
          <p14:tracePt t="46639" x="3390900" y="3067050"/>
          <p14:tracePt t="46656" x="3378200" y="2984500"/>
          <p14:tracePt t="46673" x="3352800" y="2933700"/>
          <p14:tracePt t="46689" x="3282950" y="2863850"/>
          <p14:tracePt t="46705" x="3187700" y="2794000"/>
          <p14:tracePt t="46722" x="3086100" y="2743200"/>
          <p14:tracePt t="46738" x="2990850" y="2705100"/>
          <p14:tracePt t="46755" x="2940050" y="2698750"/>
          <p14:tracePt t="46772" x="2914650" y="2698750"/>
          <p14:tracePt t="46788" x="2889250" y="2698750"/>
          <p14:tracePt t="46805" x="2857500" y="2711450"/>
          <p14:tracePt t="46822" x="2825750" y="2749550"/>
          <p14:tracePt t="46838" x="2806700" y="2800350"/>
          <p14:tracePt t="46841" x="2800350" y="2819400"/>
          <p14:tracePt t="46855" x="2800350" y="2825750"/>
          <p14:tracePt t="46872" x="2800350" y="2851150"/>
          <p14:tracePt t="46888" x="2800350" y="2870200"/>
          <p14:tracePt t="46905" x="2806700" y="2882900"/>
          <p14:tracePt t="46922" x="2819400" y="2895600"/>
          <p14:tracePt t="46939" x="2825750" y="2908300"/>
          <p14:tracePt t="46956" x="2832100" y="2914650"/>
          <p14:tracePt t="47154" x="2838450" y="2914650"/>
          <p14:tracePt t="47162" x="2838450" y="2921000"/>
          <p14:tracePt t="47178" x="2844800" y="2940050"/>
          <p14:tracePt t="47189" x="2851150" y="2952750"/>
          <p14:tracePt t="47205" x="2882900" y="2990850"/>
          <p14:tracePt t="47221" x="2921000" y="3035300"/>
          <p14:tracePt t="47238" x="2978150" y="3092450"/>
          <p14:tracePt t="47255" x="3041650" y="3130550"/>
          <p14:tracePt t="47257" x="3079750" y="3136900"/>
          <p14:tracePt t="47272" x="3143250" y="3143250"/>
          <p14:tracePt t="47288" x="3213100" y="3143250"/>
          <p14:tracePt t="47305" x="3251200" y="3092450"/>
          <p14:tracePt t="47321" x="3282950" y="3016250"/>
          <p14:tracePt t="47338" x="3282950" y="2946400"/>
          <p14:tracePt t="47355" x="3282950" y="2882900"/>
          <p14:tracePt t="47372" x="3276600" y="2844800"/>
          <p14:tracePt t="47388" x="3257550" y="2825750"/>
          <p14:tracePt t="47405" x="3238500" y="2813050"/>
          <p14:tracePt t="47409" x="3219450" y="2806700"/>
          <p14:tracePt t="47422" x="3194050" y="2800350"/>
          <p14:tracePt t="47438" x="3143250" y="2800350"/>
          <p14:tracePt t="47455" x="3067050" y="2800350"/>
          <p14:tracePt t="47458" x="3022600" y="2819400"/>
          <p14:tracePt t="47472" x="2952750" y="2844800"/>
          <p14:tracePt t="47489" x="2901950" y="2882900"/>
          <p14:tracePt t="47505" x="2882900" y="2921000"/>
          <p14:tracePt t="47522" x="2870200" y="2940050"/>
          <p14:tracePt t="47538" x="2870200" y="2971800"/>
          <p14:tracePt t="47555" x="2882900" y="3009900"/>
          <p14:tracePt t="47572" x="2908300" y="3054350"/>
          <p14:tracePt t="47588" x="2959100" y="3086100"/>
          <p14:tracePt t="47605" x="3009900" y="3105150"/>
          <p14:tracePt t="47609" x="3035300" y="3111500"/>
          <p14:tracePt t="47622" x="3048000" y="3111500"/>
          <p14:tracePt t="47638" x="3124200" y="3105150"/>
          <p14:tracePt t="47641" x="3155950" y="3092450"/>
          <p14:tracePt t="47655" x="3168650" y="3079750"/>
          <p14:tracePt t="47672" x="3187700" y="3060700"/>
          <p14:tracePt t="47688" x="3194050" y="3041650"/>
          <p14:tracePt t="47704" x="3175000" y="3009900"/>
          <p14:tracePt t="47721" x="3130550" y="2990850"/>
          <p14:tracePt t="47738" x="3079750" y="2984500"/>
          <p14:tracePt t="47755" x="3035300" y="2984500"/>
          <p14:tracePt t="47771" x="2978150" y="2997200"/>
          <p14:tracePt t="47788" x="2946400" y="3022600"/>
          <p14:tracePt t="47804" x="2933700" y="3048000"/>
          <p14:tracePt t="47821" x="2927350" y="3079750"/>
          <p14:tracePt t="47838" x="2927350" y="3117850"/>
          <p14:tracePt t="47855" x="2959100" y="3162300"/>
          <p14:tracePt t="47858" x="2978150" y="3181350"/>
          <p14:tracePt t="47872" x="3016250" y="3194050"/>
          <p14:tracePt t="47888" x="3022600" y="3200400"/>
          <p14:tracePt t="47905" x="3035300" y="3200400"/>
          <p14:tracePt t="47921" x="3041650" y="3194050"/>
          <p14:tracePt t="47938" x="3041650" y="3162300"/>
          <p14:tracePt t="47955" x="3041650" y="3130550"/>
          <p14:tracePt t="47971" x="3035300" y="3086100"/>
          <p14:tracePt t="47988" x="3022600" y="3060700"/>
          <p14:tracePt t="48005" x="2997200" y="3035300"/>
          <p14:tracePt t="48021" x="2984500" y="3028950"/>
          <p14:tracePt t="48055" x="2971800" y="3028950"/>
          <p14:tracePt t="48072" x="2971800" y="3041650"/>
          <p14:tracePt t="48088" x="2971800" y="3054350"/>
          <p14:tracePt t="48105" x="2978150" y="3067050"/>
          <p14:tracePt t="48121" x="2984500" y="3067050"/>
          <p14:tracePt t="48138" x="3028950" y="3060700"/>
          <p14:tracePt t="48155" x="3067050" y="3028950"/>
          <p14:tracePt t="48171" x="3086100" y="2990850"/>
          <p14:tracePt t="48188" x="3086100" y="2965450"/>
          <p14:tracePt t="48204" x="3086100" y="2952750"/>
          <p14:tracePt t="48222" x="3086100" y="2946400"/>
          <p14:tracePt t="48255" x="3067050" y="2946400"/>
          <p14:tracePt t="48272" x="2997200" y="2965450"/>
          <p14:tracePt t="48289" x="2965450" y="2990850"/>
          <p14:tracePt t="48304" x="2959100" y="3003550"/>
          <p14:tracePt t="48321" x="2959100" y="3016250"/>
          <p14:tracePt t="48338" x="2959100" y="3028950"/>
          <p14:tracePt t="48354" x="2971800" y="3028950"/>
          <p14:tracePt t="48371" x="3003550" y="3028950"/>
          <p14:tracePt t="48388" x="3022600" y="3022600"/>
          <p14:tracePt t="48404" x="3035300" y="2997200"/>
          <p14:tracePt t="48421" x="3035300" y="2984500"/>
          <p14:tracePt t="48438" x="3035300" y="2971800"/>
          <p14:tracePt t="48455" x="3022600" y="2952750"/>
          <p14:tracePt t="48457" x="3016250" y="2946400"/>
          <p14:tracePt t="48472" x="3003550" y="2946400"/>
          <p14:tracePt t="48488" x="2965450" y="2946400"/>
          <p14:tracePt t="48504" x="2946400" y="2952750"/>
          <p14:tracePt t="48521" x="2933700" y="2965450"/>
          <p14:tracePt t="48538" x="2933700" y="2971800"/>
          <p14:tracePt t="48555" x="2933700" y="2978150"/>
          <p14:tracePt t="48571" x="2933700" y="2997200"/>
          <p14:tracePt t="48588" x="2940050" y="2997200"/>
          <p14:tracePt t="48605" x="2965450" y="2997200"/>
          <p14:tracePt t="48621" x="3003550" y="2997200"/>
          <p14:tracePt t="48655" x="3003550" y="2978150"/>
          <p14:tracePt t="48671" x="2997200" y="2952750"/>
          <p14:tracePt t="48673" x="2984500" y="2946400"/>
          <p14:tracePt t="48688" x="2946400" y="2940050"/>
          <p14:tracePt t="48704" x="2914650" y="2933700"/>
          <p14:tracePt t="48721" x="2895600" y="2933700"/>
          <p14:tracePt t="48737" x="2882900" y="2933700"/>
          <p14:tracePt t="48754" x="2882900" y="2946400"/>
          <p14:tracePt t="48771" x="2889250" y="2978150"/>
          <p14:tracePt t="48787" x="2940050" y="3028950"/>
          <p14:tracePt t="48804" x="3022600" y="3086100"/>
          <p14:tracePt t="48821" x="3136900" y="3136900"/>
          <p14:tracePt t="48837" x="3206750" y="3155950"/>
          <p14:tracePt t="48854" x="3213100" y="3155950"/>
          <p14:tracePt t="48871" x="3232150" y="3155950"/>
          <p14:tracePt t="48873" x="3232150" y="3149600"/>
          <p14:tracePt t="48888" x="3232150" y="3111500"/>
          <p14:tracePt t="48904" x="3225800" y="3060700"/>
          <p14:tracePt t="48921" x="3194050" y="3028950"/>
          <p14:tracePt t="48938" x="3117850" y="2971800"/>
          <p14:tracePt t="48954" x="3028950" y="2946400"/>
          <p14:tracePt t="48971" x="2946400" y="2927350"/>
          <p14:tracePt t="48988" x="2908300" y="2927350"/>
          <p14:tracePt t="49004" x="2882900" y="2933700"/>
          <p14:tracePt t="49021" x="2863850" y="2965450"/>
          <p14:tracePt t="49038" x="2857500" y="2997200"/>
          <p14:tracePt t="49042" x="2857500" y="3016250"/>
          <p14:tracePt t="49054" x="2857500" y="3022600"/>
          <p14:tracePt t="49071" x="2863850" y="3048000"/>
          <p14:tracePt t="49088" x="2876550" y="3054350"/>
          <p14:tracePt t="49104" x="2901950" y="3054350"/>
          <p14:tracePt t="49121" x="2921000" y="3054350"/>
          <p14:tracePt t="49138" x="2927350" y="3035300"/>
          <p14:tracePt t="49154" x="2927350" y="3022600"/>
          <p14:tracePt t="49171" x="2927350" y="3003550"/>
          <p14:tracePt t="49188" x="2921000" y="2984500"/>
          <p14:tracePt t="49720" x="0" y="0"/>
        </p14:tracePtLst>
        <p14:tracePtLst>
          <p14:tracePt t="51531" x="7473950" y="3238500"/>
          <p14:tracePt t="51634" x="7480300" y="3238500"/>
          <p14:tracePt t="51642" x="7493000" y="3238500"/>
          <p14:tracePt t="51653" x="7524750" y="3238500"/>
          <p14:tracePt t="51670" x="7626350" y="3238500"/>
          <p14:tracePt t="51686" x="7753350" y="3238500"/>
          <p14:tracePt t="51703" x="7867650" y="3238500"/>
          <p14:tracePt t="51705" x="7918450" y="3238500"/>
          <p14:tracePt t="51720" x="7988300" y="3238500"/>
          <p14:tracePt t="51736" x="8020050" y="3238500"/>
          <p14:tracePt t="51754" x="8039100" y="3238500"/>
          <p14:tracePt t="51770" x="8064500" y="3238500"/>
          <p14:tracePt t="51787" x="8089900" y="3238500"/>
          <p14:tracePt t="51804" x="8134350" y="3244850"/>
          <p14:tracePt t="51820" x="8172450" y="3251200"/>
          <p14:tracePt t="51837" x="8191500" y="3251200"/>
          <p14:tracePt t="51854" x="8204200" y="3251200"/>
          <p14:tracePt t="51856" x="8210550" y="3257550"/>
          <p14:tracePt t="51898" x="8216900" y="3257550"/>
          <p14:tracePt t="51913" x="8229600" y="3263900"/>
          <p14:tracePt t="51930" x="8242300" y="3263900"/>
          <p14:tracePt t="51938" x="8248650" y="3263900"/>
          <p14:tracePt t="51945" x="8261350" y="3263900"/>
          <p14:tracePt t="51954" x="8274050" y="3263900"/>
          <p14:tracePt t="52153" x="0" y="0"/>
        </p14:tracePtLst>
        <p14:tracePtLst>
          <p14:tracePt t="52699" x="7473950" y="3263900"/>
          <p14:tracePt t="52745" x="7486650" y="3263900"/>
          <p14:tracePt t="52753" x="7512050" y="3263900"/>
          <p14:tracePt t="52761" x="7550150" y="3263900"/>
          <p14:tracePt t="52769" x="7607300" y="3263900"/>
          <p14:tracePt t="52786" x="7740650" y="3263900"/>
          <p14:tracePt t="52803" x="7931150" y="3276600"/>
          <p14:tracePt t="52819" x="8134350" y="3302000"/>
          <p14:tracePt t="52836" x="8293100" y="3314700"/>
          <p14:tracePt t="52853" x="8369300" y="3314700"/>
          <p14:tracePt t="52870" x="8394700" y="3314700"/>
          <p14:tracePt t="53145" x="0" y="0"/>
        </p14:tracePtLst>
        <p14:tracePtLst>
          <p14:tracePt t="53755" x="7429500" y="3251200"/>
          <p14:tracePt t="53833" x="7442200" y="3251200"/>
          <p14:tracePt t="53841" x="7467600" y="3251200"/>
          <p14:tracePt t="53853" x="7499350" y="3251200"/>
          <p14:tracePt t="53869" x="7607300" y="3251200"/>
          <p14:tracePt t="53886" x="7727950" y="3270250"/>
          <p14:tracePt t="53902" x="7880350" y="3282950"/>
          <p14:tracePt t="53919" x="8039100" y="3308350"/>
          <p14:tracePt t="53920" x="8115300" y="3314700"/>
          <p14:tracePt t="53936" x="8242300" y="3333750"/>
          <p14:tracePt t="53952" x="8331200" y="3359150"/>
          <p14:tracePt t="53969" x="8356600" y="3365500"/>
          <p14:tracePt t="53986" x="8362950" y="3365500"/>
          <p14:tracePt t="54320" x="0" y="0"/>
        </p14:tracePtLst>
        <p14:tracePtLst>
          <p14:tracePt t="55075" x="7512050" y="3225800"/>
          <p14:tracePt t="55171" x="7537450" y="3225800"/>
          <p14:tracePt t="55178" x="7588250" y="3225800"/>
          <p14:tracePt t="55186" x="7658100" y="3225800"/>
          <p14:tracePt t="55203" x="7861300" y="3232150"/>
          <p14:tracePt t="55219" x="8058150" y="3232150"/>
          <p14:tracePt t="55236" x="8197850" y="3232150"/>
          <p14:tracePt t="55253" x="8242300" y="3232150"/>
          <p14:tracePt t="55269" x="8248650" y="3232150"/>
          <p14:tracePt t="55873" x="0" y="0"/>
        </p14:tracePtLst>
        <p14:tracePtLst>
          <p14:tracePt t="57027" x="889000" y="3638550"/>
          <p14:tracePt t="57090" x="895350" y="3644900"/>
          <p14:tracePt t="57098" x="914400" y="3651250"/>
          <p14:tracePt t="57106" x="946150" y="3657600"/>
          <p14:tracePt t="57118" x="990600" y="3663950"/>
          <p14:tracePt t="57135" x="1143000" y="3689350"/>
          <p14:tracePt t="57152" x="1447800" y="3689350"/>
          <p14:tracePt t="57168" x="1689100" y="3689350"/>
          <p14:tracePt t="57185" x="1936750" y="3689350"/>
          <p14:tracePt t="57202" x="2127250" y="3689350"/>
          <p14:tracePt t="57218" x="2260600" y="3689350"/>
          <p14:tracePt t="57235" x="2368550" y="3689350"/>
          <p14:tracePt t="57252" x="2476500" y="3689350"/>
          <p14:tracePt t="57268" x="2603500" y="3689350"/>
          <p14:tracePt t="57285" x="2717800" y="3689350"/>
          <p14:tracePt t="57290" x="2762250" y="3689350"/>
          <p14:tracePt t="57302" x="2794000" y="3689350"/>
          <p14:tracePt t="57318" x="2825750" y="3689350"/>
          <p14:tracePt t="57640" x="0" y="0"/>
        </p14:tracePtLst>
        <p14:tracePtLst>
          <p14:tracePt t="63866" x="2133600" y="3384550"/>
          <p14:tracePt t="63937" x="2133600" y="3390900"/>
          <p14:tracePt t="63954" x="2133600" y="3409950"/>
          <p14:tracePt t="63961" x="2139950" y="3422650"/>
          <p14:tracePt t="63970" x="2152650" y="3441700"/>
          <p14:tracePt t="63983" x="2171700" y="3460750"/>
          <p14:tracePt t="63999" x="2273300" y="3524250"/>
          <p14:tracePt t="64016" x="2368550" y="3562350"/>
          <p14:tracePt t="64032" x="2438400" y="3594100"/>
          <p14:tracePt t="64049" x="2508250" y="3625850"/>
          <p14:tracePt t="64066" x="2584450" y="3651250"/>
          <p14:tracePt t="64082" x="2673350" y="3663950"/>
          <p14:tracePt t="64099" x="2768600" y="3676650"/>
          <p14:tracePt t="64116" x="2914650" y="3676650"/>
          <p14:tracePt t="64133" x="3073400" y="3676650"/>
          <p14:tracePt t="64149" x="3181350" y="3676650"/>
          <p14:tracePt t="64166" x="3244850" y="3670300"/>
          <p14:tracePt t="64169" x="3257550" y="3663950"/>
          <p14:tracePt t="64183" x="3263900" y="3657600"/>
          <p14:tracePt t="64200" x="3276600" y="3625850"/>
          <p14:tracePt t="64216" x="3276600" y="3606800"/>
          <p14:tracePt t="64233" x="3276600" y="3587750"/>
          <p14:tracePt t="64249" x="3276600" y="3549650"/>
          <p14:tracePt t="64266" x="3263900" y="3524250"/>
          <p14:tracePt t="64283" x="3244850" y="3492500"/>
          <p14:tracePt t="64299" x="3213100" y="3467100"/>
          <p14:tracePt t="64316" x="3168650" y="3448050"/>
          <p14:tracePt t="64333" x="3117850" y="3429000"/>
          <p14:tracePt t="64349" x="3048000" y="3409950"/>
          <p14:tracePt t="64366" x="2978150" y="3397250"/>
          <p14:tracePt t="64369" x="2959100" y="3390900"/>
          <p14:tracePt t="64383" x="2940050" y="3390900"/>
          <p14:tracePt t="64400" x="2857500" y="3390900"/>
          <p14:tracePt t="64416" x="2819400" y="3403600"/>
          <p14:tracePt t="64433" x="2787650" y="3416300"/>
          <p14:tracePt t="64449" x="2781300" y="3429000"/>
          <p14:tracePt t="64466" x="2774950" y="3435350"/>
          <p14:tracePt t="64482" x="2774950" y="3454400"/>
          <p14:tracePt t="64499" x="2781300" y="3492500"/>
          <p14:tracePt t="64516" x="2813050" y="3536950"/>
          <p14:tracePt t="64533" x="2863850" y="3575050"/>
          <p14:tracePt t="64549" x="2952750" y="3619500"/>
          <p14:tracePt t="64565" x="3041650" y="3651250"/>
          <p14:tracePt t="64569" x="3086100" y="3657600"/>
          <p14:tracePt t="64582" x="3117850" y="3657600"/>
          <p14:tracePt t="64599" x="3206750" y="3657600"/>
          <p14:tracePt t="64616" x="3321050" y="3638550"/>
          <p14:tracePt t="64633" x="3352800" y="3613150"/>
          <p14:tracePt t="64649" x="3365500" y="3600450"/>
          <p14:tracePt t="64666" x="3365500" y="3587750"/>
          <p14:tracePt t="64683" x="3365500" y="3562350"/>
          <p14:tracePt t="64699" x="3352800" y="3536950"/>
          <p14:tracePt t="64716" x="3321050" y="3511550"/>
          <p14:tracePt t="64732" x="3282950" y="3492500"/>
          <p14:tracePt t="64749" x="3263900" y="3479800"/>
          <p14:tracePt t="64937" x="0" y="0"/>
        </p14:tracePtLst>
        <p14:tracePtLst>
          <p14:tracePt t="65642" x="7569200" y="3251200"/>
          <p14:tracePt t="65707" x="7588250" y="3251200"/>
          <p14:tracePt t="65714" x="7613650" y="3257550"/>
          <p14:tracePt t="65722" x="7645400" y="3263900"/>
          <p14:tracePt t="65732" x="7683500" y="3270250"/>
          <p14:tracePt t="65749" x="7772400" y="3276600"/>
          <p14:tracePt t="65765" x="7867650" y="3282950"/>
          <p14:tracePt t="65770" x="7912100" y="3282950"/>
          <p14:tracePt t="65782" x="7943850" y="3282950"/>
          <p14:tracePt t="65798" x="8007350" y="3282950"/>
          <p14:tracePt t="65815" x="8058150" y="3282950"/>
          <p14:tracePt t="65817" x="8070850" y="3282950"/>
          <p14:tracePt t="65832" x="8108950" y="3282950"/>
          <p14:tracePt t="65848" x="8140700" y="3282950"/>
          <p14:tracePt t="65865" x="8172450" y="3282950"/>
          <p14:tracePt t="65882" x="8204200" y="3257550"/>
          <p14:tracePt t="65899" x="8235950" y="3232150"/>
          <p14:tracePt t="65915" x="8255000" y="3200400"/>
          <p14:tracePt t="65932" x="8280400" y="3162300"/>
          <p14:tracePt t="65949" x="8293100" y="3130550"/>
          <p14:tracePt t="65965" x="8299450" y="3098800"/>
          <p14:tracePt t="65982" x="8299450" y="3054350"/>
          <p14:tracePt t="65985" x="8299450" y="3028950"/>
          <p14:tracePt t="65999" x="8286750" y="3009900"/>
          <p14:tracePt t="66016" x="8255000" y="2959100"/>
          <p14:tracePt t="66032" x="8242300" y="2933700"/>
          <p14:tracePt t="66049" x="8216900" y="2914650"/>
          <p14:tracePt t="66065" x="8185150" y="2889250"/>
          <p14:tracePt t="66082" x="8134350" y="2870200"/>
          <p14:tracePt t="66098" x="8058150" y="2838450"/>
          <p14:tracePt t="66115" x="7962900" y="2825750"/>
          <p14:tracePt t="66132" x="7848600" y="2800350"/>
          <p14:tracePt t="66148" x="7740650" y="2774950"/>
          <p14:tracePt t="66165" x="7683500" y="2774950"/>
          <p14:tracePt t="66182" x="7651750" y="2774950"/>
          <p14:tracePt t="66199" x="7639050" y="2774950"/>
          <p14:tracePt t="66201" x="7620000" y="2774950"/>
          <p14:tracePt t="66216" x="7607300" y="2781300"/>
          <p14:tracePt t="66232" x="7581900" y="2819400"/>
          <p14:tracePt t="66249" x="7556500" y="2851150"/>
          <p14:tracePt t="66265" x="7543800" y="2882900"/>
          <p14:tracePt t="66282" x="7543800" y="2908300"/>
          <p14:tracePt t="66299" x="7543800" y="2940050"/>
          <p14:tracePt t="66315" x="7543800" y="2984500"/>
          <p14:tracePt t="66332" x="7543800" y="3016250"/>
          <p14:tracePt t="66349" x="7569200" y="3048000"/>
          <p14:tracePt t="66365" x="7600950" y="3073400"/>
          <p14:tracePt t="66382" x="7645400" y="3105150"/>
          <p14:tracePt t="66385" x="7683500" y="3130550"/>
          <p14:tracePt t="66399" x="7727950" y="3149600"/>
          <p14:tracePt t="66416" x="7886700" y="3194050"/>
          <p14:tracePt t="66432" x="7975600" y="3206750"/>
          <p14:tracePt t="66449" x="8032750" y="3213100"/>
          <p14:tracePt t="66465" x="8064500" y="3213100"/>
          <p14:tracePt t="66482" x="8083550" y="3213100"/>
          <p14:tracePt t="66499" x="8102600" y="3206750"/>
          <p14:tracePt t="66515" x="8115300" y="3194050"/>
          <p14:tracePt t="66532" x="8134350" y="3175000"/>
          <p14:tracePt t="66548" x="8153400" y="3143250"/>
          <p14:tracePt t="66565" x="8178800" y="3117850"/>
          <p14:tracePt t="66568" x="8191500" y="3098800"/>
          <p14:tracePt t="66582" x="8197850" y="3079750"/>
          <p14:tracePt t="66599" x="8204200" y="3060700"/>
          <p14:tracePt t="66615" x="8216900" y="3028950"/>
          <p14:tracePt t="66618" x="8216900" y="3022600"/>
          <p14:tracePt t="66632" x="8223250" y="2997200"/>
          <p14:tracePt t="66649" x="8223250" y="2990850"/>
          <p14:tracePt t="66665" x="8223250" y="2971800"/>
          <p14:tracePt t="66682" x="8223250" y="2959100"/>
          <p14:tracePt t="66699" x="8216900" y="2940050"/>
          <p14:tracePt t="66715" x="8191500" y="2921000"/>
          <p14:tracePt t="66732" x="8166100" y="2901950"/>
          <p14:tracePt t="66749" x="8128000" y="2889250"/>
          <p14:tracePt t="66765" x="8096250" y="2876550"/>
          <p14:tracePt t="66782" x="8070850" y="2870200"/>
          <p14:tracePt t="66784" x="8064500" y="2870200"/>
          <p14:tracePt t="66799" x="8051800" y="2870200"/>
          <p14:tracePt t="66816" x="8045450" y="2870200"/>
          <p14:tracePt t="66832" x="8032750" y="2870200"/>
          <p14:tracePt t="66848" x="8026400" y="2870200"/>
          <p14:tracePt t="66865" x="8020050" y="2870200"/>
          <p14:tracePt t="66882" x="8020050" y="2882900"/>
          <p14:tracePt t="66899" x="8020050" y="2889250"/>
          <p14:tracePt t="66931" x="8020050" y="2895600"/>
          <p14:tracePt t="66948" x="8020050" y="2901950"/>
          <p14:tracePt t="67017" x="0" y="0"/>
        </p14:tracePtLst>
        <p14:tracePtLst>
          <p14:tracePt t="68860" x="1447800" y="3937000"/>
          <p14:tracePt t="68867" x="1460500" y="3943350"/>
          <p14:tracePt t="68881" x="1485900" y="3962400"/>
          <p14:tracePt t="68898" x="1517650" y="3975100"/>
          <p14:tracePt t="68914" x="1568450" y="3987800"/>
          <p14:tracePt t="68931" x="1606550" y="3994150"/>
          <p14:tracePt t="68948" x="1663700" y="3994150"/>
          <p14:tracePt t="68965" x="1708150" y="3994150"/>
          <p14:tracePt t="68969" x="1746250" y="3994150"/>
          <p14:tracePt t="68981" x="1758950" y="3994150"/>
          <p14:tracePt t="68998" x="1828800" y="3981450"/>
          <p14:tracePt t="69014" x="1879600" y="3968750"/>
          <p14:tracePt t="69018" x="1905000" y="3956050"/>
          <p14:tracePt t="69031" x="1924050" y="3943350"/>
          <p14:tracePt t="69049" x="1955800" y="3911600"/>
          <p14:tracePt t="69065" x="1968500" y="3892550"/>
          <p14:tracePt t="69081" x="1968500" y="3867150"/>
          <p14:tracePt t="69097" x="1968500" y="3848100"/>
          <p14:tracePt t="69114" x="1968500" y="3835400"/>
          <p14:tracePt t="69131" x="1955800" y="3829050"/>
          <p14:tracePt t="69147" x="1955800" y="3816350"/>
          <p14:tracePt t="69164" x="1943100" y="3810000"/>
          <p14:tracePt t="69181" x="1936750" y="3810000"/>
          <p14:tracePt t="69198" x="1930400" y="3803650"/>
          <p14:tracePt t="69214" x="1924050" y="3803650"/>
          <p14:tracePt t="69247" x="1917700" y="3803650"/>
          <p14:tracePt t="69522" x="1911350" y="3803650"/>
          <p14:tracePt t="69538" x="1898650" y="3803650"/>
          <p14:tracePt t="69547" x="1892300" y="3816350"/>
          <p14:tracePt t="69555" x="1885950" y="3829050"/>
          <p14:tracePt t="69570" x="1885950" y="3835400"/>
          <p14:tracePt t="69581" x="1885950" y="3848100"/>
          <p14:tracePt t="69598" x="1885950" y="3860800"/>
          <p14:tracePt t="69614" x="1879600" y="3879850"/>
          <p14:tracePt t="69809" x="0" y="0"/>
        </p14:tracePtLst>
        <p14:tracePtLst>
          <p14:tracePt t="71220" x="1568450" y="3829050"/>
          <p14:tracePt t="71226" x="1568450" y="3835400"/>
          <p14:tracePt t="71235" x="1562100" y="3841750"/>
          <p14:tracePt t="71247" x="1555750" y="3841750"/>
          <p14:tracePt t="71264" x="1543050" y="3867150"/>
          <p14:tracePt t="71280" x="1543050" y="3873500"/>
          <p14:tracePt t="71297" x="1543050" y="3886200"/>
          <p14:tracePt t="71313" x="1543050" y="3905250"/>
          <p14:tracePt t="71330" x="1549400" y="3937000"/>
          <p14:tracePt t="71347" x="1562100" y="3962400"/>
          <p14:tracePt t="71363" x="1600200" y="3994150"/>
          <p14:tracePt t="71380" x="1644650" y="4032250"/>
          <p14:tracePt t="71397" x="1720850" y="4057650"/>
          <p14:tracePt t="71413" x="1778000" y="4076700"/>
          <p14:tracePt t="71430" x="1816100" y="4076700"/>
          <p14:tracePt t="71432" x="1835150" y="4076700"/>
          <p14:tracePt t="71447" x="1854200" y="4076700"/>
          <p14:tracePt t="71463" x="1879600" y="4076700"/>
          <p14:tracePt t="71480" x="1898650" y="4057650"/>
          <p14:tracePt t="71496" x="1898650" y="4025900"/>
          <p14:tracePt t="71513" x="1898650" y="3994150"/>
          <p14:tracePt t="71530" x="1898650" y="3949700"/>
          <p14:tracePt t="71546" x="1892300" y="3917950"/>
          <p14:tracePt t="71564" x="1879600" y="3892550"/>
          <p14:tracePt t="71580" x="1866900" y="3867150"/>
          <p14:tracePt t="71597" x="1847850" y="3848100"/>
          <p14:tracePt t="71613" x="1835150" y="3829050"/>
          <p14:tracePt t="71630" x="1828800" y="3829050"/>
          <p14:tracePt t="71647" x="1828800" y="3822700"/>
          <p14:tracePt t="71857" x="0" y="0"/>
        </p14:tracePtLst>
        <p14:tracePtLst>
          <p14:tracePt t="72460" x="2279650" y="3937000"/>
          <p14:tracePt t="72475" x="2279650" y="3956050"/>
          <p14:tracePt t="72490" x="2279650" y="3962400"/>
          <p14:tracePt t="72499" x="2279650" y="3975100"/>
          <p14:tracePt t="72513" x="2279650" y="3981450"/>
          <p14:tracePt t="72530" x="2279650" y="4000500"/>
          <p14:tracePt t="72547" x="2286000" y="4006850"/>
          <p14:tracePt t="72563" x="2292350" y="4019550"/>
          <p14:tracePt t="72586" x="2298700" y="4019550"/>
          <p14:tracePt t="72597" x="2305050" y="4019550"/>
          <p14:tracePt t="72613" x="2317750" y="4019550"/>
          <p14:tracePt t="72630" x="2330450" y="4019550"/>
          <p14:tracePt t="72647" x="2355850" y="4019550"/>
          <p14:tracePt t="72665" x="2393950" y="3994150"/>
          <p14:tracePt t="72681" x="2413000" y="3981450"/>
          <p14:tracePt t="72696" x="2425700" y="3956050"/>
          <p14:tracePt t="72713" x="2432050" y="3949700"/>
          <p14:tracePt t="72729" x="2432050" y="3937000"/>
          <p14:tracePt t="72746" x="2432050" y="3930650"/>
          <p14:tracePt t="72904" x="0" y="0"/>
        </p14:tracePtLst>
        <p14:tracePtLst>
          <p14:tracePt t="75354" x="3009900" y="4057650"/>
          <p14:tracePt t="75442" x="3022600" y="4064000"/>
          <p14:tracePt t="75449" x="3028950" y="4064000"/>
          <p14:tracePt t="75462" x="3048000" y="4064000"/>
          <p14:tracePt t="75479" x="3124200" y="4070350"/>
          <p14:tracePt t="75496" x="3302000" y="4070350"/>
          <p14:tracePt t="75513" x="3448050" y="4070350"/>
          <p14:tracePt t="75529" x="3568700" y="4070350"/>
          <p14:tracePt t="75546" x="3632200" y="4070350"/>
          <p14:tracePt t="75562" x="3651250" y="4070350"/>
          <p14:tracePt t="75816" x="0" y="0"/>
        </p14:tracePtLst>
        <p14:tracePtLst>
          <p14:tracePt t="76459" x="2997200" y="4083050"/>
          <p14:tracePt t="76547" x="2990850" y="4083050"/>
          <p14:tracePt t="76562" x="2990850" y="4089400"/>
          <p14:tracePt t="76578" x="3009900" y="4095750"/>
          <p14:tracePt t="76586" x="3022600" y="4095750"/>
          <p14:tracePt t="76595" x="3054350" y="4102100"/>
          <p14:tracePt t="76612" x="3111500" y="4108450"/>
          <p14:tracePt t="76628" x="3213100" y="4108450"/>
          <p14:tracePt t="76645" x="3321050" y="4108450"/>
          <p14:tracePt t="76662" x="3409950" y="4108450"/>
          <p14:tracePt t="76665" x="3441700" y="4108450"/>
          <p14:tracePt t="76679" x="3454400" y="4108450"/>
          <p14:tracePt t="76696" x="3479800" y="4108450"/>
          <p14:tracePt t="76944" x="0" y="0"/>
        </p14:tracePtLst>
        <p14:tracePtLst>
          <p14:tracePt t="77243" x="2965450" y="4083050"/>
          <p14:tracePt t="77282" x="2971800" y="4083050"/>
          <p14:tracePt t="77290" x="2990850" y="4083050"/>
          <p14:tracePt t="77298" x="3009900" y="4083050"/>
          <p14:tracePt t="77312" x="3086100" y="4083050"/>
          <p14:tracePt t="77329" x="3200400" y="4083050"/>
          <p14:tracePt t="77345" x="3352800" y="4083050"/>
          <p14:tracePt t="77362" x="3448050" y="4083050"/>
          <p14:tracePt t="77378" x="3479800" y="4083050"/>
          <p14:tracePt t="77395" x="3498850" y="4083050"/>
          <p14:tracePt t="77433" x="3505200" y="4083050"/>
          <p14:tracePt t="77445" x="3511550" y="4083050"/>
          <p14:tracePt t="77461" x="3517900" y="4083050"/>
          <p14:tracePt t="80848" x="0" y="0"/>
        </p14:tracePtLst>
        <p14:tracePtLst>
          <p14:tracePt t="81587" x="3943350" y="4083050"/>
          <p14:tracePt t="81666" x="3949700" y="4083050"/>
          <p14:tracePt t="81674" x="3956050" y="4083050"/>
          <p14:tracePt t="81690" x="3962400" y="4083050"/>
          <p14:tracePt t="81697" x="3975100" y="4083050"/>
          <p14:tracePt t="81710" x="3981450" y="4083050"/>
          <p14:tracePt t="81727" x="4032250" y="4083050"/>
          <p14:tracePt t="81745" x="4127500" y="4083050"/>
          <p14:tracePt t="81760" x="4191000" y="4083050"/>
          <p14:tracePt t="81777" x="4260850" y="4083050"/>
          <p14:tracePt t="81793" x="4311650" y="4083050"/>
          <p14:tracePt t="81810" x="4362450" y="4083050"/>
          <p14:tracePt t="81827" x="4406900" y="4083050"/>
          <p14:tracePt t="81843" x="4457700" y="4083050"/>
          <p14:tracePt t="81860" x="4502150" y="4083050"/>
          <p14:tracePt t="81877" x="4546600" y="4083050"/>
          <p14:tracePt t="81893" x="4584700" y="4083050"/>
          <p14:tracePt t="81897" x="4603750" y="4083050"/>
          <p14:tracePt t="81910" x="4622800" y="4083050"/>
          <p14:tracePt t="81927" x="4641850" y="4083050"/>
          <p14:tracePt t="81944" x="4679950" y="4083050"/>
          <p14:tracePt t="81960" x="4718050" y="4089400"/>
          <p14:tracePt t="81977" x="4762500" y="4102100"/>
          <p14:tracePt t="81993" x="4806950" y="4108450"/>
          <p14:tracePt t="82010" x="4870450" y="4114800"/>
          <p14:tracePt t="82027" x="4953000" y="4121150"/>
          <p14:tracePt t="82043" x="5041900" y="4127500"/>
          <p14:tracePt t="82049" x="5067300" y="4127500"/>
          <p14:tracePt t="82060" x="5105400" y="4133850"/>
          <p14:tracePt t="82077" x="5156200" y="4133850"/>
          <p14:tracePt t="82081" x="5181600" y="4133850"/>
          <p14:tracePt t="82093" x="5200650" y="4133850"/>
          <p14:tracePt t="82110" x="5251450" y="4133850"/>
          <p14:tracePt t="82113" x="5276850" y="4133850"/>
          <p14:tracePt t="82127" x="5295900" y="4133850"/>
          <p14:tracePt t="82144" x="5359400" y="4133850"/>
          <p14:tracePt t="82161" x="5403850" y="4133850"/>
          <p14:tracePt t="82177" x="5448300" y="4133850"/>
          <p14:tracePt t="82193" x="5486400" y="4133850"/>
          <p14:tracePt t="82210" x="5524500" y="4133850"/>
          <p14:tracePt t="82227" x="5556250" y="4133850"/>
          <p14:tracePt t="82243" x="5600700" y="4133850"/>
          <p14:tracePt t="82259" x="5645150" y="4133850"/>
          <p14:tracePt t="82277" x="5695950" y="4133850"/>
          <p14:tracePt t="82293" x="5727700" y="4133850"/>
          <p14:tracePt t="82298" x="5746750" y="4133850"/>
          <p14:tracePt t="82310" x="5753100" y="4133850"/>
          <p14:tracePt t="82326" x="5772150" y="4133850"/>
          <p14:tracePt t="82344" x="5778500" y="4133850"/>
          <p14:tracePt t="82360" x="5791200" y="4133850"/>
          <p14:tracePt t="82377" x="5803900" y="4133850"/>
          <p14:tracePt t="82393" x="5822950" y="4133850"/>
          <p14:tracePt t="82410" x="5829300" y="4133850"/>
          <p14:tracePt t="82427" x="5842000" y="4133850"/>
          <p14:tracePt t="82460" x="5848350" y="4133850"/>
          <p14:tracePt t="83024" x="0" y="0"/>
        </p14:tracePtLst>
        <p14:tracePtLst>
          <p14:tracePt t="84297" x="1625600" y="3879850"/>
          <p14:tracePt t="84306" x="1625600" y="3892550"/>
          <p14:tracePt t="84313" x="1625600" y="3911600"/>
          <p14:tracePt t="84326" x="1625600" y="3924300"/>
          <p14:tracePt t="84342" x="1625600" y="3981450"/>
          <p14:tracePt t="84360" x="1644650" y="4025900"/>
          <p14:tracePt t="84362" x="1663700" y="4044950"/>
          <p14:tracePt t="84376" x="1701800" y="4076700"/>
          <p14:tracePt t="84392" x="1733550" y="4089400"/>
          <p14:tracePt t="84409" x="1758950" y="4102100"/>
          <p14:tracePt t="84426" x="1778000" y="4102100"/>
          <p14:tracePt t="84442" x="1816100" y="4095750"/>
          <p14:tracePt t="84459" x="1847850" y="4076700"/>
          <p14:tracePt t="84475" x="1873250" y="4044950"/>
          <p14:tracePt t="84492" x="1892300" y="4013200"/>
          <p14:tracePt t="84509" x="1898650" y="3981450"/>
          <p14:tracePt t="84526" x="1905000" y="3956050"/>
          <p14:tracePt t="84542" x="1905000" y="3924300"/>
          <p14:tracePt t="84546" x="1905000" y="3917950"/>
          <p14:tracePt t="84559" x="1905000" y="3898900"/>
          <p14:tracePt t="84575" x="1898650" y="3892550"/>
          <p14:tracePt t="84688" x="0" y="0"/>
        </p14:tracePtLst>
        <p14:tracePtLst>
          <p14:tracePt t="85594" x="3079750" y="4114800"/>
          <p14:tracePt t="85690" x="3086100" y="4114800"/>
          <p14:tracePt t="85698" x="3105150" y="4114800"/>
          <p14:tracePt t="85709" x="3117850" y="4121150"/>
          <p14:tracePt t="85725" x="3194050" y="4140200"/>
          <p14:tracePt t="85742" x="3327400" y="4159250"/>
          <p14:tracePt t="85746" x="3403600" y="4178300"/>
          <p14:tracePt t="85759" x="3492500" y="4197350"/>
          <p14:tracePt t="85777" x="3683000" y="4229100"/>
          <p14:tracePt t="85793" x="3733800" y="4235450"/>
          <p14:tracePt t="85809" x="3752850" y="4235450"/>
          <p14:tracePt t="86168" x="0" y="0"/>
        </p14:tracePtLst>
        <p14:tracePtLst>
          <p14:tracePt t="87963" x="1244600" y="4464050"/>
          <p14:tracePt t="88073" x="1250950" y="4470400"/>
          <p14:tracePt t="88090" x="1276350" y="4470400"/>
          <p14:tracePt t="88097" x="1308100" y="4470400"/>
          <p14:tracePt t="88108" x="1346200" y="4470400"/>
          <p14:tracePt t="88124" x="1466850" y="4470400"/>
          <p14:tracePt t="88141" x="1612900" y="4470400"/>
          <p14:tracePt t="88158" x="1765300" y="4470400"/>
          <p14:tracePt t="88175" x="1898650" y="4470400"/>
          <p14:tracePt t="88177" x="1943100" y="4470400"/>
          <p14:tracePt t="88191" x="1974850" y="4470400"/>
          <p14:tracePt t="88208" x="2025650" y="4470400"/>
          <p14:tracePt t="88225" x="2032000" y="4470400"/>
          <p14:tracePt t="88274" x="2038350" y="4470400"/>
          <p14:tracePt t="88307" x="2044700" y="4470400"/>
          <p14:tracePt t="88314" x="2051050" y="4470400"/>
          <p14:tracePt t="88330" x="2063750" y="4470400"/>
          <p14:tracePt t="88341" x="2076450" y="4470400"/>
          <p14:tracePt t="88358" x="2108200" y="4470400"/>
          <p14:tracePt t="88374" x="2146300" y="4470400"/>
          <p14:tracePt t="88377" x="2171700" y="4470400"/>
          <p14:tracePt t="88391" x="2190750" y="4470400"/>
          <p14:tracePt t="88409" x="2235200" y="4470400"/>
          <p14:tracePt t="88425" x="2254250" y="4470400"/>
          <p14:tracePt t="88441" x="2273300" y="4470400"/>
          <p14:tracePt t="88457" x="2286000" y="4470400"/>
          <p14:tracePt t="88474" x="2298700" y="4470400"/>
          <p14:tracePt t="88491" x="2311400" y="4470400"/>
          <p14:tracePt t="88507" x="2317750" y="4476750"/>
          <p14:tracePt t="89560" x="0" y="0"/>
        </p14:tracePtLst>
        <p14:tracePtLst>
          <p14:tracePt t="90506" x="2724150" y="4502150"/>
          <p14:tracePt t="90585" x="2730500" y="4502150"/>
          <p14:tracePt t="90610" x="2743200" y="4502150"/>
          <p14:tracePt t="90617" x="2755900" y="4502150"/>
          <p14:tracePt t="90626" x="2768600" y="4502150"/>
          <p14:tracePt t="90640" x="2825750" y="4502150"/>
          <p14:tracePt t="90657" x="2889250" y="4502150"/>
          <p14:tracePt t="90673" x="2965450" y="4502150"/>
          <p14:tracePt t="90690" x="3041650" y="4502150"/>
          <p14:tracePt t="90706" x="3092450" y="4502150"/>
          <p14:tracePt t="90724" x="3117850" y="4502150"/>
          <p14:tracePt t="90740" x="3124200" y="4502150"/>
          <p14:tracePt t="90757" x="3130550" y="4502150"/>
          <p14:tracePt t="90774" x="3143250" y="4502150"/>
          <p14:tracePt t="90790" x="3155950" y="4489450"/>
          <p14:tracePt t="90807" x="3175000" y="4483100"/>
          <p14:tracePt t="90810" x="3181350" y="4476750"/>
          <p14:tracePt t="90824" x="3200400" y="4457700"/>
          <p14:tracePt t="90840" x="3219450" y="4432300"/>
          <p14:tracePt t="90856" x="3232150" y="4413250"/>
          <p14:tracePt t="90873" x="3238500" y="4387850"/>
          <p14:tracePt t="90890" x="3251200" y="4368800"/>
          <p14:tracePt t="90907" x="3263900" y="4343400"/>
          <p14:tracePt t="90924" x="3276600" y="4324350"/>
          <p14:tracePt t="90940" x="3282950" y="4298950"/>
          <p14:tracePt t="90957" x="3289300" y="4273550"/>
          <p14:tracePt t="90974" x="3289300" y="4260850"/>
          <p14:tracePt t="90990" x="3289300" y="4241800"/>
          <p14:tracePt t="90993" x="3289300" y="4235450"/>
          <p14:tracePt t="91007" x="3289300" y="4229100"/>
          <p14:tracePt t="91024" x="3282950" y="4197350"/>
          <p14:tracePt t="91040" x="3257550" y="4171950"/>
          <p14:tracePt t="91057" x="3194050" y="4140200"/>
          <p14:tracePt t="91074" x="3105150" y="4108450"/>
          <p14:tracePt t="91090" x="3003550" y="4076700"/>
          <p14:tracePt t="91107" x="2933700" y="4070350"/>
          <p14:tracePt t="91124" x="2876550" y="4070350"/>
          <p14:tracePt t="91140" x="2844800" y="4070350"/>
          <p14:tracePt t="91157" x="2800350" y="4070350"/>
          <p14:tracePt t="91173" x="2774950" y="4083050"/>
          <p14:tracePt t="91190" x="2749550" y="4102100"/>
          <p14:tracePt t="91192" x="2743200" y="4114800"/>
          <p14:tracePt t="91207" x="2730500" y="4127500"/>
          <p14:tracePt t="91224" x="2711450" y="4165600"/>
          <p14:tracePt t="91240" x="2698750" y="4191000"/>
          <p14:tracePt t="91257" x="2698750" y="4210050"/>
          <p14:tracePt t="91273" x="2698750" y="4229100"/>
          <p14:tracePt t="91290" x="2698750" y="4248150"/>
          <p14:tracePt t="91307" x="2698750" y="4279900"/>
          <p14:tracePt t="91323" x="2711450" y="4318000"/>
          <p14:tracePt t="91340" x="2736850" y="4343400"/>
          <p14:tracePt t="91356" x="2774950" y="4368800"/>
          <p14:tracePt t="91373" x="2825750" y="4406900"/>
          <p14:tracePt t="91390" x="2895600" y="4432300"/>
          <p14:tracePt t="91406" x="2959100" y="4445000"/>
          <p14:tracePt t="91423" x="2997200" y="4457700"/>
          <p14:tracePt t="91424" x="3009900" y="4457700"/>
          <p14:tracePt t="91439" x="3028950" y="4457700"/>
          <p14:tracePt t="91456" x="3048000" y="4457700"/>
          <p14:tracePt t="91473" x="3086100" y="4451350"/>
          <p14:tracePt t="91489" x="3111500" y="4445000"/>
          <p14:tracePt t="91506" x="3130550" y="4438650"/>
          <p14:tracePt t="91523" x="3143250" y="4425950"/>
          <p14:tracePt t="91539" x="3149600" y="4419600"/>
          <p14:tracePt t="91573" x="3149600" y="4413250"/>
          <p14:tracePt t="91589" x="3155950" y="4406900"/>
          <p14:tracePt t="91833" x="0" y="0"/>
        </p14:tracePtLst>
        <p14:tracePtLst>
          <p14:tracePt t="92737" x="2736850" y="4229100"/>
          <p14:tracePt t="92745" x="2730500" y="4248150"/>
          <p14:tracePt t="92761" x="2730500" y="4254500"/>
          <p14:tracePt t="92773" x="2730500" y="4267200"/>
          <p14:tracePt t="92789" x="2730500" y="4298950"/>
          <p14:tracePt t="92806" x="2743200" y="4324350"/>
          <p14:tracePt t="92808" x="2755900" y="4337050"/>
          <p14:tracePt t="92823" x="2768600" y="4349750"/>
          <p14:tracePt t="92840" x="2806700" y="4394200"/>
          <p14:tracePt t="92856" x="2838450" y="4413250"/>
          <p14:tracePt t="92872" x="2870200" y="4425950"/>
          <p14:tracePt t="92889" x="2901950" y="4432300"/>
          <p14:tracePt t="92906" x="2940050" y="4432300"/>
          <p14:tracePt t="92923" x="2978150" y="4432300"/>
          <p14:tracePt t="92939" x="3054350" y="4425950"/>
          <p14:tracePt t="92956" x="3117850" y="4413250"/>
          <p14:tracePt t="92973" x="3162300" y="4400550"/>
          <p14:tracePt t="92989" x="3187700" y="4387850"/>
          <p14:tracePt t="93006" x="3194050" y="4381500"/>
          <p14:tracePt t="93023" x="3206750" y="4362450"/>
          <p14:tracePt t="93025" x="3206750" y="4356100"/>
          <p14:tracePt t="93040" x="3206750" y="4337050"/>
          <p14:tracePt t="93056" x="3206750" y="4311650"/>
          <p14:tracePt t="93073" x="3206750" y="4273550"/>
          <p14:tracePt t="93089" x="3200400" y="4241800"/>
          <p14:tracePt t="93106" x="3181350" y="4222750"/>
          <p14:tracePt t="93123" x="3168650" y="4197350"/>
          <p14:tracePt t="93140" x="3155950" y="4184650"/>
          <p14:tracePt t="93156" x="3149600" y="4178300"/>
          <p14:tracePt t="93173" x="3143250" y="4178300"/>
          <p14:tracePt t="93189" x="3136900" y="4171950"/>
          <p14:tracePt t="93337" x="0" y="0"/>
        </p14:tracePtLst>
        <p14:tracePtLst>
          <p14:tracePt t="94682" x="3619500" y="4476750"/>
          <p14:tracePt t="94778" x="3625850" y="4476750"/>
          <p14:tracePt t="94786" x="3644900" y="4476750"/>
          <p14:tracePt t="94794" x="3663950" y="4476750"/>
          <p14:tracePt t="94806" x="3695700" y="4476750"/>
          <p14:tracePt t="94823" x="3784600" y="4476750"/>
          <p14:tracePt t="94839" x="3892550" y="4476750"/>
          <p14:tracePt t="94842" x="3943350" y="4476750"/>
          <p14:tracePt t="94856" x="4102100" y="4502150"/>
          <p14:tracePt t="94873" x="4298950" y="4533900"/>
          <p14:tracePt t="94889" x="4489450" y="4572000"/>
          <p14:tracePt t="94906" x="4641850" y="4597400"/>
          <p14:tracePt t="94922" x="4749800" y="4597400"/>
          <p14:tracePt t="94939" x="4813300" y="4597400"/>
          <p14:tracePt t="94956" x="4870450" y="4597400"/>
          <p14:tracePt t="94972" x="4914900" y="4597400"/>
          <p14:tracePt t="94977" x="4933950" y="4597400"/>
          <p14:tracePt t="94989" x="4946650" y="4597400"/>
          <p14:tracePt t="95026" x="4953000" y="4597400"/>
          <p14:tracePt t="95041" x="4959350" y="4597400"/>
          <p14:tracePt t="95057" x="4965700" y="4597400"/>
          <p14:tracePt t="95072" x="4978400" y="4597400"/>
          <p14:tracePt t="95089" x="5010150" y="4597400"/>
          <p14:tracePt t="95105" x="5035550" y="4597400"/>
          <p14:tracePt t="95122" x="5060950" y="4597400"/>
          <p14:tracePt t="95139" x="5073650" y="4591050"/>
          <p14:tracePt t="95155" x="5086350" y="4591050"/>
          <p14:tracePt t="95172" x="5105400" y="4578350"/>
          <p14:tracePt t="95189" x="5118100" y="4572000"/>
          <p14:tracePt t="95205" x="5130800" y="4552950"/>
          <p14:tracePt t="95222" x="5149850" y="4533900"/>
          <p14:tracePt t="95224" x="5156200" y="4521200"/>
          <p14:tracePt t="95239" x="5162550" y="4502150"/>
          <p14:tracePt t="95256" x="5175250" y="4464050"/>
          <p14:tracePt t="95272" x="5175250" y="4451350"/>
          <p14:tracePt t="95289" x="5181600" y="4432300"/>
          <p14:tracePt t="95305" x="5181600" y="4406900"/>
          <p14:tracePt t="95322" x="5181600" y="4381500"/>
          <p14:tracePt t="95338" x="5168900" y="4362450"/>
          <p14:tracePt t="95355" x="5143500" y="4337050"/>
          <p14:tracePt t="95372" x="5124450" y="4324350"/>
          <p14:tracePt t="95389" x="5086350" y="4311650"/>
          <p14:tracePt t="95405" x="5048250" y="4305300"/>
          <p14:tracePt t="95408" x="5022850" y="4298950"/>
          <p14:tracePt t="95422" x="4997450" y="4292600"/>
          <p14:tracePt t="95439" x="4959350" y="4292600"/>
          <p14:tracePt t="95456" x="4895850" y="4292600"/>
          <p14:tracePt t="95472" x="4864100" y="4292600"/>
          <p14:tracePt t="95489" x="4838700" y="4292600"/>
          <p14:tracePt t="95505" x="4813300" y="4292600"/>
          <p14:tracePt t="95522" x="4781550" y="4305300"/>
          <p14:tracePt t="95539" x="4762500" y="4318000"/>
          <p14:tracePt t="95555" x="4743450" y="4330700"/>
          <p14:tracePt t="95572" x="4737100" y="4337050"/>
          <p14:tracePt t="95633" x="0" y="0"/>
        </p14:tracePtLst>
        <p14:tracePtLst>
          <p14:tracePt t="96403" x="5473700" y="4483100"/>
          <p14:tracePt t="96497" x="5480050" y="4489450"/>
          <p14:tracePt t="96513" x="5492750" y="4489450"/>
          <p14:tracePt t="96521" x="5518150" y="4489450"/>
          <p14:tracePt t="96529" x="5556250" y="4489450"/>
          <p14:tracePt t="96538" x="5613400" y="4489450"/>
          <p14:tracePt t="96555" x="5772150" y="4495800"/>
          <p14:tracePt t="96571" x="5956300" y="4495800"/>
          <p14:tracePt t="96588" x="6146800" y="4495800"/>
          <p14:tracePt t="96605" x="6324600" y="4495800"/>
          <p14:tracePt t="96622" x="6464300" y="4502150"/>
          <p14:tracePt t="96638" x="6604000" y="4502150"/>
          <p14:tracePt t="96641" x="6680200" y="4502150"/>
          <p14:tracePt t="96655" x="6743700" y="4502150"/>
          <p14:tracePt t="96671" x="6902450" y="4502150"/>
          <p14:tracePt t="96688" x="6978650" y="4502150"/>
          <p14:tracePt t="96704" x="7029450" y="4502150"/>
          <p14:tracePt t="96721" x="7054850" y="4502150"/>
          <p14:tracePt t="96738" x="7067550" y="4502150"/>
          <p14:tracePt t="96755" x="7080250" y="4502150"/>
          <p14:tracePt t="96772" x="7105650" y="4502150"/>
          <p14:tracePt t="96788" x="7143750" y="4502150"/>
          <p14:tracePt t="96805" x="7200900" y="4502150"/>
          <p14:tracePt t="96822" x="7251700" y="4502150"/>
          <p14:tracePt t="96825" x="7296150" y="4508500"/>
          <p14:tracePt t="96838" x="7334250" y="4514850"/>
          <p14:tracePt t="96856" x="7404100" y="4533900"/>
          <p14:tracePt t="96872" x="7505700" y="4552950"/>
          <p14:tracePt t="96889" x="7537450" y="4559300"/>
          <p14:tracePt t="96905" x="7556500" y="4559300"/>
          <p14:tracePt t="96921" x="7562850" y="4559300"/>
          <p14:tracePt t="96962" x="7575550" y="4565650"/>
          <p14:tracePt t="98032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1111860" y="1877770"/>
            <a:ext cx="1027417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的单个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里字符都是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编码）。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字面值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两个单引号界定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的单个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字符。如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','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uxxxx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形式表示，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为十六进制。如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:'\u7537', '\u5973'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转义字符表示：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\n   \t  \b  \r   \f   \\   \'   \"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char letter =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numChar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'4';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如果想打印带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””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的信息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He said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 is fun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(“He said \”Java is fun \””);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460"/>
    </mc:Choice>
    <mc:Fallback xmlns="">
      <p:transition spd="slow" advTm="139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9094" x="1631950" y="2286000"/>
          <p14:tracePt t="9163" x="1651000" y="2286000"/>
          <p14:tracePt t="9168" x="1657350" y="2286000"/>
          <p14:tracePt t="9189" x="1663700" y="2286000"/>
          <p14:tracePt t="9205" x="1676400" y="2286000"/>
          <p14:tracePt t="9219" x="1689100" y="2286000"/>
          <p14:tracePt t="9235" x="1746250" y="2286000"/>
          <p14:tracePt t="9252" x="1866900" y="2286000"/>
          <p14:tracePt t="9253" x="1949450" y="2286000"/>
          <p14:tracePt t="9269" x="2127250" y="2286000"/>
          <p14:tracePt t="9286" x="2273300" y="2286000"/>
          <p14:tracePt t="9302" x="2374900" y="2286000"/>
          <p14:tracePt t="9319" x="2413000" y="2286000"/>
          <p14:tracePt t="9336" x="2432050" y="2286000"/>
          <p14:tracePt t="9352" x="2451100" y="2286000"/>
          <p14:tracePt t="9369" x="2476500" y="2286000"/>
          <p14:tracePt t="9386" x="2489200" y="2286000"/>
          <p14:tracePt t="9402" x="2495550" y="2286000"/>
          <p14:tracePt t="9419" x="2508250" y="2286000"/>
          <p14:tracePt t="9436" x="2514600" y="2286000"/>
          <p14:tracePt t="9453" x="2527300" y="2286000"/>
          <p14:tracePt t="9469" x="2540000" y="2286000"/>
          <p14:tracePt t="9486" x="2546350" y="2286000"/>
          <p14:tracePt t="9502" x="2552700" y="2286000"/>
          <p14:tracePt t="9536" x="2559050" y="2286000"/>
          <p14:tracePt t="9582" x="2559050" y="2273300"/>
          <p14:tracePt t="9598" x="2565400" y="2254250"/>
          <p14:tracePt t="9606" x="2565400" y="2247900"/>
          <p14:tracePt t="9614" x="2565400" y="2228850"/>
          <p14:tracePt t="9622" x="2565400" y="2209800"/>
          <p14:tracePt t="9635" x="2565400" y="2190750"/>
          <p14:tracePt t="9653" x="2552700" y="2127250"/>
          <p14:tracePt t="9669" x="2533650" y="2095500"/>
          <p14:tracePt t="9686" x="2520950" y="2063750"/>
          <p14:tracePt t="9702" x="2495550" y="2044700"/>
          <p14:tracePt t="9719" x="2470150" y="2019300"/>
          <p14:tracePt t="9736" x="2419350" y="2000250"/>
          <p14:tracePt t="9752" x="2355850" y="1987550"/>
          <p14:tracePt t="9769" x="2279650" y="1974850"/>
          <p14:tracePt t="9786" x="2190750" y="1955800"/>
          <p14:tracePt t="9802" x="2114550" y="1955800"/>
          <p14:tracePt t="9819" x="2019300" y="1955800"/>
          <p14:tracePt t="9822" x="1974850" y="1955800"/>
          <p14:tracePt t="9836" x="1917700" y="1962150"/>
          <p14:tracePt t="9852" x="1841500" y="1974850"/>
          <p14:tracePt t="9869" x="1790700" y="1993900"/>
          <p14:tracePt t="9885" x="1771650" y="2006600"/>
          <p14:tracePt t="9902" x="1765300" y="2019300"/>
          <p14:tracePt t="9919" x="1765300" y="2038350"/>
          <p14:tracePt t="9936" x="1765300" y="2063750"/>
          <p14:tracePt t="9952" x="1765300" y="2114550"/>
          <p14:tracePt t="9969" x="1803400" y="2165350"/>
          <p14:tracePt t="9985" x="1866900" y="2216150"/>
          <p14:tracePt t="10002" x="1974850" y="2273300"/>
          <p14:tracePt t="10019" x="2133600" y="2324100"/>
          <p14:tracePt t="10035" x="2349500" y="2362200"/>
          <p14:tracePt t="10037" x="2451100" y="2368550"/>
          <p14:tracePt t="10053" x="2654300" y="2381250"/>
          <p14:tracePt t="10069" x="2832100" y="2381250"/>
          <p14:tracePt t="10085" x="2971800" y="2381250"/>
          <p14:tracePt t="10102" x="3028950" y="2381250"/>
          <p14:tracePt t="10119" x="3054350" y="2381250"/>
          <p14:tracePt t="10135" x="3067050" y="2374900"/>
          <p14:tracePt t="10152" x="3073400" y="2368550"/>
          <p14:tracePt t="10169" x="3079750" y="2362200"/>
          <p14:tracePt t="10186" x="3086100" y="2362200"/>
          <p14:tracePt t="10219" x="3098800" y="2362200"/>
          <p14:tracePt t="10235" x="3105150" y="2362200"/>
          <p14:tracePt t="10252" x="3105150" y="2355850"/>
          <p14:tracePt t="10268" x="3111500" y="2355850"/>
          <p14:tracePt t="10285" x="3117850" y="2355850"/>
          <p14:tracePt t="10365" x="3124200" y="2355850"/>
          <p14:tracePt t="10373" x="3130550" y="2355850"/>
          <p14:tracePt t="10381" x="3136900" y="2355850"/>
          <p14:tracePt t="10389" x="3143250" y="2355850"/>
          <p14:tracePt t="10401" x="3155950" y="2355850"/>
          <p14:tracePt t="10418" x="3168650" y="2355850"/>
          <p14:tracePt t="10435" x="3181350" y="2355850"/>
          <p14:tracePt t="10451" x="3194050" y="2355850"/>
          <p14:tracePt t="10468" x="3200400" y="2355850"/>
          <p14:tracePt t="10789" x="0" y="0"/>
        </p14:tracePtLst>
        <p14:tracePtLst>
          <p14:tracePt t="11105" x="2946400" y="2343150"/>
          <p14:tracePt t="11184" x="2959100" y="2343150"/>
          <p14:tracePt t="11193" x="2978150" y="2343150"/>
          <p14:tracePt t="11202" x="3009900" y="2343150"/>
          <p14:tracePt t="11219" x="3117850" y="2343150"/>
          <p14:tracePt t="11236" x="3289300" y="2343150"/>
          <p14:tracePt t="11240" x="3384550" y="2343150"/>
          <p14:tracePt t="11253" x="3486150" y="2343150"/>
          <p14:tracePt t="11269" x="3790950" y="2343150"/>
          <p14:tracePt t="11285" x="3981450" y="2343150"/>
          <p14:tracePt t="11302" x="4152900" y="2343150"/>
          <p14:tracePt t="11319" x="4298950" y="2343150"/>
          <p14:tracePt t="11336" x="4425950" y="2343150"/>
          <p14:tracePt t="11352" x="4540250" y="2343150"/>
          <p14:tracePt t="11369" x="4641850" y="2343150"/>
          <p14:tracePt t="11385" x="4711700" y="2343150"/>
          <p14:tracePt t="11402" x="4768850" y="2343150"/>
          <p14:tracePt t="11418" x="4806950" y="2343150"/>
          <p14:tracePt t="11421" x="4813300" y="2343150"/>
          <p14:tracePt t="11435" x="4826000" y="2343150"/>
          <p14:tracePt t="11451" x="4832350" y="2343150"/>
          <p14:tracePt t="11468" x="4845050" y="2343150"/>
          <p14:tracePt t="11484" x="4864100" y="2343150"/>
          <p14:tracePt t="11501" x="4883150" y="2343150"/>
          <p14:tracePt t="11518" x="4902200" y="2343150"/>
          <p14:tracePt t="11534" x="4921250" y="2343150"/>
          <p14:tracePt t="11551" x="4933950" y="2343150"/>
          <p14:tracePt t="11568" x="4946650" y="2343150"/>
          <p14:tracePt t="11584" x="4953000" y="2343150"/>
          <p14:tracePt t="12087" x="4959350" y="2343150"/>
          <p14:tracePt t="12094" x="4965700" y="2343150"/>
          <p14:tracePt t="12103" x="4972050" y="2343150"/>
          <p14:tracePt t="12118" x="4991100" y="2343150"/>
          <p14:tracePt t="12135" x="5016500" y="2343150"/>
          <p14:tracePt t="12152" x="5035550" y="2343150"/>
          <p14:tracePt t="12168" x="5054600" y="2343150"/>
          <p14:tracePt t="12185" x="5073650" y="2343150"/>
          <p14:tracePt t="12202" x="5086350" y="2343150"/>
          <p14:tracePt t="12218" x="5092700" y="2343150"/>
          <p14:tracePt t="12235" x="5105400" y="2343150"/>
          <p14:tracePt t="12286" x="5111750" y="2343150"/>
          <p14:tracePt t="12294" x="5118100" y="2343150"/>
          <p14:tracePt t="12310" x="5124450" y="2343150"/>
          <p14:tracePt t="12319" x="5130800" y="2343150"/>
          <p14:tracePt t="12335" x="5143500" y="2343150"/>
          <p14:tracePt t="12351" x="5156200" y="2343150"/>
          <p14:tracePt t="12368" x="5168900" y="2343150"/>
          <p14:tracePt t="12385" x="5181600" y="2343150"/>
          <p14:tracePt t="12401" x="5194300" y="2343150"/>
          <p14:tracePt t="12418" x="5213350" y="2343150"/>
          <p14:tracePt t="12423" x="5226050" y="2343150"/>
          <p14:tracePt t="12435" x="5232400" y="2343150"/>
          <p14:tracePt t="12451" x="5264150" y="2343150"/>
          <p14:tracePt t="12468" x="5283200" y="2343150"/>
          <p14:tracePt t="12470" x="5289550" y="2343150"/>
          <p14:tracePt t="12485" x="5302250" y="2343150"/>
          <p14:tracePt t="12510" x="5308600" y="2343150"/>
          <p14:tracePt t="12582" x="5314950" y="2343150"/>
          <p14:tracePt t="12614" x="5321300" y="2343150"/>
          <p14:tracePt t="12647" x="5327650" y="2343150"/>
          <p14:tracePt t="12672" x="5334000" y="2343150"/>
          <p14:tracePt t="12687" x="5340350" y="2343150"/>
          <p14:tracePt t="12711" x="5346700" y="2343150"/>
          <p14:tracePt t="12727" x="5353050" y="2343150"/>
          <p14:tracePt t="12736" x="5359400" y="2343150"/>
          <p14:tracePt t="12759" x="5365750" y="2343150"/>
          <p14:tracePt t="12767" x="5372100" y="2343150"/>
          <p14:tracePt t="12775" x="5384800" y="2343150"/>
          <p14:tracePt t="12785" x="5391150" y="2336800"/>
          <p14:tracePt t="12801" x="5397500" y="2336800"/>
          <p14:tracePt t="12818" x="5416550" y="2324100"/>
          <p14:tracePt t="12835" x="5422900" y="2311400"/>
          <p14:tracePt t="12839" x="5429250" y="2311400"/>
          <p14:tracePt t="12851" x="5435600" y="2305050"/>
          <p14:tracePt t="12868" x="5448300" y="2292350"/>
          <p14:tracePt t="12885" x="5461000" y="2266950"/>
          <p14:tracePt t="12901" x="5461000" y="2260600"/>
          <p14:tracePt t="12918" x="5467350" y="2247900"/>
          <p14:tracePt t="12951" x="5473700" y="2247900"/>
          <p14:tracePt t="12968" x="5473700" y="2241550"/>
          <p14:tracePt t="12990" x="5473700" y="2235200"/>
          <p14:tracePt t="13389" x="0" y="0"/>
        </p14:tracePtLst>
        <p14:tracePtLst>
          <p14:tracePt t="14169" x="6559550" y="2324100"/>
          <p14:tracePt t="14248" x="6572250" y="2324100"/>
          <p14:tracePt t="14256" x="6597650" y="2324100"/>
          <p14:tracePt t="14268" x="6629400" y="2324100"/>
          <p14:tracePt t="14285" x="6750050" y="2324100"/>
          <p14:tracePt t="14301" x="6832600" y="2324100"/>
          <p14:tracePt t="14318" x="6940550" y="2324100"/>
          <p14:tracePt t="14334" x="7048500" y="2324100"/>
          <p14:tracePt t="14351" x="7175500" y="2324100"/>
          <p14:tracePt t="14367" x="7289800" y="2324100"/>
          <p14:tracePt t="14384" x="7391400" y="2324100"/>
          <p14:tracePt t="14401" x="7454900" y="2324100"/>
          <p14:tracePt t="14417" x="7486650" y="2330450"/>
          <p14:tracePt t="14434" x="7499350" y="2330450"/>
          <p14:tracePt t="14451" x="7505700" y="2330450"/>
          <p14:tracePt t="14467" x="7512050" y="2330450"/>
          <p14:tracePt t="14484" x="7518400" y="2330450"/>
          <p14:tracePt t="14501" x="7531100" y="2330450"/>
          <p14:tracePt t="14517" x="7543800" y="2330450"/>
          <p14:tracePt t="14534" x="7556500" y="2330450"/>
          <p14:tracePt t="14551" x="7569200" y="2330450"/>
          <p14:tracePt t="14567" x="7600950" y="2330450"/>
          <p14:tracePt t="14584" x="7639050" y="2330450"/>
          <p14:tracePt t="14600" x="7696200" y="2330450"/>
          <p14:tracePt t="14617" x="7759700" y="2330450"/>
          <p14:tracePt t="14634" x="7829550" y="2336800"/>
          <p14:tracePt t="14650" x="7854950" y="2336800"/>
          <p14:tracePt t="14667" x="7886700" y="2336800"/>
          <p14:tracePt t="14684" x="7912100" y="2336800"/>
          <p14:tracePt t="14686" x="7924800" y="2336800"/>
          <p14:tracePt t="14701" x="7943850" y="2336800"/>
          <p14:tracePt t="14717" x="7962900" y="2336800"/>
          <p14:tracePt t="14734" x="7981950" y="2336800"/>
          <p14:tracePt t="14750" x="7988300" y="2336800"/>
          <p14:tracePt t="14767" x="7994650" y="2336800"/>
          <p14:tracePt t="14784" x="8001000" y="2336800"/>
          <p14:tracePt t="14817" x="8007350" y="2336800"/>
          <p14:tracePt t="14834" x="8013700" y="2336800"/>
          <p14:tracePt t="14850" x="8026400" y="2336800"/>
          <p14:tracePt t="14867" x="8032750" y="2336800"/>
          <p14:tracePt t="14884" x="8045450" y="2336800"/>
          <p14:tracePt t="14900" x="8051800" y="2336800"/>
          <p14:tracePt t="14917" x="8064500" y="2336800"/>
          <p14:tracePt t="14933" x="8070850" y="2336800"/>
          <p14:tracePt t="14950" x="8089900" y="2336800"/>
          <p14:tracePt t="14967" x="8108950" y="2336800"/>
          <p14:tracePt t="14983" x="8147050" y="2336800"/>
          <p14:tracePt t="15000" x="8191500" y="2343150"/>
          <p14:tracePt t="15017" x="8235950" y="2349500"/>
          <p14:tracePt t="15034" x="8293100" y="2349500"/>
          <p14:tracePt t="15038" x="8312150" y="2349500"/>
          <p14:tracePt t="15050" x="8337550" y="2349500"/>
          <p14:tracePt t="15067" x="8394700" y="2349500"/>
          <p14:tracePt t="15084" x="8439150" y="2349500"/>
          <p14:tracePt t="15086" x="8470900" y="2349500"/>
          <p14:tracePt t="15101" x="8540750" y="2349500"/>
          <p14:tracePt t="15117" x="8623300" y="2349500"/>
          <p14:tracePt t="15134" x="8731250" y="2349500"/>
          <p14:tracePt t="15151" x="8839200" y="2349500"/>
          <p14:tracePt t="15167" x="8934450" y="2349500"/>
          <p14:tracePt t="15184" x="9023350" y="2349500"/>
          <p14:tracePt t="15200" x="9086850" y="2349500"/>
          <p14:tracePt t="15217" x="9150350" y="2349500"/>
          <p14:tracePt t="15233" x="9220200" y="2349500"/>
          <p14:tracePt t="15250" x="9290050" y="2349500"/>
          <p14:tracePt t="15267" x="9378950" y="2349500"/>
          <p14:tracePt t="15284" x="9467850" y="2349500"/>
          <p14:tracePt t="15286" x="9518650" y="2349500"/>
          <p14:tracePt t="15301" x="9613900" y="2349500"/>
          <p14:tracePt t="15317" x="9702800" y="2349500"/>
          <p14:tracePt t="15334" x="9785350" y="2349500"/>
          <p14:tracePt t="15350" x="9861550" y="2349500"/>
          <p14:tracePt t="15367" x="9950450" y="2355850"/>
          <p14:tracePt t="15384" x="10007600" y="2355850"/>
          <p14:tracePt t="15400" x="10071100" y="2355850"/>
          <p14:tracePt t="15417" x="10134600" y="2355850"/>
          <p14:tracePt t="15434" x="10191750" y="2355850"/>
          <p14:tracePt t="15450" x="10242550" y="2355850"/>
          <p14:tracePt t="15467" x="10280650" y="2355850"/>
          <p14:tracePt t="15469" x="10299700" y="2355850"/>
          <p14:tracePt t="15484" x="10312400" y="2355850"/>
          <p14:tracePt t="15501" x="10375900" y="2355850"/>
          <p14:tracePt t="15517" x="10407650" y="2355850"/>
          <p14:tracePt t="15533" x="10433050" y="2355850"/>
          <p14:tracePt t="15550" x="10452100" y="2355850"/>
          <p14:tracePt t="15567" x="10477500" y="2355850"/>
          <p14:tracePt t="15584" x="10483850" y="2355850"/>
          <p14:tracePt t="15600" x="10490200" y="2355850"/>
          <p14:tracePt t="15617" x="10502900" y="2355850"/>
          <p14:tracePt t="16109" x="0" y="0"/>
        </p14:tracePtLst>
        <p14:tracePtLst>
          <p14:tracePt t="17048" x="2794000" y="2330450"/>
          <p14:tracePt t="17127" x="2800350" y="2330450"/>
          <p14:tracePt t="17136" x="2825750" y="2330450"/>
          <p14:tracePt t="17150" x="2895600" y="2330450"/>
          <p14:tracePt t="17167" x="3022600" y="2330450"/>
          <p14:tracePt t="17183" x="3181350" y="2330450"/>
          <p14:tracePt t="17200" x="3365500" y="2330450"/>
          <p14:tracePt t="17217" x="3517900" y="2330450"/>
          <p14:tracePt t="17233" x="3625850" y="2330450"/>
          <p14:tracePt t="17249" x="3670300" y="2330450"/>
          <p14:tracePt t="17266" x="3676650" y="2330450"/>
          <p14:tracePt t="17590" x="0" y="0"/>
        </p14:tracePtLst>
        <p14:tracePtLst>
          <p14:tracePt t="19383" x="2971800" y="2330450"/>
          <p14:tracePt t="19470" x="2978150" y="2330450"/>
          <p14:tracePt t="19479" x="2997200" y="2330450"/>
          <p14:tracePt t="19486" x="3016250" y="2330450"/>
          <p14:tracePt t="19499" x="3035300" y="2330450"/>
          <p14:tracePt t="19515" x="3130550" y="2330450"/>
          <p14:tracePt t="19533" x="3321050" y="2330450"/>
          <p14:tracePt t="19549" x="3473450" y="2330450"/>
          <p14:tracePt t="19566" x="3587750" y="2330450"/>
          <p14:tracePt t="19582" x="3651250" y="2330450"/>
          <p14:tracePt t="19600" x="3683000" y="2330450"/>
          <p14:tracePt t="19616" x="3689350" y="2330450"/>
          <p14:tracePt t="19632" x="3695700" y="2330450"/>
          <p14:tracePt t="19666" x="3702050" y="2330450"/>
          <p14:tracePt t="20094" x="0" y="0"/>
        </p14:tracePtLst>
        <p14:tracePtLst>
          <p14:tracePt t="20640" x="2851150" y="2330450"/>
          <p14:tracePt t="20703" x="2857500" y="2330450"/>
          <p14:tracePt t="20711" x="2870200" y="2330450"/>
          <p14:tracePt t="20720" x="2882900" y="2330450"/>
          <p14:tracePt t="20732" x="2908300" y="2330450"/>
          <p14:tracePt t="20749" x="3035300" y="2330450"/>
          <p14:tracePt t="20765" x="3162300" y="2330450"/>
          <p14:tracePt t="20781" x="3314700" y="2330450"/>
          <p14:tracePt t="20798" x="3473450" y="2330450"/>
          <p14:tracePt t="20815" x="3619500" y="2330450"/>
          <p14:tracePt t="20832" x="3727450" y="2330450"/>
          <p14:tracePt t="20848" x="3784600" y="2330450"/>
          <p14:tracePt t="20865" x="3810000" y="2330450"/>
          <p14:tracePt t="20882" x="3816350" y="2330450"/>
          <p14:tracePt t="20899" x="3822700" y="2330450"/>
          <p14:tracePt t="21221" x="0" y="0"/>
        </p14:tracePtLst>
        <p14:tracePtLst>
          <p14:tracePt t="24335" x="1600200" y="2717800"/>
          <p14:tracePt t="24342" x="1593850" y="2724150"/>
          <p14:tracePt t="24367" x="1606550" y="2724150"/>
          <p14:tracePt t="24375" x="1625600" y="2730500"/>
          <p14:tracePt t="24381" x="1644650" y="2730500"/>
          <p14:tracePt t="24397" x="1727200" y="2749550"/>
          <p14:tracePt t="24414" x="1835150" y="2749550"/>
          <p14:tracePt t="24430" x="1949450" y="2749550"/>
          <p14:tracePt t="24447" x="2044700" y="2749550"/>
          <p14:tracePt t="24464" x="2114550" y="2749550"/>
          <p14:tracePt t="24480" x="2159000" y="2749550"/>
          <p14:tracePt t="24497" x="2216150" y="2749550"/>
          <p14:tracePt t="24513" x="2292350" y="2749550"/>
          <p14:tracePt t="24530" x="2374900" y="2749550"/>
          <p14:tracePt t="24547" x="2482850" y="2749550"/>
          <p14:tracePt t="24563" x="2578100" y="2743200"/>
          <p14:tracePt t="24580" x="2686050" y="2724150"/>
          <p14:tracePt t="24597" x="2711450" y="2717800"/>
          <p14:tracePt t="24613" x="2730500" y="2711450"/>
          <p14:tracePt t="24630" x="2730500" y="2698750"/>
          <p14:tracePt t="24647" x="2736850" y="2686050"/>
          <p14:tracePt t="24663" x="2743200" y="2660650"/>
          <p14:tracePt t="24680" x="2743200" y="2635250"/>
          <p14:tracePt t="24697" x="2743200" y="2597150"/>
          <p14:tracePt t="24713" x="2730500" y="2565400"/>
          <p14:tracePt t="24730" x="2698750" y="2508250"/>
          <p14:tracePt t="24747" x="2647950" y="2463800"/>
          <p14:tracePt t="24763" x="2597150" y="2425700"/>
          <p14:tracePt t="24780" x="2533650" y="2387600"/>
          <p14:tracePt t="24797" x="2489200" y="2374900"/>
          <p14:tracePt t="24813" x="2451100" y="2362200"/>
          <p14:tracePt t="24830" x="2393950" y="2362200"/>
          <p14:tracePt t="24847" x="2311400" y="2362200"/>
          <p14:tracePt t="24863" x="2209800" y="2362200"/>
          <p14:tracePt t="24880" x="2101850" y="2368550"/>
          <p14:tracePt t="24897" x="2019300" y="2393950"/>
          <p14:tracePt t="24913" x="1981200" y="2413000"/>
          <p14:tracePt t="24930" x="1949450" y="2432050"/>
          <p14:tracePt t="24947" x="1943100" y="2444750"/>
          <p14:tracePt t="24963" x="1936750" y="2451100"/>
          <p14:tracePt t="24965" x="1936750" y="2457450"/>
          <p14:tracePt t="24980" x="1936750" y="2463800"/>
          <p14:tracePt t="25013" x="1936750" y="2470150"/>
          <p14:tracePt t="25030" x="1936750" y="2476500"/>
          <p14:tracePt t="25046" x="1936750" y="2482850"/>
          <p14:tracePt t="25063" x="1949450" y="2489200"/>
          <p14:tracePt t="25080" x="1962150" y="2501900"/>
          <p14:tracePt t="25080" x="0" y="0"/>
        </p14:tracePtLst>
        <p14:tracePtLst>
          <p14:tracePt t="25648" x="3028950" y="2781300"/>
          <p14:tracePt t="25671" x="3035300" y="2787650"/>
          <p14:tracePt t="25680" x="3041650" y="2787650"/>
          <p14:tracePt t="25689" x="3060700" y="2787650"/>
          <p14:tracePt t="25697" x="3073400" y="2787650"/>
          <p14:tracePt t="25714" x="3136900" y="2794000"/>
          <p14:tracePt t="25730" x="3257550" y="2794000"/>
          <p14:tracePt t="25734" x="3321050" y="2794000"/>
          <p14:tracePt t="25747" x="3390900" y="2794000"/>
          <p14:tracePt t="25763" x="3524250" y="2794000"/>
          <p14:tracePt t="25780" x="3632200" y="2794000"/>
          <p14:tracePt t="25782" x="3663950" y="2787650"/>
          <p14:tracePt t="25797" x="3714750" y="2774950"/>
          <p14:tracePt t="25813" x="3752850" y="2762250"/>
          <p14:tracePt t="25830" x="3784600" y="2743200"/>
          <p14:tracePt t="25847" x="3810000" y="2717800"/>
          <p14:tracePt t="25863" x="3829050" y="2679700"/>
          <p14:tracePt t="25880" x="3835400" y="2654300"/>
          <p14:tracePt t="25897" x="3835400" y="2622550"/>
          <p14:tracePt t="25913" x="3835400" y="2584450"/>
          <p14:tracePt t="25930" x="3822700" y="2552700"/>
          <p14:tracePt t="25947" x="3803650" y="2514600"/>
          <p14:tracePt t="25963" x="3771900" y="2482850"/>
          <p14:tracePt t="25966" x="3752850" y="2470150"/>
          <p14:tracePt t="25980" x="3727450" y="2457450"/>
          <p14:tracePt t="25997" x="3651250" y="2425700"/>
          <p14:tracePt t="26013" x="3600450" y="2413000"/>
          <p14:tracePt t="26030" x="3524250" y="2393950"/>
          <p14:tracePt t="26047" x="3454400" y="2387600"/>
          <p14:tracePt t="26063" x="3378200" y="2387600"/>
          <p14:tracePt t="26080" x="3302000" y="2393950"/>
          <p14:tracePt t="26097" x="3232150" y="2406650"/>
          <p14:tracePt t="26113" x="3187700" y="2432050"/>
          <p14:tracePt t="26130" x="3155950" y="2457450"/>
          <p14:tracePt t="26147" x="3136900" y="2489200"/>
          <p14:tracePt t="26149" x="3130550" y="2508250"/>
          <p14:tracePt t="26163" x="3124200" y="2514600"/>
          <p14:tracePt t="26180" x="3124200" y="2546350"/>
          <p14:tracePt t="26197" x="3124200" y="2590800"/>
          <p14:tracePt t="26213" x="3136900" y="2628900"/>
          <p14:tracePt t="26230" x="3162300" y="2667000"/>
          <p14:tracePt t="26246" x="3206750" y="2705100"/>
          <p14:tracePt t="26263" x="3289300" y="2749550"/>
          <p14:tracePt t="26280" x="3390900" y="2787650"/>
          <p14:tracePt t="26296" x="3511550" y="2819400"/>
          <p14:tracePt t="26313" x="3657600" y="2838450"/>
          <p14:tracePt t="26330" x="3790950" y="2838450"/>
          <p14:tracePt t="26347" x="3930650" y="2838450"/>
          <p14:tracePt t="26363" x="4019550" y="2838450"/>
          <p14:tracePt t="26366" x="4044950" y="2832100"/>
          <p14:tracePt t="26380" x="4057650" y="2825750"/>
          <p14:tracePt t="26397" x="4076700" y="2813050"/>
          <p14:tracePt t="26413" x="4076700" y="2794000"/>
          <p14:tracePt t="26430" x="4076700" y="2749550"/>
          <p14:tracePt t="26446" x="4032250" y="2686050"/>
          <p14:tracePt t="26463" x="3962400" y="2597150"/>
          <p14:tracePt t="26480" x="3854450" y="2514600"/>
          <p14:tracePt t="26497" x="3740150" y="2444750"/>
          <p14:tracePt t="26513" x="3625850" y="2393950"/>
          <p14:tracePt t="26530" x="3492500" y="2362200"/>
          <p14:tracePt t="26534" x="3441700" y="2349500"/>
          <p14:tracePt t="26547" x="3384550" y="2343150"/>
          <p14:tracePt t="26563" x="3295650" y="2343150"/>
          <p14:tracePt t="26565" x="3244850" y="2343150"/>
          <p14:tracePt t="26580" x="3200400" y="2362200"/>
          <p14:tracePt t="26596" x="3073400" y="2432050"/>
          <p14:tracePt t="26613" x="3003550" y="2482850"/>
          <p14:tracePt t="26630" x="2952750" y="2540000"/>
          <p14:tracePt t="26646" x="2927350" y="2584450"/>
          <p14:tracePt t="26663" x="2914650" y="2616200"/>
          <p14:tracePt t="26680" x="2908300" y="2641600"/>
          <p14:tracePt t="26696" x="2914650" y="2673350"/>
          <p14:tracePt t="26713" x="2940050" y="2698750"/>
          <p14:tracePt t="26730" x="2984500" y="2730500"/>
          <p14:tracePt t="26746" x="3079750" y="2762250"/>
          <p14:tracePt t="26750" x="3130550" y="2768600"/>
          <p14:tracePt t="26763" x="3187700" y="2774950"/>
          <p14:tracePt t="26780" x="3295650" y="2787650"/>
          <p14:tracePt t="26797" x="3448050" y="2787650"/>
          <p14:tracePt t="26813" x="3543300" y="2781300"/>
          <p14:tracePt t="26830" x="3606800" y="2762250"/>
          <p14:tracePt t="26846" x="3632200" y="2736850"/>
          <p14:tracePt t="26863" x="3638550" y="2711450"/>
          <p14:tracePt t="26880" x="3638550" y="2686050"/>
          <p14:tracePt t="26896" x="3638550" y="2647950"/>
          <p14:tracePt t="26913" x="3638550" y="2616200"/>
          <p14:tracePt t="26929" x="3625850" y="2578100"/>
          <p14:tracePt t="26946" x="3600450" y="2559050"/>
          <p14:tracePt t="26963" x="3581400" y="2540000"/>
          <p14:tracePt t="26965" x="3575050" y="2533650"/>
          <p14:tracePt t="26980" x="3568700" y="2533650"/>
          <p14:tracePt t="26997" x="3543300" y="2533650"/>
          <p14:tracePt t="27013" x="3498850" y="2533650"/>
          <p14:tracePt t="27030" x="3448050" y="2571750"/>
          <p14:tracePt t="27046" x="3378200" y="2628900"/>
          <p14:tracePt t="27063" x="3333750" y="2673350"/>
          <p14:tracePt t="27080" x="3314700" y="2711450"/>
          <p14:tracePt t="27096" x="3314700" y="2717800"/>
          <p14:tracePt t="27113" x="3314700" y="2736850"/>
          <p14:tracePt t="27130" x="3321050" y="2743200"/>
          <p14:tracePt t="27146" x="3333750" y="2749550"/>
          <p14:tracePt t="27163" x="3378200" y="2755900"/>
          <p14:tracePt t="27166" x="3422650" y="2755900"/>
          <p14:tracePt t="27179" x="3473450" y="2755900"/>
          <p14:tracePt t="27197" x="3651250" y="2736850"/>
          <p14:tracePt t="27213" x="3708400" y="2717800"/>
          <p14:tracePt t="27230" x="3733800" y="2698750"/>
          <p14:tracePt t="27246" x="3740150" y="2692400"/>
          <p14:tracePt t="27263" x="3740150" y="2679700"/>
          <p14:tracePt t="27280" x="3740150" y="2667000"/>
          <p14:tracePt t="27296" x="3740150" y="2647950"/>
          <p14:tracePt t="27313" x="3727450" y="2622550"/>
          <p14:tracePt t="27329" x="3702050" y="2616200"/>
          <p14:tracePt t="27346" x="3689350" y="2603500"/>
          <p14:tracePt t="27363" x="3683000" y="2603500"/>
          <p14:tracePt t="27597" x="0" y="0"/>
        </p14:tracePtLst>
        <p14:tracePtLst>
          <p14:tracePt t="28673" x="2152650" y="3149600"/>
          <p14:tracePt t="28680" x="2178050" y="3149600"/>
          <p14:tracePt t="28696" x="2235200" y="3149600"/>
          <p14:tracePt t="28713" x="2286000" y="3149600"/>
          <p14:tracePt t="28729" x="2330450" y="3149600"/>
          <p14:tracePt t="28734" x="2343150" y="3149600"/>
          <p14:tracePt t="28746" x="2362200" y="3149600"/>
          <p14:tracePt t="28763" x="2393950" y="3149600"/>
          <p14:tracePt t="28766" x="2419350" y="3149600"/>
          <p14:tracePt t="28779" x="2444750" y="3149600"/>
          <p14:tracePt t="28797" x="2571750" y="3149600"/>
          <p14:tracePt t="28813" x="2711450" y="3149600"/>
          <p14:tracePt t="28829" x="2901950" y="3149600"/>
          <p14:tracePt t="28845" x="3111500" y="3149600"/>
          <p14:tracePt t="28862" x="3295650" y="3149600"/>
          <p14:tracePt t="28879" x="3416300" y="3149600"/>
          <p14:tracePt t="28895" x="3473450" y="3149600"/>
          <p14:tracePt t="28912" x="3492500" y="3149600"/>
          <p14:tracePt t="28929" x="3498850" y="3149600"/>
          <p14:tracePt t="28946" x="3517900" y="3149600"/>
          <p14:tracePt t="28962" x="3543300" y="3149600"/>
          <p14:tracePt t="28979" x="3562350" y="3149600"/>
          <p14:tracePt t="28996" x="3581400" y="3149600"/>
          <p14:tracePt t="28998" x="3594100" y="3149600"/>
          <p14:tracePt t="29013" x="3600450" y="3149600"/>
          <p14:tracePt t="29029" x="3606800" y="3149600"/>
          <p14:tracePt t="29047" x="3619500" y="3155950"/>
          <p14:tracePt t="29063" x="3625850" y="3155950"/>
          <p14:tracePt t="29079" x="3632200" y="3155950"/>
          <p14:tracePt t="29096" x="3644900" y="3155950"/>
          <p14:tracePt t="29113" x="3651250" y="3155950"/>
          <p14:tracePt t="29146" x="3657600" y="3155950"/>
          <p14:tracePt t="29167" x="3663950" y="3155950"/>
          <p14:tracePt t="29179" x="3670300" y="3155950"/>
          <p14:tracePt t="29196" x="3683000" y="3155950"/>
          <p14:tracePt t="29213" x="3714750" y="3155950"/>
          <p14:tracePt t="29229" x="3752850" y="3155950"/>
          <p14:tracePt t="29246" x="3797300" y="3155950"/>
          <p14:tracePt t="29263" x="3822700" y="3155950"/>
          <p14:tracePt t="29279" x="3841750" y="3162300"/>
          <p14:tracePt t="30077" x="0" y="0"/>
        </p14:tracePtLst>
        <p14:tracePtLst>
          <p14:tracePt t="30968" x="4406900" y="3194050"/>
          <p14:tracePt t="31038" x="4413250" y="3194050"/>
          <p14:tracePt t="31048" x="4419600" y="3194050"/>
          <p14:tracePt t="31055" x="4432300" y="3194050"/>
          <p14:tracePt t="31063" x="4451350" y="3194050"/>
          <p14:tracePt t="31078" x="4489450" y="3194050"/>
          <p14:tracePt t="31095" x="4552950" y="3194050"/>
          <p14:tracePt t="31113" x="4641850" y="3194050"/>
          <p14:tracePt t="31129" x="4749800" y="3194050"/>
          <p14:tracePt t="31145" x="4851400" y="3194050"/>
          <p14:tracePt t="31162" x="4959350" y="3194050"/>
          <p14:tracePt t="31178" x="5054600" y="3194050"/>
          <p14:tracePt t="31182" x="5099050" y="3194050"/>
          <p14:tracePt t="31195" x="5143500" y="3194050"/>
          <p14:tracePt t="31212" x="5207000" y="3194050"/>
          <p14:tracePt t="31228" x="5308600" y="3194050"/>
          <p14:tracePt t="31245" x="5372100" y="3194050"/>
          <p14:tracePt t="31262" x="5429250" y="3194050"/>
          <p14:tracePt t="31278" x="5467350" y="3194050"/>
          <p14:tracePt t="31295" x="5511800" y="3194050"/>
          <p14:tracePt t="31311" x="5543550" y="3194050"/>
          <p14:tracePt t="31328" x="5568950" y="3194050"/>
          <p14:tracePt t="31345" x="5594350" y="3194050"/>
          <p14:tracePt t="31362" x="5613400" y="3194050"/>
          <p14:tracePt t="31378" x="5619750" y="3194050"/>
          <p14:tracePt t="31395" x="5632450" y="3194050"/>
          <p14:tracePt t="31430" x="5638800" y="3194050"/>
          <p14:tracePt t="31446" x="5645150" y="3194050"/>
          <p14:tracePt t="31470" x="5651500" y="3194050"/>
          <p14:tracePt t="31478" x="5657850" y="3194050"/>
          <p14:tracePt t="31486" x="5664200" y="3194050"/>
          <p14:tracePt t="31535" x="5670550" y="3194050"/>
          <p14:tracePt t="31567" x="5676900" y="3194050"/>
          <p14:tracePt t="31591" x="5683250" y="3194050"/>
          <p14:tracePt t="31599" x="5689600" y="3194050"/>
          <p14:tracePt t="31612" x="5695950" y="3194050"/>
          <p14:tracePt t="31629" x="5708650" y="3194050"/>
          <p14:tracePt t="31646" x="5727700" y="3194050"/>
          <p14:tracePt t="31662" x="5746750" y="3194050"/>
          <p14:tracePt t="31678" x="5778500" y="3194050"/>
          <p14:tracePt t="31695" x="5816600" y="3194050"/>
          <p14:tracePt t="31712" x="5848350" y="3194050"/>
          <p14:tracePt t="31728" x="5867400" y="3194050"/>
          <p14:tracePt t="31745" x="5886450" y="3194050"/>
          <p14:tracePt t="31762" x="5905500" y="3194050"/>
          <p14:tracePt t="31778" x="5911850" y="3194050"/>
          <p14:tracePt t="31795" x="5924550" y="3194050"/>
          <p14:tracePt t="31812" x="5937250" y="3194050"/>
          <p14:tracePt t="31828" x="5943600" y="3194050"/>
          <p14:tracePt t="32077" x="0" y="0"/>
        </p14:tracePtLst>
        <p14:tracePtLst>
          <p14:tracePt t="34464" x="2006600" y="2736850"/>
          <p14:tracePt t="34471" x="2012950" y="2736850"/>
          <p14:tracePt t="34480" x="2019300" y="2736850"/>
          <p14:tracePt t="34494" x="2063750" y="2736850"/>
          <p14:tracePt t="34511" x="2114550" y="2736850"/>
          <p14:tracePt t="34527" x="2216150" y="2736850"/>
          <p14:tracePt t="34544" x="2362200" y="2736850"/>
          <p14:tracePt t="34561" x="2540000" y="2736850"/>
          <p14:tracePt t="34577" x="2743200" y="2736850"/>
          <p14:tracePt t="34594" x="2940050" y="2736850"/>
          <p14:tracePt t="34598" x="3022600" y="2736850"/>
          <p14:tracePt t="34610" x="3098800" y="2736850"/>
          <p14:tracePt t="34627" x="3213100" y="2736850"/>
          <p14:tracePt t="34643" x="3289300" y="2736850"/>
          <p14:tracePt t="34645" x="3321050" y="2736850"/>
          <p14:tracePt t="34660" x="3371850" y="2736850"/>
          <p14:tracePt t="34677" x="3448050" y="2736850"/>
          <p14:tracePt t="34693" x="3530600" y="2736850"/>
          <p14:tracePt t="34710" x="3625850" y="2736850"/>
          <p14:tracePt t="34727" x="3702050" y="2736850"/>
          <p14:tracePt t="34744" x="3746500" y="2736850"/>
          <p14:tracePt t="34760" x="3765550" y="2736850"/>
          <p14:tracePt t="34777" x="3784600" y="2736850"/>
          <p14:tracePt t="34794" x="3822700" y="2736850"/>
          <p14:tracePt t="34810" x="3873500" y="2736850"/>
          <p14:tracePt t="34827" x="3943350" y="2736850"/>
          <p14:tracePt t="34844" x="3994150" y="2736850"/>
          <p14:tracePt t="34846" x="4019550" y="2736850"/>
          <p14:tracePt t="34861" x="4038600" y="2736850"/>
          <p14:tracePt t="34877" x="4044950" y="2730500"/>
          <p14:tracePt t="34910" x="4044950" y="2724150"/>
          <p14:tracePt t="34927" x="4044950" y="2711450"/>
          <p14:tracePt t="34943" x="4044950" y="2698750"/>
          <p14:tracePt t="34960" x="4038600" y="2667000"/>
          <p14:tracePt t="34977" x="4032250" y="2641600"/>
          <p14:tracePt t="34993" x="4006850" y="2609850"/>
          <p14:tracePt t="35010" x="3981450" y="2590800"/>
          <p14:tracePt t="35027" x="3962400" y="2571750"/>
          <p14:tracePt t="35031" x="3956050" y="2565400"/>
          <p14:tracePt t="35046" x="3949700" y="2559050"/>
          <p14:tracePt t="35205" x="3937000" y="2552700"/>
          <p14:tracePt t="35213" x="3930650" y="2546350"/>
          <p14:tracePt t="35222" x="3911600" y="2540000"/>
          <p14:tracePt t="35230" x="3879850" y="2533650"/>
          <p14:tracePt t="35243" x="3835400" y="2520950"/>
          <p14:tracePt t="35260" x="3721100" y="2495550"/>
          <p14:tracePt t="35277" x="3492500" y="2457450"/>
          <p14:tracePt t="35293" x="3352800" y="2438400"/>
          <p14:tracePt t="35310" x="3270250" y="2438400"/>
          <p14:tracePt t="35327" x="3225800" y="2438400"/>
          <p14:tracePt t="35343" x="3194050" y="2438400"/>
          <p14:tracePt t="35360" x="3168650" y="2438400"/>
          <p14:tracePt t="35377" x="3124200" y="2444750"/>
          <p14:tracePt t="35393" x="3092450" y="2457450"/>
          <p14:tracePt t="35410" x="3060700" y="2470150"/>
          <p14:tracePt t="35427" x="3041650" y="2489200"/>
          <p14:tracePt t="35443" x="3028950" y="2514600"/>
          <p14:tracePt t="35445" x="3022600" y="2520950"/>
          <p14:tracePt t="35460" x="3016250" y="2533650"/>
          <p14:tracePt t="35477" x="3003550" y="2559050"/>
          <p14:tracePt t="35493" x="3003550" y="2578100"/>
          <p14:tracePt t="35510" x="3003550" y="2597150"/>
          <p14:tracePt t="35527" x="3003550" y="2628900"/>
          <p14:tracePt t="35543" x="3003550" y="2647950"/>
          <p14:tracePt t="35560" x="3003550" y="2660650"/>
          <p14:tracePt t="35577" x="3003550" y="2686050"/>
          <p14:tracePt t="35593" x="3016250" y="2698750"/>
          <p14:tracePt t="35610" x="3035300" y="2717800"/>
          <p14:tracePt t="35627" x="3067050" y="2730500"/>
          <p14:tracePt t="35643" x="3105150" y="2749550"/>
          <p14:tracePt t="35645" x="3130550" y="2762250"/>
          <p14:tracePt t="35660" x="3200400" y="2774950"/>
          <p14:tracePt t="35677" x="3282950" y="2787650"/>
          <p14:tracePt t="35693" x="3365500" y="2794000"/>
          <p14:tracePt t="35710" x="3486150" y="2794000"/>
          <p14:tracePt t="35727" x="3613150" y="2794000"/>
          <p14:tracePt t="35743" x="3740150" y="2794000"/>
          <p14:tracePt t="35760" x="3835400" y="2794000"/>
          <p14:tracePt t="35777" x="3892550" y="2794000"/>
          <p14:tracePt t="35793" x="3911600" y="2794000"/>
          <p14:tracePt t="35810" x="3917950" y="2794000"/>
          <p14:tracePt t="35826" x="3924300" y="2794000"/>
          <p14:tracePt t="35860" x="3930650" y="2794000"/>
          <p14:tracePt t="35894" x="3930650" y="2781300"/>
          <p14:tracePt t="35926" x="3937000" y="2774950"/>
          <p14:tracePt t="35942" x="3937000" y="2768600"/>
          <p14:tracePt t="35950" x="3937000" y="2762250"/>
          <p14:tracePt t="35965" x="3937000" y="2755900"/>
          <p14:tracePt t="35977" x="3937000" y="2743200"/>
          <p14:tracePt t="35993" x="3937000" y="2717800"/>
          <p14:tracePt t="36010" x="3924300" y="2698750"/>
          <p14:tracePt t="36026" x="3911600" y="2660650"/>
          <p14:tracePt t="36031" x="3905250" y="2647950"/>
          <p14:tracePt t="36043" x="3892550" y="2635250"/>
          <p14:tracePt t="36060" x="3848100" y="2597150"/>
          <p14:tracePt t="36077" x="3765550" y="2540000"/>
          <p14:tracePt t="36093" x="3714750" y="2520950"/>
          <p14:tracePt t="36110" x="3683000" y="2508250"/>
          <p14:tracePt t="36126" x="3657600" y="2508250"/>
          <p14:tracePt t="36143" x="3619500" y="2508250"/>
          <p14:tracePt t="36159" x="3562350" y="2514600"/>
          <p14:tracePt t="36176" x="3505200" y="2527300"/>
          <p14:tracePt t="36193" x="3454400" y="2533650"/>
          <p14:tracePt t="36210" x="3429000" y="2546350"/>
          <p14:tracePt t="36226" x="3409950" y="2559050"/>
          <p14:tracePt t="36357" x="0" y="0"/>
        </p14:tracePtLst>
        <p14:tracePtLst>
          <p14:tracePt t="37064" x="1974850" y="3187700"/>
          <p14:tracePt t="37111" x="1981200" y="3187700"/>
          <p14:tracePt t="37119" x="2006600" y="3187700"/>
          <p14:tracePt t="37128" x="2044700" y="3194050"/>
          <p14:tracePt t="37143" x="2139950" y="3194050"/>
          <p14:tracePt t="37160" x="2330450" y="3194050"/>
          <p14:tracePt t="37177" x="2590800" y="3194050"/>
          <p14:tracePt t="37193" x="2895600" y="3194050"/>
          <p14:tracePt t="37210" x="3200400" y="3194050"/>
          <p14:tracePt t="37214" x="3352800" y="3194050"/>
          <p14:tracePt t="37226" x="3505200" y="3194050"/>
          <p14:tracePt t="37243" x="3790950" y="3194050"/>
          <p14:tracePt t="37260" x="4070350" y="3194050"/>
          <p14:tracePt t="37263" x="4203700" y="3194050"/>
          <p14:tracePt t="37277" x="4432300" y="3194050"/>
          <p14:tracePt t="37294" x="4654550" y="3194050"/>
          <p14:tracePt t="37310" x="4851400" y="3194050"/>
          <p14:tracePt t="37326" x="5035550" y="3194050"/>
          <p14:tracePt t="37343" x="5168900" y="3194050"/>
          <p14:tracePt t="37360" x="5264150" y="3194050"/>
          <p14:tracePt t="37376" x="5340350" y="3194050"/>
          <p14:tracePt t="37393" x="5410200" y="3194050"/>
          <p14:tracePt t="37410" x="5486400" y="3200400"/>
          <p14:tracePt t="37415" x="5518150" y="3206750"/>
          <p14:tracePt t="37426" x="5556250" y="3213100"/>
          <p14:tracePt t="37443" x="5594350" y="3219450"/>
          <p14:tracePt t="37460" x="5638800" y="3219450"/>
          <p14:tracePt t="37463" x="5651500" y="3219450"/>
          <p14:tracePt t="37477" x="5670550" y="3219450"/>
          <p14:tracePt t="37493" x="5683250" y="3219450"/>
          <p14:tracePt t="37599" x="5689600" y="3219450"/>
          <p14:tracePt t="37790" x="0" y="0"/>
        </p14:tracePtLst>
        <p14:tracePtLst>
          <p14:tracePt t="38496" x="4425950" y="3187700"/>
          <p14:tracePt t="38512" x="4451350" y="3187700"/>
          <p14:tracePt t="38521" x="4483100" y="3187700"/>
          <p14:tracePt t="38528" x="4527550" y="3187700"/>
          <p14:tracePt t="38543" x="4641850" y="3187700"/>
          <p14:tracePt t="38559" x="4787900" y="3187700"/>
          <p14:tracePt t="38576" x="4946650" y="3187700"/>
          <p14:tracePt t="38592" x="5099050" y="3187700"/>
          <p14:tracePt t="38609" x="5245100" y="3187700"/>
          <p14:tracePt t="38626" x="5391150" y="3187700"/>
          <p14:tracePt t="38629" x="5467350" y="3187700"/>
          <p14:tracePt t="38642" x="5530850" y="3187700"/>
          <p14:tracePt t="38659" x="5645150" y="3187700"/>
          <p14:tracePt t="38661" x="5689600" y="3187700"/>
          <p14:tracePt t="38676" x="5721350" y="3187700"/>
          <p14:tracePt t="38693" x="5772150" y="3187700"/>
          <p14:tracePt t="38709" x="5784850" y="3187700"/>
          <p14:tracePt t="38846" x="0" y="0"/>
        </p14:tracePtLst>
        <p14:tracePtLst>
          <p14:tracePt t="43185" x="6807200" y="3244850"/>
          <p14:tracePt t="43191" x="6826250" y="3244850"/>
          <p14:tracePt t="43208" x="6851650" y="3244850"/>
          <p14:tracePt t="43225" x="6877050" y="3244850"/>
          <p14:tracePt t="43241" x="6927850" y="3244850"/>
          <p14:tracePt t="43258" x="6978650" y="3244850"/>
          <p14:tracePt t="43262" x="7023100" y="3244850"/>
          <p14:tracePt t="43275" x="7080250" y="3244850"/>
          <p14:tracePt t="43291" x="7194550" y="3244850"/>
          <p14:tracePt t="43294" x="7270750" y="3244850"/>
          <p14:tracePt t="43308" x="7334250" y="3244850"/>
          <p14:tracePt t="43325" x="7512050" y="3244850"/>
          <p14:tracePt t="43342" x="7607300" y="3244850"/>
          <p14:tracePt t="43358" x="7664450" y="3244850"/>
          <p14:tracePt t="43374" x="7683500" y="3244850"/>
          <p14:tracePt t="43901" x="0" y="0"/>
        </p14:tracePtLst>
        <p14:tracePtLst>
          <p14:tracePt t="45295" x="6877050" y="3187700"/>
          <p14:tracePt t="45302" x="6883400" y="3187700"/>
          <p14:tracePt t="45311" x="6889750" y="3187700"/>
          <p14:tracePt t="45323" x="6908800" y="3187700"/>
          <p14:tracePt t="45341" x="7016750" y="3187700"/>
          <p14:tracePt t="45357" x="7131050" y="3187700"/>
          <p14:tracePt t="45373" x="7289800" y="3187700"/>
          <p14:tracePt t="45390" x="7461250" y="3187700"/>
          <p14:tracePt t="45407" x="7575550" y="3187700"/>
          <p14:tracePt t="45423" x="7639050" y="3187700"/>
          <p14:tracePt t="45440" x="7651750" y="3187700"/>
          <p14:tracePt t="45457" x="7658100" y="3187700"/>
          <p14:tracePt t="45490" x="7664450" y="3187700"/>
          <p14:tracePt t="45725" x="0" y="0"/>
        </p14:tracePtLst>
        <p14:tracePtLst>
          <p14:tracePt t="50248" x="2095500" y="3625850"/>
          <p14:tracePt t="50288" x="2101850" y="3625850"/>
          <p14:tracePt t="50296" x="2120900" y="3625850"/>
          <p14:tracePt t="50305" x="2146300" y="3625850"/>
          <p14:tracePt t="50322" x="2247900" y="3632200"/>
          <p14:tracePt t="50339" x="2381250" y="3651250"/>
          <p14:tracePt t="50342" x="2451100" y="3657600"/>
          <p14:tracePt t="50355" x="2527300" y="3657600"/>
          <p14:tracePt t="50372" x="2698750" y="3657600"/>
          <p14:tracePt t="50389" x="2971800" y="3657600"/>
          <p14:tracePt t="50406" x="3149600" y="3657600"/>
          <p14:tracePt t="50422" x="3295650" y="3657600"/>
          <p14:tracePt t="50439" x="3403600" y="3657600"/>
          <p14:tracePt t="50455" x="3473450" y="3657600"/>
          <p14:tracePt t="50472" x="3498850" y="3657600"/>
          <p14:tracePt t="50488" x="3505200" y="3657600"/>
          <p14:tracePt t="50505" x="3511550" y="3657600"/>
          <p14:tracePt t="50522" x="3517900" y="3657600"/>
          <p14:tracePt t="50558" x="3524250" y="3657600"/>
          <p14:tracePt t="50572" x="3530600" y="3657600"/>
          <p14:tracePt t="50589" x="3536950" y="3657600"/>
          <p14:tracePt t="50615" x="3543300" y="3657600"/>
          <p14:tracePt t="50646" x="3549650" y="3657600"/>
          <p14:tracePt t="50669" x="3556000" y="3657600"/>
          <p14:tracePt t="50678" x="3562350" y="3657600"/>
          <p14:tracePt t="50688" x="3568700" y="3657600"/>
          <p14:tracePt t="50705" x="3600450" y="3657600"/>
          <p14:tracePt t="50722" x="3644900" y="3657600"/>
          <p14:tracePt t="50738" x="3714750" y="3657600"/>
          <p14:tracePt t="50755" x="3784600" y="3657600"/>
          <p14:tracePt t="50758" x="3829050" y="3657600"/>
          <p14:tracePt t="50772" x="3873500" y="3657600"/>
          <p14:tracePt t="50789" x="3975100" y="3657600"/>
          <p14:tracePt t="50805" x="4019550" y="3657600"/>
          <p14:tracePt t="50822" x="4051300" y="3657600"/>
          <p14:tracePt t="50838" x="4089400" y="3657600"/>
          <p14:tracePt t="50855" x="4114800" y="3657600"/>
          <p14:tracePt t="50872" x="4140200" y="3657600"/>
          <p14:tracePt t="50888" x="4165600" y="3657600"/>
          <p14:tracePt t="50905" x="4191000" y="3657600"/>
          <p14:tracePt t="50922" x="4197350" y="3657600"/>
          <p14:tracePt t="51941" x="0" y="0"/>
        </p14:tracePtLst>
        <p14:tracePtLst>
          <p14:tracePt t="52711" x="1631950" y="2800350"/>
          <p14:tracePt t="52735" x="1638300" y="2806700"/>
          <p14:tracePt t="52743" x="1644650" y="2806700"/>
          <p14:tracePt t="52755" x="1657350" y="2813050"/>
          <p14:tracePt t="52771" x="1701800" y="2825750"/>
          <p14:tracePt t="52789" x="1790700" y="2838450"/>
          <p14:tracePt t="52805" x="1898650" y="2838450"/>
          <p14:tracePt t="52822" x="2038350" y="2838450"/>
          <p14:tracePt t="52838" x="2184400" y="2838450"/>
          <p14:tracePt t="52854" x="2330450" y="2838450"/>
          <p14:tracePt t="52871" x="2489200" y="2838450"/>
          <p14:tracePt t="52887" x="2641600" y="2838450"/>
          <p14:tracePt t="52904" x="2774950" y="2838450"/>
          <p14:tracePt t="52921" x="2901950" y="2838450"/>
          <p14:tracePt t="52937" x="3009900" y="2838450"/>
          <p14:tracePt t="52954" x="3117850" y="2838450"/>
          <p14:tracePt t="52971" x="3200400" y="2838450"/>
          <p14:tracePt t="52987" x="3270250" y="2838450"/>
          <p14:tracePt t="52989" x="3302000" y="2838450"/>
          <p14:tracePt t="53005" x="3340100" y="2838450"/>
          <p14:tracePt t="53021" x="3371850" y="2838450"/>
          <p14:tracePt t="53037" x="3390900" y="2838450"/>
          <p14:tracePt t="53054" x="3409950" y="2838450"/>
          <p14:tracePt t="53071" x="3435350" y="2838450"/>
          <p14:tracePt t="53087" x="3454400" y="2838450"/>
          <p14:tracePt t="53104" x="3486150" y="2838450"/>
          <p14:tracePt t="53121" x="3498850" y="2838450"/>
          <p14:tracePt t="53137" x="3505200" y="2838450"/>
          <p14:tracePt t="53154" x="3524250" y="2838450"/>
          <p14:tracePt t="53171" x="3536950" y="2844800"/>
          <p14:tracePt t="53187" x="3549650" y="2844800"/>
          <p14:tracePt t="53204" x="3581400" y="2851150"/>
          <p14:tracePt t="53221" x="3606800" y="2851150"/>
          <p14:tracePt t="53237" x="3625850" y="2857500"/>
          <p14:tracePt t="53254" x="3644900" y="2857500"/>
          <p14:tracePt t="53271" x="3676650" y="2857500"/>
          <p14:tracePt t="53287" x="3714750" y="2857500"/>
          <p14:tracePt t="53304" x="3746500" y="2857500"/>
          <p14:tracePt t="53321" x="3771900" y="2857500"/>
          <p14:tracePt t="53337" x="3790950" y="2857500"/>
          <p14:tracePt t="53354" x="3816350" y="2857500"/>
          <p14:tracePt t="53371" x="3841750" y="2857500"/>
          <p14:tracePt t="53373" x="3860800" y="2857500"/>
          <p14:tracePt t="53388" x="3867150" y="2857500"/>
          <p14:tracePt t="53405" x="3911600" y="2857500"/>
          <p14:tracePt t="53421" x="3930650" y="2857500"/>
          <p14:tracePt t="53437" x="3949700" y="2857500"/>
          <p14:tracePt t="53454" x="3956050" y="2857500"/>
          <p14:tracePt t="53471" x="3962400" y="2857500"/>
          <p14:tracePt t="53487" x="3968750" y="2857500"/>
          <p14:tracePt t="55317" x="0" y="0"/>
        </p14:tracePtLst>
        <p14:tracePtLst>
          <p14:tracePt t="60144" x="2609850" y="3194050"/>
          <p14:tracePt t="60222" x="2616200" y="3194050"/>
          <p14:tracePt t="60230" x="2622550" y="3194050"/>
          <p14:tracePt t="60238" x="2628900" y="3194050"/>
          <p14:tracePt t="60252" x="2654300" y="3194050"/>
          <p14:tracePt t="60269" x="2813050" y="3194050"/>
          <p14:tracePt t="60285" x="3003550" y="3194050"/>
          <p14:tracePt t="60302" x="3213100" y="3194050"/>
          <p14:tracePt t="60319" x="3409950" y="3194050"/>
          <p14:tracePt t="60335" x="3530600" y="3194050"/>
          <p14:tracePt t="60352" x="3568700" y="3194050"/>
          <p14:tracePt t="60368" x="3581400" y="3194050"/>
          <p14:tracePt t="60517" x="0" y="0"/>
        </p14:tracePtLst>
        <p14:tracePtLst>
          <p14:tracePt t="61319" x="2584450" y="3352800"/>
          <p14:tracePt t="61367" x="2590800" y="3352800"/>
          <p14:tracePt t="61375" x="2597150" y="3352800"/>
          <p14:tracePt t="61385" x="2603500" y="3359150"/>
          <p14:tracePt t="61402" x="2616200" y="3371850"/>
          <p14:tracePt t="61418" x="2641600" y="3397250"/>
          <p14:tracePt t="61423" x="2660650" y="3403600"/>
          <p14:tracePt t="61435" x="2673350" y="3422650"/>
          <p14:tracePt t="61451" x="2698750" y="3454400"/>
          <p14:tracePt t="61469" x="2749550" y="3505200"/>
          <p14:tracePt t="61486" x="2781300" y="3556000"/>
          <p14:tracePt t="61502" x="2813050" y="3587750"/>
          <p14:tracePt t="61518" x="2832100" y="3613150"/>
          <p14:tracePt t="61741" x="0" y="0"/>
        </p14:tracePtLst>
        <p14:tracePtLst>
          <p14:tracePt t="62294" x="2965450" y="3581400"/>
          <p14:tracePt t="62415" x="2984500" y="3581400"/>
          <p14:tracePt t="62423" x="3003550" y="3581400"/>
          <p14:tracePt t="62435" x="3028950" y="3581400"/>
          <p14:tracePt t="62452" x="3098800" y="3581400"/>
          <p14:tracePt t="62468" x="3187700" y="3581400"/>
          <p14:tracePt t="62471" x="3238500" y="3581400"/>
          <p14:tracePt t="62485" x="3346450" y="3581400"/>
          <p14:tracePt t="62502" x="3416300" y="3581400"/>
          <p14:tracePt t="62518" x="3441700" y="3581400"/>
          <p14:tracePt t="62535" x="3448050" y="3581400"/>
          <p14:tracePt t="62551" x="3454400" y="3581400"/>
          <p14:tracePt t="62568" x="3467100" y="3581400"/>
          <p14:tracePt t="62585" x="3473450" y="3581400"/>
          <p14:tracePt t="62601" x="3479800" y="3581400"/>
          <p14:tracePt t="62750" x="0" y="0"/>
        </p14:tracePtLst>
        <p14:tracePtLst>
          <p14:tracePt t="63328" x="2927350" y="3581400"/>
          <p14:tracePt t="63397" x="2940050" y="3581400"/>
          <p14:tracePt t="63405" x="2965450" y="3581400"/>
          <p14:tracePt t="63414" x="3003550" y="3581400"/>
          <p14:tracePt t="63422" x="3048000" y="3581400"/>
          <p14:tracePt t="63434" x="3092450" y="3581400"/>
          <p14:tracePt t="63451" x="3175000" y="3581400"/>
          <p14:tracePt t="63467" x="3232150" y="3581400"/>
          <p14:tracePt t="63470" x="3251200" y="3581400"/>
          <p14:tracePt t="63485" x="3276600" y="3581400"/>
          <p14:tracePt t="63501" x="3302000" y="3581400"/>
          <p14:tracePt t="63518" x="3333750" y="3581400"/>
          <p14:tracePt t="63534" x="3352800" y="3581400"/>
          <p14:tracePt t="63551" x="3359150" y="3581400"/>
          <p14:tracePt t="63567" x="3371850" y="3581400"/>
          <p14:tracePt t="63584" x="3378200" y="3581400"/>
          <p14:tracePt t="63601" x="3390900" y="3581400"/>
          <p14:tracePt t="63617" x="3397250" y="3581400"/>
          <p14:tracePt t="63814" x="0" y="0"/>
        </p14:tracePtLst>
        <p14:tracePtLst>
          <p14:tracePt t="64144" x="3003550" y="3581400"/>
          <p14:tracePt t="64231" x="3009900" y="3581400"/>
          <p14:tracePt t="64239" x="3028950" y="3581400"/>
          <p14:tracePt t="64251" x="3054350" y="3581400"/>
          <p14:tracePt t="64268" x="3130550" y="3581400"/>
          <p14:tracePt t="64284" x="3194050" y="3581400"/>
          <p14:tracePt t="64286" x="3219450" y="3581400"/>
          <p14:tracePt t="64301" x="3257550" y="3581400"/>
          <p14:tracePt t="64317" x="3282950" y="3581400"/>
          <p14:tracePt t="64334" x="3289300" y="3581400"/>
          <p14:tracePt t="64350" x="3295650" y="3581400"/>
          <p14:tracePt t="64621" x="0" y="0"/>
        </p14:tracePtLst>
        <p14:tracePtLst>
          <p14:tracePt t="64977" x="2914650" y="3581400"/>
          <p14:tracePt t="65063" x="2921000" y="3581400"/>
          <p14:tracePt t="65072" x="2933700" y="3581400"/>
          <p14:tracePt t="65084" x="2952750" y="3581400"/>
          <p14:tracePt t="65102" x="3048000" y="3581400"/>
          <p14:tracePt t="65118" x="3162300" y="3581400"/>
          <p14:tracePt t="65134" x="3270250" y="3581400"/>
          <p14:tracePt t="65150" x="3346450" y="3581400"/>
          <p14:tracePt t="65167" x="3384550" y="3581400"/>
          <p14:tracePt t="65183" x="3397250" y="3581400"/>
          <p14:tracePt t="65200" x="3403600" y="3581400"/>
          <p14:tracePt t="65216" x="3422650" y="3581400"/>
          <p14:tracePt t="65233" x="3435350" y="3581400"/>
          <p14:tracePt t="65250" x="3448050" y="3581400"/>
          <p14:tracePt t="65266" x="3460750" y="3581400"/>
          <p14:tracePt t="65283" x="3473450" y="3581400"/>
          <p14:tracePt t="65300" x="3486150" y="3581400"/>
          <p14:tracePt t="65525" x="0" y="0"/>
        </p14:tracePtLst>
        <p14:tracePtLst>
          <p14:tracePt t="65829" x="2946400" y="3581400"/>
          <p14:tracePt t="65965" x="2952750" y="3581400"/>
          <p14:tracePt t="65973" x="2971800" y="3581400"/>
          <p14:tracePt t="65983" x="3003550" y="3581400"/>
          <p14:tracePt t="65999" x="3105150" y="3581400"/>
          <p14:tracePt t="66016" x="3238500" y="3581400"/>
          <p14:tracePt t="66033" x="3397250" y="3581400"/>
          <p14:tracePt t="66049" x="3492500" y="3581400"/>
          <p14:tracePt t="66066" x="3530600" y="3581400"/>
          <p14:tracePt t="66438" x="0" y="0"/>
        </p14:tracePtLst>
        <p14:tracePtLst>
          <p14:tracePt t="66777" x="2882900" y="3581400"/>
          <p14:tracePt t="66840" x="2901950" y="3581400"/>
          <p14:tracePt t="66847" x="2940050" y="3581400"/>
          <p14:tracePt t="66856" x="2997200" y="3581400"/>
          <p14:tracePt t="66866" x="3060700" y="3581400"/>
          <p14:tracePt t="66883" x="3187700" y="3581400"/>
          <p14:tracePt t="66899" x="3270250" y="3581400"/>
          <p14:tracePt t="66902" x="3295650" y="3581400"/>
          <p14:tracePt t="66916" x="3308350" y="3581400"/>
          <p14:tracePt t="66933" x="3321050" y="3581400"/>
          <p14:tracePt t="67350" x="0" y="0"/>
        </p14:tracePtLst>
        <p14:tracePtLst>
          <p14:tracePt t="70391" x="7302500" y="3657600"/>
          <p14:tracePt t="70439" x="7315200" y="3657600"/>
          <p14:tracePt t="70446" x="7346950" y="3657600"/>
          <p14:tracePt t="70454" x="7397750" y="3657600"/>
          <p14:tracePt t="70465" x="7461250" y="3657600"/>
          <p14:tracePt t="70482" x="7639050" y="3657600"/>
          <p14:tracePt t="70499" x="7829550" y="3657600"/>
          <p14:tracePt t="70502" x="7905750" y="3657600"/>
          <p14:tracePt t="70515" x="7969250" y="3657600"/>
          <p14:tracePt t="70532" x="8020050" y="3657600"/>
          <p14:tracePt t="70536" x="8026400" y="3657600"/>
          <p14:tracePt t="70549" x="8039100" y="3657600"/>
          <p14:tracePt t="71110" x="0" y="0"/>
        </p14:tracePtLst>
        <p14:tracePtLst>
          <p14:tracePt t="72951" x="8394700" y="3600450"/>
          <p14:tracePt t="73046" x="8401050" y="3606800"/>
          <p14:tracePt t="73063" x="8420100" y="3606800"/>
          <p14:tracePt t="73069" x="8439150" y="3606800"/>
          <p14:tracePt t="73080" x="8464550" y="3606800"/>
          <p14:tracePt t="73097" x="8559800" y="3606800"/>
          <p14:tracePt t="73114" x="8699500" y="3606800"/>
          <p14:tracePt t="73130" x="8864600" y="3606800"/>
          <p14:tracePt t="73147" x="9017000" y="3606800"/>
          <p14:tracePt t="73164" x="9144000" y="3606800"/>
          <p14:tracePt t="73165" x="9194800" y="3606800"/>
          <p14:tracePt t="73180" x="9283700" y="3606800"/>
          <p14:tracePt t="73197" x="9347200" y="3606800"/>
          <p14:tracePt t="73214" x="9391650" y="3606800"/>
          <p14:tracePt t="73230" x="9423400" y="3606800"/>
          <p14:tracePt t="73247" x="9436100" y="3606800"/>
          <p14:tracePt t="73264" x="9442450" y="3606800"/>
          <p14:tracePt t="73813" x="0" y="0"/>
        </p14:tracePtLst>
        <p14:tracePtLst>
          <p14:tracePt t="74511" x="7200900" y="3600450"/>
          <p14:tracePt t="74583" x="7219950" y="3600450"/>
          <p14:tracePt t="74590" x="7239000" y="3600450"/>
          <p14:tracePt t="74598" x="7270750" y="3600450"/>
          <p14:tracePt t="74614" x="7353300" y="3600450"/>
          <p14:tracePt t="74630" x="7473950" y="3600450"/>
          <p14:tracePt t="74647" x="7626350" y="3600450"/>
          <p14:tracePt t="74664" x="7810500" y="3600450"/>
          <p14:tracePt t="74681" x="7975600" y="3600450"/>
          <p14:tracePt t="74697" x="8096250" y="3600450"/>
          <p14:tracePt t="74714" x="8153400" y="3600450"/>
          <p14:tracePt t="74730" x="8178800" y="3600450"/>
          <p14:tracePt t="74735" x="8185150" y="3600450"/>
          <p14:tracePt t="74751" x="8191500" y="3600450"/>
          <p14:tracePt t="74767" x="8197850" y="3600450"/>
          <p14:tracePt t="74783" x="8204200" y="3600450"/>
          <p14:tracePt t="74799" x="8210550" y="3594100"/>
          <p14:tracePt t="74814" x="8216900" y="3581400"/>
          <p14:tracePt t="74830" x="8229600" y="3543300"/>
          <p14:tracePt t="74847" x="8229600" y="3505200"/>
          <p14:tracePt t="74864" x="8229600" y="3448050"/>
          <p14:tracePt t="74880" x="8229600" y="3390900"/>
          <p14:tracePt t="74896" x="8210550" y="3340100"/>
          <p14:tracePt t="74913" x="8185150" y="3295650"/>
          <p14:tracePt t="74930" x="8140700" y="3257550"/>
          <p14:tracePt t="74946" x="8064500" y="3206750"/>
          <p14:tracePt t="74963" x="7943850" y="3155950"/>
          <p14:tracePt t="74980" x="7791450" y="3124200"/>
          <p14:tracePt t="74981" x="7702550" y="3105150"/>
          <p14:tracePt t="74997" x="7575550" y="3098800"/>
          <p14:tracePt t="75013" x="7461250" y="3098800"/>
          <p14:tracePt t="75030" x="7359650" y="3105150"/>
          <p14:tracePt t="75047" x="7296150" y="3130550"/>
          <p14:tracePt t="75063" x="7232650" y="3168650"/>
          <p14:tracePt t="75080" x="7181850" y="3200400"/>
          <p14:tracePt t="75096" x="7143750" y="3238500"/>
          <p14:tracePt t="75113" x="7112000" y="3276600"/>
          <p14:tracePt t="75130" x="7099300" y="3308350"/>
          <p14:tracePt t="75146" x="7099300" y="3340100"/>
          <p14:tracePt t="75163" x="7099300" y="3371850"/>
          <p14:tracePt t="75180" x="7099300" y="3416300"/>
          <p14:tracePt t="75182" x="7099300" y="3429000"/>
          <p14:tracePt t="75197" x="7131050" y="3467100"/>
          <p14:tracePt t="75213" x="7194550" y="3517900"/>
          <p14:tracePt t="75230" x="7302500" y="3575050"/>
          <p14:tracePt t="75247" x="7454900" y="3613150"/>
          <p14:tracePt t="75263" x="7594600" y="3638550"/>
          <p14:tracePt t="75280" x="7670800" y="3644900"/>
          <p14:tracePt t="75297" x="7696200" y="3644900"/>
          <p14:tracePt t="75313" x="7702550" y="3644900"/>
          <p14:tracePt t="75330" x="7708900" y="3644900"/>
          <p14:tracePt t="75347" x="7715250" y="3644900"/>
          <p14:tracePt t="75380" x="7721600" y="3638550"/>
          <p14:tracePt t="75557" x="0" y="0"/>
        </p14:tracePtLst>
        <p14:tracePtLst>
          <p14:tracePt t="76431" x="8343900" y="3352800"/>
          <p14:tracePt t="76439" x="8343900" y="3371850"/>
          <p14:tracePt t="76447" x="8343900" y="3378200"/>
          <p14:tracePt t="76463" x="8337550" y="3397250"/>
          <p14:tracePt t="76480" x="8337550" y="3416300"/>
          <p14:tracePt t="76497" x="8343900" y="3448050"/>
          <p14:tracePt t="76513" x="8350250" y="3479800"/>
          <p14:tracePt t="76530" x="8382000" y="3505200"/>
          <p14:tracePt t="76533" x="8401050" y="3511550"/>
          <p14:tracePt t="76547" x="8420100" y="3524250"/>
          <p14:tracePt t="76563" x="8464550" y="3543300"/>
          <p14:tracePt t="76579" x="8540750" y="3575050"/>
          <p14:tracePt t="76581" x="8572500" y="3587750"/>
          <p14:tracePt t="76596" x="8610600" y="3594100"/>
          <p14:tracePt t="76612" x="8743950" y="3619500"/>
          <p14:tracePt t="76629" x="8801100" y="3619500"/>
          <p14:tracePt t="76646" x="8864600" y="3619500"/>
          <p14:tracePt t="76662" x="8909050" y="3619500"/>
          <p14:tracePt t="76679" x="8947150" y="3619500"/>
          <p14:tracePt t="76696" x="8959850" y="3619500"/>
          <p14:tracePt t="76712" x="8966200" y="3619500"/>
          <p14:tracePt t="76729" x="8978900" y="3619500"/>
          <p14:tracePt t="76746" x="8978900" y="3600450"/>
          <p14:tracePt t="76762" x="8978900" y="3575050"/>
          <p14:tracePt t="76779" x="8978900" y="3549650"/>
          <p14:tracePt t="76796" x="8978900" y="3517900"/>
          <p14:tracePt t="76797" x="8978900" y="3498850"/>
          <p14:tracePt t="76813" x="8978900" y="3460750"/>
          <p14:tracePt t="76829" x="8966200" y="3429000"/>
          <p14:tracePt t="76846" x="8959850" y="3409950"/>
          <p14:tracePt t="76863" x="8959850" y="3397250"/>
          <p14:tracePt t="76879" x="8959850" y="3384550"/>
          <p14:tracePt t="76896" x="8953500" y="3378200"/>
          <p14:tracePt t="76913" x="8953500" y="3371850"/>
          <p14:tracePt t="76929" x="8953500" y="3359150"/>
          <p14:tracePt t="76946" x="8947150" y="3359150"/>
          <p14:tracePt t="77117" x="0" y="0"/>
        </p14:tracePtLst>
        <p14:tracePtLst>
          <p14:tracePt t="77943" x="7499350" y="3575050"/>
          <p14:tracePt t="77950" x="7505700" y="3575050"/>
          <p14:tracePt t="77976" x="7512050" y="3575050"/>
          <p14:tracePt t="77983" x="7518400" y="3575050"/>
          <p14:tracePt t="77996" x="7524750" y="3575050"/>
          <p14:tracePt t="78013" x="7550150" y="3581400"/>
          <p14:tracePt t="78030" x="7594600" y="3581400"/>
          <p14:tracePt t="78046" x="7658100" y="3581400"/>
          <p14:tracePt t="78063" x="7740650" y="3581400"/>
          <p14:tracePt t="78079" x="7848600" y="3581400"/>
          <p14:tracePt t="78096" x="7943850" y="3581400"/>
          <p14:tracePt t="78113" x="7994650" y="3581400"/>
          <p14:tracePt t="78129" x="8013700" y="3581400"/>
          <p14:tracePt t="78146" x="8020050" y="3581400"/>
          <p14:tracePt t="78319" x="8026400" y="3581400"/>
          <p14:tracePt t="78335" x="8032750" y="3575050"/>
          <p14:tracePt t="78343" x="8039100" y="3562350"/>
          <p14:tracePt t="78352" x="8045450" y="3549650"/>
          <p14:tracePt t="78363" x="8051800" y="3536950"/>
          <p14:tracePt t="78379" x="8058150" y="3498850"/>
          <p14:tracePt t="78396" x="8058150" y="3473450"/>
          <p14:tracePt t="78398" x="8058150" y="3454400"/>
          <p14:tracePt t="78413" x="8064500" y="3422650"/>
          <p14:tracePt t="78429" x="8064500" y="3390900"/>
          <p14:tracePt t="78446" x="8051800" y="3371850"/>
          <p14:tracePt t="78462" x="8039100" y="3352800"/>
          <p14:tracePt t="78479" x="8026400" y="3340100"/>
          <p14:tracePt t="78496" x="8001000" y="3321050"/>
          <p14:tracePt t="78512" x="7943850" y="3302000"/>
          <p14:tracePt t="78529" x="7848600" y="3282950"/>
          <p14:tracePt t="78546" x="7715250" y="3263900"/>
          <p14:tracePt t="78562" x="7620000" y="3263900"/>
          <p14:tracePt t="78566" x="7575550" y="3263900"/>
          <p14:tracePt t="78579" x="7543800" y="3263900"/>
          <p14:tracePt t="78596" x="7512050" y="3263900"/>
          <p14:tracePt t="78612" x="7499350" y="3263900"/>
          <p14:tracePt t="78614" x="7493000" y="3263900"/>
          <p14:tracePt t="78630" x="7480300" y="3270250"/>
          <p14:tracePt t="78646" x="7480300" y="3276600"/>
          <p14:tracePt t="78662" x="7473950" y="3302000"/>
          <p14:tracePt t="78679" x="7480300" y="3333750"/>
          <p14:tracePt t="78695" x="7493000" y="3371850"/>
          <p14:tracePt t="78712" x="7505700" y="3422650"/>
          <p14:tracePt t="78729" x="7537450" y="3467100"/>
          <p14:tracePt t="78746" x="7588250" y="3511550"/>
          <p14:tracePt t="78762" x="7639050" y="3556000"/>
          <p14:tracePt t="78765" x="7677150" y="3568700"/>
          <p14:tracePt t="78779" x="7715250" y="3581400"/>
          <p14:tracePt t="78796" x="7785100" y="3606800"/>
          <p14:tracePt t="78798" x="7810500" y="3613150"/>
          <p14:tracePt t="78813" x="7829550" y="3619500"/>
          <p14:tracePt t="78829" x="7842250" y="3619500"/>
          <p14:tracePt t="78845" x="7861300" y="3619500"/>
          <p14:tracePt t="78862" x="7874000" y="3594100"/>
          <p14:tracePt t="78879" x="7886700" y="3562350"/>
          <p14:tracePt t="78895" x="7899400" y="3524250"/>
          <p14:tracePt t="78912" x="7899400" y="3498850"/>
          <p14:tracePt t="78929" x="7899400" y="3473450"/>
          <p14:tracePt t="78945" x="7899400" y="3454400"/>
          <p14:tracePt t="78962" x="7893050" y="3422650"/>
          <p14:tracePt t="78979" x="7880350" y="3403600"/>
          <p14:tracePt t="78995" x="7861300" y="3390900"/>
          <p14:tracePt t="78999" x="7848600" y="3384550"/>
          <p14:tracePt t="79012" x="7842250" y="3378200"/>
          <p14:tracePt t="79029" x="7810500" y="3378200"/>
          <p14:tracePt t="79045" x="7772400" y="3378200"/>
          <p14:tracePt t="79062" x="7727950" y="3403600"/>
          <p14:tracePt t="79079" x="7689850" y="3454400"/>
          <p14:tracePt t="79095" x="7664450" y="3505200"/>
          <p14:tracePt t="79112" x="7658100" y="3530600"/>
          <p14:tracePt t="79129" x="7658100" y="3549650"/>
          <p14:tracePt t="79145" x="7658100" y="3556000"/>
          <p14:tracePt t="79162" x="7658100" y="3562350"/>
          <p14:tracePt t="79178" x="7664450" y="3562350"/>
          <p14:tracePt t="79195" x="7670800" y="3562350"/>
          <p14:tracePt t="79212" x="7708900" y="3562350"/>
          <p14:tracePt t="79213" x="7715250" y="3556000"/>
          <p14:tracePt t="79229" x="7740650" y="3517900"/>
          <p14:tracePt t="79245" x="7759700" y="3486150"/>
          <p14:tracePt t="79262" x="7766050" y="3460750"/>
          <p14:tracePt t="79279" x="7766050" y="3441700"/>
          <p14:tracePt t="79296" x="7766050" y="3435350"/>
          <p14:tracePt t="79312" x="7759700" y="3416300"/>
          <p14:tracePt t="79345" x="7753350" y="3416300"/>
          <p14:tracePt t="79362" x="7747000" y="3416300"/>
          <p14:tracePt t="79378" x="7740650" y="3416300"/>
          <p14:tracePt t="79395" x="7734300" y="3429000"/>
          <p14:tracePt t="79412" x="7734300" y="3454400"/>
          <p14:tracePt t="79414" x="7734300" y="3460750"/>
          <p14:tracePt t="79429" x="7740650" y="3492500"/>
          <p14:tracePt t="79446" x="7747000" y="3498850"/>
          <p14:tracePt t="79462" x="7759700" y="3498850"/>
          <p14:tracePt t="79511" x="7766050" y="3498850"/>
          <p14:tracePt t="79519" x="7766050" y="3486150"/>
          <p14:tracePt t="79535" x="7766050" y="3473450"/>
          <p14:tracePt t="79546" x="7766050" y="3467100"/>
          <p14:tracePt t="79562" x="7766050" y="3435350"/>
          <p14:tracePt t="79579" x="7753350" y="3422650"/>
          <p14:tracePt t="79581" x="7740650" y="3409950"/>
          <p14:tracePt t="79596" x="7715250" y="3403600"/>
          <p14:tracePt t="79613" x="7664450" y="3397250"/>
          <p14:tracePt t="79629" x="7645400" y="3397250"/>
          <p14:tracePt t="79645" x="7632700" y="3397250"/>
          <p14:tracePt t="79679" x="7632700" y="3422650"/>
          <p14:tracePt t="79695" x="7632700" y="3441700"/>
          <p14:tracePt t="79712" x="7632700" y="3460750"/>
          <p14:tracePt t="79729" x="7632700" y="3473450"/>
          <p14:tracePt t="79745" x="7645400" y="3486150"/>
          <p14:tracePt t="79762" x="7670800" y="3498850"/>
          <p14:tracePt t="79766" x="7683500" y="3498850"/>
          <p14:tracePt t="79779" x="7696200" y="3505200"/>
          <p14:tracePt t="79795" x="7740650" y="3511550"/>
          <p14:tracePt t="79813" x="7804150" y="3511550"/>
          <p14:tracePt t="79815" x="7829550" y="3511550"/>
          <p14:tracePt t="79829" x="7854950" y="3511550"/>
          <p14:tracePt t="79846" x="7861300" y="3511550"/>
          <p14:tracePt t="79927" x="7854950" y="3505200"/>
          <p14:tracePt t="79935" x="7848600" y="3498850"/>
          <p14:tracePt t="79945" x="7842250" y="3492500"/>
          <p14:tracePt t="79962" x="7835900" y="3492500"/>
          <p14:tracePt t="79979" x="7823200" y="3486150"/>
          <p14:tracePt t="80012" x="7816850" y="3486150"/>
          <p14:tracePt t="80029" x="7810500" y="3479800"/>
          <p14:tracePt t="80063" x="7804150" y="3473450"/>
          <p14:tracePt t="80071" x="7797800" y="3467100"/>
          <p14:tracePt t="80079" x="7797800" y="3460750"/>
          <p14:tracePt t="80095" x="7791450" y="3454400"/>
          <p14:tracePt t="80135" x="7785100" y="3441700"/>
          <p14:tracePt t="80517" x="0" y="0"/>
        </p14:tracePtLst>
        <p14:tracePtLst>
          <p14:tracePt t="83959" x="2139950" y="4025900"/>
          <p14:tracePt t="84032" x="2146300" y="4032250"/>
          <p14:tracePt t="84039" x="2159000" y="4038600"/>
          <p14:tracePt t="84047" x="2165350" y="4038600"/>
          <p14:tracePt t="84061" x="2241550" y="4044950"/>
          <p14:tracePt t="84077" x="2374900" y="4044950"/>
          <p14:tracePt t="84094" x="2559050" y="4044950"/>
          <p14:tracePt t="84110" x="2774950" y="4044950"/>
          <p14:tracePt t="84127" x="3009900" y="4044950"/>
          <p14:tracePt t="84143" x="3238500" y="4044950"/>
          <p14:tracePt t="84160" x="3460750" y="4044950"/>
          <p14:tracePt t="84177" x="3657600" y="4044950"/>
          <p14:tracePt t="84194" x="3867150" y="4044950"/>
          <p14:tracePt t="84210" x="4076700" y="4044950"/>
          <p14:tracePt t="84213" x="4191000" y="4044950"/>
          <p14:tracePt t="84227" x="4298950" y="4044950"/>
          <p14:tracePt t="84244" x="4508500" y="4044950"/>
          <p14:tracePt t="84261" x="4794250" y="4044950"/>
          <p14:tracePt t="84277" x="4959350" y="4044950"/>
          <p14:tracePt t="84294" x="5130800" y="4044950"/>
          <p14:tracePt t="84310" x="5308600" y="4044950"/>
          <p14:tracePt t="84327" x="5505450" y="4044950"/>
          <p14:tracePt t="84344" x="5715000" y="4044950"/>
          <p14:tracePt t="84361" x="5930900" y="4044950"/>
          <p14:tracePt t="84377" x="6115050" y="4044950"/>
          <p14:tracePt t="84394" x="6286500" y="4044950"/>
          <p14:tracePt t="84398" x="6369050" y="4044950"/>
          <p14:tracePt t="84411" x="6445250" y="4044950"/>
          <p14:tracePt t="84427" x="6584950" y="4044950"/>
          <p14:tracePt t="84430" x="6648450" y="4044950"/>
          <p14:tracePt t="84444" x="6699250" y="4044950"/>
          <p14:tracePt t="84461" x="6800850" y="4044950"/>
          <p14:tracePt t="84477" x="6826250" y="4044950"/>
          <p14:tracePt t="84494" x="6832600" y="4044950"/>
          <p14:tracePt t="84677" x="0" y="0"/>
        </p14:tracePtLst>
        <p14:tracePtLst>
          <p14:tracePt t="85431" x="2311400" y="4070350"/>
          <p14:tracePt t="85488" x="2324100" y="4070350"/>
          <p14:tracePt t="85495" x="2349500" y="4070350"/>
          <p14:tracePt t="85502" x="2381250" y="4070350"/>
          <p14:tracePt t="85511" x="2413000" y="4070350"/>
          <p14:tracePt t="85526" x="2527300" y="4070350"/>
          <p14:tracePt t="85543" x="2686050" y="4070350"/>
          <p14:tracePt t="85560" x="2908300" y="4070350"/>
          <p14:tracePt t="85576" x="3225800" y="4070350"/>
          <p14:tracePt t="85593" x="3657600" y="4070350"/>
          <p14:tracePt t="85610" x="4089400" y="4070350"/>
          <p14:tracePt t="85626" x="4546600" y="4070350"/>
          <p14:tracePt t="85643" x="4959350" y="4070350"/>
          <p14:tracePt t="85645" x="5149850" y="4070350"/>
          <p14:tracePt t="85660" x="5327650" y="4070350"/>
          <p14:tracePt t="85677" x="5822950" y="4070350"/>
          <p14:tracePt t="85693" x="6070600" y="4070350"/>
          <p14:tracePt t="85710" x="6273800" y="4070350"/>
          <p14:tracePt t="85726" x="6426200" y="4070350"/>
          <p14:tracePt t="85743" x="6559550" y="4070350"/>
          <p14:tracePt t="85760" x="6661150" y="4070350"/>
          <p14:tracePt t="85776" x="6750050" y="4070350"/>
          <p14:tracePt t="85793" x="6832600" y="4070350"/>
          <p14:tracePt t="85810" x="6921500" y="4070350"/>
          <p14:tracePt t="85826" x="7010400" y="4070350"/>
          <p14:tracePt t="85843" x="7092950" y="4070350"/>
          <p14:tracePt t="85845" x="7137400" y="4070350"/>
          <p14:tracePt t="85860" x="7169150" y="4070350"/>
          <p14:tracePt t="85877" x="7239000" y="4070350"/>
          <p14:tracePt t="85893" x="7251700" y="4070350"/>
          <p14:tracePt t="85910" x="7258050" y="4070350"/>
          <p14:tracePt t="85926" x="7264400" y="4070350"/>
          <p14:tracePt t="85943" x="7270750" y="4070350"/>
          <p14:tracePt t="85960" x="7283450" y="4070350"/>
          <p14:tracePt t="85976" x="7289800" y="4070350"/>
          <p14:tracePt t="86189" x="0" y="0"/>
        </p14:tracePtLst>
        <p14:tracePtLst>
          <p14:tracePt t="87136" x="2870200" y="3981450"/>
          <p14:tracePt t="87167" x="2876550" y="3981450"/>
          <p14:tracePt t="87175" x="2882900" y="3981450"/>
          <p14:tracePt t="87183" x="2901950" y="3981450"/>
          <p14:tracePt t="87193" x="2927350" y="3981450"/>
          <p14:tracePt t="87210" x="2971800" y="3981450"/>
          <p14:tracePt t="87226" x="3048000" y="3981450"/>
          <p14:tracePt t="87229" x="3105150" y="3981450"/>
          <p14:tracePt t="87243" x="3175000" y="3981450"/>
          <p14:tracePt t="87260" x="3352800" y="3981450"/>
          <p14:tracePt t="87277" x="3683000" y="3981450"/>
          <p14:tracePt t="87293" x="3937000" y="3981450"/>
          <p14:tracePt t="87309" x="4184650" y="3981450"/>
          <p14:tracePt t="87326" x="4375150" y="3981450"/>
          <p14:tracePt t="87343" x="4489450" y="3981450"/>
          <p14:tracePt t="87359" x="4578350" y="3981450"/>
          <p14:tracePt t="87376" x="4654550" y="3981450"/>
          <p14:tracePt t="87393" x="4743450" y="3994150"/>
          <p14:tracePt t="87398" x="4794250" y="3994150"/>
          <p14:tracePt t="87410" x="4851400" y="3994150"/>
          <p14:tracePt t="87426" x="4953000" y="3994150"/>
          <p14:tracePt t="87429" x="5016500" y="3994150"/>
          <p14:tracePt t="87443" x="5073650" y="3994150"/>
          <p14:tracePt t="87460" x="5187950" y="3994150"/>
          <p14:tracePt t="87477" x="5359400" y="3994150"/>
          <p14:tracePt t="87493" x="5480050" y="3994150"/>
          <p14:tracePt t="87510" x="5607050" y="3994150"/>
          <p14:tracePt t="87526" x="5740400" y="3994150"/>
          <p14:tracePt t="87543" x="5867400" y="3994150"/>
          <p14:tracePt t="87560" x="6007100" y="3994150"/>
          <p14:tracePt t="87576" x="6121400" y="3994150"/>
          <p14:tracePt t="87593" x="6242050" y="3994150"/>
          <p14:tracePt t="87609" x="6350000" y="3994150"/>
          <p14:tracePt t="87626" x="6451600" y="3994150"/>
          <p14:tracePt t="87642" x="6559550" y="3994150"/>
          <p14:tracePt t="87659" x="6667500" y="3994150"/>
          <p14:tracePt t="87661" x="6724650" y="3994150"/>
          <p14:tracePt t="87676" x="6762750" y="3994150"/>
          <p14:tracePt t="87693" x="6864350" y="3994150"/>
          <p14:tracePt t="87709" x="6902450" y="3994150"/>
          <p14:tracePt t="87726" x="6927850" y="3994150"/>
          <p14:tracePt t="87742" x="6946900" y="3994150"/>
          <p14:tracePt t="87759" x="6959600" y="3994150"/>
          <p14:tracePt t="87776" x="6978650" y="3994150"/>
          <p14:tracePt t="87792" x="6991350" y="3994150"/>
          <p14:tracePt t="87809" x="6997700" y="3994150"/>
          <p14:tracePt t="88141" x="0" y="0"/>
        </p14:tracePtLst>
        <p14:tracePtLst>
          <p14:tracePt t="88928" x="3479800" y="3994150"/>
          <p14:tracePt t="88951" x="3486150" y="3994150"/>
          <p14:tracePt t="88959" x="3511550" y="3994150"/>
          <p14:tracePt t="88968" x="3543300" y="3994150"/>
          <p14:tracePt t="88976" x="3587750" y="3994150"/>
          <p14:tracePt t="88992" x="3721100" y="3994150"/>
          <p14:tracePt t="89009" x="3905250" y="3994150"/>
          <p14:tracePt t="89026" x="4121150" y="3994150"/>
          <p14:tracePt t="89032" x="4248150" y="3994150"/>
          <p14:tracePt t="89042" x="4381500" y="3994150"/>
          <p14:tracePt t="89059" x="4629150" y="3994150"/>
          <p14:tracePt t="89076" x="4889500" y="3994150"/>
          <p14:tracePt t="89080" x="5003800" y="3994150"/>
          <p14:tracePt t="89093" x="5232400" y="3994150"/>
          <p14:tracePt t="89110" x="5461000" y="3994150"/>
          <p14:tracePt t="89125" x="5695950" y="3994150"/>
          <p14:tracePt t="89142" x="5905500" y="3994150"/>
          <p14:tracePt t="89159" x="6102350" y="3994150"/>
          <p14:tracePt t="89176" x="6280150" y="3994150"/>
          <p14:tracePt t="89192" x="6432550" y="3994150"/>
          <p14:tracePt t="89209" x="6546850" y="3994150"/>
          <p14:tracePt t="89225" x="6635750" y="3994150"/>
          <p14:tracePt t="89242" x="6699250" y="3994150"/>
          <p14:tracePt t="89246" x="6724650" y="3994150"/>
          <p14:tracePt t="89259" x="6750050" y="3994150"/>
          <p14:tracePt t="89275" x="6781800" y="3994150"/>
          <p14:tracePt t="89293" x="6819900" y="3994150"/>
          <p14:tracePt t="89309" x="6832600" y="3994150"/>
          <p14:tracePt t="89326" x="6838950" y="3994150"/>
          <p14:tracePt t="89342" x="6845300" y="3994150"/>
          <p14:tracePt t="89375" x="6851650" y="3994150"/>
          <p14:tracePt t="89501" x="0" y="0"/>
        </p14:tracePtLst>
        <p14:tracePtLst>
          <p14:tracePt t="90176" x="3536950" y="3994150"/>
          <p14:tracePt t="90223" x="3556000" y="3994150"/>
          <p14:tracePt t="90231" x="3575050" y="3994150"/>
          <p14:tracePt t="90242" x="3606800" y="4000500"/>
          <p14:tracePt t="90259" x="3683000" y="4006850"/>
          <p14:tracePt t="90275" x="3810000" y="4006850"/>
          <p14:tracePt t="90279" x="3892550" y="4006850"/>
          <p14:tracePt t="90292" x="3987800" y="4006850"/>
          <p14:tracePt t="90309" x="4337050" y="4006850"/>
          <p14:tracePt t="90325" x="4660900" y="4006850"/>
          <p14:tracePt t="90341" x="5099050" y="4006850"/>
          <p14:tracePt t="90358" x="5530850" y="4006850"/>
          <p14:tracePt t="90375" x="5943600" y="4006850"/>
          <p14:tracePt t="90391" x="6311900" y="4006850"/>
          <p14:tracePt t="90408" x="6635750" y="4006850"/>
          <p14:tracePt t="90425" x="6940550" y="4006850"/>
          <p14:tracePt t="90442" x="7188200" y="4006850"/>
          <p14:tracePt t="90458" x="7385050" y="4006850"/>
          <p14:tracePt t="90475" x="7543800" y="4006850"/>
          <p14:tracePt t="90492" x="7670800" y="4006850"/>
          <p14:tracePt t="90494" x="7721600" y="4006850"/>
          <p14:tracePt t="90508" x="7778750" y="4013200"/>
          <p14:tracePt t="90525" x="7842250" y="4019550"/>
          <p14:tracePt t="90541" x="7854950" y="4019550"/>
          <p14:tracePt t="90709" x="0" y="0"/>
        </p14:tracePtLst>
        <p14:tracePtLst>
          <p14:tracePt t="91463" x="3543300" y="4019550"/>
          <p14:tracePt t="91502" x="3549650" y="4019550"/>
          <p14:tracePt t="91510" x="3568700" y="4019550"/>
          <p14:tracePt t="91518" x="3581400" y="4019550"/>
          <p14:tracePt t="91525" x="3606800" y="4019550"/>
          <p14:tracePt t="91541" x="3683000" y="4019550"/>
          <p14:tracePt t="91557" x="3822700" y="4019550"/>
          <p14:tracePt t="91574" x="4019550" y="4019550"/>
          <p14:tracePt t="91592" x="4248150" y="4019550"/>
          <p14:tracePt t="91608" x="4457700" y="4019550"/>
          <p14:tracePt t="91625" x="4660900" y="4019550"/>
          <p14:tracePt t="91641" x="4857750" y="4019550"/>
          <p14:tracePt t="91658" x="5080000" y="4019550"/>
          <p14:tracePt t="91674" x="5340350" y="4019550"/>
          <p14:tracePt t="91691" x="5708650" y="4019550"/>
          <p14:tracePt t="91694" x="5905500" y="4019550"/>
          <p14:tracePt t="91708" x="6096000" y="4019550"/>
          <p14:tracePt t="91725" x="6559550" y="4019550"/>
          <p14:tracePt t="91741" x="6718300" y="4019550"/>
          <p14:tracePt t="91758" x="6788150" y="4019550"/>
          <p14:tracePt t="91775" x="6800850" y="4019550"/>
          <p14:tracePt t="91791" x="6807200" y="4019550"/>
          <p14:tracePt t="92893" x="0" y="0"/>
        </p14:tracePtLst>
        <p14:tracePtLst>
          <p14:tracePt t="100983" x="1651000" y="5295900"/>
          <p14:tracePt t="100991" x="1651000" y="5302250"/>
          <p14:tracePt t="101007" x="1651000" y="5308600"/>
          <p14:tracePt t="101022" x="1651000" y="5314950"/>
          <p14:tracePt t="101031" x="1651000" y="5321300"/>
          <p14:tracePt t="101039" x="1651000" y="5327650"/>
          <p14:tracePt t="101055" x="1657350" y="5359400"/>
          <p14:tracePt t="101072" x="1676400" y="5378450"/>
          <p14:tracePt t="101088" x="1701800" y="5403850"/>
          <p14:tracePt t="101105" x="1739900" y="5429250"/>
          <p14:tracePt t="101122" x="1790700" y="5461000"/>
          <p14:tracePt t="101138" x="1854200" y="5486400"/>
          <p14:tracePt t="101142" x="1892300" y="5505450"/>
          <p14:tracePt t="101155" x="1936750" y="5518150"/>
          <p14:tracePt t="101172" x="2057400" y="5543550"/>
          <p14:tracePt t="101188" x="2209800" y="5575300"/>
          <p14:tracePt t="101191" x="2292350" y="5581650"/>
          <p14:tracePt t="101205" x="2495550" y="5600700"/>
          <p14:tracePt t="101222" x="2692400" y="5600700"/>
          <p14:tracePt t="101238" x="2908300" y="5600700"/>
          <p14:tracePt t="101255" x="3105150" y="5600700"/>
          <p14:tracePt t="101271" x="3263900" y="5600700"/>
          <p14:tracePt t="101288" x="3378200" y="5600700"/>
          <p14:tracePt t="101305" x="3467100" y="5600700"/>
          <p14:tracePt t="101321" x="3562350" y="5600700"/>
          <p14:tracePt t="101338" x="3657600" y="5600700"/>
          <p14:tracePt t="101341" x="3714750" y="5600700"/>
          <p14:tracePt t="101355" x="3752850" y="5600700"/>
          <p14:tracePt t="101371" x="3829050" y="5600700"/>
          <p14:tracePt t="101389" x="3892550" y="5600700"/>
          <p14:tracePt t="101405" x="3911600" y="5594350"/>
          <p14:tracePt t="101421" x="3917950" y="5594350"/>
          <p14:tracePt t="101455" x="3930650" y="5581650"/>
          <p14:tracePt t="101471" x="3937000" y="5575300"/>
          <p14:tracePt t="101488" x="3937000" y="5562600"/>
          <p14:tracePt t="101505" x="3937000" y="5537200"/>
          <p14:tracePt t="101522" x="3937000" y="5518150"/>
          <p14:tracePt t="101538" x="3937000" y="5492750"/>
          <p14:tracePt t="101541" x="3937000" y="5480050"/>
          <p14:tracePt t="101555" x="3937000" y="5467350"/>
          <p14:tracePt t="101571" x="3937000" y="5441950"/>
          <p14:tracePt t="101588" x="3930650" y="5429250"/>
          <p14:tracePt t="101604" x="3924300" y="5422900"/>
          <p14:tracePt t="101621" x="3924300" y="5416550"/>
          <p14:tracePt t="101638" x="3917950" y="5416550"/>
          <p14:tracePt t="101671" x="3917950" y="5410200"/>
          <p14:tracePt t="101695" x="3911600" y="5397500"/>
          <p14:tracePt t="101711" x="3905250" y="5397500"/>
          <p14:tracePt t="101718" x="3898900" y="5397500"/>
          <p14:tracePt t="101727" x="3892550" y="5391150"/>
          <p14:tracePt t="101738" x="3879850" y="5384800"/>
          <p14:tracePt t="101754" x="3860800" y="5372100"/>
          <p14:tracePt t="101771" x="3816350" y="5353050"/>
          <p14:tracePt t="101774" x="3790950" y="5340350"/>
          <p14:tracePt t="101788" x="3752850" y="5327650"/>
          <p14:tracePt t="101804" x="3632200" y="5302250"/>
          <p14:tracePt t="101821" x="3517900" y="5276850"/>
          <p14:tracePt t="101837" x="3397250" y="5251450"/>
          <p14:tracePt t="101854" x="3270250" y="5226050"/>
          <p14:tracePt t="101871" x="3149600" y="5213350"/>
          <p14:tracePt t="101888" x="3086100" y="5213350"/>
          <p14:tracePt t="101904" x="3035300" y="5213350"/>
          <p14:tracePt t="101921" x="3003550" y="5213350"/>
          <p14:tracePt t="101937" x="2965450" y="5213350"/>
          <p14:tracePt t="101954" x="2927350" y="5219700"/>
          <p14:tracePt t="101971" x="2876550" y="5232400"/>
          <p14:tracePt t="101973" x="2857500" y="5232400"/>
          <p14:tracePt t="101987" x="2838450" y="5238750"/>
          <p14:tracePt t="102004" x="2806700" y="5251450"/>
          <p14:tracePt t="102021" x="2774950" y="5270500"/>
          <p14:tracePt t="102037" x="2755900" y="5276850"/>
          <p14:tracePt t="102054" x="2749550" y="5283200"/>
          <p14:tracePt t="102071" x="2743200" y="5289550"/>
          <p14:tracePt t="102087" x="2730500" y="5302250"/>
          <p14:tracePt t="102104" x="2724150" y="5308600"/>
          <p14:tracePt t="102121" x="2724150" y="5321300"/>
          <p14:tracePt t="102137" x="2724150" y="5334000"/>
          <p14:tracePt t="102154" x="2724150" y="5346700"/>
          <p14:tracePt t="102171" x="2724150" y="5365750"/>
          <p14:tracePt t="102187" x="2724150" y="5397500"/>
          <p14:tracePt t="102189" x="2724150" y="5410200"/>
          <p14:tracePt t="102205" x="2736850" y="5429250"/>
          <p14:tracePt t="102221" x="2755900" y="5441950"/>
          <p14:tracePt t="102237" x="2774950" y="5467350"/>
          <p14:tracePt t="102254" x="2806700" y="5486400"/>
          <p14:tracePt t="102271" x="2838450" y="5505450"/>
          <p14:tracePt t="102287" x="2889250" y="5524500"/>
          <p14:tracePt t="102304" x="2971800" y="5537200"/>
          <p14:tracePt t="102321" x="3060700" y="5549900"/>
          <p14:tracePt t="102337" x="3136900" y="5562600"/>
          <p14:tracePt t="102354" x="3206750" y="5575300"/>
          <p14:tracePt t="102371" x="3282950" y="5575300"/>
          <p14:tracePt t="102387" x="3359150" y="5575300"/>
          <p14:tracePt t="102389" x="3397250" y="5575300"/>
          <p14:tracePt t="102404" x="3435350" y="5575300"/>
          <p14:tracePt t="102421" x="3530600" y="5575300"/>
          <p14:tracePt t="102437" x="3587750" y="5575300"/>
          <p14:tracePt t="102454" x="3632200" y="5575300"/>
          <p14:tracePt t="102471" x="3676650" y="5575300"/>
          <p14:tracePt t="102487" x="3708400" y="5575300"/>
          <p14:tracePt t="102504" x="3759200" y="5575300"/>
          <p14:tracePt t="102521" x="3797300" y="5575300"/>
          <p14:tracePt t="102537" x="3829050" y="5575300"/>
          <p14:tracePt t="102554" x="3867150" y="5575300"/>
          <p14:tracePt t="102571" x="3886200" y="5575300"/>
          <p14:tracePt t="102587" x="3898900" y="5575300"/>
          <p14:tracePt t="102604" x="3917950" y="5575300"/>
          <p14:tracePt t="102621" x="3924300" y="5575300"/>
          <p14:tracePt t="102637" x="3937000" y="5568950"/>
          <p14:tracePt t="102654" x="3949700" y="5568950"/>
          <p14:tracePt t="102670" x="3962400" y="5562600"/>
          <p14:tracePt t="102687" x="3975100" y="5562600"/>
          <p14:tracePt t="102704" x="3981450" y="5556250"/>
          <p14:tracePt t="102721" x="3987800" y="5556250"/>
          <p14:tracePt t="102738" x="3994150" y="5556250"/>
          <p14:tracePt t="102754" x="4006850" y="5556250"/>
          <p14:tracePt t="102788" x="4013200" y="5556250"/>
          <p14:tracePt t="102805" x="4032250" y="5549900"/>
          <p14:tracePt t="102822" x="4051300" y="5549900"/>
          <p14:tracePt t="102838" x="4083050" y="5549900"/>
          <p14:tracePt t="102854" x="4102100" y="5549900"/>
          <p14:tracePt t="102871" x="4133850" y="5543550"/>
          <p14:tracePt t="102888" x="4152900" y="5537200"/>
          <p14:tracePt t="102904" x="4178300" y="5530850"/>
          <p14:tracePt t="102920" x="4210050" y="5524500"/>
          <p14:tracePt t="102937" x="4229100" y="5518150"/>
          <p14:tracePt t="102954" x="4241800" y="5505450"/>
          <p14:tracePt t="102970" x="4260850" y="5492750"/>
          <p14:tracePt t="102987" x="4260850" y="5486400"/>
          <p14:tracePt t="103004" x="4267200" y="5473700"/>
          <p14:tracePt t="103021" x="4267200" y="5461000"/>
          <p14:tracePt t="103037" x="4267200" y="5454650"/>
          <p14:tracePt t="103054" x="4267200" y="5448300"/>
          <p14:tracePt t="103070" x="4267200" y="5435600"/>
          <p14:tracePt t="103087" x="4267200" y="5422900"/>
          <p14:tracePt t="103104" x="4254500" y="5410200"/>
          <p14:tracePt t="103120" x="4235450" y="5384800"/>
          <p14:tracePt t="103137" x="4191000" y="5359400"/>
          <p14:tracePt t="103154" x="4108450" y="5321300"/>
          <p14:tracePt t="103170" x="4006850" y="5283200"/>
          <p14:tracePt t="103187" x="3911600" y="5251450"/>
          <p14:tracePt t="103204" x="3835400" y="5238750"/>
          <p14:tracePt t="103205" x="3810000" y="5232400"/>
          <p14:tracePt t="103221" x="3778250" y="5232400"/>
          <p14:tracePt t="103237" x="3740150" y="5232400"/>
          <p14:tracePt t="103254" x="3702050" y="5232400"/>
          <p14:tracePt t="103270" x="3657600" y="5238750"/>
          <p14:tracePt t="103287" x="3619500" y="5257800"/>
          <p14:tracePt t="103304" x="3587750" y="5276850"/>
          <p14:tracePt t="103320" x="3568700" y="5302250"/>
          <p14:tracePt t="103337" x="3556000" y="5327650"/>
          <p14:tracePt t="103354" x="3543300" y="5359400"/>
          <p14:tracePt t="103370" x="3530600" y="5391150"/>
          <p14:tracePt t="103387" x="3530600" y="5410200"/>
          <p14:tracePt t="103404" x="3530600" y="5441950"/>
          <p14:tracePt t="103405" x="3530600" y="5461000"/>
          <p14:tracePt t="103421" x="3543300" y="5480050"/>
          <p14:tracePt t="103437" x="3562350" y="5492750"/>
          <p14:tracePt t="103453" x="3594100" y="5499100"/>
          <p14:tracePt t="103470" x="3625850" y="5511800"/>
          <p14:tracePt t="103487" x="3683000" y="5524500"/>
          <p14:tracePt t="103504" x="3765550" y="5543550"/>
          <p14:tracePt t="103520" x="3860800" y="5543550"/>
          <p14:tracePt t="103537" x="3975100" y="5543550"/>
          <p14:tracePt t="103553" x="4083050" y="5543550"/>
          <p14:tracePt t="103570" x="4178300" y="5543550"/>
          <p14:tracePt t="103587" x="4267200" y="5543550"/>
          <p14:tracePt t="103603" x="4330700" y="5543550"/>
          <p14:tracePt t="103605" x="4356100" y="5543550"/>
          <p14:tracePt t="103620" x="4387850" y="5543550"/>
          <p14:tracePt t="103637" x="4413250" y="5543550"/>
          <p14:tracePt t="103653" x="4419600" y="5543550"/>
          <p14:tracePt t="103917" x="0" y="0"/>
        </p14:tracePtLst>
        <p14:tracePtLst>
          <p14:tracePt t="104689" x="5073650" y="5505450"/>
          <p14:tracePt t="104870" x="0" y="0"/>
        </p14:tracePtLst>
        <p14:tracePtLst>
          <p14:tracePt t="105502" x="5784850" y="5511800"/>
          <p14:tracePt t="105509" x="5791200" y="5511800"/>
          <p14:tracePt t="105526" x="5810250" y="5511800"/>
          <p14:tracePt t="105537" x="5822950" y="5518150"/>
          <p14:tracePt t="105553" x="5880100" y="5524500"/>
          <p14:tracePt t="105570" x="5975350" y="5524500"/>
          <p14:tracePt t="105573" x="6038850" y="5524500"/>
          <p14:tracePt t="105587" x="6115050" y="5524500"/>
          <p14:tracePt t="105604" x="6261100" y="5524500"/>
          <p14:tracePt t="105621" x="6464300" y="5543550"/>
          <p14:tracePt t="105637" x="6540500" y="5543550"/>
          <p14:tracePt t="105653" x="6610350" y="5549900"/>
          <p14:tracePt t="105670" x="6661150" y="5549900"/>
          <p14:tracePt t="105687" x="6692900" y="5549900"/>
          <p14:tracePt t="105703" x="6718300" y="5549900"/>
          <p14:tracePt t="105720" x="6750050" y="5549900"/>
          <p14:tracePt t="105737" x="6775450" y="5549900"/>
          <p14:tracePt t="105753" x="6794500" y="5549900"/>
          <p14:tracePt t="105770" x="6813550" y="5549900"/>
          <p14:tracePt t="105774" x="6838950" y="5556250"/>
          <p14:tracePt t="105787" x="6845300" y="5556250"/>
          <p14:tracePt t="105803" x="6877050" y="5556250"/>
          <p14:tracePt t="105821" x="6915150" y="5556250"/>
          <p14:tracePt t="105823" x="6946900" y="5556250"/>
          <p14:tracePt t="105837" x="7016750" y="5556250"/>
          <p14:tracePt t="105853" x="7061200" y="5556250"/>
          <p14:tracePt t="105870" x="7080250" y="5556250"/>
          <p14:tracePt t="105886" x="7086600" y="5556250"/>
          <p14:tracePt t="106045" x="0" y="0"/>
        </p14:tracePtLst>
        <p14:tracePtLst>
          <p14:tracePt t="107497" x="5645150" y="5295900"/>
          <p14:tracePt t="107503" x="5645150" y="5302250"/>
          <p14:tracePt t="107519" x="5645150" y="5308600"/>
          <p14:tracePt t="107536" x="5645150" y="5327650"/>
          <p14:tracePt t="107553" x="5645150" y="5359400"/>
          <p14:tracePt t="107569" x="5651500" y="5384800"/>
          <p14:tracePt t="107574" x="5657850" y="5403850"/>
          <p14:tracePt t="107586" x="5664200" y="5416550"/>
          <p14:tracePt t="107602" x="5670550" y="5422900"/>
          <p14:tracePt t="107606" x="5676900" y="5435600"/>
          <p14:tracePt t="107619" x="5683250" y="5435600"/>
          <p14:tracePt t="107636" x="5683250" y="5441950"/>
          <p14:tracePt t="107653" x="5715000" y="5454650"/>
          <p14:tracePt t="107669" x="5734050" y="5454650"/>
          <p14:tracePt t="107685" x="5759450" y="5454650"/>
          <p14:tracePt t="107702" x="5778500" y="5454650"/>
          <p14:tracePt t="107719" x="5784850" y="5448300"/>
          <p14:tracePt t="107736" x="5791200" y="5435600"/>
          <p14:tracePt t="107769" x="5791200" y="5422900"/>
          <p14:tracePt t="107786" x="5791200" y="5397500"/>
          <p14:tracePt t="107802" x="5784850" y="5384800"/>
          <p14:tracePt t="107819" x="5772150" y="5365750"/>
          <p14:tracePt t="107821" x="5765800" y="5359400"/>
          <p14:tracePt t="107836" x="5759450" y="5353050"/>
          <p14:tracePt t="107853" x="5746750" y="5340350"/>
          <p14:tracePt t="107869" x="5734050" y="5340350"/>
          <p14:tracePt t="107886" x="5727700" y="5340350"/>
          <p14:tracePt t="108014" x="0" y="0"/>
        </p14:tracePtLst>
        <p14:tracePtLst>
          <p14:tracePt t="108631" x="7124700" y="5372100"/>
          <p14:tracePt t="108695" x="7137400" y="5372100"/>
          <p14:tracePt t="108710" x="7143750" y="5391150"/>
          <p14:tracePt t="108718" x="7150100" y="5403850"/>
          <p14:tracePt t="108727" x="7156450" y="5416550"/>
          <p14:tracePt t="108735" x="7175500" y="5429250"/>
          <p14:tracePt t="108752" x="7239000" y="5461000"/>
          <p14:tracePt t="108768" x="7308850" y="5492750"/>
          <p14:tracePt t="108785" x="7359650" y="5505450"/>
          <p14:tracePt t="108802" x="7397750" y="5518150"/>
          <p14:tracePt t="108878" x="7404100" y="5518150"/>
          <p14:tracePt t="108894" x="7404100" y="5511800"/>
          <p14:tracePt t="108902" x="7404100" y="5499100"/>
          <p14:tracePt t="108909" x="7397750" y="5486400"/>
          <p14:tracePt t="108918" x="7397750" y="5473700"/>
          <p14:tracePt t="108935" x="7391400" y="5461000"/>
          <p14:tracePt t="108951" x="7385050" y="5448300"/>
          <p14:tracePt t="108968" x="7372350" y="5422900"/>
          <p14:tracePt t="108985" x="7366000" y="5410200"/>
          <p14:tracePt t="109002" x="7359650" y="5397500"/>
          <p14:tracePt t="109018" x="7346950" y="5384800"/>
          <p14:tracePt t="109035" x="7340600" y="5384800"/>
          <p14:tracePt t="109038" x="7334250" y="5378450"/>
          <p14:tracePt t="109062" x="7321550" y="5372100"/>
          <p14:tracePt t="109077" x="7315200" y="5372100"/>
          <p14:tracePt t="109086" x="7308850" y="5365750"/>
          <p14:tracePt t="109214" x="0" y="0"/>
        </p14:tracePtLst>
        <p14:tracePtLst>
          <p14:tracePt t="109777" x="5562600" y="5327650"/>
          <p14:tracePt t="109838" x="5556250" y="5327650"/>
          <p14:tracePt t="109846" x="5556250" y="5334000"/>
          <p14:tracePt t="109854" x="5562600" y="5346700"/>
          <p14:tracePt t="109868" x="5588000" y="5372100"/>
          <p14:tracePt t="109884" x="5619750" y="5391150"/>
          <p14:tracePt t="109901" x="5651500" y="5403850"/>
          <p14:tracePt t="109918" x="5695950" y="5416550"/>
          <p14:tracePt t="109934" x="5715000" y="5422900"/>
          <p14:tracePt t="109951" x="5740400" y="5429250"/>
          <p14:tracePt t="109968" x="5784850" y="5429250"/>
          <p14:tracePt t="109985" x="5829300" y="5429250"/>
          <p14:tracePt t="110001" x="5854700" y="5429250"/>
          <p14:tracePt t="110018" x="5880100" y="5422900"/>
          <p14:tracePt t="110035" x="5886450" y="5410200"/>
          <p14:tracePt t="110037" x="5886450" y="5397500"/>
          <p14:tracePt t="110051" x="5886450" y="5391150"/>
          <p14:tracePt t="110068" x="5886450" y="5353050"/>
          <p14:tracePt t="110085" x="5873750" y="5334000"/>
          <p14:tracePt t="110101" x="5867400" y="5327650"/>
          <p14:tracePt t="110118" x="5861050" y="5321300"/>
          <p14:tracePt t="110135" x="5848350" y="5321300"/>
          <p14:tracePt t="110151" x="5835650" y="5321300"/>
          <p14:tracePt t="110168" x="5829300" y="5321300"/>
          <p14:tracePt t="110185" x="5816600" y="5321300"/>
          <p14:tracePt t="110202" x="5810250" y="5321300"/>
          <p14:tracePt t="110302" x="0" y="0"/>
        </p14:tracePtLst>
        <p14:tracePtLst>
          <p14:tracePt t="111186" x="7194550" y="5327650"/>
          <p14:tracePt t="111199" x="7194550" y="5334000"/>
          <p14:tracePt t="111208" x="7194550" y="5340350"/>
          <p14:tracePt t="111223" x="7194550" y="5346700"/>
          <p14:tracePt t="111235" x="7194550" y="5359400"/>
          <p14:tracePt t="111251" x="7194550" y="5378450"/>
          <p14:tracePt t="111268" x="7194550" y="5403850"/>
          <p14:tracePt t="111270" x="7207250" y="5416550"/>
          <p14:tracePt t="111285" x="7232650" y="5441950"/>
          <p14:tracePt t="111301" x="7245350" y="5448300"/>
          <p14:tracePt t="111318" x="7251700" y="5448300"/>
          <p14:tracePt t="111335" x="7258050" y="5448300"/>
          <p14:tracePt t="111351" x="7264400" y="5448300"/>
          <p14:tracePt t="111368" x="7270750" y="5448300"/>
          <p14:tracePt t="111384" x="7277100" y="5448300"/>
          <p14:tracePt t="111401" x="7302500" y="5448300"/>
          <p14:tracePt t="111418" x="7315200" y="5435600"/>
          <p14:tracePt t="111434" x="7315200" y="5429250"/>
          <p14:tracePt t="111451" x="7315200" y="5422900"/>
          <p14:tracePt t="111468" x="7321550" y="5410200"/>
          <p14:tracePt t="111485" x="7321550" y="5397500"/>
          <p14:tracePt t="111501" x="7321550" y="5391150"/>
          <p14:tracePt t="111518" x="7321550" y="5378450"/>
          <p14:tracePt t="111534" x="7321550" y="5365750"/>
          <p14:tracePt t="111551" x="7321550" y="5359400"/>
          <p14:tracePt t="111568" x="7321550" y="5346700"/>
          <p14:tracePt t="111590" x="7315200" y="5334000"/>
          <p14:tracePt t="111734" x="0" y="0"/>
        </p14:tracePtLst>
        <p14:tracePtLst>
          <p14:tracePt t="112535" x="5619750" y="5276850"/>
          <p14:tracePt t="112541" x="5613400" y="5276850"/>
          <p14:tracePt t="112550" x="5607050" y="5283200"/>
          <p14:tracePt t="112574" x="5607050" y="5289550"/>
          <p14:tracePt t="112584" x="5607050" y="5302250"/>
          <p14:tracePt t="112601" x="5607050" y="5314950"/>
          <p14:tracePt t="112617" x="5607050" y="5321300"/>
          <p14:tracePt t="112634" x="5607050" y="5334000"/>
          <p14:tracePt t="112651" x="5607050" y="5353050"/>
          <p14:tracePt t="112667" x="5607050" y="5365750"/>
          <p14:tracePt t="112669" x="5607050" y="5378450"/>
          <p14:tracePt t="112684" x="5613400" y="5391150"/>
          <p14:tracePt t="112701" x="5638800" y="5410200"/>
          <p14:tracePt t="112717" x="5670550" y="5422900"/>
          <p14:tracePt t="112734" x="5708650" y="5441950"/>
          <p14:tracePt t="112750" x="5740400" y="5448300"/>
          <p14:tracePt t="112767" x="5759450" y="5448300"/>
          <p14:tracePt t="112784" x="5772150" y="5448300"/>
          <p14:tracePt t="112800" x="5778500" y="5448300"/>
          <p14:tracePt t="112817" x="5810250" y="5435600"/>
          <p14:tracePt t="112834" x="5822950" y="5416550"/>
          <p14:tracePt t="112850" x="5835650" y="5391150"/>
          <p14:tracePt t="112867" x="5848350" y="5378450"/>
          <p14:tracePt t="112884" x="5848350" y="5365750"/>
          <p14:tracePt t="112885" x="5848350" y="5359400"/>
          <p14:tracePt t="112901" x="5848350" y="5353050"/>
          <p14:tracePt t="112917" x="5848350" y="5340350"/>
          <p14:tracePt t="112934" x="5848350" y="5334000"/>
          <p14:tracePt t="112950" x="5848350" y="5327650"/>
          <p14:tracePt t="112967" x="5848350" y="5321300"/>
          <p14:tracePt t="112984" x="5842000" y="5314950"/>
          <p14:tracePt t="113017" x="5835650" y="5314950"/>
          <p14:tracePt t="113034" x="5835650" y="5308600"/>
          <p14:tracePt t="113165" x="0" y="0"/>
        </p14:tracePtLst>
        <p14:tracePtLst>
          <p14:tracePt t="114025" x="5594350" y="5302250"/>
          <p14:tracePt t="114038" x="5594350" y="5308600"/>
          <p14:tracePt t="114051" x="5594350" y="5314950"/>
          <p14:tracePt t="114071" x="5594350" y="5321300"/>
          <p14:tracePt t="114088" x="5594350" y="5327650"/>
          <p14:tracePt t="114101" x="5594350" y="5334000"/>
          <p14:tracePt t="114118" x="5594350" y="5359400"/>
          <p14:tracePt t="114134" x="5600700" y="5378450"/>
          <p14:tracePt t="114150" x="5613400" y="5397500"/>
          <p14:tracePt t="114166" x="5632450" y="5422900"/>
          <p14:tracePt t="114183" x="5657850" y="5429250"/>
          <p14:tracePt t="114200" x="5676900" y="5441950"/>
          <p14:tracePt t="114216" x="5683250" y="5448300"/>
          <p14:tracePt t="114233" x="5695950" y="5448300"/>
          <p14:tracePt t="114250" x="5715000" y="5448300"/>
          <p14:tracePt t="114267" x="5727700" y="5448300"/>
          <p14:tracePt t="114283" x="5759450" y="5441950"/>
          <p14:tracePt t="114286" x="5772150" y="5429250"/>
          <p14:tracePt t="114301" x="5810250" y="5403850"/>
          <p14:tracePt t="114317" x="5842000" y="5384800"/>
          <p14:tracePt t="114333" x="5854700" y="5359400"/>
          <p14:tracePt t="114350" x="5867400" y="5340350"/>
          <p14:tracePt t="114367" x="5873750" y="5334000"/>
          <p14:tracePt t="114495" x="5873750" y="5327650"/>
          <p14:tracePt t="114501" x="0" y="0"/>
        </p14:tracePtLst>
        <p14:tracePtLst>
          <p14:tracePt t="116943" x="5613400" y="5594350"/>
          <p14:tracePt t="117007" x="5638800" y="5594350"/>
          <p14:tracePt t="117015" x="5670550" y="5594350"/>
          <p14:tracePt t="117023" x="5715000" y="5594350"/>
          <p14:tracePt t="117033" x="5765800" y="5594350"/>
          <p14:tracePt t="117050" x="5892800" y="5594350"/>
          <p14:tracePt t="117066" x="6051550" y="5594350"/>
          <p14:tracePt t="117070" x="6146800" y="5594350"/>
          <p14:tracePt t="117083" x="6229350" y="5594350"/>
          <p14:tracePt t="117100" x="6432550" y="5613400"/>
          <p14:tracePt t="117117" x="6705600" y="5626100"/>
          <p14:tracePt t="117133" x="6864350" y="5626100"/>
          <p14:tracePt t="117149" x="6985000" y="5626100"/>
          <p14:tracePt t="117166" x="7042150" y="5626100"/>
          <p14:tracePt t="117183" x="7061200" y="5626100"/>
          <p14:tracePt t="117199" x="7067550" y="5626100"/>
          <p14:tracePt t="117216" x="7080250" y="5626100"/>
          <p14:tracePt t="117233" x="7092950" y="5613400"/>
          <p14:tracePt t="117249" x="7105650" y="5607050"/>
          <p14:tracePt t="117266" x="7137400" y="5581650"/>
          <p14:tracePt t="117269" x="7150100" y="5568950"/>
          <p14:tracePt t="117283" x="7156450" y="5562600"/>
          <p14:tracePt t="117299" x="7169150" y="5537200"/>
          <p14:tracePt t="117317" x="7188200" y="5499100"/>
          <p14:tracePt t="117333" x="7200900" y="5467350"/>
          <p14:tracePt t="117349" x="7213600" y="5441950"/>
          <p14:tracePt t="117366" x="7226300" y="5416550"/>
          <p14:tracePt t="117382" x="7239000" y="5391150"/>
          <p14:tracePt t="117399" x="7239000" y="5378450"/>
          <p14:tracePt t="117416" x="7245350" y="5365750"/>
          <p14:tracePt t="117432" x="7245350" y="5353050"/>
          <p14:tracePt t="117449" x="7245350" y="5340350"/>
          <p14:tracePt t="117482" x="7245350" y="5334000"/>
          <p14:tracePt t="117499" x="7245350" y="5327650"/>
          <p14:tracePt t="117516" x="7245350" y="5314950"/>
          <p14:tracePt t="117533" x="7239000" y="5270500"/>
          <p14:tracePt t="117549" x="7219950" y="5232400"/>
          <p14:tracePt t="117566" x="7181850" y="5181600"/>
          <p14:tracePt t="117582" x="7073900" y="5118100"/>
          <p14:tracePt t="117599" x="6921500" y="5048250"/>
          <p14:tracePt t="117616" x="6699250" y="4984750"/>
          <p14:tracePt t="117632" x="6483350" y="4940300"/>
          <p14:tracePt t="117649" x="6311900" y="4921250"/>
          <p14:tracePt t="117666" x="6197600" y="4921250"/>
          <p14:tracePt t="117682" x="6102350" y="4921250"/>
          <p14:tracePt t="117699" x="6007100" y="4927600"/>
          <p14:tracePt t="117701" x="5975350" y="4933950"/>
          <p14:tracePt t="117716" x="5930900" y="4953000"/>
          <p14:tracePt t="117733" x="5803900" y="5003800"/>
          <p14:tracePt t="117749" x="5708650" y="5041900"/>
          <p14:tracePt t="117766" x="5632450" y="5086350"/>
          <p14:tracePt t="117782" x="5581650" y="5130800"/>
          <p14:tracePt t="117799" x="5537200" y="5162550"/>
          <p14:tracePt t="117816" x="5518150" y="5194300"/>
          <p14:tracePt t="117833" x="5505450" y="5226050"/>
          <p14:tracePt t="117849" x="5505450" y="5245100"/>
          <p14:tracePt t="117866" x="5505450" y="5264150"/>
          <p14:tracePt t="117870" x="5505450" y="5276850"/>
          <p14:tracePt t="117883" x="5505450" y="5283200"/>
          <p14:tracePt t="117899" x="5511800" y="5314950"/>
          <p14:tracePt t="117916" x="5530850" y="5340350"/>
          <p14:tracePt t="117918" x="5537200" y="5359400"/>
          <p14:tracePt t="117933" x="5568950" y="5391150"/>
          <p14:tracePt t="117949" x="5626100" y="5429250"/>
          <p14:tracePt t="117966" x="5708650" y="5467350"/>
          <p14:tracePt t="117982" x="5810250" y="5518150"/>
          <p14:tracePt t="117999" x="5930900" y="5562600"/>
          <p14:tracePt t="118016" x="6064250" y="5594350"/>
          <p14:tracePt t="118032" x="6172200" y="5613400"/>
          <p14:tracePt t="118049" x="6261100" y="5613400"/>
          <p14:tracePt t="118066" x="6369050" y="5613400"/>
          <p14:tracePt t="118070" x="6432550" y="5613400"/>
          <p14:tracePt t="118082" x="6496050" y="5613400"/>
          <p14:tracePt t="118099" x="6629400" y="5613400"/>
          <p14:tracePt t="118116" x="6781800" y="5613400"/>
          <p14:tracePt t="118118" x="6845300" y="5613400"/>
          <p14:tracePt t="118133" x="6959600" y="5613400"/>
          <p14:tracePt t="118149" x="7054850" y="5613400"/>
          <p14:tracePt t="118166" x="7112000" y="5613400"/>
          <p14:tracePt t="118182" x="7156450" y="5613400"/>
          <p14:tracePt t="118199" x="7181850" y="5607050"/>
          <p14:tracePt t="118216" x="7194550" y="5600700"/>
          <p14:tracePt t="118232" x="7213600" y="5588000"/>
          <p14:tracePt t="118249" x="7239000" y="5568950"/>
          <p14:tracePt t="118266" x="7277100" y="5549900"/>
          <p14:tracePt t="118282" x="7302500" y="5530850"/>
          <p14:tracePt t="118299" x="7315200" y="5518150"/>
          <p14:tracePt t="118301" x="7321550" y="5505450"/>
          <p14:tracePt t="118315" x="7327900" y="5486400"/>
          <p14:tracePt t="118333" x="7327900" y="5461000"/>
          <p14:tracePt t="118349" x="7327900" y="5435600"/>
          <p14:tracePt t="118366" x="7327900" y="5416550"/>
          <p14:tracePt t="118382" x="7327900" y="5397500"/>
          <p14:tracePt t="118399" x="7321550" y="5365750"/>
          <p14:tracePt t="118416" x="7308850" y="5346700"/>
          <p14:tracePt t="118432" x="7289800" y="5314950"/>
          <p14:tracePt t="118449" x="7251700" y="5295900"/>
          <p14:tracePt t="118465" x="7162800" y="5251450"/>
          <p14:tracePt t="118482" x="7016750" y="5187950"/>
          <p14:tracePt t="118499" x="6800850" y="5137150"/>
          <p14:tracePt t="118515" x="6591300" y="5099050"/>
          <p14:tracePt t="118517" x="6502400" y="5086350"/>
          <p14:tracePt t="118532" x="6426200" y="5067300"/>
          <p14:tracePt t="118535" x="6375400" y="5060950"/>
          <p14:tracePt t="118549" x="6318250" y="5060950"/>
          <p14:tracePt t="118565" x="6261100" y="5060950"/>
          <p14:tracePt t="118582" x="6178550" y="5080000"/>
          <p14:tracePt t="118598" x="6076950" y="5124450"/>
          <p14:tracePt t="118615" x="5956300" y="5168900"/>
          <p14:tracePt t="118632" x="5854700" y="5213350"/>
          <p14:tracePt t="118649" x="5778500" y="5245100"/>
          <p14:tracePt t="118665" x="5734050" y="5270500"/>
          <p14:tracePt t="118682" x="5702300" y="5308600"/>
          <p14:tracePt t="118699" x="5689600" y="5340350"/>
          <p14:tracePt t="118715" x="5664200" y="5378450"/>
          <p14:tracePt t="118718" x="5651500" y="5397500"/>
          <p14:tracePt t="118732" x="5645150" y="5416550"/>
          <p14:tracePt t="118749" x="5632450" y="5454650"/>
          <p14:tracePt t="118765" x="5632450" y="5467350"/>
          <p14:tracePt t="118782" x="5632450" y="5486400"/>
          <p14:tracePt t="118799" x="5632450" y="5499100"/>
          <p14:tracePt t="118815" x="5632450" y="5530850"/>
          <p14:tracePt t="118832" x="5645150" y="5543550"/>
          <p14:tracePt t="118849" x="5664200" y="5568950"/>
          <p14:tracePt t="118866" x="5708650" y="5588000"/>
          <p14:tracePt t="118870" x="5753100" y="5613400"/>
          <p14:tracePt t="118882" x="5810250" y="5638800"/>
          <p14:tracePt t="118898" x="5956300" y="5670550"/>
          <p14:tracePt t="118915" x="6134100" y="5708650"/>
          <p14:tracePt t="118918" x="6235700" y="5721350"/>
          <p14:tracePt t="118933" x="6413500" y="5734050"/>
          <p14:tracePt t="118949" x="6591300" y="5734050"/>
          <p14:tracePt t="118965" x="6769100" y="5727700"/>
          <p14:tracePt t="118982" x="6902450" y="5708650"/>
          <p14:tracePt t="118998" x="6985000" y="5676900"/>
          <p14:tracePt t="119015" x="7029450" y="5651500"/>
          <p14:tracePt t="119032" x="7054850" y="5626100"/>
          <p14:tracePt t="119048" x="7080250" y="5600700"/>
          <p14:tracePt t="119065" x="7092950" y="5562600"/>
          <p14:tracePt t="119082" x="7105650" y="5530850"/>
          <p14:tracePt t="119099" x="7105650" y="5499100"/>
          <p14:tracePt t="119115" x="7105650" y="5473700"/>
          <p14:tracePt t="119118" x="7105650" y="5467350"/>
          <p14:tracePt t="119132" x="7105650" y="5448300"/>
          <p14:tracePt t="119149" x="7099300" y="5410200"/>
          <p14:tracePt t="119165" x="7080250" y="5384800"/>
          <p14:tracePt t="119182" x="7073900" y="5372100"/>
          <p14:tracePt t="119198" x="7048500" y="5359400"/>
          <p14:tracePt t="119215" x="7035800" y="5353050"/>
          <p14:tracePt t="119232" x="7016750" y="5340350"/>
          <p14:tracePt t="119248" x="6991350" y="5327650"/>
          <p14:tracePt t="119265" x="6959600" y="5308600"/>
          <p14:tracePt t="119282" x="6896100" y="5276850"/>
          <p14:tracePt t="119298" x="6807200" y="5264150"/>
          <p14:tracePt t="119302" x="6743700" y="5251450"/>
          <p14:tracePt t="119315" x="6654800" y="5232400"/>
          <p14:tracePt t="119332" x="6445250" y="5213350"/>
          <p14:tracePt t="119334" x="6350000" y="5213350"/>
          <p14:tracePt t="119349" x="6178550" y="5213350"/>
          <p14:tracePt t="119365" x="6051550" y="5226050"/>
          <p14:tracePt t="119382" x="5981700" y="5238750"/>
          <p14:tracePt t="119398" x="5937250" y="5264150"/>
          <p14:tracePt t="119415" x="5886450" y="5289550"/>
          <p14:tracePt t="119432" x="5842000" y="5321300"/>
          <p14:tracePt t="119448" x="5803900" y="5346700"/>
          <p14:tracePt t="119465" x="5778500" y="5359400"/>
          <p14:tracePt t="119482" x="5759450" y="5384800"/>
          <p14:tracePt t="119498" x="5753100" y="5397500"/>
          <p14:tracePt t="119515" x="5740400" y="5416550"/>
          <p14:tracePt t="119517" x="5734050" y="5422900"/>
          <p14:tracePt t="119532" x="5734050" y="5429250"/>
          <p14:tracePt t="119548" x="5734050" y="5435600"/>
          <p14:tracePt t="119614" x="0" y="0"/>
        </p14:tracePtLst>
        <p14:tracePtLst>
          <p14:tracePt t="121655" x="5695950" y="5530850"/>
          <p14:tracePt t="121711" x="5715000" y="5530850"/>
          <p14:tracePt t="121719" x="5740400" y="5537200"/>
          <p14:tracePt t="121731" x="5778500" y="5543550"/>
          <p14:tracePt t="121749" x="5873750" y="5556250"/>
          <p14:tracePt t="121765" x="6108700" y="5556250"/>
          <p14:tracePt t="121781" x="6305550" y="5556250"/>
          <p14:tracePt t="121798" x="6496050" y="5556250"/>
          <p14:tracePt t="121814" x="6667500" y="5556250"/>
          <p14:tracePt t="121831" x="6781800" y="5556250"/>
          <p14:tracePt t="121848" x="6858000" y="5556250"/>
          <p14:tracePt t="121864" x="6934200" y="5556250"/>
          <p14:tracePt t="121881" x="6997700" y="5556250"/>
          <p14:tracePt t="121897" x="7067550" y="5556250"/>
          <p14:tracePt t="121914" x="7105650" y="5556250"/>
          <p14:tracePt t="121931" x="7118350" y="5556250"/>
          <p14:tracePt t="122021" x="7124700" y="5556250"/>
          <p14:tracePt t="122029" x="7131050" y="5556250"/>
          <p14:tracePt t="122037" x="7137400" y="5556250"/>
          <p14:tracePt t="122077" x="7143750" y="5556250"/>
          <p14:tracePt t="122262" x="0" y="0"/>
        </p14:tracePtLst>
        <p14:tracePtLst>
          <p14:tracePt t="125840" x="5594350" y="5346700"/>
          <p14:tracePt t="125862" x="5594350" y="5353050"/>
          <p14:tracePt t="125878" x="5594350" y="5365750"/>
          <p14:tracePt t="125886" x="5594350" y="5372100"/>
          <p14:tracePt t="125902" x="5594350" y="5391150"/>
          <p14:tracePt t="125918" x="5600700" y="5397500"/>
          <p14:tracePt t="125929" x="5607050" y="5410200"/>
          <p14:tracePt t="125946" x="5619750" y="5422900"/>
          <p14:tracePt t="125963" x="5638800" y="5435600"/>
          <p14:tracePt t="125979" x="5676900" y="5448300"/>
          <p14:tracePt t="125982" x="5689600" y="5454650"/>
          <p14:tracePt t="125998" x="5708650" y="5461000"/>
          <p14:tracePt t="126013" x="5715000" y="5461000"/>
          <p14:tracePt t="126029" x="5734050" y="5461000"/>
          <p14:tracePt t="126046" x="5753100" y="5461000"/>
          <p14:tracePt t="126062" x="5772150" y="5461000"/>
          <p14:tracePt t="126079" x="5784850" y="5448300"/>
          <p14:tracePt t="126096" x="5803900" y="5429250"/>
          <p14:tracePt t="126113" x="5816600" y="5403850"/>
          <p14:tracePt t="126129" x="5816600" y="5384800"/>
          <p14:tracePt t="126146" x="5822950" y="5365750"/>
          <p14:tracePt t="126162" x="5822950" y="5353050"/>
          <p14:tracePt t="126179" x="5822950" y="5346700"/>
          <p14:tracePt t="126196" x="5822950" y="5334000"/>
          <p14:tracePt t="126230" x="5822950" y="5321300"/>
          <p14:tracePt t="126254" x="5810250" y="5314950"/>
          <p14:tracePt t="126270" x="5803900" y="5314950"/>
          <p14:tracePt t="126278" x="5791200" y="5314950"/>
          <p14:tracePt t="126286" x="5784850" y="5308600"/>
          <p14:tracePt t="126303" x="5765800" y="5302250"/>
          <p14:tracePt t="126313" x="5759450" y="5295900"/>
          <p14:tracePt t="126334" x="5753100" y="5295900"/>
          <p14:tracePt t="126346" x="5746750" y="5295900"/>
          <p14:tracePt t="126363" x="5740400" y="5295900"/>
          <p14:tracePt t="126379" x="5734050" y="5295900"/>
          <p14:tracePt t="126396" x="5715000" y="5295900"/>
          <p14:tracePt t="126429" x="5708650" y="5295900"/>
          <p14:tracePt t="126445" x="5695950" y="5302250"/>
          <p14:tracePt t="126462" x="5683250" y="5308600"/>
          <p14:tracePt t="126479" x="5676900" y="5334000"/>
          <p14:tracePt t="126496" x="5664200" y="5353050"/>
          <p14:tracePt t="126512" x="5664200" y="5365750"/>
          <p14:tracePt t="126529" x="5664200" y="5384800"/>
          <p14:tracePt t="126545" x="5664200" y="5416550"/>
          <p14:tracePt t="126562" x="5676900" y="5435600"/>
          <p14:tracePt t="126579" x="5695950" y="5454650"/>
          <p14:tracePt t="126595" x="5715000" y="5467350"/>
          <p14:tracePt t="126596" x="5727700" y="5473700"/>
          <p14:tracePt t="126612" x="5734050" y="5480050"/>
          <p14:tracePt t="126629" x="5746750" y="5486400"/>
          <p14:tracePt t="126645" x="5759450" y="5486400"/>
          <p14:tracePt t="126662" x="5778500" y="5486400"/>
          <p14:tracePt t="126679" x="5810250" y="5486400"/>
          <p14:tracePt t="126695" x="5829300" y="5473700"/>
          <p14:tracePt t="126712" x="5842000" y="5461000"/>
          <p14:tracePt t="126729" x="5842000" y="5448300"/>
          <p14:tracePt t="126745" x="5842000" y="5435600"/>
          <p14:tracePt t="126762" x="5842000" y="5429250"/>
          <p14:tracePt t="126779" x="5842000" y="5403850"/>
          <p14:tracePt t="126795" x="5816600" y="5391150"/>
          <p14:tracePt t="126796" x="5810250" y="5384800"/>
          <p14:tracePt t="126812" x="5784850" y="5372100"/>
          <p14:tracePt t="126829" x="5765800" y="5365750"/>
          <p14:tracePt t="126845" x="5759450" y="5365750"/>
          <p14:tracePt t="126862" x="5746750" y="5365750"/>
          <p14:tracePt t="126895" x="5740400" y="5365750"/>
          <p14:tracePt t="126941" x="5740400" y="5372100"/>
          <p14:tracePt t="126949" x="5740400" y="5378450"/>
          <p14:tracePt t="127044" x="0" y="0"/>
        </p14:tracePtLst>
        <p14:tracePtLst>
          <p14:tracePt t="127815" x="7226300" y="5346700"/>
          <p14:tracePt t="127830" x="7219950" y="5346700"/>
          <p14:tracePt t="127839" x="7213600" y="5346700"/>
          <p14:tracePt t="127855" x="7213600" y="5353050"/>
          <p14:tracePt t="127872" x="7213600" y="5359400"/>
          <p14:tracePt t="127879" x="7213600" y="5372100"/>
          <p14:tracePt t="127896" x="7213600" y="5384800"/>
          <p14:tracePt t="127912" x="7213600" y="5397500"/>
          <p14:tracePt t="127929" x="7213600" y="5410200"/>
          <p14:tracePt t="127946" x="7226300" y="5429250"/>
          <p14:tracePt t="127962" x="7251700" y="5435600"/>
          <p14:tracePt t="127966" x="7264400" y="5441950"/>
          <p14:tracePt t="127979" x="7270750" y="5441950"/>
          <p14:tracePt t="127997" x="7296150" y="5441950"/>
          <p14:tracePt t="128013" x="7327900" y="5441950"/>
          <p14:tracePt t="128029" x="7334250" y="5441950"/>
          <p14:tracePt t="128046" x="7346950" y="5441950"/>
          <p14:tracePt t="128063" x="7353300" y="5441950"/>
          <p14:tracePt t="128087" x="7353300" y="5435600"/>
          <p14:tracePt t="128096" x="7353300" y="5429250"/>
          <p14:tracePt t="128112" x="7353300" y="5410200"/>
          <p14:tracePt t="128129" x="7353300" y="5397500"/>
          <p14:tracePt t="128146" x="7353300" y="5384800"/>
          <p14:tracePt t="128163" x="7346950" y="5372100"/>
          <p14:tracePt t="128165" x="7340600" y="5359400"/>
          <p14:tracePt t="128261" x="0" y="0"/>
        </p14:tracePtLst>
        <p14:tracePtLst>
          <p14:tracePt t="129592" x="5156200" y="5683250"/>
          <p14:tracePt t="129615" x="5162550" y="5689600"/>
          <p14:tracePt t="129623" x="5175250" y="5695950"/>
          <p14:tracePt t="129633" x="5181600" y="5702300"/>
          <p14:tracePt t="129645" x="5213350" y="5727700"/>
          <p14:tracePt t="129661" x="5251450" y="5753100"/>
          <p14:tracePt t="129678" x="5283200" y="5784850"/>
          <p14:tracePt t="129695" x="5321300" y="5810250"/>
          <p14:tracePt t="129712" x="5346700" y="5848350"/>
          <p14:tracePt t="129728" x="5372100" y="5886450"/>
          <p14:tracePt t="129745" x="5391150" y="5918200"/>
          <p14:tracePt t="129761" x="5403850" y="5943600"/>
          <p14:tracePt t="129778" x="5410200" y="5943600"/>
          <p14:tracePt t="129974" x="0" y="0"/>
        </p14:tracePtLst>
        <p14:tracePtLst>
          <p14:tracePt t="134366" x="5308600" y="5746750"/>
          <p14:tracePt t="134373" x="5302250" y="5740400"/>
          <p14:tracePt t="134406" x="5295900" y="5746750"/>
          <p14:tracePt t="134422" x="5295900" y="5759450"/>
          <p14:tracePt t="134430" x="5295900" y="5765800"/>
          <p14:tracePt t="134438" x="5295900" y="5778500"/>
          <p14:tracePt t="134446" x="5295900" y="5791200"/>
          <p14:tracePt t="134460" x="5302250" y="5816600"/>
          <p14:tracePt t="134477" x="5321300" y="5829300"/>
          <p14:tracePt t="134493" x="5346700" y="5835650"/>
          <p14:tracePt t="134510" x="5378450" y="5842000"/>
          <p14:tracePt t="134526" x="5403850" y="5848350"/>
          <p14:tracePt t="134543" x="5422900" y="5848350"/>
          <p14:tracePt t="134560" x="5435600" y="5848350"/>
          <p14:tracePt t="134593" x="5441950" y="5848350"/>
          <p14:tracePt t="134610" x="5441950" y="5835650"/>
          <p14:tracePt t="134627" x="5435600" y="5816600"/>
          <p14:tracePt t="134630" x="5429250" y="5810250"/>
          <p14:tracePt t="134647" x="5422900" y="5803900"/>
          <p14:tracePt t="134660" x="5416550" y="5797550"/>
          <p14:tracePt t="134677" x="5410200" y="5797550"/>
          <p14:tracePt t="134797" x="0" y="0"/>
        </p14:tracePtLst>
        <p14:tracePtLst>
          <p14:tracePt t="135455" x="6972300" y="5791200"/>
          <p14:tracePt t="135528" x="6972300" y="5803900"/>
          <p14:tracePt t="135535" x="6972300" y="5816600"/>
          <p14:tracePt t="135544" x="6985000" y="5822950"/>
          <p14:tracePt t="135560" x="7016750" y="5835650"/>
          <p14:tracePt t="135577" x="7054850" y="5848350"/>
          <p14:tracePt t="135593" x="7073900" y="5848350"/>
          <p14:tracePt t="135610" x="7086600" y="5848350"/>
          <p14:tracePt t="135627" x="7092950" y="5848350"/>
          <p14:tracePt t="135643" x="7092950" y="5842000"/>
          <p14:tracePt t="135660" x="7092950" y="5829300"/>
          <p14:tracePt t="135678" x="7086600" y="5810250"/>
          <p14:tracePt t="135696" x="7080250" y="5803900"/>
          <p14:tracePt t="135712" x="7073900" y="5797550"/>
          <p14:tracePt t="135735" x="7067550" y="5791200"/>
          <p14:tracePt t="135751" x="7054850" y="5784850"/>
          <p14:tracePt t="135759" x="0" y="0"/>
        </p14:tracePtLst>
        <p14:tracePtLst>
          <p14:tracePt t="136553" x="5162550" y="5753100"/>
          <p14:tracePt t="136561" x="5168900" y="5753100"/>
          <p14:tracePt t="136607" x="5175250" y="5753100"/>
          <p14:tracePt t="136616" x="5181600" y="5753100"/>
          <p14:tracePt t="136626" x="5187950" y="5759450"/>
          <p14:tracePt t="136642" x="5200650" y="5772150"/>
          <p14:tracePt t="136659" x="5238750" y="5810250"/>
          <p14:tracePt t="136662" x="5251450" y="5822950"/>
          <p14:tracePt t="136676" x="5270500" y="5842000"/>
          <p14:tracePt t="136692" x="5353050" y="5905500"/>
          <p14:tracePt t="136709" x="5429250" y="5949950"/>
          <p14:tracePt t="136726" x="5511800" y="5975350"/>
          <p14:tracePt t="136743" x="5562600" y="6007100"/>
          <p14:tracePt t="136759" x="5594350" y="6013450"/>
          <p14:tracePt t="136894" x="5600700" y="6013450"/>
          <p14:tracePt t="136894" x="0" y="0"/>
        </p14:tracePtLst>
        <p14:tracePtLst>
          <p14:tracePt t="137647" x="6838950" y="5734050"/>
          <p14:tracePt t="137727" x="6838950" y="5727700"/>
          <p14:tracePt t="137743" x="6845300" y="5727700"/>
          <p14:tracePt t="137752" x="6851650" y="5734050"/>
          <p14:tracePt t="137759" x="6864350" y="5753100"/>
          <p14:tracePt t="137776" x="6902450" y="5816600"/>
          <p14:tracePt t="137792" x="6978650" y="5911850"/>
          <p14:tracePt t="137809" x="7048500" y="6000750"/>
          <p14:tracePt t="137826" x="7080250" y="6045200"/>
          <p14:tracePt t="137842" x="7086600" y="6051550"/>
          <p14:tracePt t="138349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3" y="1798639"/>
            <a:ext cx="10274178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表示一个字符序列，注意字符串是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类（不是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内置的数据类型）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实现的，是引用类型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字符串的字面值是由双引号界定的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零个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或多个字符。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Welcom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to java!"                 ""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连接运算：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+, +=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加号用于连接两个字符串。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如果二个操作数一个是字符串，另一个不是字符串，则先将非字符串操作数转换成字符串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，再执行连接操作。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message = "Welcome " + "to " + "java";  // Welcome to Java</a:t>
            </a: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“Chapter” + 2; // Chapter2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，自动转成字符串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s1 += "Supplement" + 'B'; 	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SupplementB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message += " and Java is fun";  		// Welcome to Java and Java is fun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1;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 = 2;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 = "  +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j);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i+j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=12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 = "  +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j));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i+j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3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044"/>
    </mc:Choice>
    <mc:Fallback xmlns="">
      <p:transition spd="slow" advTm="291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3375" x="736600" y="1365250"/>
          <p14:tracePt t="3423" x="736600" y="1447800"/>
          <p14:tracePt t="3438" x="736600" y="1485900"/>
          <p14:tracePt t="3455" x="749300" y="1511300"/>
          <p14:tracePt t="3472" x="762000" y="1543050"/>
          <p14:tracePt t="3488" x="781050" y="1562100"/>
          <p14:tracePt t="3505" x="800100" y="1581150"/>
          <p14:tracePt t="3522" x="844550" y="1600200"/>
          <p14:tracePt t="3525" x="876300" y="1606550"/>
          <p14:tracePt t="3539" x="920750" y="1612900"/>
          <p14:tracePt t="3555" x="1136650" y="1644650"/>
          <p14:tracePt t="3572" x="1308100" y="1651000"/>
          <p14:tracePt t="3589" x="1517650" y="1651000"/>
          <p14:tracePt t="3605" x="1746250" y="1651000"/>
          <p14:tracePt t="3622" x="1949450" y="1651000"/>
          <p14:tracePt t="3638" x="2076450" y="1651000"/>
          <p14:tracePt t="3655" x="2133600" y="1651000"/>
          <p14:tracePt t="3671" x="2152650" y="1644650"/>
          <p14:tracePt t="3688" x="2159000" y="1631950"/>
          <p14:tracePt t="3705" x="2171700" y="1606550"/>
          <p14:tracePt t="3722" x="2171700" y="1562100"/>
          <p14:tracePt t="3724" x="2171700" y="1530350"/>
          <p14:tracePt t="3739" x="2171700" y="1498600"/>
          <p14:tracePt t="3755" x="2127250" y="1435100"/>
          <p14:tracePt t="3772" x="2051050" y="1358900"/>
          <p14:tracePt t="3788" x="1974850" y="1314450"/>
          <p14:tracePt t="3805" x="1911350" y="1276350"/>
          <p14:tracePt t="3822" x="1854200" y="1250950"/>
          <p14:tracePt t="3839" x="1778000" y="1219200"/>
          <p14:tracePt t="3855" x="1676400" y="1187450"/>
          <p14:tracePt t="3872" x="1549400" y="1168400"/>
          <p14:tracePt t="3889" x="1416050" y="1143000"/>
          <p14:tracePt t="3905" x="1308100" y="1130300"/>
          <p14:tracePt t="3909" x="1257300" y="1130300"/>
          <p14:tracePt t="3922" x="1212850" y="1130300"/>
          <p14:tracePt t="3938" x="1130300" y="1130300"/>
          <p14:tracePt t="3941" x="1092200" y="1130300"/>
          <p14:tracePt t="3955" x="1047750" y="1136650"/>
          <p14:tracePt t="3972" x="952500" y="1162050"/>
          <p14:tracePt t="3988" x="908050" y="1187450"/>
          <p14:tracePt t="4005" x="882650" y="1206500"/>
          <p14:tracePt t="4022" x="857250" y="1231900"/>
          <p14:tracePt t="4038" x="844550" y="1250950"/>
          <p14:tracePt t="4055" x="831850" y="1282700"/>
          <p14:tracePt t="4072" x="819150" y="1308100"/>
          <p14:tracePt t="4088" x="812800" y="1346200"/>
          <p14:tracePt t="4105" x="812800" y="1371600"/>
          <p14:tracePt t="4110" x="812800" y="1390650"/>
          <p14:tracePt t="4122" x="812800" y="1397000"/>
          <p14:tracePt t="4138" x="812800" y="1428750"/>
          <p14:tracePt t="4155" x="812800" y="1460500"/>
          <p14:tracePt t="4157" x="812800" y="1485900"/>
          <p14:tracePt t="4172" x="825500" y="1517650"/>
          <p14:tracePt t="4188" x="850900" y="1555750"/>
          <p14:tracePt t="4205" x="882650" y="1593850"/>
          <p14:tracePt t="4222" x="933450" y="1631950"/>
          <p14:tracePt t="4238" x="990600" y="1663700"/>
          <p14:tracePt t="4255" x="1060450" y="1695450"/>
          <p14:tracePt t="4272" x="1162050" y="1720850"/>
          <p14:tracePt t="4288" x="1270000" y="1727200"/>
          <p14:tracePt t="4305" x="1403350" y="1727200"/>
          <p14:tracePt t="4309" x="1466850" y="1727200"/>
          <p14:tracePt t="4322" x="1536700" y="1727200"/>
          <p14:tracePt t="4339" x="1651000" y="1727200"/>
          <p14:tracePt t="4341" x="1701800" y="1727200"/>
          <p14:tracePt t="4356" x="1803400" y="1727200"/>
          <p14:tracePt t="4372" x="1860550" y="1701800"/>
          <p14:tracePt t="4388" x="1892300" y="1689100"/>
          <p14:tracePt t="4405" x="1911350" y="1663700"/>
          <p14:tracePt t="4422" x="1924050" y="1644650"/>
          <p14:tracePt t="4438" x="1943100" y="1606550"/>
          <p14:tracePt t="4455" x="1955800" y="1574800"/>
          <p14:tracePt t="4472" x="1955800" y="1543050"/>
          <p14:tracePt t="4488" x="1955800" y="1517650"/>
          <p14:tracePt t="4505" x="1955800" y="1485900"/>
          <p14:tracePt t="4521" x="1955800" y="1447800"/>
          <p14:tracePt t="4524" x="1943100" y="1435100"/>
          <p14:tracePt t="4538" x="1930400" y="1416050"/>
          <p14:tracePt t="4541" x="1911350" y="1397000"/>
          <p14:tracePt t="4555" x="1892300" y="1384300"/>
          <p14:tracePt t="4572" x="1784350" y="1327150"/>
          <p14:tracePt t="4588" x="1682750" y="1289050"/>
          <p14:tracePt t="4605" x="1549400" y="1263650"/>
          <p14:tracePt t="4622" x="1409700" y="1231900"/>
          <p14:tracePt t="4638" x="1289050" y="1212850"/>
          <p14:tracePt t="4655" x="1206500" y="1206500"/>
          <p14:tracePt t="4671" x="1149350" y="1206500"/>
          <p14:tracePt t="4688" x="1098550" y="1212850"/>
          <p14:tracePt t="4705" x="1060450" y="1231900"/>
          <p14:tracePt t="4721" x="1041400" y="1250950"/>
          <p14:tracePt t="4725" x="1028700" y="1263650"/>
          <p14:tracePt t="4738" x="1016000" y="1276350"/>
          <p14:tracePt t="4755" x="990600" y="1301750"/>
          <p14:tracePt t="4757" x="990600" y="1314450"/>
          <p14:tracePt t="4772" x="977900" y="1346200"/>
          <p14:tracePt t="4788" x="965200" y="1371600"/>
          <p14:tracePt t="4805" x="958850" y="1397000"/>
          <p14:tracePt t="4822" x="958850" y="1422400"/>
          <p14:tracePt t="4838" x="958850" y="1447800"/>
          <p14:tracePt t="4855" x="958850" y="1473200"/>
          <p14:tracePt t="4872" x="958850" y="1498600"/>
          <p14:tracePt t="4888" x="971550" y="1543050"/>
          <p14:tracePt t="4905" x="990600" y="1581150"/>
          <p14:tracePt t="4922" x="1016000" y="1606550"/>
          <p14:tracePt t="4938" x="1073150" y="1638300"/>
          <p14:tracePt t="4940" x="1104900" y="1657350"/>
          <p14:tracePt t="4955" x="1143000" y="1670050"/>
          <p14:tracePt t="4972" x="1301750" y="1701800"/>
          <p14:tracePt t="4988" x="1377950" y="1708150"/>
          <p14:tracePt t="5005" x="1454150" y="1708150"/>
          <p14:tracePt t="5021" x="1504950" y="1708150"/>
          <p14:tracePt t="5038" x="1549400" y="1682750"/>
          <p14:tracePt t="5055" x="1593850" y="1657350"/>
          <p14:tracePt t="5072" x="1625600" y="1625600"/>
          <p14:tracePt t="5088" x="1651000" y="1593850"/>
          <p14:tracePt t="5105" x="1657350" y="1555750"/>
          <p14:tracePt t="5121" x="1663700" y="1530350"/>
          <p14:tracePt t="5138" x="1663700" y="1498600"/>
          <p14:tracePt t="5154" x="1663700" y="1454150"/>
          <p14:tracePt t="5157" x="1657350" y="1441450"/>
          <p14:tracePt t="5171" x="1638300" y="1403350"/>
          <p14:tracePt t="5188" x="1600200" y="1365250"/>
          <p14:tracePt t="5204" x="1549400" y="1333500"/>
          <p14:tracePt t="5221" x="1473200" y="1295400"/>
          <p14:tracePt t="5238" x="1384300" y="1263650"/>
          <p14:tracePt t="5255" x="1270000" y="1231900"/>
          <p14:tracePt t="5271" x="1181100" y="1225550"/>
          <p14:tracePt t="5288" x="1117600" y="1225550"/>
          <p14:tracePt t="5305" x="1079500" y="1225550"/>
          <p14:tracePt t="5321" x="1047750" y="1225550"/>
          <p14:tracePt t="5324" x="1035050" y="1225550"/>
          <p14:tracePt t="5355" x="1016000" y="1238250"/>
          <p14:tracePt t="5372" x="996950" y="1263650"/>
          <p14:tracePt t="5388" x="984250" y="1289050"/>
          <p14:tracePt t="5405" x="977900" y="1308100"/>
          <p14:tracePt t="5421" x="977900" y="1339850"/>
          <p14:tracePt t="5438" x="977900" y="1365250"/>
          <p14:tracePt t="5455" x="977900" y="1397000"/>
          <p14:tracePt t="5471" x="990600" y="1422400"/>
          <p14:tracePt t="5488" x="996950" y="1428750"/>
          <p14:tracePt t="5505" x="1009650" y="1441450"/>
          <p14:tracePt t="5644" x="0" y="0"/>
        </p14:tracePtLst>
        <p14:tracePtLst>
          <p14:tracePt t="6974" x="908050" y="1352550"/>
          <p14:tracePt t="6983" x="901700" y="1371600"/>
          <p14:tracePt t="6992" x="901700" y="1377950"/>
          <p14:tracePt t="7005" x="901700" y="1409700"/>
          <p14:tracePt t="7021" x="901700" y="1441450"/>
          <p14:tracePt t="7037" x="901700" y="1466850"/>
          <p14:tracePt t="7054" x="901700" y="1492250"/>
          <p14:tracePt t="7071" x="901700" y="1517650"/>
          <p14:tracePt t="7087" x="927100" y="1549400"/>
          <p14:tracePt t="7104" x="958850" y="1581150"/>
          <p14:tracePt t="7121" x="1009650" y="1612900"/>
          <p14:tracePt t="7138" x="1123950" y="1663700"/>
          <p14:tracePt t="7142" x="1200150" y="1682750"/>
          <p14:tracePt t="7154" x="1295400" y="1695450"/>
          <p14:tracePt t="7171" x="1498600" y="1727200"/>
          <p14:tracePt t="7188" x="1720850" y="1733550"/>
          <p14:tracePt t="7204" x="1828800" y="1733550"/>
          <p14:tracePt t="7221" x="1892300" y="1701800"/>
          <p14:tracePt t="7237" x="1917700" y="1682750"/>
          <p14:tracePt t="7254" x="1930400" y="1644650"/>
          <p14:tracePt t="7271" x="1936750" y="1612900"/>
          <p14:tracePt t="7287" x="1936750" y="1549400"/>
          <p14:tracePt t="7304" x="1930400" y="1460500"/>
          <p14:tracePt t="7321" x="1892300" y="1365250"/>
          <p14:tracePt t="7337" x="1841500" y="1282700"/>
          <p14:tracePt t="7354" x="1790700" y="1212850"/>
          <p14:tracePt t="7370" x="1752600" y="1168400"/>
          <p14:tracePt t="7387" x="1727200" y="1149350"/>
          <p14:tracePt t="7470" x="1720850" y="1149350"/>
          <p14:tracePt t="7470" x="0" y="0"/>
        </p14:tracePtLst>
        <p14:tracePtLst>
          <p14:tracePt t="8359" x="1289050" y="2165350"/>
          <p14:tracePt t="8366" x="1289050" y="2171700"/>
          <p14:tracePt t="8383" x="1295400" y="2171700"/>
          <p14:tracePt t="8393" x="1308100" y="2178050"/>
          <p14:tracePt t="8404" x="1339850" y="2184400"/>
          <p14:tracePt t="8420" x="1416050" y="2197100"/>
          <p14:tracePt t="8437" x="1504950" y="2203450"/>
          <p14:tracePt t="8453" x="1612900" y="2203450"/>
          <p14:tracePt t="8470" x="1771650" y="2203450"/>
          <p14:tracePt t="8487" x="1987550" y="2203450"/>
          <p14:tracePt t="8504" x="2235200" y="2203450"/>
          <p14:tracePt t="8520" x="2476500" y="2203450"/>
          <p14:tracePt t="8524" x="2584450" y="2203450"/>
          <p14:tracePt t="8537" x="2679700" y="2203450"/>
          <p14:tracePt t="8554" x="2806700" y="2216150"/>
          <p14:tracePt t="8557" x="2851150" y="2216150"/>
          <p14:tracePt t="8571" x="2882900" y="2216150"/>
          <p14:tracePt t="8588" x="2940050" y="2216150"/>
          <p14:tracePt t="8604" x="2984500" y="2216150"/>
          <p14:tracePt t="8620" x="3009900" y="2216150"/>
          <p14:tracePt t="8637" x="3028950" y="2216150"/>
          <p14:tracePt t="8654" x="3041650" y="2216150"/>
          <p14:tracePt t="8670" x="3054350" y="2216150"/>
          <p14:tracePt t="8687" x="3060700" y="2216150"/>
          <p14:tracePt t="8704" x="3067050" y="2216150"/>
          <p14:tracePt t="8720" x="3073400" y="2216150"/>
          <p14:tracePt t="9124" x="0" y="0"/>
        </p14:tracePtLst>
        <p14:tracePtLst>
          <p14:tracePt t="10522" x="2755900" y="2146300"/>
          <p14:tracePt t="10582" x="2762250" y="2146300"/>
          <p14:tracePt t="10591" x="2781300" y="2152650"/>
          <p14:tracePt t="10604" x="2838450" y="2165350"/>
          <p14:tracePt t="10620" x="2946400" y="2165350"/>
          <p14:tracePt t="10637" x="3124200" y="2165350"/>
          <p14:tracePt t="10653" x="3346450" y="2165350"/>
          <p14:tracePt t="10670" x="3575050" y="2165350"/>
          <p14:tracePt t="10687" x="3759200" y="2165350"/>
          <p14:tracePt t="10703" x="3873500" y="2178050"/>
          <p14:tracePt t="10720" x="3905250" y="2184400"/>
          <p14:tracePt t="11876" x="0" y="0"/>
        </p14:tracePtLst>
        <p14:tracePtLst>
          <p14:tracePt t="12519" x="3251200" y="2171700"/>
          <p14:tracePt t="12582" x="3257550" y="2171700"/>
          <p14:tracePt t="12591" x="3270250" y="2171700"/>
          <p14:tracePt t="12603" x="3308350" y="2171700"/>
          <p14:tracePt t="12620" x="3409950" y="2171700"/>
          <p14:tracePt t="12636" x="3568700" y="2171700"/>
          <p14:tracePt t="12653" x="3765550" y="2171700"/>
          <p14:tracePt t="12669" x="3994150" y="2190750"/>
          <p14:tracePt t="12686" x="4140200" y="2197100"/>
          <p14:tracePt t="12702" x="4216400" y="2197100"/>
          <p14:tracePt t="12719" x="4235450" y="2197100"/>
          <p14:tracePt t="12735" x="4241800" y="2197100"/>
          <p14:tracePt t="12892" x="0" y="0"/>
        </p14:tracePtLst>
        <p14:tracePtLst>
          <p14:tracePt t="14246" x="5549900" y="2197100"/>
          <p14:tracePt t="14270" x="5556250" y="2197100"/>
          <p14:tracePt t="14278" x="5581650" y="2197100"/>
          <p14:tracePt t="14286" x="5619750" y="2197100"/>
          <p14:tracePt t="14302" x="5753100" y="2197100"/>
          <p14:tracePt t="14319" x="5962650" y="2197100"/>
          <p14:tracePt t="14335" x="6216650" y="2197100"/>
          <p14:tracePt t="14352" x="6483350" y="2197100"/>
          <p14:tracePt t="14369" x="6680200" y="2197100"/>
          <p14:tracePt t="14373" x="6756400" y="2197100"/>
          <p14:tracePt t="14385" x="6807200" y="2197100"/>
          <p14:tracePt t="14402" x="6851650" y="2197100"/>
          <p14:tracePt t="14419" x="6858000" y="2197100"/>
          <p14:tracePt t="14661" x="0" y="0"/>
        </p14:tracePtLst>
        <p14:tracePtLst>
          <p14:tracePt t="15152" x="6604000" y="2216150"/>
          <p14:tracePt t="15231" x="6597650" y="2222500"/>
          <p14:tracePt t="15255" x="6604000" y="2228850"/>
          <p14:tracePt t="15262" x="6610350" y="2235200"/>
          <p14:tracePt t="15270" x="6623050" y="2235200"/>
          <p14:tracePt t="15285" x="6673850" y="2241550"/>
          <p14:tracePt t="15301" x="6737350" y="2241550"/>
          <p14:tracePt t="15318" x="6832600" y="2241550"/>
          <p14:tracePt t="15334" x="6959600" y="2241550"/>
          <p14:tracePt t="15351" x="7099300" y="2241550"/>
          <p14:tracePt t="15368" x="7226300" y="2241550"/>
          <p14:tracePt t="15385" x="7340600" y="2247900"/>
          <p14:tracePt t="15389" x="7397750" y="2247900"/>
          <p14:tracePt t="15402" x="7435850" y="2247900"/>
          <p14:tracePt t="15419" x="7480300" y="2247900"/>
          <p14:tracePt t="15436" x="7499350" y="2247900"/>
          <p14:tracePt t="15452" x="7505700" y="2247900"/>
          <p14:tracePt t="15684" x="0" y="0"/>
        </p14:tracePtLst>
        <p14:tracePtLst>
          <p14:tracePt t="16079" x="6794500" y="2247900"/>
          <p14:tracePt t="16151" x="6794500" y="2254250"/>
          <p14:tracePt t="16159" x="6819900" y="2260600"/>
          <p14:tracePt t="16168" x="6845300" y="2260600"/>
          <p14:tracePt t="16185" x="6959600" y="2260600"/>
          <p14:tracePt t="16201" x="7105650" y="2260600"/>
          <p14:tracePt t="16204" x="7169150" y="2260600"/>
          <p14:tracePt t="16218" x="7219950" y="2260600"/>
          <p14:tracePt t="16235" x="7296150" y="2260600"/>
          <p14:tracePt t="16253" x="7340600" y="2260600"/>
          <p14:tracePt t="16269" x="7353300" y="2260600"/>
          <p14:tracePt t="16285" x="7359650" y="2260600"/>
          <p14:tracePt t="16301" x="7372350" y="2260600"/>
          <p14:tracePt t="16318" x="7385050" y="2260600"/>
          <p14:tracePt t="16335" x="7391400" y="2260600"/>
          <p14:tracePt t="16501" x="0" y="0"/>
        </p14:tracePtLst>
        <p14:tracePtLst>
          <p14:tracePt t="16844" x="6546850" y="2216150"/>
          <p14:tracePt t="16910" x="6559550" y="2216150"/>
          <p14:tracePt t="16918" x="6584950" y="2216150"/>
          <p14:tracePt t="16926" x="6623050" y="2216150"/>
          <p14:tracePt t="16934" x="6680200" y="2222500"/>
          <p14:tracePt t="16951" x="6819900" y="2235200"/>
          <p14:tracePt t="16968" x="7010400" y="2235200"/>
          <p14:tracePt t="16984" x="7175500" y="2235200"/>
          <p14:tracePt t="16989" x="7239000" y="2235200"/>
          <p14:tracePt t="17001" x="7283450" y="2235200"/>
          <p14:tracePt t="17017" x="7315200" y="2235200"/>
          <p14:tracePt t="17021" x="7321550" y="2235200"/>
          <p14:tracePt t="17124" x="0" y="0"/>
        </p14:tracePtLst>
        <p14:tracePtLst>
          <p14:tracePt t="17697" x="8877300" y="2203450"/>
          <p14:tracePt t="17706" x="8909050" y="2203450"/>
          <p14:tracePt t="17717" x="8972550" y="2203450"/>
          <p14:tracePt t="17734" x="9112250" y="2203450"/>
          <p14:tracePt t="17751" x="9271000" y="2203450"/>
          <p14:tracePt t="17767" x="9448800" y="2203450"/>
          <p14:tracePt t="17784" x="9626600" y="2203450"/>
          <p14:tracePt t="17801" x="9785350" y="2203450"/>
          <p14:tracePt t="17817" x="9937750" y="2203450"/>
          <p14:tracePt t="17834" x="10064750" y="2203450"/>
          <p14:tracePt t="17837" x="10102850" y="2203450"/>
          <p14:tracePt t="17851" x="10147300" y="2203450"/>
          <p14:tracePt t="17868" x="10191750" y="2203450"/>
          <p14:tracePt t="17884" x="10198100" y="2203450"/>
          <p14:tracePt t="17964" x="0" y="0"/>
        </p14:tracePtLst>
        <p14:tracePtLst>
          <p14:tracePt t="19972" x="1301750" y="1930400"/>
          <p14:tracePt t="19980" x="1301750" y="1943100"/>
          <p14:tracePt t="19988" x="1301750" y="1955800"/>
          <p14:tracePt t="19999" x="1301750" y="1974850"/>
          <p14:tracePt t="20016" x="1301750" y="2006600"/>
          <p14:tracePt t="20033" x="1308100" y="2051050"/>
          <p14:tracePt t="20049" x="1333500" y="2089150"/>
          <p14:tracePt t="20066" x="1365250" y="2108200"/>
          <p14:tracePt t="20083" x="1416050" y="2133600"/>
          <p14:tracePt t="20084" x="1441450" y="2152650"/>
          <p14:tracePt t="20100" x="1492250" y="2159000"/>
          <p14:tracePt t="20116" x="1536700" y="2159000"/>
          <p14:tracePt t="20133" x="1574800" y="2159000"/>
          <p14:tracePt t="20150" x="1600200" y="2159000"/>
          <p14:tracePt t="20166" x="1612900" y="2146300"/>
          <p14:tracePt t="20183" x="1625600" y="2114550"/>
          <p14:tracePt t="20200" x="1625600" y="2070100"/>
          <p14:tracePt t="20216" x="1625600" y="2038350"/>
          <p14:tracePt t="20233" x="1619250" y="2000250"/>
          <p14:tracePt t="20250" x="1600200" y="1974850"/>
          <p14:tracePt t="20253" x="1581150" y="1955800"/>
          <p14:tracePt t="20266" x="1568450" y="1943100"/>
          <p14:tracePt t="20283" x="1543050" y="1930400"/>
          <p14:tracePt t="20286" x="1530350" y="1924050"/>
          <p14:tracePt t="20301" x="1524000" y="1924050"/>
          <p14:tracePt t="20316" x="1517650" y="1924050"/>
          <p14:tracePt t="20365" x="1511300" y="1924050"/>
          <p14:tracePt t="20374" x="1504950" y="1924050"/>
          <p14:tracePt t="20389" x="1504950" y="1930400"/>
          <p14:tracePt t="20400" x="1504950" y="1943100"/>
          <p14:tracePt t="20417" x="1504950" y="1968500"/>
          <p14:tracePt t="20433" x="1517650" y="2012950"/>
          <p14:tracePt t="20450" x="1549400" y="2032000"/>
          <p14:tracePt t="20453" x="1568450" y="2044700"/>
          <p14:tracePt t="20466" x="1587500" y="2051050"/>
          <p14:tracePt t="20483" x="1606550" y="2057400"/>
          <p14:tracePt t="20485" x="1612900" y="2057400"/>
          <p14:tracePt t="20499" x="1619250" y="2057400"/>
          <p14:tracePt t="20565" x="1625600" y="2057400"/>
          <p14:tracePt t="20565" x="0" y="0"/>
        </p14:tracePtLst>
        <p14:tracePtLst>
          <p14:tracePt t="21373" x="3111500" y="2470150"/>
          <p14:tracePt t="21382" x="3111500" y="2476500"/>
          <p14:tracePt t="21406" x="3111500" y="2482850"/>
          <p14:tracePt t="21430" x="3117850" y="2482850"/>
          <p14:tracePt t="21438" x="3130550" y="2489200"/>
          <p14:tracePt t="21450" x="3162300" y="2495550"/>
          <p14:tracePt t="21466" x="3282950" y="2514600"/>
          <p14:tracePt t="21482" x="3473450" y="2520950"/>
          <p14:tracePt t="21484" x="3600450" y="2520950"/>
          <p14:tracePt t="21500" x="3886200" y="2520950"/>
          <p14:tracePt t="21516" x="4133850" y="2520950"/>
          <p14:tracePt t="21532" x="4298950" y="2520950"/>
          <p14:tracePt t="21549" x="4375150" y="2520950"/>
          <p14:tracePt t="21566" x="4394200" y="2520950"/>
          <p14:tracePt t="21734" x="4375150" y="2520950"/>
          <p14:tracePt t="21742" x="4356100" y="2520950"/>
          <p14:tracePt t="21751" x="4305300" y="2520950"/>
          <p14:tracePt t="21766" x="4165600" y="2514600"/>
          <p14:tracePt t="21783" x="3994150" y="2514600"/>
          <p14:tracePt t="21799" x="3816350" y="2514600"/>
          <p14:tracePt t="21816" x="3657600" y="2514600"/>
          <p14:tracePt t="21833" x="3543300" y="2514600"/>
          <p14:tracePt t="21839" x="3511550" y="2514600"/>
          <p14:tracePt t="21849" x="3486150" y="2514600"/>
          <p14:tracePt t="21866" x="3448050" y="2514600"/>
          <p14:tracePt t="21883" x="3422650" y="2514600"/>
          <p14:tracePt t="21886" x="3416300" y="2514600"/>
          <p14:tracePt t="21900" x="3397250" y="2514600"/>
          <p14:tracePt t="21998" x="3403600" y="2514600"/>
          <p14:tracePt t="22005" x="3435350" y="2514600"/>
          <p14:tracePt t="22016" x="3492500" y="2514600"/>
          <p14:tracePt t="22032" x="3657600" y="2514600"/>
          <p14:tracePt t="22049" x="3867150" y="2514600"/>
          <p14:tracePt t="22053" x="3975100" y="2514600"/>
          <p14:tracePt t="22066" x="4057650" y="2514600"/>
          <p14:tracePt t="22082" x="4165600" y="2514600"/>
          <p14:tracePt t="22085" x="4178300" y="2514600"/>
          <p14:tracePt t="22099" x="4184650" y="2514600"/>
          <p14:tracePt t="22115" x="4191000" y="2514600"/>
          <p14:tracePt t="22142" x="4184650" y="2514600"/>
          <p14:tracePt t="22151" x="4152900" y="2514600"/>
          <p14:tracePt t="22166" x="4051300" y="2514600"/>
          <p14:tracePt t="22183" x="3867150" y="2514600"/>
          <p14:tracePt t="22200" x="3683000" y="2514600"/>
          <p14:tracePt t="22216" x="3511550" y="2514600"/>
          <p14:tracePt t="22233" x="3416300" y="2514600"/>
          <p14:tracePt t="22238" x="3397250" y="2514600"/>
          <p14:tracePt t="22249" x="3390900" y="2514600"/>
          <p14:tracePt t="22318" x="3403600" y="2514600"/>
          <p14:tracePt t="22326" x="3429000" y="2514600"/>
          <p14:tracePt t="22334" x="3460750" y="2514600"/>
          <p14:tracePt t="22349" x="3587750" y="2514600"/>
          <p14:tracePt t="22366" x="3733800" y="2514600"/>
          <p14:tracePt t="22383" x="3841750" y="2514600"/>
          <p14:tracePt t="22400" x="3886200" y="2514600"/>
          <p14:tracePt t="22416" x="3892550" y="2514600"/>
          <p14:tracePt t="22486" x="3867150" y="2514600"/>
          <p14:tracePt t="22494" x="3829050" y="2514600"/>
          <p14:tracePt t="22502" x="3784600" y="2514600"/>
          <p14:tracePt t="22516" x="3695700" y="2514600"/>
          <p14:tracePt t="22532" x="3657600" y="2514600"/>
          <p14:tracePt t="22549" x="3644900" y="2514600"/>
          <p14:tracePt t="22623" x="3663950" y="2514600"/>
          <p14:tracePt t="22631" x="3695700" y="2514600"/>
          <p14:tracePt t="22639" x="3740150" y="2514600"/>
          <p14:tracePt t="22649" x="3797300" y="2514600"/>
          <p14:tracePt t="22666" x="3892550" y="2514600"/>
          <p14:tracePt t="22671" x="3924300" y="2514600"/>
          <p14:tracePt t="22682" x="3968750" y="2527300"/>
          <p14:tracePt t="22699" x="3981450" y="2527300"/>
          <p14:tracePt t="22715" x="3987800" y="2527300"/>
          <p14:tracePt t="22791" x="3975100" y="2527300"/>
          <p14:tracePt t="22799" x="3956050" y="2527300"/>
          <p14:tracePt t="22807" x="3937000" y="2527300"/>
          <p14:tracePt t="22816" x="3924300" y="2527300"/>
          <p14:tracePt t="22832" x="3905250" y="2527300"/>
          <p14:tracePt t="22849" x="3898900" y="2527300"/>
          <p14:tracePt t="22895" x="3905250" y="2527300"/>
          <p14:tracePt t="22904" x="3930650" y="2527300"/>
          <p14:tracePt t="22917" x="4006850" y="2527300"/>
          <p14:tracePt t="22932" x="4102100" y="2527300"/>
          <p14:tracePt t="22949" x="4178300" y="2527300"/>
          <p14:tracePt t="22965" x="4203700" y="2527300"/>
          <p14:tracePt t="22982" x="4210050" y="2527300"/>
          <p14:tracePt t="23054" x="4184650" y="2527300"/>
          <p14:tracePt t="23061" x="4140200" y="2514600"/>
          <p14:tracePt t="23069" x="4083050" y="2508250"/>
          <p14:tracePt t="23082" x="4006850" y="2495550"/>
          <p14:tracePt t="23099" x="3848100" y="2470150"/>
          <p14:tracePt t="23102" x="3784600" y="2457450"/>
          <p14:tracePt t="23116" x="3727450" y="2451100"/>
          <p14:tracePt t="23132" x="3714750" y="2451100"/>
          <p14:tracePt t="23206" x="3740150" y="2451100"/>
          <p14:tracePt t="23215" x="3778250" y="2457450"/>
          <p14:tracePt t="23224" x="3810000" y="2463800"/>
          <p14:tracePt t="23233" x="3848100" y="2470150"/>
          <p14:tracePt t="23249" x="3892550" y="2476500"/>
          <p14:tracePt t="23265" x="3905250" y="2476500"/>
          <p14:tracePt t="23301" x="3898900" y="2476500"/>
          <p14:tracePt t="23309" x="3867150" y="2476500"/>
          <p14:tracePt t="23316" x="3816350" y="2476500"/>
          <p14:tracePt t="23332" x="3670300" y="2476500"/>
          <p14:tracePt t="23348" x="3530600" y="2476500"/>
          <p14:tracePt t="23365" x="3467100" y="2476500"/>
          <p14:tracePt t="23382" x="3448050" y="2476500"/>
          <p14:tracePt t="23431" x="3448050" y="2482850"/>
          <p14:tracePt t="23439" x="3454400" y="2482850"/>
          <p14:tracePt t="23449" x="3473450" y="2482850"/>
          <p14:tracePt t="23465" x="3568700" y="2482850"/>
          <p14:tracePt t="23482" x="3727450" y="2482850"/>
          <p14:tracePt t="23485" x="3810000" y="2482850"/>
          <p14:tracePt t="23498" x="3873500" y="2482850"/>
          <p14:tracePt t="23515" x="3968750" y="2489200"/>
          <p14:tracePt t="23519" x="3975100" y="2489200"/>
          <p14:tracePt t="23532" x="3981450" y="2489200"/>
          <p14:tracePt t="23565" x="3949700" y="2489200"/>
          <p14:tracePt t="23574" x="3905250" y="2489200"/>
          <p14:tracePt t="23582" x="3860800" y="2489200"/>
          <p14:tracePt t="23598" x="3778250" y="2489200"/>
          <p14:tracePt t="23615" x="3727450" y="2489200"/>
          <p14:tracePt t="23632" x="3714750" y="2489200"/>
          <p14:tracePt t="23676" x="3714750" y="2495550"/>
          <p14:tracePt t="23684" x="3733800" y="2501900"/>
          <p14:tracePt t="23693" x="3759200" y="2508250"/>
          <p14:tracePt t="23701" x="3790950" y="2508250"/>
          <p14:tracePt t="23715" x="3841750" y="2508250"/>
          <p14:tracePt t="23732" x="3975100" y="2514600"/>
          <p14:tracePt t="23748" x="4000500" y="2514600"/>
          <p14:tracePt t="23765" x="4006850" y="2514600"/>
          <p14:tracePt t="24252" x="0" y="0"/>
        </p14:tracePtLst>
        <p14:tracePtLst>
          <p14:tracePt t="25206" x="6369050" y="2184400"/>
          <p14:tracePt t="25246" x="6375400" y="2190750"/>
          <p14:tracePt t="25254" x="6388100" y="2190750"/>
          <p14:tracePt t="25265" x="6407150" y="2190750"/>
          <p14:tracePt t="25281" x="6534150" y="2203450"/>
          <p14:tracePt t="25298" x="6743700" y="2228850"/>
          <p14:tracePt t="25301" x="6889750" y="2241550"/>
          <p14:tracePt t="25315" x="7023100" y="2241550"/>
          <p14:tracePt t="25332" x="7410450" y="2241550"/>
          <p14:tracePt t="25349" x="7518400" y="2241550"/>
          <p14:tracePt t="25364" x="7537450" y="2241550"/>
          <p14:tracePt t="25381" x="7543800" y="2241550"/>
          <p14:tracePt t="25540" x="0" y="0"/>
        </p14:tracePtLst>
        <p14:tracePtLst>
          <p14:tracePt t="27015" x="882650" y="2806700"/>
          <p14:tracePt t="27094" x="889000" y="2806700"/>
          <p14:tracePt t="27102" x="901700" y="2813050"/>
          <p14:tracePt t="27114" x="920750" y="2819400"/>
          <p14:tracePt t="27130" x="990600" y="2832100"/>
          <p14:tracePt t="27148" x="1149350" y="2838450"/>
          <p14:tracePt t="27164" x="1308100" y="2838450"/>
          <p14:tracePt t="27181" x="1511300" y="2838450"/>
          <p14:tracePt t="27197" x="1720850" y="2838450"/>
          <p14:tracePt t="27214" x="1917700" y="2838450"/>
          <p14:tracePt t="27231" x="2063750" y="2838450"/>
          <p14:tracePt t="27247" x="2152650" y="2838450"/>
          <p14:tracePt t="27264" x="2184400" y="2844800"/>
          <p14:tracePt t="27280" x="2209800" y="2851150"/>
          <p14:tracePt t="27297" x="2222500" y="2851150"/>
          <p14:tracePt t="27314" x="2247900" y="2857500"/>
          <p14:tracePt t="27318" x="2260600" y="2857500"/>
          <p14:tracePt t="27330" x="2266950" y="2857500"/>
          <p14:tracePt t="27347" x="2286000" y="2857500"/>
          <p14:tracePt t="27364" x="2324100" y="2857500"/>
          <p14:tracePt t="27380" x="2368550" y="2857500"/>
          <p14:tracePt t="27397" x="2432050" y="2857500"/>
          <p14:tracePt t="27414" x="2495550" y="2857500"/>
          <p14:tracePt t="27430" x="2540000" y="2857500"/>
          <p14:tracePt t="27447" x="2546350" y="2857500"/>
          <p14:tracePt t="27646" x="2552700" y="2857500"/>
          <p14:tracePt t="27662" x="2552700" y="2851150"/>
          <p14:tracePt t="27671" x="2552700" y="2832100"/>
          <p14:tracePt t="27681" x="2552700" y="2813050"/>
          <p14:tracePt t="27698" x="2552700" y="2768600"/>
          <p14:tracePt t="27714" x="2540000" y="2730500"/>
          <p14:tracePt t="27718" x="2533650" y="2724150"/>
          <p14:tracePt t="27731" x="2527300" y="2705100"/>
          <p14:tracePt t="27748" x="2495550" y="2667000"/>
          <p14:tracePt t="27765" x="2463800" y="2647950"/>
          <p14:tracePt t="27781" x="2438400" y="2635250"/>
          <p14:tracePt t="27797" x="2400300" y="2622550"/>
          <p14:tracePt t="27813" x="2355850" y="2609850"/>
          <p14:tracePt t="27830" x="2279650" y="2603500"/>
          <p14:tracePt t="27847" x="2190750" y="2603500"/>
          <p14:tracePt t="27863" x="2076450" y="2603500"/>
          <p14:tracePt t="27880" x="1930400" y="2597150"/>
          <p14:tracePt t="27897" x="1746250" y="2584450"/>
          <p14:tracePt t="27914" x="1568450" y="2584450"/>
          <p14:tracePt t="27916" x="1473200" y="2584450"/>
          <p14:tracePt t="27931" x="1390650" y="2584450"/>
          <p14:tracePt t="27948" x="1168400" y="2584450"/>
          <p14:tracePt t="27964" x="1079500" y="2584450"/>
          <p14:tracePt t="27980" x="1003300" y="2590800"/>
          <p14:tracePt t="27997" x="946150" y="2603500"/>
          <p14:tracePt t="28014" x="889000" y="2609850"/>
          <p14:tracePt t="28030" x="831850" y="2622550"/>
          <p14:tracePt t="28047" x="781050" y="2641600"/>
          <p14:tracePt t="28064" x="749300" y="2654300"/>
          <p14:tracePt t="28080" x="730250" y="2667000"/>
          <p14:tracePt t="28097" x="711200" y="2686050"/>
          <p14:tracePt t="28113" x="704850" y="2692400"/>
          <p14:tracePt t="28130" x="698500" y="2711450"/>
          <p14:tracePt t="28147" x="692150" y="2724150"/>
          <p14:tracePt t="28149" x="685800" y="2736850"/>
          <p14:tracePt t="28164" x="685800" y="2749550"/>
          <p14:tracePt t="28180" x="685800" y="2774950"/>
          <p14:tracePt t="28197" x="685800" y="2800350"/>
          <p14:tracePt t="28214" x="704850" y="2825750"/>
          <p14:tracePt t="28230" x="742950" y="2857500"/>
          <p14:tracePt t="28247" x="806450" y="2895600"/>
          <p14:tracePt t="28264" x="901700" y="2940050"/>
          <p14:tracePt t="28280" x="1022350" y="2971800"/>
          <p14:tracePt t="28297" x="1168400" y="2990850"/>
          <p14:tracePt t="28314" x="1333500" y="2997200"/>
          <p14:tracePt t="28317" x="1416050" y="2997200"/>
          <p14:tracePt t="28330" x="1498600" y="2997200"/>
          <p14:tracePt t="28347" x="1638300" y="2997200"/>
          <p14:tracePt t="28364" x="1797050" y="2997200"/>
          <p14:tracePt t="28380" x="1885950" y="2997200"/>
          <p14:tracePt t="28397" x="1949450" y="2997200"/>
          <p14:tracePt t="28413" x="1987550" y="2997200"/>
          <p14:tracePt t="28430" x="2000250" y="2990850"/>
          <p14:tracePt t="28447" x="2019300" y="2984500"/>
          <p14:tracePt t="28464" x="2025650" y="2978150"/>
          <p14:tracePt t="28480" x="2032000" y="2959100"/>
          <p14:tracePt t="28497" x="2038350" y="2952750"/>
          <p14:tracePt t="28514" x="2044700" y="2940050"/>
          <p14:tracePt t="28530" x="2044700" y="2933700"/>
          <p14:tracePt t="28719" x="2051050" y="2927350"/>
          <p14:tracePt t="28741" x="0" y="0"/>
        </p14:tracePtLst>
        <p14:tracePtLst>
          <p14:tracePt t="29326" x="1060450" y="2863850"/>
          <p14:tracePt t="29374" x="1073150" y="2863850"/>
          <p14:tracePt t="29382" x="1117600" y="2863850"/>
          <p14:tracePt t="29397" x="1225550" y="2889250"/>
          <p14:tracePt t="29413" x="1403350" y="2908300"/>
          <p14:tracePt t="29430" x="1593850" y="2914650"/>
          <p14:tracePt t="29447" x="1797050" y="2914650"/>
          <p14:tracePt t="29464" x="1974850" y="2914650"/>
          <p14:tracePt t="29480" x="2114550" y="2914650"/>
          <p14:tracePt t="29486" x="2165350" y="2914650"/>
          <p14:tracePt t="29496" x="2209800" y="2914650"/>
          <p14:tracePt t="29513" x="2266950" y="2914650"/>
          <p14:tracePt t="29518" x="2292350" y="2914650"/>
          <p14:tracePt t="29530" x="2298700" y="2914650"/>
          <p14:tracePt t="29546" x="2311400" y="2914650"/>
          <p14:tracePt t="29563" x="2317750" y="2914650"/>
          <p14:tracePt t="29622" x="2324100" y="2914650"/>
          <p14:tracePt t="29631" x="2330450" y="2921000"/>
          <p14:tracePt t="29646" x="2343150" y="2921000"/>
          <p14:tracePt t="29654" x="2362200" y="2927350"/>
          <p14:tracePt t="29664" x="2368550" y="2927350"/>
          <p14:tracePt t="29680" x="2387600" y="2933700"/>
          <p14:tracePt t="29697" x="2400300" y="2933700"/>
          <p14:tracePt t="29713" x="2406650" y="2933700"/>
          <p14:tracePt t="29844" x="0" y="0"/>
        </p14:tracePtLst>
        <p14:tracePtLst>
          <p14:tracePt t="30815" x="3067050" y="2863850"/>
          <p14:tracePt t="30902" x="3073400" y="2863850"/>
          <p14:tracePt t="30910" x="3086100" y="2863850"/>
          <p14:tracePt t="30918" x="3117850" y="2863850"/>
          <p14:tracePt t="30930" x="3143250" y="2870200"/>
          <p14:tracePt t="30947" x="3219450" y="2876550"/>
          <p14:tracePt t="30951" x="3270250" y="2889250"/>
          <p14:tracePt t="30963" x="3327400" y="2895600"/>
          <p14:tracePt t="30980" x="3530600" y="2933700"/>
          <p14:tracePt t="30996" x="3670300" y="2952750"/>
          <p14:tracePt t="31013" x="3778250" y="2959100"/>
          <p14:tracePt t="31029" x="3879850" y="2959100"/>
          <p14:tracePt t="31046" x="3943350" y="2959100"/>
          <p14:tracePt t="31063" x="3987800" y="2959100"/>
          <p14:tracePt t="31079" x="4025900" y="2959100"/>
          <p14:tracePt t="31096" x="4051300" y="2959100"/>
          <p14:tracePt t="31113" x="4076700" y="2959100"/>
          <p14:tracePt t="31129" x="4102100" y="2959100"/>
          <p14:tracePt t="31132" x="4121150" y="2959100"/>
          <p14:tracePt t="31145" x="4133850" y="2959100"/>
          <p14:tracePt t="31162" x="4159250" y="2959100"/>
          <p14:tracePt t="31164" x="4178300" y="2959100"/>
          <p14:tracePt t="31179" x="4184650" y="2959100"/>
          <p14:tracePt t="31180" x="4203700" y="2959100"/>
          <p14:tracePt t="31196" x="4235450" y="2959100"/>
          <p14:tracePt t="31212" x="4286250" y="2952750"/>
          <p14:tracePt t="31229" x="4343400" y="2940050"/>
          <p14:tracePt t="31246" x="4394200" y="2927350"/>
          <p14:tracePt t="31263" x="4413250" y="2927350"/>
          <p14:tracePt t="31279" x="4425950" y="2921000"/>
          <p14:tracePt t="31302" x="4432300" y="2921000"/>
          <p14:tracePt t="31318" x="4432300" y="2914650"/>
          <p14:tracePt t="31329" x="4432300" y="2908300"/>
          <p14:tracePt t="31346" x="4432300" y="2876550"/>
          <p14:tracePt t="31363" x="4432300" y="2844800"/>
          <p14:tracePt t="31365" x="4432300" y="2825750"/>
          <p14:tracePt t="31380" x="4432300" y="2794000"/>
          <p14:tracePt t="31396" x="4432300" y="2743200"/>
          <p14:tracePt t="31413" x="4432300" y="2711450"/>
          <p14:tracePt t="31429" x="4425950" y="2667000"/>
          <p14:tracePt t="31446" x="4413250" y="2647950"/>
          <p14:tracePt t="31463" x="4400550" y="2622550"/>
          <p14:tracePt t="31479" x="4394200" y="2609850"/>
          <p14:tracePt t="31496" x="4368800" y="2590800"/>
          <p14:tracePt t="31513" x="4330700" y="2578100"/>
          <p14:tracePt t="31519" x="4305300" y="2571750"/>
          <p14:tracePt t="31529" x="4260850" y="2559050"/>
          <p14:tracePt t="31546" x="4146550" y="2533650"/>
          <p14:tracePt t="31563" x="4019550" y="2520950"/>
          <p14:tracePt t="31565" x="3956050" y="2508250"/>
          <p14:tracePt t="31580" x="3816350" y="2508250"/>
          <p14:tracePt t="31596" x="3689350" y="2508250"/>
          <p14:tracePt t="31613" x="3568700" y="2508250"/>
          <p14:tracePt t="31629" x="3473450" y="2508250"/>
          <p14:tracePt t="31646" x="3378200" y="2508250"/>
          <p14:tracePt t="31663" x="3314700" y="2508250"/>
          <p14:tracePt t="31679" x="3251200" y="2520950"/>
          <p14:tracePt t="31696" x="3213100" y="2520950"/>
          <p14:tracePt t="31713" x="3187700" y="2527300"/>
          <p14:tracePt t="31718" x="3175000" y="2527300"/>
          <p14:tracePt t="31730" x="3155950" y="2533650"/>
          <p14:tracePt t="31746" x="3136900" y="2546350"/>
          <p14:tracePt t="31762" x="3124200" y="2552700"/>
          <p14:tracePt t="31780" x="3105150" y="2559050"/>
          <p14:tracePt t="31796" x="3098800" y="2571750"/>
          <p14:tracePt t="31813" x="3092450" y="2590800"/>
          <p14:tracePt t="31829" x="3092450" y="2603500"/>
          <p14:tracePt t="31846" x="3092450" y="2628900"/>
          <p14:tracePt t="31863" x="3092450" y="2667000"/>
          <p14:tracePt t="31879" x="3092450" y="2692400"/>
          <p14:tracePt t="31896" x="3105150" y="2724150"/>
          <p14:tracePt t="31912" x="3117850" y="2743200"/>
          <p14:tracePt t="31929" x="3143250" y="2774950"/>
          <p14:tracePt t="31933" x="3162300" y="2787650"/>
          <p14:tracePt t="31946" x="3187700" y="2806700"/>
          <p14:tracePt t="31963" x="3251200" y="2838450"/>
          <p14:tracePt t="31966" x="3295650" y="2857500"/>
          <p14:tracePt t="31980" x="3352800" y="2870200"/>
          <p14:tracePt t="31996" x="3568700" y="2914650"/>
          <p14:tracePt t="32013" x="3727450" y="2921000"/>
          <p14:tracePt t="32029" x="3905250" y="2921000"/>
          <p14:tracePt t="32046" x="4076700" y="2921000"/>
          <p14:tracePt t="32063" x="4210050" y="2921000"/>
          <p14:tracePt t="32079" x="4298950" y="2921000"/>
          <p14:tracePt t="32096" x="4324350" y="2914650"/>
          <p14:tracePt t="32113" x="4330700" y="2908300"/>
          <p14:tracePt t="32129" x="4349750" y="2901950"/>
          <p14:tracePt t="32134" x="4349750" y="2895600"/>
          <p14:tracePt t="32146" x="4356100" y="2882900"/>
          <p14:tracePt t="32162" x="4381500" y="2857500"/>
          <p14:tracePt t="32180" x="4400550" y="2813050"/>
          <p14:tracePt t="32196" x="4419600" y="2787650"/>
          <p14:tracePt t="32212" x="4432300" y="2762250"/>
          <p14:tracePt t="32229" x="4438650" y="2749550"/>
          <p14:tracePt t="32245" x="4451350" y="2730500"/>
          <p14:tracePt t="32262" x="4457700" y="2711450"/>
          <p14:tracePt t="32278" x="4457700" y="2705100"/>
          <p14:tracePt t="32296" x="4457700" y="2698750"/>
          <p14:tracePt t="32312" x="4457700" y="2686050"/>
          <p14:tracePt t="32345" x="4457700" y="2679700"/>
          <p14:tracePt t="32362" x="4457700" y="2667000"/>
          <p14:tracePt t="32379" x="4451350" y="2660650"/>
          <p14:tracePt t="32396" x="4432300" y="2641600"/>
          <p14:tracePt t="32412" x="4400550" y="2641600"/>
          <p14:tracePt t="32429" x="4368800" y="2628900"/>
          <p14:tracePt t="32446" x="4330700" y="2616200"/>
          <p14:tracePt t="32462" x="4305300" y="2609850"/>
          <p14:tracePt t="32479" x="4267200" y="2603500"/>
          <p14:tracePt t="32495" x="4235450" y="2603500"/>
          <p14:tracePt t="32512" x="4191000" y="2603500"/>
          <p14:tracePt t="32517" x="4165600" y="2603500"/>
          <p14:tracePt t="32529" x="4140200" y="2603500"/>
          <p14:tracePt t="32545" x="4108450" y="2603500"/>
          <p14:tracePt t="32562" x="4076700" y="2603500"/>
          <p14:tracePt t="32565" x="4057650" y="2603500"/>
          <p14:tracePt t="32579" x="4044950" y="2609850"/>
          <p14:tracePt t="32595" x="4032250" y="2616200"/>
          <p14:tracePt t="32612" x="4019550" y="2622550"/>
          <p14:tracePt t="32629" x="4013200" y="2628900"/>
          <p14:tracePt t="32645" x="4006850" y="2641600"/>
          <p14:tracePt t="32662" x="4006850" y="2667000"/>
          <p14:tracePt t="32679" x="4006850" y="2686050"/>
          <p14:tracePt t="32696" x="4006850" y="2698750"/>
          <p14:tracePt t="32712" x="4013200" y="2717800"/>
          <p14:tracePt t="32729" x="4019550" y="2730500"/>
          <p14:tracePt t="32762" x="4025900" y="2736850"/>
          <p14:tracePt t="32804" x="0" y="0"/>
        </p14:tracePtLst>
        <p14:tracePtLst>
          <p14:tracePt t="33392" x="4622800" y="2832100"/>
          <p14:tracePt t="33463" x="4629150" y="2844800"/>
          <p14:tracePt t="33472" x="4635500" y="2844800"/>
          <p14:tracePt t="33480" x="4673600" y="2851150"/>
          <p14:tracePt t="33495" x="4756150" y="2851150"/>
          <p14:tracePt t="33512" x="4883150" y="2851150"/>
          <p14:tracePt t="33529" x="4978400" y="2851150"/>
          <p14:tracePt t="33545" x="5048250" y="2851150"/>
          <p14:tracePt t="33562" x="5073650" y="2838450"/>
          <p14:tracePt t="33565" x="5080000" y="2832100"/>
          <p14:tracePt t="33579" x="5086350" y="2825750"/>
          <p14:tracePt t="33596" x="5092700" y="2787650"/>
          <p14:tracePt t="33612" x="5092700" y="2743200"/>
          <p14:tracePt t="33628" x="5080000" y="2679700"/>
          <p14:tracePt t="33645" x="5041900" y="2628900"/>
          <p14:tracePt t="33661" x="4965700" y="2559050"/>
          <p14:tracePt t="33678" x="4870450" y="2495550"/>
          <p14:tracePt t="33695" x="4800600" y="2457450"/>
          <p14:tracePt t="33711" x="4756150" y="2444750"/>
          <p14:tracePt t="33728" x="4737100" y="2444750"/>
          <p14:tracePt t="33745" x="4724400" y="2444750"/>
          <p14:tracePt t="33762" x="4711700" y="2444750"/>
          <p14:tracePt t="33778" x="4686300" y="2457450"/>
          <p14:tracePt t="33780" x="4679950" y="2463800"/>
          <p14:tracePt t="33795" x="4667250" y="2476500"/>
          <p14:tracePt t="33812" x="4654550" y="2508250"/>
          <p14:tracePt t="33828" x="4648200" y="2520950"/>
          <p14:tracePt t="33845" x="4641850" y="2540000"/>
          <p14:tracePt t="33861" x="4635500" y="2552700"/>
          <p14:tracePt t="33862" x="0" y="0"/>
        </p14:tracePtLst>
        <p14:tracePtLst>
          <p14:tracePt t="34429" x="5378450" y="2584450"/>
          <p14:tracePt t="34447" x="5378450" y="2597150"/>
          <p14:tracePt t="34454" x="5378450" y="2616200"/>
          <p14:tracePt t="34462" x="5378450" y="2641600"/>
          <p14:tracePt t="34478" x="5391150" y="2686050"/>
          <p14:tracePt t="34495" x="5416550" y="2730500"/>
          <p14:tracePt t="34512" x="5441950" y="2768600"/>
          <p14:tracePt t="34516" x="5461000" y="2787650"/>
          <p14:tracePt t="34528" x="5480050" y="2806700"/>
          <p14:tracePt t="34545" x="5518150" y="2832100"/>
          <p14:tracePt t="34562" x="5575300" y="2857500"/>
          <p14:tracePt t="34565" x="5607050" y="2870200"/>
          <p14:tracePt t="34578" x="5645150" y="2876550"/>
          <p14:tracePt t="34595" x="5708650" y="2882900"/>
          <p14:tracePt t="34598" x="5753100" y="2882900"/>
          <p14:tracePt t="34612" x="5861050" y="2876550"/>
          <p14:tracePt t="34628" x="5994400" y="2851150"/>
          <p14:tracePt t="34645" x="6121400" y="2819400"/>
          <p14:tracePt t="34661" x="6235700" y="2787650"/>
          <p14:tracePt t="34678" x="6299200" y="2749550"/>
          <p14:tracePt t="34695" x="6337300" y="2724150"/>
          <p14:tracePt t="34712" x="6350000" y="2705100"/>
          <p14:tracePt t="34728" x="6362700" y="2679700"/>
          <p14:tracePt t="34745" x="6369050" y="2667000"/>
          <p14:tracePt t="34762" x="6369050" y="2647950"/>
          <p14:tracePt t="34764" x="6369050" y="2622550"/>
          <p14:tracePt t="34778" x="6369050" y="2616200"/>
          <p14:tracePt t="34795" x="6350000" y="2584450"/>
          <p14:tracePt t="34798" x="6337300" y="2565400"/>
          <p14:tracePt t="34812" x="6311900" y="2540000"/>
          <p14:tracePt t="34828" x="6267450" y="2508250"/>
          <p14:tracePt t="34845" x="6191250" y="2476500"/>
          <p14:tracePt t="34861" x="6115050" y="2457450"/>
          <p14:tracePt t="34878" x="5994400" y="2438400"/>
          <p14:tracePt t="34895" x="5867400" y="2432050"/>
          <p14:tracePt t="34911" x="5727700" y="2432050"/>
          <p14:tracePt t="34928" x="5626100" y="2451100"/>
          <p14:tracePt t="34945" x="5556250" y="2476500"/>
          <p14:tracePt t="34961" x="5511800" y="2508250"/>
          <p14:tracePt t="34964" x="5492750" y="2520950"/>
          <p14:tracePt t="34978" x="5480050" y="2540000"/>
          <p14:tracePt t="34995" x="5461000" y="2571750"/>
          <p14:tracePt t="35012" x="5448300" y="2635250"/>
          <p14:tracePt t="35028" x="5448300" y="2667000"/>
          <p14:tracePt t="35045" x="5448300" y="2717800"/>
          <p14:tracePt t="35061" x="5473700" y="2762250"/>
          <p14:tracePt t="35078" x="5524500" y="2806700"/>
          <p14:tracePt t="35095" x="5619750" y="2863850"/>
          <p14:tracePt t="35111" x="5734050" y="2914650"/>
          <p14:tracePt t="35128" x="5867400" y="2940050"/>
          <p14:tracePt t="35145" x="6007100" y="2946400"/>
          <p14:tracePt t="35161" x="6134100" y="2946400"/>
          <p14:tracePt t="35164" x="6184900" y="2946400"/>
          <p14:tracePt t="35178" x="6242050" y="2946400"/>
          <p14:tracePt t="35195" x="6311900" y="2933700"/>
          <p14:tracePt t="35212" x="6350000" y="2901950"/>
          <p14:tracePt t="35229" x="6362700" y="2876550"/>
          <p14:tracePt t="35245" x="6362700" y="2844800"/>
          <p14:tracePt t="35262" x="6362700" y="2806700"/>
          <p14:tracePt t="35278" x="6350000" y="2762250"/>
          <p14:tracePt t="35295" x="6337300" y="2730500"/>
          <p14:tracePt t="35312" x="6311900" y="2698750"/>
          <p14:tracePt t="35328" x="6299200" y="2679700"/>
          <p14:tracePt t="35345" x="6280150" y="2654300"/>
          <p14:tracePt t="35361" x="6267450" y="2647950"/>
          <p14:tracePt t="35378" x="6261100" y="2641600"/>
          <p14:tracePt t="35548" x="0" y="0"/>
        </p14:tracePtLst>
        <p14:tracePtLst>
          <p14:tracePt t="36525" x="1543050" y="2851150"/>
          <p14:tracePt t="36533" x="1536700" y="2851150"/>
          <p14:tracePt t="36548" x="1536700" y="2857500"/>
          <p14:tracePt t="36561" x="1536700" y="2876550"/>
          <p14:tracePt t="36577" x="1543050" y="2895600"/>
          <p14:tracePt t="36594" x="1555750" y="2933700"/>
          <p14:tracePt t="36610" x="1581150" y="2971800"/>
          <p14:tracePt t="36627" x="1606550" y="3035300"/>
          <p14:tracePt t="36629" x="1638300" y="3073400"/>
          <p14:tracePt t="36644" x="1727200" y="3155950"/>
          <p14:tracePt t="36660" x="1866900" y="3238500"/>
          <p14:tracePt t="36677" x="2089150" y="3333750"/>
          <p14:tracePt t="36694" x="2495550" y="3429000"/>
          <p14:tracePt t="36710" x="3003550" y="3536950"/>
          <p14:tracePt t="36727" x="3467100" y="3575050"/>
          <p14:tracePt t="36744" x="3797300" y="3575050"/>
          <p14:tracePt t="36760" x="4019550" y="3575050"/>
          <p14:tracePt t="36777" x="4178300" y="3575050"/>
          <p14:tracePt t="36794" x="4260850" y="3562350"/>
          <p14:tracePt t="36796" x="4292600" y="3549650"/>
          <p14:tracePt t="36810" x="4318000" y="3543300"/>
          <p14:tracePt t="36827" x="4381500" y="3530600"/>
          <p14:tracePt t="36844" x="4419600" y="3511550"/>
          <p14:tracePt t="36860" x="4451350" y="3492500"/>
          <p14:tracePt t="36877" x="4470400" y="3467100"/>
          <p14:tracePt t="36894" x="4483100" y="3429000"/>
          <p14:tracePt t="36910" x="4495800" y="3397250"/>
          <p14:tracePt t="36927" x="4495800" y="3365500"/>
          <p14:tracePt t="36944" x="4495800" y="3327400"/>
          <p14:tracePt t="36960" x="4489450" y="3276600"/>
          <p14:tracePt t="36977" x="4464050" y="3225800"/>
          <p14:tracePt t="36994" x="4419600" y="3168650"/>
          <p14:tracePt t="37010" x="4356100" y="3111500"/>
          <p14:tracePt t="37012" x="4298950" y="3067050"/>
          <p14:tracePt t="37028" x="4140200" y="2984500"/>
          <p14:tracePt t="37044" x="3911600" y="2889250"/>
          <p14:tracePt t="37060" x="3657600" y="2819400"/>
          <p14:tracePt t="37077" x="3384550" y="2755900"/>
          <p14:tracePt t="37094" x="3149600" y="2711450"/>
          <p14:tracePt t="37110" x="2959100" y="2686050"/>
          <p14:tracePt t="37127" x="2819400" y="2673350"/>
          <p14:tracePt t="37144" x="2692400" y="2673350"/>
          <p14:tracePt t="37160" x="2552700" y="2673350"/>
          <p14:tracePt t="37177" x="2406650" y="2673350"/>
          <p14:tracePt t="37194" x="2254250" y="2686050"/>
          <p14:tracePt t="37210" x="2133600" y="2730500"/>
          <p14:tracePt t="37212" x="2082800" y="2749550"/>
          <p14:tracePt t="37228" x="2000250" y="2794000"/>
          <p14:tracePt t="37244" x="1949450" y="2851150"/>
          <p14:tracePt t="37260" x="1917700" y="2908300"/>
          <p14:tracePt t="37277" x="1898650" y="2946400"/>
          <p14:tracePt t="37294" x="1892300" y="2997200"/>
          <p14:tracePt t="37310" x="1892300" y="3054350"/>
          <p14:tracePt t="37327" x="1917700" y="3136900"/>
          <p14:tracePt t="37344" x="1987550" y="3213100"/>
          <p14:tracePt t="37360" x="2095500" y="3295650"/>
          <p14:tracePt t="37377" x="2247900" y="3352800"/>
          <p14:tracePt t="37394" x="2419350" y="3397250"/>
          <p14:tracePt t="37410" x="2584450" y="3422650"/>
          <p14:tracePt t="37413" x="2654300" y="3422650"/>
          <p14:tracePt t="37427" x="2743200" y="3422650"/>
          <p14:tracePt t="37444" x="3073400" y="3416300"/>
          <p14:tracePt t="37460" x="3302000" y="3384550"/>
          <p14:tracePt t="37477" x="3473450" y="3340100"/>
          <p14:tracePt t="37494" x="3543300" y="3308350"/>
          <p14:tracePt t="37510" x="3562350" y="3295650"/>
          <p14:tracePt t="37527" x="3568700" y="3282950"/>
          <p14:tracePt t="37544" x="3568700" y="3263900"/>
          <p14:tracePt t="37560" x="3568700" y="3244850"/>
          <p14:tracePt t="37577" x="3568700" y="3219450"/>
          <p14:tracePt t="37594" x="3562350" y="3181350"/>
          <p14:tracePt t="37610" x="3556000" y="3155950"/>
          <p14:tracePt t="37627" x="3543300" y="3136900"/>
          <p14:tracePt t="37628" x="3536950" y="3124200"/>
          <p14:tracePt t="37644" x="3511550" y="3086100"/>
          <p14:tracePt t="37660" x="3492500" y="3060700"/>
          <p14:tracePt t="37677" x="3441700" y="3016250"/>
          <p14:tracePt t="37694" x="3359150" y="2959100"/>
          <p14:tracePt t="37710" x="3225800" y="2889250"/>
          <p14:tracePt t="37727" x="3016250" y="2825750"/>
          <p14:tracePt t="37743" x="2768600" y="2768600"/>
          <p14:tracePt t="37760" x="2540000" y="2730500"/>
          <p14:tracePt t="37777" x="2393950" y="2724150"/>
          <p14:tracePt t="37793" x="2292350" y="2724150"/>
          <p14:tracePt t="37810" x="2254250" y="2743200"/>
          <p14:tracePt t="37827" x="2222500" y="2768600"/>
          <p14:tracePt t="37843" x="2178050" y="2832100"/>
          <p14:tracePt t="37860" x="2152650" y="2901950"/>
          <p14:tracePt t="37877" x="2127250" y="2971800"/>
          <p14:tracePt t="37894" x="2120900" y="3028950"/>
          <p14:tracePt t="37910" x="2120900" y="3086100"/>
          <p14:tracePt t="37927" x="2152650" y="3130550"/>
          <p14:tracePt t="37944" x="2222500" y="3175000"/>
          <p14:tracePt t="37960" x="2330450" y="3206750"/>
          <p14:tracePt t="37977" x="2514600" y="3238500"/>
          <p14:tracePt t="37994" x="2705100" y="3251200"/>
          <p14:tracePt t="37997" x="2819400" y="3251200"/>
          <p14:tracePt t="38010" x="2933700" y="3251200"/>
          <p14:tracePt t="38027" x="3124200" y="3251200"/>
          <p14:tracePt t="38044" x="3295650" y="3238500"/>
          <p14:tracePt t="38060" x="3327400" y="3225800"/>
          <p14:tracePt t="38143" x="3327400" y="3219450"/>
          <p14:tracePt t="38158" x="3327400" y="3213100"/>
          <p14:tracePt t="38223" x="3327400" y="3206750"/>
          <p14:tracePt t="38232" x="3327400" y="3200400"/>
          <p14:tracePt t="38244" x="3333750" y="3194050"/>
          <p14:tracePt t="38261" x="3333750" y="3181350"/>
          <p14:tracePt t="38277" x="3340100" y="3168650"/>
          <p14:tracePt t="38294" x="3340100" y="3130550"/>
          <p14:tracePt t="38311" x="3321050" y="3098800"/>
          <p14:tracePt t="38327" x="3276600" y="3054350"/>
          <p14:tracePt t="38344" x="3181350" y="2997200"/>
          <p14:tracePt t="38360" x="3028950" y="2946400"/>
          <p14:tracePt t="38377" x="2857500" y="2914650"/>
          <p14:tracePt t="38380" x="2768600" y="2895600"/>
          <p14:tracePt t="38394" x="2686050" y="2889250"/>
          <p14:tracePt t="38410" x="2559050" y="2889250"/>
          <p14:tracePt t="38413" x="2514600" y="2889250"/>
          <p14:tracePt t="38427" x="2489200" y="2889250"/>
          <p14:tracePt t="38444" x="2444750" y="2895600"/>
          <p14:tracePt t="38460" x="2432050" y="2908300"/>
          <p14:tracePt t="38477" x="2425700" y="2946400"/>
          <p14:tracePt t="38494" x="2425700" y="2984500"/>
          <p14:tracePt t="38510" x="2425700" y="3035300"/>
          <p14:tracePt t="38527" x="2444750" y="3079750"/>
          <p14:tracePt t="38544" x="2514600" y="3124200"/>
          <p14:tracePt t="38560" x="2616200" y="3168650"/>
          <p14:tracePt t="38577" x="2768600" y="3213100"/>
          <p14:tracePt t="38580" x="2844800" y="3225800"/>
          <p14:tracePt t="38593" x="2908300" y="3238500"/>
          <p14:tracePt t="38610" x="3016250" y="3238500"/>
          <p14:tracePt t="38613" x="3048000" y="3238500"/>
          <p14:tracePt t="38627" x="3086100" y="3238500"/>
          <p14:tracePt t="38644" x="3117850" y="3225800"/>
          <p14:tracePt t="38660" x="3117850" y="3219450"/>
          <p14:tracePt t="38678" x="3124200" y="3219450"/>
          <p14:tracePt t="38828" x="0" y="0"/>
        </p14:tracePtLst>
        <p14:tracePtLst>
          <p14:tracePt t="39503" x="5099050" y="2946400"/>
          <p14:tracePt t="39565" x="5099050" y="2959100"/>
          <p14:tracePt t="39574" x="5099050" y="2965450"/>
          <p14:tracePt t="39582" x="5099050" y="2990850"/>
          <p14:tracePt t="39593" x="5105400" y="3009900"/>
          <p14:tracePt t="39610" x="5118100" y="3041650"/>
          <p14:tracePt t="39627" x="5137150" y="3073400"/>
          <p14:tracePt t="39629" x="5149850" y="3086100"/>
          <p14:tracePt t="39644" x="5168900" y="3092450"/>
          <p14:tracePt t="39660" x="5194300" y="3111500"/>
          <p14:tracePt t="39676" x="5219700" y="3124200"/>
          <p14:tracePt t="39693" x="5251450" y="3124200"/>
          <p14:tracePt t="39710" x="5289550" y="3124200"/>
          <p14:tracePt t="39726" x="5321300" y="3124200"/>
          <p14:tracePt t="39743" x="5353050" y="3124200"/>
          <p14:tracePt t="39760" x="5378450" y="3117850"/>
          <p14:tracePt t="39776" x="5397500" y="3105150"/>
          <p14:tracePt t="39793" x="5410200" y="3086100"/>
          <p14:tracePt t="39810" x="5429250" y="3060700"/>
          <p14:tracePt t="39812" x="5429250" y="3054350"/>
          <p14:tracePt t="39826" x="5435600" y="3041650"/>
          <p14:tracePt t="39843" x="5435600" y="3022600"/>
          <p14:tracePt t="39860" x="5435600" y="3003550"/>
          <p14:tracePt t="39876" x="5435600" y="2990850"/>
          <p14:tracePt t="39893" x="5429250" y="2965450"/>
          <p14:tracePt t="39909" x="5403850" y="2952750"/>
          <p14:tracePt t="39926" x="5365750" y="2940050"/>
          <p14:tracePt t="39943" x="5321300" y="2933700"/>
          <p14:tracePt t="39959" x="5276850" y="2933700"/>
          <p14:tracePt t="39976" x="5226050" y="2933700"/>
          <p14:tracePt t="39993" x="5194300" y="2933700"/>
          <p14:tracePt t="40009" x="5175250" y="2933700"/>
          <p14:tracePt t="40026" x="5149850" y="2933700"/>
          <p14:tracePt t="40043" x="5130800" y="2946400"/>
          <p14:tracePt t="40044" x="5124450" y="2952750"/>
          <p14:tracePt t="40060" x="5105400" y="2978150"/>
          <p14:tracePt t="40076" x="5092700" y="2997200"/>
          <p14:tracePt t="40093" x="5086350" y="3009900"/>
          <p14:tracePt t="40110" x="5086350" y="3016250"/>
          <p14:tracePt t="40150" x="5086350" y="3022600"/>
          <p14:tracePt t="40197" x="0" y="0"/>
        </p14:tracePtLst>
        <p14:tracePtLst>
          <p14:tracePt t="41935" x="5143500" y="2921000"/>
          <p14:tracePt t="41943" x="5137150" y="2921000"/>
          <p14:tracePt t="41959" x="5130800" y="2933700"/>
          <p14:tracePt t="41976" x="5130800" y="2952750"/>
          <p14:tracePt t="41992" x="5130800" y="2990850"/>
          <p14:tracePt t="41996" x="5130800" y="3016250"/>
          <p14:tracePt t="42009" x="5130800" y="3035300"/>
          <p14:tracePt t="42015" x="5143500" y="3054350"/>
          <p14:tracePt t="42026" x="5156200" y="3073400"/>
          <p14:tracePt t="42043" x="5175250" y="3086100"/>
          <p14:tracePt t="42046" x="5175250" y="3092450"/>
          <p14:tracePt t="42060" x="5181600" y="3092450"/>
          <p14:tracePt t="42076" x="5187950" y="3092450"/>
          <p14:tracePt t="42092" x="5207000" y="3092450"/>
          <p14:tracePt t="42109" x="5219700" y="3092450"/>
          <p14:tracePt t="42125" x="5245100" y="3092450"/>
          <p14:tracePt t="42142" x="5270500" y="3086100"/>
          <p14:tracePt t="42159" x="5283200" y="3073400"/>
          <p14:tracePt t="42175" x="5295900" y="3067050"/>
          <p14:tracePt t="42192" x="5302250" y="3054350"/>
          <p14:tracePt t="42209" x="5314950" y="3035300"/>
          <p14:tracePt t="42225" x="5321300" y="3022600"/>
          <p14:tracePt t="42242" x="5334000" y="2997200"/>
          <p14:tracePt t="42244" x="5340350" y="2990850"/>
          <p14:tracePt t="42259" x="5340350" y="2984500"/>
          <p14:tracePt t="42276" x="5340350" y="2971800"/>
          <p14:tracePt t="42292" x="5340350" y="2965450"/>
          <p14:tracePt t="42309" x="5340350" y="2959100"/>
          <p14:tracePt t="42342" x="5340350" y="2952750"/>
          <p14:tracePt t="42359" x="5340350" y="2946400"/>
          <p14:tracePt t="42375" x="5334000" y="2940050"/>
          <p14:tracePt t="42392" x="5321300" y="2927350"/>
          <p14:tracePt t="42409" x="5314950" y="2927350"/>
          <p14:tracePt t="42425" x="5308600" y="2927350"/>
          <p14:tracePt t="42442" x="5295900" y="2927350"/>
          <p14:tracePt t="42445" x="5289550" y="2927350"/>
          <p14:tracePt t="42459" x="5283200" y="2927350"/>
          <p14:tracePt t="42476" x="5232400" y="2927350"/>
          <p14:tracePt t="42492" x="5200650" y="2933700"/>
          <p14:tracePt t="42509" x="5187950" y="2946400"/>
          <p14:tracePt t="42525" x="5175250" y="2952750"/>
          <p14:tracePt t="42542" x="5162550" y="2959100"/>
          <p14:tracePt t="42565" x="5149850" y="2965450"/>
          <p14:tracePt t="42589" x="5149850" y="2971800"/>
          <p14:tracePt t="42605" x="5143500" y="2971800"/>
          <p14:tracePt t="42621" x="5143500" y="2978150"/>
          <p14:tracePt t="42629" x="5143500" y="2984500"/>
          <p14:tracePt t="42642" x="5137150" y="2990850"/>
          <p14:tracePt t="42658" x="5137150" y="2997200"/>
          <p14:tracePt t="42675" x="5137150" y="3009900"/>
          <p14:tracePt t="42692" x="5137150" y="3016250"/>
          <p14:tracePt t="42708" x="5137150" y="3022600"/>
          <p14:tracePt t="42725" x="5137150" y="3035300"/>
          <p14:tracePt t="42742" x="5156200" y="3048000"/>
          <p14:tracePt t="42759" x="5200650" y="3054350"/>
          <p14:tracePt t="42775" x="5251450" y="3067050"/>
          <p14:tracePt t="42792" x="5276850" y="3067050"/>
          <p14:tracePt t="42808" x="5302250" y="3067050"/>
          <p14:tracePt t="42825" x="5321300" y="3067050"/>
          <p14:tracePt t="42842" x="5334000" y="3067050"/>
          <p14:tracePt t="42859" x="5359400" y="3067050"/>
          <p14:tracePt t="42860" x="5365750" y="3067050"/>
          <p14:tracePt t="42877" x="5372100" y="3060700"/>
          <p14:tracePt t="42892" x="5384800" y="3054350"/>
          <p14:tracePt t="42908" x="5384800" y="3048000"/>
          <p14:tracePt t="42925" x="5384800" y="3035300"/>
          <p14:tracePt t="42942" x="5384800" y="3028950"/>
          <p14:tracePt t="42958" x="5384800" y="3009900"/>
          <p14:tracePt t="42976" x="5384800" y="2997200"/>
          <p14:tracePt t="42993" x="5372100" y="2965450"/>
          <p14:tracePt t="42996" x="5359400" y="2952750"/>
          <p14:tracePt t="43010" x="5353050" y="2946400"/>
          <p14:tracePt t="43015" x="5340350" y="2940050"/>
          <p14:tracePt t="43025" x="5321300" y="2933700"/>
          <p14:tracePt t="43042" x="5276850" y="2914650"/>
          <p14:tracePt t="43058" x="5251450" y="2908300"/>
          <p14:tracePt t="43061" x="5232400" y="2908300"/>
          <p14:tracePt t="43076" x="5213350" y="2908300"/>
          <p14:tracePt t="43092" x="5200650" y="2908300"/>
          <p14:tracePt t="43108" x="5194300" y="2908300"/>
          <p14:tracePt t="43125" x="5175250" y="2914650"/>
          <p14:tracePt t="43142" x="5168900" y="2921000"/>
          <p14:tracePt t="43158" x="5156200" y="2933700"/>
          <p14:tracePt t="43175" x="5156200" y="2952750"/>
          <p14:tracePt t="43192" x="5149850" y="2965450"/>
          <p14:tracePt t="43208" x="5149850" y="2984500"/>
          <p14:tracePt t="43225" x="5149850" y="3009900"/>
          <p14:tracePt t="43242" x="5156200" y="3035300"/>
          <p14:tracePt t="43259" x="5168900" y="3048000"/>
          <p14:tracePt t="43275" x="5175250" y="3060700"/>
          <p14:tracePt t="43351" x="5181600" y="3060700"/>
          <p14:tracePt t="43359" x="5187950" y="3060700"/>
          <p14:tracePt t="43376" x="5213350" y="3060700"/>
          <p14:tracePt t="43392" x="5245100" y="3054350"/>
          <p14:tracePt t="43408" x="5264150" y="3041650"/>
          <p14:tracePt t="43441" x="5270500" y="3035300"/>
          <p14:tracePt t="43556" x="0" y="0"/>
        </p14:tracePtLst>
        <p14:tracePtLst>
          <p14:tracePt t="43959" x="5035550" y="2933700"/>
          <p14:tracePt t="44055" x="5035550" y="2940050"/>
          <p14:tracePt t="44065" x="5035550" y="2946400"/>
          <p14:tracePt t="44076" x="5035550" y="2959100"/>
          <p14:tracePt t="44093" x="5035550" y="2978150"/>
          <p14:tracePt t="44108" x="5035550" y="3003550"/>
          <p14:tracePt t="44125" x="5048250" y="3022600"/>
          <p14:tracePt t="44142" x="5067300" y="3041650"/>
          <p14:tracePt t="44158" x="5092700" y="3054350"/>
          <p14:tracePt t="44175" x="5137150" y="3073400"/>
          <p14:tracePt t="44191" x="5194300" y="3086100"/>
          <p14:tracePt t="44208" x="5295900" y="3105150"/>
          <p14:tracePt t="44225" x="5403850" y="3124200"/>
          <p14:tracePt t="44242" x="5480050" y="3124200"/>
          <p14:tracePt t="44245" x="5505450" y="3124200"/>
          <p14:tracePt t="44258" x="5518150" y="3124200"/>
          <p14:tracePt t="44275" x="5549900" y="3124200"/>
          <p14:tracePt t="44292" x="5568950" y="3124200"/>
          <p14:tracePt t="44310" x="5575300" y="3124200"/>
          <p14:tracePt t="44325" x="5588000" y="3124200"/>
          <p14:tracePt t="44341" x="5588000" y="3117850"/>
          <p14:tracePt t="44358" x="5594350" y="3105150"/>
          <p14:tracePt t="44374" x="5600700" y="3086100"/>
          <p14:tracePt t="44391" x="5600700" y="3060700"/>
          <p14:tracePt t="44408" x="5600700" y="3022600"/>
          <p14:tracePt t="44424" x="5588000" y="2984500"/>
          <p14:tracePt t="44441" x="5549900" y="2940050"/>
          <p14:tracePt t="44458" x="5492750" y="2895600"/>
          <p14:tracePt t="44461" x="5467350" y="2882900"/>
          <p14:tracePt t="44475" x="5441950" y="2870200"/>
          <p14:tracePt t="44478" x="5416550" y="2863850"/>
          <p14:tracePt t="44492" x="5391150" y="2857500"/>
          <p14:tracePt t="44508" x="5372100" y="2857500"/>
          <p14:tracePt t="44525" x="5346700" y="2857500"/>
          <p14:tracePt t="44542" x="5308600" y="2857500"/>
          <p14:tracePt t="44558" x="5270500" y="2857500"/>
          <p14:tracePt t="44575" x="5213350" y="2863850"/>
          <p14:tracePt t="44592" x="5162550" y="2876550"/>
          <p14:tracePt t="44608" x="5111750" y="2895600"/>
          <p14:tracePt t="44625" x="5080000" y="2908300"/>
          <p14:tracePt t="44641" x="5054600" y="2921000"/>
          <p14:tracePt t="44646" x="5041900" y="2921000"/>
          <p14:tracePt t="44662" x="5029200" y="2927350"/>
          <p14:tracePt t="44675" x="5022850" y="2933700"/>
          <p14:tracePt t="44692" x="5010150" y="2940050"/>
          <p14:tracePt t="44708" x="5003800" y="2952750"/>
          <p14:tracePt t="44725" x="5003800" y="2959100"/>
          <p14:tracePt t="44741" x="5003800" y="2978150"/>
          <p14:tracePt t="44758" x="5003800" y="2990850"/>
          <p14:tracePt t="44775" x="5003800" y="3016250"/>
          <p14:tracePt t="44792" x="5010150" y="3041650"/>
          <p14:tracePt t="44808" x="5022850" y="3067050"/>
          <p14:tracePt t="44825" x="5048250" y="3098800"/>
          <p14:tracePt t="44829" x="5067300" y="3111500"/>
          <p14:tracePt t="44841" x="5080000" y="3124200"/>
          <p14:tracePt t="44858" x="5111750" y="3149600"/>
          <p14:tracePt t="44875" x="5137150" y="3162300"/>
          <p14:tracePt t="44878" x="5156200" y="3168650"/>
          <p14:tracePt t="44892" x="5187950" y="3175000"/>
          <p14:tracePt t="44908" x="5226050" y="3175000"/>
          <p14:tracePt t="44925" x="5302250" y="3168650"/>
          <p14:tracePt t="44941" x="5391150" y="3155950"/>
          <p14:tracePt t="44958" x="5499100" y="3130550"/>
          <p14:tracePt t="44975" x="5600700" y="3111500"/>
          <p14:tracePt t="44991" x="5657850" y="3092450"/>
          <p14:tracePt t="45008" x="5676900" y="3067050"/>
          <p14:tracePt t="45025" x="5676900" y="3054350"/>
          <p14:tracePt t="45042" x="5676900" y="3035300"/>
          <p14:tracePt t="45058" x="5670550" y="3009900"/>
          <p14:tracePt t="45060" x="5670550" y="2997200"/>
          <p14:tracePt t="45075" x="5664200" y="2990850"/>
          <p14:tracePt t="45092" x="5619750" y="2959100"/>
          <p14:tracePt t="45108" x="5556250" y="2933700"/>
          <p14:tracePt t="45125" x="5473700" y="2908300"/>
          <p14:tracePt t="45141" x="5372100" y="2889250"/>
          <p14:tracePt t="45158" x="5276850" y="2870200"/>
          <p14:tracePt t="45175" x="5207000" y="2857500"/>
          <p14:tracePt t="45191" x="5175250" y="2851150"/>
          <p14:tracePt t="45208" x="5156200" y="2851150"/>
          <p14:tracePt t="45225" x="5149850" y="2851150"/>
          <p14:tracePt t="45241" x="5130800" y="2851150"/>
          <p14:tracePt t="45245" x="5118100" y="2857500"/>
          <p14:tracePt t="45258" x="5105400" y="2863850"/>
          <p14:tracePt t="45275" x="5086350" y="2870200"/>
          <p14:tracePt t="45292" x="5054600" y="2908300"/>
          <p14:tracePt t="45308" x="5048250" y="2933700"/>
          <p14:tracePt t="45325" x="5035550" y="2971800"/>
          <p14:tracePt t="45341" x="5022850" y="3003550"/>
          <p14:tracePt t="45358" x="5022850" y="3028950"/>
          <p14:tracePt t="45374" x="5022850" y="3067050"/>
          <p14:tracePt t="45391" x="5022850" y="3098800"/>
          <p14:tracePt t="45408" x="5035550" y="3117850"/>
          <p14:tracePt t="45424" x="5041900" y="3136900"/>
          <p14:tracePt t="45441" x="5067300" y="3143250"/>
          <p14:tracePt t="45457" x="5086350" y="3155950"/>
          <p14:tracePt t="45474" x="5118100" y="3168650"/>
          <p14:tracePt t="45490" x="5156200" y="3168650"/>
          <p14:tracePt t="45507" x="5219700" y="3168650"/>
          <p14:tracePt t="45524" x="5257800" y="3155950"/>
          <p14:tracePt t="45541" x="5289550" y="3130550"/>
          <p14:tracePt t="45557" x="5327650" y="3111500"/>
          <p14:tracePt t="45574" x="5353050" y="3086100"/>
          <p14:tracePt t="45591" x="5365750" y="3079750"/>
          <p14:tracePt t="45607" x="5372100" y="3073400"/>
          <p14:tracePt t="45624" x="5372100" y="3060700"/>
          <p14:tracePt t="45641" x="5372100" y="3035300"/>
          <p14:tracePt t="45658" x="5372100" y="3022600"/>
          <p14:tracePt t="45674" x="5372100" y="3016250"/>
          <p14:tracePt t="45691" x="5372100" y="3003550"/>
          <p14:tracePt t="45708" x="5372100" y="2990850"/>
          <p14:tracePt t="45724" x="5372100" y="2984500"/>
          <p14:tracePt t="45741" x="5365750" y="2971800"/>
          <p14:tracePt t="45758" x="5359400" y="2959100"/>
          <p14:tracePt t="45774" x="5334000" y="2946400"/>
          <p14:tracePt t="45791" x="5302250" y="2927350"/>
          <p14:tracePt t="45808" x="5264150" y="2914650"/>
          <p14:tracePt t="45824" x="5232400" y="2901950"/>
          <p14:tracePt t="45841" x="5207000" y="2889250"/>
          <p14:tracePt t="45858" x="5194300" y="2889250"/>
          <p14:tracePt t="45874" x="5187950" y="2889250"/>
          <p14:tracePt t="45891" x="5181600" y="2889250"/>
          <p14:tracePt t="45908" x="5162550" y="2889250"/>
          <p14:tracePt t="45924" x="5143500" y="2889250"/>
          <p14:tracePt t="45941" x="5105400" y="2895600"/>
          <p14:tracePt t="45957" x="5080000" y="2908300"/>
          <p14:tracePt t="45974" x="5054600" y="2927350"/>
          <p14:tracePt t="45991" x="5041900" y="2933700"/>
          <p14:tracePt t="46007" x="5035550" y="2952750"/>
          <p14:tracePt t="46024" x="5022850" y="2971800"/>
          <p14:tracePt t="46028" x="5022850" y="2978150"/>
          <p14:tracePt t="46041" x="5022850" y="2990850"/>
          <p14:tracePt t="46058" x="5022850" y="3009900"/>
          <p14:tracePt t="46060" x="5022850" y="3022600"/>
          <p14:tracePt t="46074" x="5022850" y="3035300"/>
          <p14:tracePt t="46091" x="5022850" y="3041650"/>
          <p14:tracePt t="46109" x="5029200" y="3067050"/>
          <p14:tracePt t="46124" x="5048250" y="3079750"/>
          <p14:tracePt t="46141" x="5080000" y="3098800"/>
          <p14:tracePt t="46158" x="5130800" y="3117850"/>
          <p14:tracePt t="46174" x="5200650" y="3130550"/>
          <p14:tracePt t="46191" x="5238750" y="3130550"/>
          <p14:tracePt t="46208" x="5283200" y="3130550"/>
          <p14:tracePt t="46224" x="5308600" y="3124200"/>
          <p14:tracePt t="46241" x="5321300" y="3111500"/>
          <p14:tracePt t="46245" x="5321300" y="3098800"/>
          <p14:tracePt t="46258" x="5327650" y="3086100"/>
          <p14:tracePt t="46274" x="5340350" y="3054350"/>
          <p14:tracePt t="46292" x="5346700" y="3022600"/>
          <p14:tracePt t="46308" x="5346700" y="3003550"/>
          <p14:tracePt t="46325" x="5346700" y="2990850"/>
          <p14:tracePt t="46341" x="5346700" y="2978150"/>
          <p14:tracePt t="46357" x="5346700" y="2971800"/>
          <p14:tracePt t="46374" x="5346700" y="2965450"/>
          <p14:tracePt t="46391" x="5346700" y="2959100"/>
          <p14:tracePt t="46407" x="5346700" y="2952750"/>
          <p14:tracePt t="46424" x="5346700" y="2946400"/>
          <p14:tracePt t="46441" x="5346700" y="2940050"/>
          <p14:tracePt t="46458" x="5346700" y="2927350"/>
          <p14:tracePt t="46474" x="5340350" y="2914650"/>
          <p14:tracePt t="46490" x="5314950" y="2895600"/>
          <p14:tracePt t="46492" x="5302250" y="2889250"/>
          <p14:tracePt t="46507" x="5289550" y="2876550"/>
          <p14:tracePt t="46524" x="5226050" y="2851150"/>
          <p14:tracePt t="46541" x="5181600" y="2838450"/>
          <p14:tracePt t="46557" x="5130800" y="2825750"/>
          <p14:tracePt t="46574" x="5111750" y="2825750"/>
          <p14:tracePt t="46590" x="5086350" y="2825750"/>
          <p14:tracePt t="46607" x="5073650" y="2825750"/>
          <p14:tracePt t="46624" x="5067300" y="2832100"/>
          <p14:tracePt t="46640" x="5048250" y="2851150"/>
          <p14:tracePt t="46657" x="5041900" y="2870200"/>
          <p14:tracePt t="46673" x="5041900" y="2895600"/>
          <p14:tracePt t="46690" x="5041900" y="2927350"/>
          <p14:tracePt t="46692" x="5041900" y="2940050"/>
          <p14:tracePt t="46707" x="5041900" y="2952750"/>
          <p14:tracePt t="46724" x="5041900" y="2997200"/>
          <p14:tracePt t="46740" x="5054600" y="3022600"/>
          <p14:tracePt t="46757" x="5080000" y="3041650"/>
          <p14:tracePt t="46774" x="5111750" y="3067050"/>
          <p14:tracePt t="46790" x="5156200" y="3092450"/>
          <p14:tracePt t="46807" x="5200650" y="3105150"/>
          <p14:tracePt t="46824" x="5226050" y="3105150"/>
          <p14:tracePt t="46840" x="5257800" y="3105150"/>
          <p14:tracePt t="46857" x="5295900" y="3105150"/>
          <p14:tracePt t="46874" x="5353050" y="3098800"/>
          <p14:tracePt t="46890" x="5384800" y="3092450"/>
          <p14:tracePt t="46892" x="5403850" y="3079750"/>
          <p14:tracePt t="46907" x="5416550" y="3067050"/>
          <p14:tracePt t="46924" x="5429250" y="3041650"/>
          <p14:tracePt t="46940" x="5435600" y="3022600"/>
          <p14:tracePt t="46957" x="5435600" y="3009900"/>
          <p14:tracePt t="46974" x="5441950" y="2984500"/>
          <p14:tracePt t="46990" x="5441950" y="2965450"/>
          <p14:tracePt t="47007" x="5441950" y="2940050"/>
          <p14:tracePt t="47024" x="5429250" y="2921000"/>
          <p14:tracePt t="47041" x="5422900" y="2908300"/>
          <p14:tracePt t="47058" x="5410200" y="2901950"/>
          <p14:tracePt t="47074" x="5397500" y="2895600"/>
          <p14:tracePt t="47091" x="5391150" y="2895600"/>
          <p14:tracePt t="47108" x="5359400" y="2895600"/>
          <p14:tracePt t="47124" x="5321300" y="2895600"/>
          <p14:tracePt t="47141" x="5264150" y="2901950"/>
          <p14:tracePt t="47157" x="5213350" y="2921000"/>
          <p14:tracePt t="47174" x="5187950" y="2933700"/>
          <p14:tracePt t="47191" x="5162550" y="2940050"/>
          <p14:tracePt t="47207" x="5162550" y="2946400"/>
          <p14:tracePt t="47224" x="5149850" y="2952750"/>
          <p14:tracePt t="47246" x="5149850" y="2959100"/>
          <p14:tracePt t="47270" x="5149850" y="2965450"/>
          <p14:tracePt t="47278" x="5149850" y="2971800"/>
          <p14:tracePt t="47293" x="5149850" y="2978150"/>
          <p14:tracePt t="47308" x="5149850" y="2984500"/>
          <p14:tracePt t="47325" x="5149850" y="2990850"/>
          <p14:tracePt t="47343" x="5149850" y="2997200"/>
          <p14:tracePt t="47358" x="5149850" y="3009900"/>
          <p14:tracePt t="47374" x="5156200" y="3022600"/>
          <p14:tracePt t="47391" x="5168900" y="3022600"/>
          <p14:tracePt t="47407" x="5175250" y="3022600"/>
          <p14:tracePt t="47424" x="5181600" y="3022600"/>
          <p14:tracePt t="47440" x="5194300" y="3022600"/>
          <p14:tracePt t="47457" x="5219700" y="3022600"/>
          <p14:tracePt t="47474" x="5245100" y="3022600"/>
          <p14:tracePt t="47490" x="5264150" y="3022600"/>
          <p14:tracePt t="47493" x="5276850" y="3022600"/>
          <p14:tracePt t="47517" x="5283200" y="3022600"/>
          <p14:tracePt t="47525" x="5289550" y="3022600"/>
          <p14:tracePt t="47549" x="5289550" y="3009900"/>
          <p14:tracePt t="47557" x="5289550" y="3003550"/>
          <p14:tracePt t="47574" x="5295900" y="2978150"/>
          <p14:tracePt t="47590" x="5295900" y="2959100"/>
          <p14:tracePt t="47607" x="5295900" y="2952750"/>
          <p14:tracePt t="47624" x="5295900" y="2940050"/>
          <p14:tracePt t="47641" x="5295900" y="2933700"/>
          <p14:tracePt t="47657" x="5295900" y="2921000"/>
          <p14:tracePt t="47674" x="5289550" y="2921000"/>
          <p14:tracePt t="47690" x="5276850" y="2914650"/>
          <p14:tracePt t="47708" x="5257800" y="2908300"/>
          <p14:tracePt t="47876" x="0" y="0"/>
        </p14:tracePtLst>
        <p14:tracePtLst>
          <p14:tracePt t="52408" x="1346200" y="2025650"/>
          <p14:tracePt t="52415" x="1346200" y="2038350"/>
          <p14:tracePt t="52422" x="1352550" y="2051050"/>
          <p14:tracePt t="52439" x="1371600" y="2076450"/>
          <p14:tracePt t="52456" x="1390650" y="2095500"/>
          <p14:tracePt t="52472" x="1422400" y="2114550"/>
          <p14:tracePt t="52489" x="1441450" y="2127250"/>
          <p14:tracePt t="52493" x="1460500" y="2127250"/>
          <p14:tracePt t="52505" x="1466850" y="2127250"/>
          <p14:tracePt t="52522" x="1498600" y="2127250"/>
          <p14:tracePt t="52525" x="1511300" y="2127250"/>
          <p14:tracePt t="52540" x="1555750" y="2127250"/>
          <p14:tracePt t="52557" x="1600200" y="2120900"/>
          <p14:tracePt t="52573" x="1638300" y="2095500"/>
          <p14:tracePt t="52589" x="1676400" y="2063750"/>
          <p14:tracePt t="52606" x="1701800" y="2025650"/>
          <p14:tracePt t="52622" x="1714500" y="1987550"/>
          <p14:tracePt t="52638" x="1714500" y="1962150"/>
          <p14:tracePt t="52655" x="1714500" y="1936750"/>
          <p14:tracePt t="52672" x="1708150" y="1917700"/>
          <p14:tracePt t="52688" x="1701800" y="1905000"/>
          <p14:tracePt t="52705" x="1689100" y="1905000"/>
          <p14:tracePt t="52722" x="1682750" y="1905000"/>
          <p14:tracePt t="52739" x="1670050" y="1905000"/>
          <p14:tracePt t="52741" x="1663700" y="1905000"/>
          <p14:tracePt t="52756" x="1644650" y="1905000"/>
          <p14:tracePt t="52772" x="1612900" y="1905000"/>
          <p14:tracePt t="52789" x="1593850" y="1905000"/>
          <p14:tracePt t="52806" x="1574800" y="1905000"/>
          <p14:tracePt t="52822" x="1562100" y="1911350"/>
          <p14:tracePt t="52894" x="1562100" y="1917700"/>
          <p14:tracePt t="52902" x="1562100" y="1924050"/>
          <p14:tracePt t="52910" x="1562100" y="1943100"/>
          <p14:tracePt t="52922" x="1568450" y="1962150"/>
          <p14:tracePt t="52939" x="1581150" y="1987550"/>
          <p14:tracePt t="52956" x="1606550" y="2038350"/>
          <p14:tracePt t="52973" x="1631950" y="2063750"/>
          <p14:tracePt t="52989" x="1657350" y="2095500"/>
          <p14:tracePt t="53005" x="1670050" y="2114550"/>
          <p14:tracePt t="53022" x="1682750" y="2127250"/>
          <p14:tracePt t="53046" x="1689100" y="2127250"/>
          <p14:tracePt t="53055" x="1695450" y="2127250"/>
          <p14:tracePt t="53072" x="1701800" y="2127250"/>
          <p14:tracePt t="53089" x="1714500" y="2127250"/>
          <p14:tracePt t="53106" x="1746250" y="2114550"/>
          <p14:tracePt t="53122" x="1765300" y="2082800"/>
          <p14:tracePt t="53125" x="1778000" y="2063750"/>
          <p14:tracePt t="53139" x="1784350" y="2038350"/>
          <p14:tracePt t="53156" x="1797050" y="1987550"/>
          <p14:tracePt t="53172" x="1797050" y="1968500"/>
          <p14:tracePt t="53188" x="1790700" y="1943100"/>
          <p14:tracePt t="53205" x="1778000" y="1924050"/>
          <p14:tracePt t="53221" x="1752600" y="1911350"/>
          <p14:tracePt t="53238" x="1733550" y="1898650"/>
          <p14:tracePt t="53255" x="1714500" y="1892300"/>
          <p14:tracePt t="53271" x="1695450" y="1892300"/>
          <p14:tracePt t="53288" x="1676400" y="1892300"/>
          <p14:tracePt t="53305" x="1651000" y="1892300"/>
          <p14:tracePt t="53321" x="1625600" y="1892300"/>
          <p14:tracePt t="53338" x="1612900" y="1892300"/>
          <p14:tracePt t="53355" x="1600200" y="1892300"/>
          <p14:tracePt t="53452" x="1587500" y="1892300"/>
          <p14:tracePt t="53468" x="1587500" y="1905000"/>
          <p14:tracePt t="53476" x="1581150" y="1917700"/>
          <p14:tracePt t="53484" x="1581150" y="1924050"/>
          <p14:tracePt t="53492" x="1581150" y="1936750"/>
          <p14:tracePt t="53504" x="1581150" y="1949450"/>
          <p14:tracePt t="53521" x="1581150" y="1987550"/>
          <p14:tracePt t="53538" x="1581150" y="2019300"/>
          <p14:tracePt t="53555" x="1581150" y="2044700"/>
          <p14:tracePt t="53556" x="1581150" y="2051050"/>
          <p14:tracePt t="53571" x="1587500" y="2063750"/>
          <p14:tracePt t="53588" x="1593850" y="2076450"/>
          <p14:tracePt t="53604" x="1600200" y="2089150"/>
          <p14:tracePt t="53638" x="1606550" y="2089150"/>
          <p14:tracePt t="53654" x="1612900" y="2089150"/>
          <p14:tracePt t="53671" x="1638300" y="2095500"/>
          <p14:tracePt t="53688" x="1670050" y="2095500"/>
          <p14:tracePt t="53704" x="1708150" y="2089150"/>
          <p14:tracePt t="53721" x="1733550" y="2070100"/>
          <p14:tracePt t="53738" x="1746250" y="2044700"/>
          <p14:tracePt t="53754" x="1758950" y="2019300"/>
          <p14:tracePt t="53771" x="1758950" y="2000250"/>
          <p14:tracePt t="53788" x="1758950" y="1993900"/>
          <p14:tracePt t="53804" x="1758950" y="1974850"/>
          <p14:tracePt t="53821" x="1758950" y="1955800"/>
          <p14:tracePt t="53838" x="1746250" y="1949450"/>
          <p14:tracePt t="53855" x="1733550" y="1936750"/>
          <p14:tracePt t="53871" x="1727200" y="1936750"/>
          <p14:tracePt t="53888" x="1720850" y="1936750"/>
          <p14:tracePt t="53904" x="1708150" y="1936750"/>
          <p14:tracePt t="53921" x="1701800" y="1936750"/>
          <p14:tracePt t="53938" x="1682750" y="1936750"/>
          <p14:tracePt t="53955" x="1644650" y="1936750"/>
          <p14:tracePt t="53957" x="1631950" y="1936750"/>
          <p14:tracePt t="53972" x="1606550" y="1936750"/>
          <p14:tracePt t="53988" x="1574800" y="1936750"/>
          <p14:tracePt t="54005" x="1555750" y="1949450"/>
          <p14:tracePt t="54021" x="1536700" y="1974850"/>
          <p14:tracePt t="54038" x="1524000" y="1987550"/>
          <p14:tracePt t="54055" x="1524000" y="2000250"/>
          <p14:tracePt t="54072" x="1524000" y="2019300"/>
          <p14:tracePt t="54088" x="1524000" y="2038350"/>
          <p14:tracePt t="54105" x="1524000" y="2057400"/>
          <p14:tracePt t="54121" x="1524000" y="2082800"/>
          <p14:tracePt t="54138" x="1549400" y="2120900"/>
          <p14:tracePt t="54141" x="1568450" y="2139950"/>
          <p14:tracePt t="54155" x="1587500" y="2159000"/>
          <p14:tracePt t="54172" x="1657350" y="2209800"/>
          <p14:tracePt t="54188" x="1695450" y="2228850"/>
          <p14:tracePt t="54205" x="1714500" y="2235200"/>
          <p14:tracePt t="54221" x="1720850" y="2235200"/>
          <p14:tracePt t="54238" x="1733550" y="2235200"/>
          <p14:tracePt t="54255" x="1771650" y="2222500"/>
          <p14:tracePt t="54271" x="1803400" y="2184400"/>
          <p14:tracePt t="54288" x="1822450" y="2139950"/>
          <p14:tracePt t="54305" x="1828800" y="2108200"/>
          <p14:tracePt t="54321" x="1828800" y="2063750"/>
          <p14:tracePt t="54338" x="1828800" y="2032000"/>
          <p14:tracePt t="54340" x="1828800" y="2006600"/>
          <p14:tracePt t="54355" x="1822450" y="1981200"/>
          <p14:tracePt t="54372" x="1790700" y="1930400"/>
          <p14:tracePt t="54388" x="1752600" y="1905000"/>
          <p14:tracePt t="54405" x="1720850" y="1892300"/>
          <p14:tracePt t="54421" x="1682750" y="1885950"/>
          <p14:tracePt t="54438" x="1644650" y="1885950"/>
          <p14:tracePt t="54455" x="1593850" y="1885950"/>
          <p14:tracePt t="54471" x="1562100" y="1911350"/>
          <p14:tracePt t="54488" x="1530350" y="1936750"/>
          <p14:tracePt t="54505" x="1511300" y="1955800"/>
          <p14:tracePt t="54521" x="1504950" y="1981200"/>
          <p14:tracePt t="54525" x="1498600" y="1993900"/>
          <p14:tracePt t="54538" x="1498600" y="2006600"/>
          <p14:tracePt t="54555" x="1498600" y="2051050"/>
          <p14:tracePt t="54572" x="1511300" y="2095500"/>
          <p14:tracePt t="54588" x="1536700" y="2114550"/>
          <p14:tracePt t="54605" x="1549400" y="2127250"/>
          <p14:tracePt t="54621" x="1568450" y="2133600"/>
          <p14:tracePt t="54638" x="1587500" y="2133600"/>
          <p14:tracePt t="54654" x="1631950" y="2114550"/>
          <p14:tracePt t="54671" x="1663700" y="2076450"/>
          <p14:tracePt t="54688" x="1695450" y="2038350"/>
          <p14:tracePt t="54705" x="1708150" y="2019300"/>
          <p14:tracePt t="54721" x="1708150" y="2006600"/>
          <p14:tracePt t="54738" x="1708150" y="2000250"/>
          <p14:tracePt t="54754" x="1708150" y="1993900"/>
          <p14:tracePt t="54756" x="1708150" y="1987550"/>
          <p14:tracePt t="54771" x="1708150" y="1974850"/>
          <p14:tracePt t="54788" x="1689100" y="1968500"/>
          <p14:tracePt t="54804" x="1676400" y="1968500"/>
          <p14:tracePt t="54821" x="1670050" y="1968500"/>
          <p14:tracePt t="54838" x="1657350" y="1968500"/>
          <p14:tracePt t="54855" x="1644650" y="1968500"/>
          <p14:tracePt t="54871" x="1638300" y="1974850"/>
          <p14:tracePt t="54888" x="1631950" y="1993900"/>
          <p14:tracePt t="54904" x="1631950" y="2006600"/>
          <p14:tracePt t="54921" x="1631950" y="2012950"/>
          <p14:tracePt t="54938" x="1631950" y="2025650"/>
          <p14:tracePt t="54989" x="1638300" y="2025650"/>
          <p14:tracePt t="55005" x="1644650" y="2025650"/>
          <p14:tracePt t="55014" x="1644650" y="2019300"/>
          <p14:tracePt t="55029" x="1644650" y="2012950"/>
          <p14:tracePt t="55038" x="1644650" y="2000250"/>
          <p14:tracePt t="55054" x="1644650" y="1987550"/>
          <p14:tracePt t="55071" x="1644650" y="1968500"/>
          <p14:tracePt t="55088" x="1631950" y="1955800"/>
          <p14:tracePt t="55104" x="1625600" y="1955800"/>
          <p14:tracePt t="55121" x="1612900" y="1955800"/>
          <p14:tracePt t="55138" x="1587500" y="1955800"/>
          <p14:tracePt t="55140" x="1574800" y="1968500"/>
          <p14:tracePt t="55154" x="1562100" y="1987550"/>
          <p14:tracePt t="55171" x="1549400" y="2012950"/>
          <p14:tracePt t="55188" x="1543050" y="2044700"/>
          <p14:tracePt t="55205" x="1543050" y="2057400"/>
          <p14:tracePt t="55221" x="1543050" y="2063750"/>
          <p14:tracePt t="55238" x="1543050" y="2076450"/>
          <p14:tracePt t="55254" x="1549400" y="2089150"/>
          <p14:tracePt t="55271" x="1555750" y="2095500"/>
          <p14:tracePt t="55334" x="1562100" y="2095500"/>
          <p14:tracePt t="55342" x="1568450" y="2095500"/>
          <p14:tracePt t="55356" x="1568450" y="2076450"/>
          <p14:tracePt t="55373" x="1568450" y="2063750"/>
          <p14:tracePt t="55389" x="1562100" y="2038350"/>
          <p14:tracePt t="55405" x="1543050" y="2012950"/>
          <p14:tracePt t="55421" x="1504950" y="1987550"/>
          <p14:tracePt t="55438" x="1485900" y="1981200"/>
          <p14:tracePt t="55455" x="1479550" y="1981200"/>
          <p14:tracePt t="55510" x="1473200" y="1981200"/>
          <p14:tracePt t="55517" x="1466850" y="1981200"/>
          <p14:tracePt t="55525" x="1466850" y="1987550"/>
          <p14:tracePt t="55538" x="1466850" y="1993900"/>
          <p14:tracePt t="55554" x="1466850" y="2032000"/>
          <p14:tracePt t="55558" x="1473200" y="2038350"/>
          <p14:tracePt t="55571" x="1479550" y="2051050"/>
          <p14:tracePt t="55588" x="1504950" y="2082800"/>
          <p14:tracePt t="55604" x="1543050" y="2095500"/>
          <p14:tracePt t="55621" x="1581150" y="2101850"/>
          <p14:tracePt t="55638" x="1638300" y="2101850"/>
          <p14:tracePt t="55654" x="1676400" y="2082800"/>
          <p14:tracePt t="55671" x="1695450" y="2057400"/>
          <p14:tracePt t="55687" x="1695450" y="2038350"/>
          <p14:tracePt t="55704" x="1695450" y="2025650"/>
          <p14:tracePt t="55721" x="1695450" y="2006600"/>
          <p14:tracePt t="55737" x="1682750" y="2000250"/>
          <p14:tracePt t="55754" x="1663700" y="1981200"/>
          <p14:tracePt t="55756" x="1644650" y="1974850"/>
          <p14:tracePt t="55771" x="1631950" y="1968500"/>
          <p14:tracePt t="55788" x="1606550" y="1962150"/>
          <p14:tracePt t="55804" x="1600200" y="1962150"/>
          <p14:tracePt t="55821" x="1587500" y="1962150"/>
          <p14:tracePt t="55838" x="1581150" y="1987550"/>
          <p14:tracePt t="55854" x="1581150" y="2012950"/>
          <p14:tracePt t="55871" x="1581150" y="2051050"/>
          <p14:tracePt t="55888" x="1581150" y="2076450"/>
          <p14:tracePt t="55904" x="1593850" y="2089150"/>
          <p14:tracePt t="55966" x="1600200" y="2089150"/>
          <p14:tracePt t="55974" x="1600200" y="2082800"/>
          <p14:tracePt t="55989" x="1600200" y="2070100"/>
          <p14:tracePt t="56005" x="1600200" y="2044700"/>
          <p14:tracePt t="56021" x="1600200" y="2025650"/>
          <p14:tracePt t="56054" x="1593850" y="2025650"/>
          <p14:tracePt t="56828" x="0" y="0"/>
        </p14:tracePtLst>
        <p14:tracePtLst>
          <p14:tracePt t="57784" x="869950" y="1371600"/>
          <p14:tracePt t="57790" x="863600" y="1371600"/>
          <p14:tracePt t="57804" x="857250" y="1384300"/>
          <p14:tracePt t="57821" x="844550" y="1390650"/>
          <p14:tracePt t="57837" x="838200" y="1409700"/>
          <p14:tracePt t="57854" x="831850" y="1422400"/>
          <p14:tracePt t="57870" x="831850" y="1441450"/>
          <p14:tracePt t="57887" x="831850" y="1460500"/>
          <p14:tracePt t="57904" x="831850" y="1492250"/>
          <p14:tracePt t="57921" x="838200" y="1524000"/>
          <p14:tracePt t="57937" x="850900" y="1555750"/>
          <p14:tracePt t="57942" x="863600" y="1568450"/>
          <p14:tracePt t="57954" x="882650" y="1581150"/>
          <p14:tracePt t="57970" x="939800" y="1625600"/>
          <p14:tracePt t="57987" x="1028700" y="1663700"/>
          <p14:tracePt t="57990" x="1098550" y="1689100"/>
          <p14:tracePt t="58004" x="1257300" y="1720850"/>
          <p14:tracePt t="58021" x="1428750" y="1752600"/>
          <p14:tracePt t="58037" x="1606550" y="1790700"/>
          <p14:tracePt t="58054" x="1752600" y="1816100"/>
          <p14:tracePt t="58071" x="1879600" y="1816100"/>
          <p14:tracePt t="58087" x="2000250" y="1816100"/>
          <p14:tracePt t="58104" x="2076450" y="1797050"/>
          <p14:tracePt t="58120" x="2114550" y="1778000"/>
          <p14:tracePt t="58137" x="2139950" y="1752600"/>
          <p14:tracePt t="58140" x="2146300" y="1733550"/>
          <p14:tracePt t="58154" x="2152650" y="1708150"/>
          <p14:tracePt t="58170" x="2152650" y="1676400"/>
          <p14:tracePt t="58187" x="2152650" y="1612900"/>
          <p14:tracePt t="58189" x="2139950" y="1587500"/>
          <p14:tracePt t="58204" x="2082800" y="1511300"/>
          <p14:tracePt t="58221" x="2006600" y="1447800"/>
          <p14:tracePt t="58237" x="1905000" y="1397000"/>
          <p14:tracePt t="58253" x="1771650" y="1346200"/>
          <p14:tracePt t="58270" x="1619250" y="1301750"/>
          <p14:tracePt t="58287" x="1479550" y="1276350"/>
          <p14:tracePt t="58304" x="1358900" y="1276350"/>
          <p14:tracePt t="58321" x="1250950" y="1276350"/>
          <p14:tracePt t="58337" x="1168400" y="1276350"/>
          <p14:tracePt t="58342" x="1111250" y="1276350"/>
          <p14:tracePt t="58353" x="1066800" y="1282700"/>
          <p14:tracePt t="58370" x="996950" y="1308100"/>
          <p14:tracePt t="58388" x="939800" y="1327150"/>
          <p14:tracePt t="58390" x="914400" y="1339850"/>
          <p14:tracePt t="58404" x="876300" y="1365250"/>
          <p14:tracePt t="58421" x="850900" y="1390650"/>
          <p14:tracePt t="58437" x="838200" y="1428750"/>
          <p14:tracePt t="58453" x="831850" y="1460500"/>
          <p14:tracePt t="58470" x="825500" y="1498600"/>
          <p14:tracePt t="58487" x="825500" y="1524000"/>
          <p14:tracePt t="58503" x="825500" y="1549400"/>
          <p14:tracePt t="58520" x="825500" y="1593850"/>
          <p14:tracePt t="58537" x="850900" y="1625600"/>
          <p14:tracePt t="58553" x="882650" y="1663700"/>
          <p14:tracePt t="58570" x="920750" y="1695450"/>
          <p14:tracePt t="58572" x="946150" y="1708150"/>
          <p14:tracePt t="58587" x="971550" y="1714500"/>
          <p14:tracePt t="58604" x="1073150" y="1733550"/>
          <p14:tracePt t="58620" x="1187450" y="1733550"/>
          <p14:tracePt t="58636" x="1377950" y="1733550"/>
          <p14:tracePt t="58653" x="1562100" y="1695450"/>
          <p14:tracePt t="58670" x="1701800" y="1663700"/>
          <p14:tracePt t="58686" x="1765300" y="1638300"/>
          <p14:tracePt t="58703" x="1790700" y="1612900"/>
          <p14:tracePt t="58720" x="1797050" y="1593850"/>
          <p14:tracePt t="58736" x="1797050" y="1574800"/>
          <p14:tracePt t="58753" x="1797050" y="1543050"/>
          <p14:tracePt t="58769" x="1797050" y="1504950"/>
          <p14:tracePt t="58786" x="1771650" y="1454150"/>
          <p14:tracePt t="58789" x="1752600" y="1422400"/>
          <p14:tracePt t="58803" x="1682750" y="1352550"/>
          <p14:tracePt t="58820" x="1600200" y="1308100"/>
          <p14:tracePt t="58836" x="1504950" y="1270000"/>
          <p14:tracePt t="58853" x="1416050" y="1250950"/>
          <p14:tracePt t="58870" x="1327150" y="1231900"/>
          <p14:tracePt t="58886" x="1270000" y="1231900"/>
          <p14:tracePt t="58903" x="1225550" y="1231900"/>
          <p14:tracePt t="58920" x="1174750" y="1231900"/>
          <p14:tracePt t="58937" x="1136650" y="1244600"/>
          <p14:tracePt t="58953" x="1098550" y="1270000"/>
          <p14:tracePt t="58957" x="1085850" y="1282700"/>
          <p14:tracePt t="58970" x="1073150" y="1289050"/>
          <p14:tracePt t="58986" x="1047750" y="1320800"/>
          <p14:tracePt t="59004" x="1028700" y="1371600"/>
          <p14:tracePt t="59020" x="1028700" y="1409700"/>
          <p14:tracePt t="59037" x="1028700" y="1460500"/>
          <p14:tracePt t="59053" x="1066800" y="1517650"/>
          <p14:tracePt t="59070" x="1130300" y="1574800"/>
          <p14:tracePt t="59087" x="1206500" y="1631950"/>
          <p14:tracePt t="59103" x="1301750" y="1670050"/>
          <p14:tracePt t="59120" x="1403350" y="1701800"/>
          <p14:tracePt t="59137" x="1504950" y="1708150"/>
          <p14:tracePt t="59153" x="1638300" y="1708150"/>
          <p14:tracePt t="59157" x="1701800" y="1708150"/>
          <p14:tracePt t="59170" x="1765300" y="1708150"/>
          <p14:tracePt t="59186" x="1841500" y="1689100"/>
          <p14:tracePt t="59204" x="1898650" y="1663700"/>
          <p14:tracePt t="59220" x="1911350" y="1651000"/>
          <p14:tracePt t="59236" x="1924050" y="1625600"/>
          <p14:tracePt t="59253" x="1924050" y="1600200"/>
          <p14:tracePt t="59270" x="1924050" y="1574800"/>
          <p14:tracePt t="59287" x="1924050" y="1549400"/>
          <p14:tracePt t="59303" x="1924050" y="1511300"/>
          <p14:tracePt t="59320" x="1917700" y="1492250"/>
          <p14:tracePt t="59337" x="1898650" y="1460500"/>
          <p14:tracePt t="59341" x="1879600" y="1441450"/>
          <p14:tracePt t="59353" x="1854200" y="1428750"/>
          <p14:tracePt t="59357" x="1816100" y="1409700"/>
          <p14:tracePt t="59370" x="1771650" y="1390650"/>
          <p14:tracePt t="59387" x="1670050" y="1358900"/>
          <p14:tracePt t="59389" x="1600200" y="1346200"/>
          <p14:tracePt t="59404" x="1536700" y="1333500"/>
          <p14:tracePt t="59406" x="1473200" y="1327150"/>
          <p14:tracePt t="59420" x="1377950" y="1327150"/>
          <p14:tracePt t="59436" x="1276350" y="1327150"/>
          <p14:tracePt t="59453" x="1181100" y="1333500"/>
          <p14:tracePt t="59470" x="1111250" y="1352550"/>
          <p14:tracePt t="59486" x="1060450" y="1377950"/>
          <p14:tracePt t="59503" x="1009650" y="1422400"/>
          <p14:tracePt t="59520" x="984250" y="1447800"/>
          <p14:tracePt t="59536" x="965200" y="1479550"/>
          <p14:tracePt t="59553" x="958850" y="1492250"/>
          <p14:tracePt t="59570" x="952500" y="1517650"/>
          <p14:tracePt t="59586" x="952500" y="1555750"/>
          <p14:tracePt t="59603" x="977900" y="1600200"/>
          <p14:tracePt t="59604" x="996950" y="1631950"/>
          <p14:tracePt t="59620" x="1054100" y="1670050"/>
          <p14:tracePt t="59636" x="1136650" y="1708150"/>
          <p14:tracePt t="59653" x="1231900" y="1739900"/>
          <p14:tracePt t="59670" x="1327150" y="1752600"/>
          <p14:tracePt t="59686" x="1416050" y="1765300"/>
          <p14:tracePt t="59703" x="1504950" y="1758950"/>
          <p14:tracePt t="59720" x="1555750" y="1733550"/>
          <p14:tracePt t="59736" x="1581150" y="1701800"/>
          <p14:tracePt t="59753" x="1593850" y="1663700"/>
          <p14:tracePt t="59769" x="1606550" y="1631950"/>
          <p14:tracePt t="59786" x="1606550" y="1600200"/>
          <p14:tracePt t="59789" x="1606550" y="1581150"/>
          <p14:tracePt t="59803" x="1606550" y="1562100"/>
          <p14:tracePt t="59820" x="1587500" y="1492250"/>
          <p14:tracePt t="59836" x="1549400" y="1454150"/>
          <p14:tracePt t="59853" x="1511300" y="1428750"/>
          <p14:tracePt t="59870" x="1460500" y="1409700"/>
          <p14:tracePt t="59886" x="1390650" y="1384300"/>
          <p14:tracePt t="59903" x="1320800" y="1371600"/>
          <p14:tracePt t="59919" x="1270000" y="1365250"/>
          <p14:tracePt t="59936" x="1238250" y="1365250"/>
          <p14:tracePt t="59953" x="1200150" y="1365250"/>
          <p14:tracePt t="59969" x="1174750" y="1377950"/>
          <p14:tracePt t="59986" x="1149350" y="1397000"/>
          <p14:tracePt t="59988" x="1143000" y="1416050"/>
          <p14:tracePt t="60003" x="1130300" y="1441450"/>
          <p14:tracePt t="60020" x="1123950" y="1504950"/>
          <p14:tracePt t="60036" x="1123950" y="1555750"/>
          <p14:tracePt t="60053" x="1143000" y="1593850"/>
          <p14:tracePt t="60069" x="1181100" y="1619250"/>
          <p14:tracePt t="60086" x="1244600" y="1657350"/>
          <p14:tracePt t="60103" x="1346200" y="1689100"/>
          <p14:tracePt t="60120" x="1454150" y="1695450"/>
          <p14:tracePt t="60136" x="1549400" y="1695450"/>
          <p14:tracePt t="60153" x="1638300" y="1682750"/>
          <p14:tracePt t="60169" x="1670050" y="1670050"/>
          <p14:tracePt t="60186" x="1689100" y="1644650"/>
          <p14:tracePt t="60189" x="1695450" y="1625600"/>
          <p14:tracePt t="60203" x="1701800" y="1612900"/>
          <p14:tracePt t="60220" x="1701800" y="1587500"/>
          <p14:tracePt t="60236" x="1695450" y="1549400"/>
          <p14:tracePt t="60253" x="1676400" y="1524000"/>
          <p14:tracePt t="60269" x="1638300" y="1492250"/>
          <p14:tracePt t="60286" x="1593850" y="1473200"/>
          <p14:tracePt t="60303" x="1568450" y="1466850"/>
          <p14:tracePt t="60319" x="1549400" y="1466850"/>
          <p14:tracePt t="60336" x="1530350" y="1466850"/>
          <p14:tracePt t="60353" x="1511300" y="1466850"/>
          <p14:tracePt t="60369" x="1492250" y="1466850"/>
          <p14:tracePt t="60386" x="1485900" y="1473200"/>
          <p14:tracePt t="60527" x="1479550" y="1473200"/>
          <p14:tracePt t="60535" x="1466850" y="1466850"/>
          <p14:tracePt t="60550" x="1454150" y="1460500"/>
          <p14:tracePt t="60561" x="1435100" y="1454150"/>
          <p14:tracePt t="60569" x="1422400" y="1447800"/>
          <p14:tracePt t="60586" x="1358900" y="1435100"/>
          <p14:tracePt t="60603" x="1301750" y="1428750"/>
          <p14:tracePt t="60605" x="1270000" y="1428750"/>
          <p14:tracePt t="60620" x="1206500" y="1428750"/>
          <p14:tracePt t="60636" x="1149350" y="1428750"/>
          <p14:tracePt t="60653" x="1117600" y="1441450"/>
          <p14:tracePt t="60670" x="1104900" y="1447800"/>
          <p14:tracePt t="60686" x="1098550" y="1460500"/>
          <p14:tracePt t="60703" x="1098550" y="1498600"/>
          <p14:tracePt t="60719" x="1098550" y="1524000"/>
          <p14:tracePt t="60736" x="1098550" y="1555750"/>
          <p14:tracePt t="60753" x="1123950" y="1581150"/>
          <p14:tracePt t="60769" x="1149350" y="1600200"/>
          <p14:tracePt t="60772" x="1174750" y="1612900"/>
          <p14:tracePt t="60786" x="1212850" y="1625600"/>
          <p14:tracePt t="60803" x="1301750" y="1631950"/>
          <p14:tracePt t="60805" x="1365250" y="1631950"/>
          <p14:tracePt t="60820" x="1479550" y="1625600"/>
          <p14:tracePt t="60836" x="1574800" y="1600200"/>
          <p14:tracePt t="60852" x="1619250" y="1568450"/>
          <p14:tracePt t="60869" x="1631950" y="1530350"/>
          <p14:tracePt t="60886" x="1631950" y="1504950"/>
          <p14:tracePt t="60902" x="1631950" y="1460500"/>
          <p14:tracePt t="60919" x="1612900" y="1428750"/>
          <p14:tracePt t="60936" x="1574800" y="1390650"/>
          <p14:tracePt t="60952" x="1504950" y="1352550"/>
          <p14:tracePt t="60969" x="1428750" y="1333500"/>
          <p14:tracePt t="60986" x="1371600" y="1320800"/>
          <p14:tracePt t="61002" x="1339850" y="1320800"/>
          <p14:tracePt t="61004" x="1320800" y="1320800"/>
          <p14:tracePt t="61020" x="1289050" y="1333500"/>
          <p14:tracePt t="61036" x="1263650" y="1358900"/>
          <p14:tracePt t="61052" x="1238250" y="1397000"/>
          <p14:tracePt t="61069" x="1225550" y="1422400"/>
          <p14:tracePt t="61086" x="1225550" y="1441450"/>
          <p14:tracePt t="61103" x="1225550" y="1473200"/>
          <p14:tracePt t="61119" x="1244600" y="1492250"/>
          <p14:tracePt t="61136" x="1276350" y="1504950"/>
          <p14:tracePt t="61153" x="1308100" y="1511300"/>
          <p14:tracePt t="61169" x="1333500" y="1511300"/>
          <p14:tracePt t="61186" x="1365250" y="1498600"/>
          <p14:tracePt t="61189" x="1371600" y="1492250"/>
          <p14:tracePt t="61203" x="1377950" y="1473200"/>
          <p14:tracePt t="61219" x="1377950" y="1428750"/>
          <p14:tracePt t="61236" x="1339850" y="1358900"/>
          <p14:tracePt t="61252" x="1270000" y="1314450"/>
          <p14:tracePt t="61269" x="1187450" y="1289050"/>
          <p14:tracePt t="61286" x="1130300" y="1282700"/>
          <p14:tracePt t="61303" x="1085850" y="1289050"/>
          <p14:tracePt t="61319" x="1047750" y="1314450"/>
          <p14:tracePt t="61336" x="1035050" y="1352550"/>
          <p14:tracePt t="61353" x="1022350" y="1390650"/>
          <p14:tracePt t="61369" x="1022350" y="1422400"/>
          <p14:tracePt t="61386" x="1022350" y="1454150"/>
          <p14:tracePt t="61389" x="1028700" y="1466850"/>
          <p14:tracePt t="61402" x="1047750" y="1479550"/>
          <p14:tracePt t="61420" x="1193800" y="1517650"/>
          <p14:tracePt t="61436" x="1308100" y="1524000"/>
          <p14:tracePt t="61452" x="1422400" y="1524000"/>
          <p14:tracePt t="61469" x="1479550" y="1492250"/>
          <p14:tracePt t="61486" x="1504950" y="1473200"/>
          <p14:tracePt t="61502" x="1511300" y="1454150"/>
          <p14:tracePt t="61519" x="1511300" y="1435100"/>
          <p14:tracePt t="61536" x="1504950" y="1409700"/>
          <p14:tracePt t="61552" x="1479550" y="1377950"/>
          <p14:tracePt t="61569" x="1454150" y="1358900"/>
          <p14:tracePt t="61573" x="1435100" y="1358900"/>
          <p14:tracePt t="61586" x="1428750" y="1358900"/>
          <p14:tracePt t="61603" x="1409700" y="1358900"/>
          <p14:tracePt t="61607" x="1403350" y="1358900"/>
          <p14:tracePt t="61619" x="1390650" y="1358900"/>
          <p14:tracePt t="61636" x="1371600" y="1384300"/>
          <p14:tracePt t="61652" x="1371600" y="1409700"/>
          <p14:tracePt t="61669" x="1371600" y="1428750"/>
          <p14:tracePt t="61686" x="1384300" y="1447800"/>
          <p14:tracePt t="61702" x="1403350" y="1460500"/>
          <p14:tracePt t="61719" x="1416050" y="1460500"/>
          <p14:tracePt t="61736" x="1422400" y="1460500"/>
          <p14:tracePt t="61752" x="1441450" y="1454150"/>
          <p14:tracePt t="61769" x="1454150" y="1435100"/>
          <p14:tracePt t="61773" x="1460500" y="1428750"/>
          <p14:tracePt t="61786" x="1460500" y="1422400"/>
          <p14:tracePt t="61802" x="1460500" y="1409700"/>
          <p14:tracePt t="61818" x="1460500" y="1403350"/>
          <p14:tracePt t="61835" x="1460500" y="1397000"/>
          <p14:tracePt t="62390" x="1460500" y="1384300"/>
          <p14:tracePt t="62399" x="1447800" y="1377950"/>
          <p14:tracePt t="62407" x="1441450" y="1365250"/>
          <p14:tracePt t="62421" x="1416050" y="1346200"/>
          <p14:tracePt t="62436" x="1377950" y="1327150"/>
          <p14:tracePt t="62452" x="1352550" y="1308100"/>
          <p14:tracePt t="62469" x="1327150" y="1301750"/>
          <p14:tracePt t="62485" x="1314450" y="1295400"/>
          <p14:tracePt t="62502" x="1295400" y="1295400"/>
          <p14:tracePt t="62519" x="1276350" y="1295400"/>
          <p14:tracePt t="62535" x="1257300" y="1295400"/>
          <p14:tracePt t="62552" x="1212850" y="1301750"/>
          <p14:tracePt t="62569" x="1174750" y="1320800"/>
          <p14:tracePt t="62585" x="1155700" y="1339850"/>
          <p14:tracePt t="62589" x="1143000" y="1346200"/>
          <p14:tracePt t="62602" x="1136650" y="1358900"/>
          <p14:tracePt t="62619" x="1130300" y="1371600"/>
          <p14:tracePt t="62621" x="1130300" y="1384300"/>
          <p14:tracePt t="62636" x="1130300" y="1409700"/>
          <p14:tracePt t="62652" x="1130300" y="1441450"/>
          <p14:tracePt t="62669" x="1130300" y="1473200"/>
          <p14:tracePt t="62685" x="1136650" y="1517650"/>
          <p14:tracePt t="62702" x="1143000" y="1549400"/>
          <p14:tracePt t="62718" x="1168400" y="1574800"/>
          <p14:tracePt t="62735" x="1187450" y="1593850"/>
          <p14:tracePt t="62752" x="1219200" y="1612900"/>
          <p14:tracePt t="62768" x="1276350" y="1625600"/>
          <p14:tracePt t="62785" x="1358900" y="1638300"/>
          <p14:tracePt t="62802" x="1435100" y="1651000"/>
          <p14:tracePt t="62804" x="1466850" y="1651000"/>
          <p14:tracePt t="62818" x="1498600" y="1651000"/>
          <p14:tracePt t="62835" x="1549400" y="1644650"/>
          <p14:tracePt t="62852" x="1600200" y="1612900"/>
          <p14:tracePt t="62868" x="1619250" y="1587500"/>
          <p14:tracePt t="62885" x="1631950" y="1555750"/>
          <p14:tracePt t="62902" x="1644650" y="1524000"/>
          <p14:tracePt t="62919" x="1644650" y="1498600"/>
          <p14:tracePt t="62935" x="1644650" y="1466850"/>
          <p14:tracePt t="62952" x="1631950" y="1428750"/>
          <p14:tracePt t="62968" x="1619250" y="1403350"/>
          <p14:tracePt t="62985" x="1593850" y="1371600"/>
          <p14:tracePt t="63002" x="1562100" y="1352550"/>
          <p14:tracePt t="63004" x="1555750" y="1339850"/>
          <p14:tracePt t="63018" x="1536700" y="1327150"/>
          <p14:tracePt t="63035" x="1511300" y="1314450"/>
          <p14:tracePt t="63037" x="1504950" y="1308100"/>
          <p14:tracePt t="63052" x="1479550" y="1308100"/>
          <p14:tracePt t="63068" x="1466850" y="1301750"/>
          <p14:tracePt t="63085" x="1428750" y="1295400"/>
          <p14:tracePt t="63102" x="1403350" y="1295400"/>
          <p14:tracePt t="63119" x="1352550" y="1295400"/>
          <p14:tracePt t="63135" x="1308100" y="1301750"/>
          <p14:tracePt t="63152" x="1276350" y="1314450"/>
          <p14:tracePt t="63169" x="1250950" y="1327150"/>
          <p14:tracePt t="63185" x="1231900" y="1339850"/>
          <p14:tracePt t="63202" x="1219200" y="1352550"/>
          <p14:tracePt t="63205" x="1212850" y="1365250"/>
          <p14:tracePt t="63218" x="1206500" y="1377950"/>
          <p14:tracePt t="63235" x="1193800" y="1397000"/>
          <p14:tracePt t="63252" x="1174750" y="1435100"/>
          <p14:tracePt t="63269" x="1162050" y="1466850"/>
          <p14:tracePt t="63285" x="1155700" y="1485900"/>
          <p14:tracePt t="63302" x="1155700" y="1504950"/>
          <p14:tracePt t="63318" x="1155700" y="1524000"/>
          <p14:tracePt t="63335" x="1155700" y="1562100"/>
          <p14:tracePt t="63352" x="1174750" y="1587500"/>
          <p14:tracePt t="63369" x="1193800" y="1619250"/>
          <p14:tracePt t="63385" x="1219200" y="1644650"/>
          <p14:tracePt t="63388" x="1231900" y="1651000"/>
          <p14:tracePt t="63402" x="1250950" y="1657350"/>
          <p14:tracePt t="63419" x="1276350" y="1670050"/>
          <p14:tracePt t="63421" x="1289050" y="1670050"/>
          <p14:tracePt t="63435" x="1308100" y="1670050"/>
          <p14:tracePt t="63452" x="1416050" y="1670050"/>
          <p14:tracePt t="63469" x="1511300" y="1651000"/>
          <p14:tracePt t="63485" x="1581150" y="1625600"/>
          <p14:tracePt t="63501" x="1619250" y="1587500"/>
          <p14:tracePt t="63518" x="1638300" y="1536700"/>
          <p14:tracePt t="63535" x="1644650" y="1511300"/>
          <p14:tracePt t="63552" x="1644650" y="1466850"/>
          <p14:tracePt t="63569" x="1644650" y="1428750"/>
          <p14:tracePt t="63585" x="1631950" y="1397000"/>
          <p14:tracePt t="63602" x="1606550" y="1371600"/>
          <p14:tracePt t="63618" x="1562100" y="1346200"/>
          <p14:tracePt t="63620" x="1536700" y="1333500"/>
          <p14:tracePt t="63635" x="1511300" y="1320800"/>
          <p14:tracePt t="63651" x="1428750" y="1308100"/>
          <p14:tracePt t="63668" x="1365250" y="1308100"/>
          <p14:tracePt t="63685" x="1301750" y="1320800"/>
          <p14:tracePt t="63701" x="1250950" y="1352550"/>
          <p14:tracePt t="63718" x="1193800" y="1397000"/>
          <p14:tracePt t="63734" x="1168400" y="1422400"/>
          <p14:tracePt t="63751" x="1149350" y="1454150"/>
          <p14:tracePt t="63768" x="1149350" y="1466850"/>
          <p14:tracePt t="63785" x="1149350" y="1479550"/>
          <p14:tracePt t="63802" x="1149350" y="1511300"/>
          <p14:tracePt t="63804" x="1155700" y="1530350"/>
          <p14:tracePt t="63818" x="1168400" y="1543050"/>
          <p14:tracePt t="63835" x="1193800" y="1581150"/>
          <p14:tracePt t="63852" x="1289050" y="1638300"/>
          <p14:tracePt t="63869" x="1371600" y="1663700"/>
          <p14:tracePt t="63885" x="1466850" y="1682750"/>
          <p14:tracePt t="63902" x="1574800" y="1689100"/>
          <p14:tracePt t="63918" x="1670050" y="1689100"/>
          <p14:tracePt t="63935" x="1733550" y="1682750"/>
          <p14:tracePt t="63952" x="1746250" y="1670050"/>
          <p14:tracePt t="63968" x="1758950" y="1651000"/>
          <p14:tracePt t="63985" x="1758950" y="1638300"/>
          <p14:tracePt t="64002" x="1758950" y="1612900"/>
          <p14:tracePt t="64004" x="1758950" y="1587500"/>
          <p14:tracePt t="64018" x="1752600" y="1568450"/>
          <p14:tracePt t="64035" x="1720850" y="1524000"/>
          <p14:tracePt t="64052" x="1638300" y="1454150"/>
          <p14:tracePt t="64068" x="1562100" y="1409700"/>
          <p14:tracePt t="64085" x="1492250" y="1384300"/>
          <p14:tracePt t="64102" x="1447800" y="1365250"/>
          <p14:tracePt t="64118" x="1435100" y="1365250"/>
          <p14:tracePt t="64135" x="1422400" y="1365250"/>
          <p14:tracePt t="64152" x="1403350" y="1365250"/>
          <p14:tracePt t="64168" x="1365250" y="1377950"/>
          <p14:tracePt t="64185" x="1327150" y="1428750"/>
          <p14:tracePt t="64189" x="1314450" y="1454150"/>
          <p14:tracePt t="64201" x="1301750" y="1485900"/>
          <p14:tracePt t="64218" x="1289050" y="1549400"/>
          <p14:tracePt t="64221" x="1289050" y="1562100"/>
          <p14:tracePt t="64235" x="1289050" y="1581150"/>
          <p14:tracePt t="64252" x="1295400" y="1625600"/>
          <p14:tracePt t="64269" x="1314450" y="1644650"/>
          <p14:tracePt t="64285" x="1327150" y="1651000"/>
          <p14:tracePt t="64301" x="1339850" y="1651000"/>
          <p14:tracePt t="64318" x="1358900" y="1651000"/>
          <p14:tracePt t="64335" x="1403350" y="1631950"/>
          <p14:tracePt t="64352" x="1441450" y="1581150"/>
          <p14:tracePt t="64368" x="1492250" y="1530350"/>
          <p14:tracePt t="64373" x="1504950" y="1498600"/>
          <p14:tracePt t="64385" x="1517650" y="1485900"/>
          <p14:tracePt t="64402" x="1530350" y="1460500"/>
          <p14:tracePt t="64422" x="1530350" y="1454150"/>
          <p14:tracePt t="64436" x="1524000" y="1441450"/>
          <p14:tracePt t="64452" x="1492250" y="1428750"/>
          <p14:tracePt t="64468" x="1460500" y="1428750"/>
          <p14:tracePt t="64485" x="1409700" y="1441450"/>
          <p14:tracePt t="64501" x="1365250" y="1466850"/>
          <p14:tracePt t="64518" x="1339850" y="1492250"/>
          <p14:tracePt t="64535" x="1333500" y="1511300"/>
          <p14:tracePt t="64551" x="1333500" y="1517650"/>
          <p14:tracePt t="64568" x="1333500" y="1524000"/>
          <p14:tracePt t="64614" x="1352550" y="1524000"/>
          <p14:tracePt t="64622" x="1358900" y="1524000"/>
          <p14:tracePt t="64630" x="1371600" y="1511300"/>
          <p14:tracePt t="64638" x="1377950" y="1492250"/>
          <p14:tracePt t="64652" x="1397000" y="1454150"/>
          <p14:tracePt t="64669" x="1397000" y="1422400"/>
          <p14:tracePt t="64685" x="1397000" y="1397000"/>
          <p14:tracePt t="64702" x="1390650" y="1384300"/>
          <p14:tracePt t="64718" x="1377950" y="1384300"/>
          <p14:tracePt t="64735" x="1358900" y="1384300"/>
          <p14:tracePt t="64751" x="1333500" y="1390650"/>
          <p14:tracePt t="64768" x="1320800" y="1422400"/>
          <p14:tracePt t="64785" x="1308100" y="1454150"/>
          <p14:tracePt t="64801" x="1308100" y="1479550"/>
          <p14:tracePt t="64804" x="1308100" y="1498600"/>
          <p14:tracePt t="64818" x="1320800" y="1517650"/>
          <p14:tracePt t="64835" x="1352550" y="1543050"/>
          <p14:tracePt t="64852" x="1409700" y="1555750"/>
          <p14:tracePt t="64868" x="1428750" y="1555750"/>
          <p14:tracePt t="64884" x="1441450" y="1549400"/>
          <p14:tracePt t="64901" x="1447800" y="1536700"/>
          <p14:tracePt t="64918" x="1447800" y="1504950"/>
          <p14:tracePt t="64934" x="1428750" y="1479550"/>
          <p14:tracePt t="64951" x="1403350" y="1466850"/>
          <p14:tracePt t="64967" x="1365250" y="1460500"/>
          <p14:tracePt t="64984" x="1339850" y="1460500"/>
          <p14:tracePt t="65001" x="1308100" y="1466850"/>
          <p14:tracePt t="65018" x="1289050" y="1498600"/>
          <p14:tracePt t="65021" x="1282700" y="1517650"/>
          <p14:tracePt t="65034" x="1276350" y="1530350"/>
          <p14:tracePt t="65051" x="1276350" y="1549400"/>
          <p14:tracePt t="65052" x="1276350" y="1555750"/>
          <p14:tracePt t="65068" x="1282700" y="1574800"/>
          <p14:tracePt t="65084" x="1295400" y="1574800"/>
          <p14:tracePt t="65102" x="1333500" y="1574800"/>
          <p14:tracePt t="65118" x="1403350" y="1562100"/>
          <p14:tracePt t="65135" x="1454150" y="1530350"/>
          <p14:tracePt t="65151" x="1485900" y="1504950"/>
          <p14:tracePt t="65168" x="1492250" y="1485900"/>
          <p14:tracePt t="65185" x="1492250" y="1466850"/>
          <p14:tracePt t="65201" x="1479550" y="1441450"/>
          <p14:tracePt t="65204" x="1460500" y="1428750"/>
          <p14:tracePt t="65218" x="1435100" y="1422400"/>
          <p14:tracePt t="65234" x="1358900" y="1409700"/>
          <p14:tracePt t="65251" x="1301750" y="1409700"/>
          <p14:tracePt t="65254" x="1257300" y="1409700"/>
          <p14:tracePt t="65268" x="1225550" y="1422400"/>
          <p14:tracePt t="65284" x="1212850" y="1441450"/>
          <p14:tracePt t="65301" x="1206500" y="1454150"/>
          <p14:tracePt t="65317" x="1206500" y="1466850"/>
          <p14:tracePt t="65334" x="1212850" y="1492250"/>
          <p14:tracePt t="65351" x="1244600" y="1498600"/>
          <p14:tracePt t="65368" x="1308100" y="1498600"/>
          <p14:tracePt t="65385" x="1416050" y="1492250"/>
          <p14:tracePt t="65401" x="1492250" y="1460500"/>
          <p14:tracePt t="65418" x="1517650" y="1441450"/>
          <p14:tracePt t="65421" x="1517650" y="1435100"/>
          <p14:tracePt t="65434" x="1517650" y="1428750"/>
          <p14:tracePt t="65451" x="1517650" y="1403350"/>
          <p14:tracePt t="65468" x="1498600" y="1390650"/>
          <p14:tracePt t="65484" x="1473200" y="1390650"/>
          <p14:tracePt t="65501" x="1441450" y="1390650"/>
          <p14:tracePt t="65518" x="1390650" y="1397000"/>
          <p14:tracePt t="65534" x="1358900" y="1422400"/>
          <p14:tracePt t="65551" x="1333500" y="1454150"/>
          <p14:tracePt t="65568" x="1327150" y="1485900"/>
          <p14:tracePt t="65584" x="1327150" y="1504950"/>
          <p14:tracePt t="65601" x="1333500" y="1524000"/>
          <p14:tracePt t="65605" x="1333500" y="1530350"/>
          <p14:tracePt t="65618" x="1339850" y="1530350"/>
          <p14:tracePt t="65635" x="1371600" y="1530350"/>
          <p14:tracePt t="65652" x="1454150" y="1511300"/>
          <p14:tracePt t="65668" x="1485900" y="1466850"/>
          <p14:tracePt t="65685" x="1498600" y="1416050"/>
          <p14:tracePt t="65701" x="1498600" y="1390650"/>
          <p14:tracePt t="65718" x="1492250" y="1358900"/>
          <p14:tracePt t="65734" x="1485900" y="1352550"/>
          <p14:tracePt t="65751" x="1479550" y="1352550"/>
          <p14:tracePt t="65768" x="1447800" y="1352550"/>
          <p14:tracePt t="65784" x="1422400" y="1377950"/>
          <p14:tracePt t="65801" x="1403350" y="1409700"/>
          <p14:tracePt t="65804" x="1403350" y="1422400"/>
          <p14:tracePt t="65818" x="1403350" y="1435100"/>
          <p14:tracePt t="65834" x="1403350" y="1473200"/>
          <p14:tracePt t="65838" x="1409700" y="1479550"/>
          <p14:tracePt t="65851" x="1416050" y="1485900"/>
          <p14:tracePt t="65868" x="1441450" y="1498600"/>
          <p14:tracePt t="65884" x="1454150" y="1498600"/>
          <p14:tracePt t="65942" x="1460500" y="1504950"/>
          <p14:tracePt t="65957" x="1460500" y="1511300"/>
          <p14:tracePt t="65965" x="1460500" y="1524000"/>
          <p14:tracePt t="65973" x="1460500" y="1543050"/>
          <p14:tracePt t="65984" x="1460500" y="1562100"/>
          <p14:tracePt t="66001" x="1473200" y="1631950"/>
          <p14:tracePt t="66017" x="1485900" y="1701800"/>
          <p14:tracePt t="66021" x="1492250" y="1746250"/>
          <p14:tracePt t="66034" x="1498600" y="1790700"/>
          <p14:tracePt t="66051" x="1530350" y="1892300"/>
          <p14:tracePt t="66068" x="1568450" y="1981200"/>
          <p14:tracePt t="66084" x="1581150" y="1993900"/>
          <p14:tracePt t="66151" x="1587500" y="2000250"/>
          <p14:tracePt t="66191" x="1587500" y="1993900"/>
          <p14:tracePt t="66199" x="1587500" y="1987550"/>
          <p14:tracePt t="66205" x="1587500" y="1981200"/>
          <p14:tracePt t="66205" x="0" y="0"/>
        </p14:tracePtLst>
        <p14:tracePtLst>
          <p14:tracePt t="66728" x="1123950" y="2133600"/>
          <p14:tracePt t="66775" x="1130300" y="2133600"/>
          <p14:tracePt t="66784" x="1155700" y="2133600"/>
          <p14:tracePt t="66793" x="1206500" y="2139950"/>
          <p14:tracePt t="66801" x="1257300" y="2146300"/>
          <p14:tracePt t="66817" x="1390650" y="2171700"/>
          <p14:tracePt t="66834" x="1530350" y="2197100"/>
          <p14:tracePt t="66837" x="1587500" y="2203450"/>
          <p14:tracePt t="66850" x="1631950" y="2209800"/>
          <p14:tracePt t="66867" x="1708150" y="2209800"/>
          <p14:tracePt t="66884" x="1803400" y="2209800"/>
          <p14:tracePt t="66900" x="1873250" y="2203450"/>
          <p14:tracePt t="66917" x="1924050" y="2178050"/>
          <p14:tracePt t="66934" x="1962150" y="2146300"/>
          <p14:tracePt t="66951" x="1981200" y="2101850"/>
          <p14:tracePt t="66967" x="1993900" y="2070100"/>
          <p14:tracePt t="66984" x="1993900" y="2038350"/>
          <p14:tracePt t="67000" x="1993900" y="1993900"/>
          <p14:tracePt t="67017" x="1968500" y="1943100"/>
          <p14:tracePt t="67020" x="1943100" y="1911350"/>
          <p14:tracePt t="67034" x="1917700" y="1885950"/>
          <p14:tracePt t="67050" x="1860550" y="1835150"/>
          <p14:tracePt t="67053" x="1835150" y="1816100"/>
          <p14:tracePt t="67067" x="1816100" y="1803400"/>
          <p14:tracePt t="67084" x="1784350" y="1784350"/>
          <p14:tracePt t="67101" x="1765300" y="1784350"/>
          <p14:tracePt t="67117" x="1733550" y="1784350"/>
          <p14:tracePt t="67134" x="1657350" y="1797050"/>
          <p14:tracePt t="67150" x="1555750" y="1809750"/>
          <p14:tracePt t="67167" x="1466850" y="1841500"/>
          <p14:tracePt t="67184" x="1384300" y="1866900"/>
          <p14:tracePt t="67200" x="1339850" y="1892300"/>
          <p14:tracePt t="67217" x="1327150" y="1917700"/>
          <p14:tracePt t="67222" x="1320800" y="1936750"/>
          <p14:tracePt t="67234" x="1314450" y="1949450"/>
          <p14:tracePt t="67250" x="1308100" y="1981200"/>
          <p14:tracePt t="67268" x="1308100" y="2019300"/>
          <p14:tracePt t="67269" x="1314450" y="2038350"/>
          <p14:tracePt t="67284" x="1333500" y="2057400"/>
          <p14:tracePt t="67300" x="1377950" y="2082800"/>
          <p14:tracePt t="67317" x="1441450" y="2114550"/>
          <p14:tracePt t="67334" x="1517650" y="2133600"/>
          <p14:tracePt t="67350" x="1587500" y="2139950"/>
          <p14:tracePt t="67367" x="1663700" y="2139950"/>
          <p14:tracePt t="67384" x="1720850" y="2139950"/>
          <p14:tracePt t="67400" x="1758950" y="2127250"/>
          <p14:tracePt t="67417" x="1790700" y="2114550"/>
          <p14:tracePt t="67421" x="1797050" y="2108200"/>
          <p14:tracePt t="67438" x="1797050" y="2095500"/>
          <p14:tracePt t="67452" x="1797050" y="2089150"/>
          <p14:tracePt t="67467" x="1797050" y="2082800"/>
          <p14:tracePt t="67484" x="1797050" y="2063750"/>
          <p14:tracePt t="67500" x="1797050" y="2051050"/>
          <p14:tracePt t="67517" x="1797050" y="2038350"/>
          <p14:tracePt t="67534" x="1790700" y="2032000"/>
          <p14:tracePt t="67550" x="1784350" y="2019300"/>
          <p14:tracePt t="67567" x="1771650" y="2012950"/>
          <p14:tracePt t="67584" x="1746250" y="1987550"/>
          <p14:tracePt t="67600" x="1708150" y="1968500"/>
          <p14:tracePt t="67617" x="1657350" y="1936750"/>
          <p14:tracePt t="67634" x="1606550" y="1917700"/>
          <p14:tracePt t="67650" x="1574800" y="1911350"/>
          <p14:tracePt t="67667" x="1549400" y="1911350"/>
          <p14:tracePt t="67669" x="1524000" y="1905000"/>
          <p14:tracePt t="67684" x="1492250" y="1905000"/>
          <p14:tracePt t="67700" x="1454150" y="1905000"/>
          <p14:tracePt t="67717" x="1397000" y="1911350"/>
          <p14:tracePt t="67733" x="1339850" y="1936750"/>
          <p14:tracePt t="67750" x="1308100" y="1962150"/>
          <p14:tracePt t="67767" x="1289050" y="1987550"/>
          <p14:tracePt t="67783" x="1276350" y="2012950"/>
          <p14:tracePt t="67800" x="1276350" y="2038350"/>
          <p14:tracePt t="67817" x="1276350" y="2070100"/>
          <p14:tracePt t="67821" x="1276350" y="2089150"/>
          <p14:tracePt t="67834" x="1289050" y="2108200"/>
          <p14:tracePt t="67850" x="1327150" y="2139950"/>
          <p14:tracePt t="67854" x="1352550" y="2152650"/>
          <p14:tracePt t="67868" x="1377950" y="2165350"/>
          <p14:tracePt t="67884" x="1479550" y="2203450"/>
          <p14:tracePt t="67900" x="1562100" y="2209800"/>
          <p14:tracePt t="67917" x="1657350" y="2209800"/>
          <p14:tracePt t="67933" x="1758950" y="2197100"/>
          <p14:tracePt t="67950" x="1822450" y="2165350"/>
          <p14:tracePt t="67966" x="1854200" y="2152650"/>
          <p14:tracePt t="67983" x="1854200" y="2139950"/>
          <p14:tracePt t="68000" x="1854200" y="2127250"/>
          <p14:tracePt t="68017" x="1854200" y="2101850"/>
          <p14:tracePt t="68033" x="1841500" y="2076450"/>
          <p14:tracePt t="68050" x="1803400" y="2057400"/>
          <p14:tracePt t="68053" x="1778000" y="2032000"/>
          <p14:tracePt t="68066" x="1733550" y="2012950"/>
          <p14:tracePt t="68084" x="1606550" y="1968500"/>
          <p14:tracePt t="68100" x="1543050" y="1955800"/>
          <p14:tracePt t="68116" x="1517650" y="1955800"/>
          <p14:tracePt t="68133" x="1504950" y="1955800"/>
          <p14:tracePt t="68150" x="1492250" y="1955800"/>
          <p14:tracePt t="68167" x="1485900" y="1962150"/>
          <p14:tracePt t="68183" x="1479550" y="1974850"/>
          <p14:tracePt t="68200" x="1479550" y="2000250"/>
          <p14:tracePt t="68217" x="1485900" y="2032000"/>
          <p14:tracePt t="68233" x="1504950" y="2057400"/>
          <p14:tracePt t="68250" x="1530350" y="2076450"/>
          <p14:tracePt t="68252" x="1549400" y="2082800"/>
          <p14:tracePt t="68267" x="1568450" y="2082800"/>
          <p14:tracePt t="68284" x="1638300" y="2089150"/>
          <p14:tracePt t="68300" x="1689100" y="2082800"/>
          <p14:tracePt t="68316" x="1708150" y="2070100"/>
          <p14:tracePt t="68333" x="1714500" y="2063750"/>
          <p14:tracePt t="68637" x="0" y="0"/>
        </p14:tracePtLst>
        <p14:tracePtLst>
          <p14:tracePt t="69918" x="1162050" y="3511550"/>
          <p14:tracePt t="69983" x="1174750" y="3511550"/>
          <p14:tracePt t="69991" x="1200150" y="3511550"/>
          <p14:tracePt t="70000" x="1238250" y="3511550"/>
          <p14:tracePt t="70016" x="1365250" y="3517900"/>
          <p14:tracePt t="70022" x="1460500" y="3530600"/>
          <p14:tracePt t="70033" x="1555750" y="3536950"/>
          <p14:tracePt t="70050" x="1778000" y="3556000"/>
          <p14:tracePt t="70066" x="1981200" y="3556000"/>
          <p14:tracePt t="70069" x="2063750" y="3556000"/>
          <p14:tracePt t="70083" x="2127250" y="3556000"/>
          <p14:tracePt t="70100" x="2209800" y="3556000"/>
          <p14:tracePt t="70116" x="2235200" y="3556000"/>
          <p14:tracePt t="70133" x="2241550" y="3549650"/>
          <p14:tracePt t="70149" x="2260600" y="3543300"/>
          <p14:tracePt t="70166" x="2286000" y="3536950"/>
          <p14:tracePt t="70183" x="2305050" y="3524250"/>
          <p14:tracePt t="70199" x="2330450" y="3511550"/>
          <p14:tracePt t="70216" x="2336800" y="3505200"/>
          <p14:tracePt t="70233" x="2343150" y="3492500"/>
          <p14:tracePt t="70249" x="2362200" y="3486150"/>
          <p14:tracePt t="70266" x="2387600" y="3486150"/>
          <p14:tracePt t="70283" x="2419350" y="3486150"/>
          <p14:tracePt t="70300" x="2508250" y="3486150"/>
          <p14:tracePt t="70316" x="2597150" y="3498850"/>
          <p14:tracePt t="70332" x="2698750" y="3511550"/>
          <p14:tracePt t="70349" x="2806700" y="3530600"/>
          <p14:tracePt t="70366" x="2908300" y="3556000"/>
          <p14:tracePt t="70383" x="2959100" y="3556000"/>
          <p14:tracePt t="70399" x="3003550" y="3556000"/>
          <p14:tracePt t="70416" x="3022600" y="3556000"/>
          <p14:tracePt t="70433" x="3028950" y="3556000"/>
          <p14:tracePt t="70466" x="3035300" y="3556000"/>
          <p14:tracePt t="70764" x="0" y="0"/>
        </p14:tracePtLst>
        <p14:tracePtLst>
          <p14:tracePt t="71632" x="1066800" y="1390650"/>
          <p14:tracePt t="71639" x="1054100" y="1390650"/>
          <p14:tracePt t="71649" x="1047750" y="1403350"/>
          <p14:tracePt t="71666" x="1041400" y="1428750"/>
          <p14:tracePt t="71683" x="1028700" y="1466850"/>
          <p14:tracePt t="71686" x="1028700" y="1479550"/>
          <p14:tracePt t="71701" x="1028700" y="1530350"/>
          <p14:tracePt t="71717" x="1041400" y="1587500"/>
          <p14:tracePt t="71732" x="1079500" y="1625600"/>
          <p14:tracePt t="71749" x="1143000" y="1670050"/>
          <p14:tracePt t="71766" x="1244600" y="1708150"/>
          <p14:tracePt t="71783" x="1377950" y="1739900"/>
          <p14:tracePt t="71799" x="1473200" y="1746250"/>
          <p14:tracePt t="71815" x="1549400" y="1746250"/>
          <p14:tracePt t="71832" x="1600200" y="1746250"/>
          <p14:tracePt t="71848" x="1612900" y="1739900"/>
          <p14:tracePt t="71865" x="1625600" y="1714500"/>
          <p14:tracePt t="71869" x="1625600" y="1708150"/>
          <p14:tracePt t="71882" x="1631950" y="1689100"/>
          <p14:tracePt t="71899" x="1631950" y="1663700"/>
          <p14:tracePt t="71901" x="1631950" y="1651000"/>
          <p14:tracePt t="71916" x="1631950" y="1631950"/>
          <p14:tracePt t="71932" x="1631950" y="1612900"/>
          <p14:tracePt t="71981" x="0" y="0"/>
        </p14:tracePtLst>
        <p14:tracePtLst>
          <p14:tracePt t="74006" x="1504950" y="3194050"/>
          <p14:tracePt t="74013" x="1504950" y="3206750"/>
          <p14:tracePt t="74022" x="1498600" y="3219450"/>
          <p14:tracePt t="74031" x="1498600" y="3232150"/>
          <p14:tracePt t="74048" x="1498600" y="3257550"/>
          <p14:tracePt t="74064" x="1498600" y="3289300"/>
          <p14:tracePt t="74081" x="1498600" y="3314700"/>
          <p14:tracePt t="74098" x="1504950" y="3346450"/>
          <p14:tracePt t="74114" x="1517650" y="3384550"/>
          <p14:tracePt t="74117" x="1530350" y="3390900"/>
          <p14:tracePt t="74132" x="1549400" y="3416300"/>
          <p14:tracePt t="74148" x="1574800" y="3441700"/>
          <p14:tracePt t="74165" x="1619250" y="3454400"/>
          <p14:tracePt t="74181" x="1676400" y="3460750"/>
          <p14:tracePt t="74198" x="1758950" y="3460750"/>
          <p14:tracePt t="74215" x="1854200" y="3460750"/>
          <p14:tracePt t="74231" x="1936750" y="3454400"/>
          <p14:tracePt t="74248" x="1968500" y="3448050"/>
          <p14:tracePt t="74264" x="1987550" y="3441700"/>
          <p14:tracePt t="74281" x="1993900" y="3441700"/>
          <p14:tracePt t="74317" x="1993900" y="3429000"/>
          <p14:tracePt t="74331" x="1993900" y="3390900"/>
          <p14:tracePt t="74348" x="1968500" y="3346450"/>
          <p14:tracePt t="74364" x="1917700" y="3289300"/>
          <p14:tracePt t="74381" x="1841500" y="3225800"/>
          <p14:tracePt t="74398" x="1746250" y="3187700"/>
          <p14:tracePt t="74415" x="1644650" y="3168650"/>
          <p14:tracePt t="74431" x="1581150" y="3155950"/>
          <p14:tracePt t="74448" x="1504950" y="3162300"/>
          <p14:tracePt t="74465" x="1447800" y="3187700"/>
          <p14:tracePt t="74481" x="1403350" y="3219450"/>
          <p14:tracePt t="74485" x="1397000" y="3232150"/>
          <p14:tracePt t="74498" x="1384300" y="3251200"/>
          <p14:tracePt t="74515" x="1371600" y="3289300"/>
          <p14:tracePt t="74519" x="1365250" y="3308350"/>
          <p14:tracePt t="74534" x="1365250" y="3321050"/>
          <p14:tracePt t="74548" x="1371600" y="3352800"/>
          <p14:tracePt t="74565" x="1428750" y="3397250"/>
          <p14:tracePt t="74581" x="1549400" y="3460750"/>
          <p14:tracePt t="74598" x="1746250" y="3511550"/>
          <p14:tracePt t="74614" x="1924050" y="3530600"/>
          <p14:tracePt t="74631" x="2032000" y="3530600"/>
          <p14:tracePt t="74648" x="2095500" y="3524250"/>
          <p14:tracePt t="74665" x="2114550" y="3505200"/>
          <p14:tracePt t="74681" x="2127250" y="3486150"/>
          <p14:tracePt t="74698" x="2133600" y="3473450"/>
          <p14:tracePt t="74715" x="2133600" y="3454400"/>
          <p14:tracePt t="74718" x="2133600" y="3441700"/>
          <p14:tracePt t="74732" x="2133600" y="3422650"/>
          <p14:tracePt t="74748" x="2133600" y="3403600"/>
          <p14:tracePt t="74765" x="2127250" y="3390900"/>
          <p14:tracePt t="74989" x="0" y="0"/>
        </p14:tracePtLst>
        <p14:tracePtLst>
          <p14:tracePt t="75799" x="1130300" y="1371600"/>
          <p14:tracePt t="75807" x="1123950" y="1377950"/>
          <p14:tracePt t="75816" x="1117600" y="1397000"/>
          <p14:tracePt t="75831" x="1104900" y="1441450"/>
          <p14:tracePt t="75848" x="1092200" y="1485900"/>
          <p14:tracePt t="75864" x="1085850" y="1524000"/>
          <p14:tracePt t="75869" x="1085850" y="1543050"/>
          <p14:tracePt t="75881" x="1085850" y="1549400"/>
          <p14:tracePt t="75898" x="1085850" y="1568450"/>
          <p14:tracePt t="75901" x="1085850" y="1587500"/>
          <p14:tracePt t="75915" x="1092200" y="1593850"/>
          <p14:tracePt t="75932" x="1130300" y="1625600"/>
          <p14:tracePt t="75949" x="1187450" y="1644650"/>
          <p14:tracePt t="75965" x="1289050" y="1663700"/>
          <p14:tracePt t="75981" x="1428750" y="1663700"/>
          <p14:tracePt t="75997" x="1587500" y="1663700"/>
          <p14:tracePt t="76014" x="1695450" y="1651000"/>
          <p14:tracePt t="76031" x="1739900" y="1638300"/>
          <p14:tracePt t="76048" x="1752600" y="1625600"/>
          <p14:tracePt t="76065" x="1752600" y="1606550"/>
          <p14:tracePt t="76081" x="1752600" y="1562100"/>
          <p14:tracePt t="76084" x="1746250" y="1543050"/>
          <p14:tracePt t="76098" x="1739900" y="1530350"/>
          <p14:tracePt t="76114" x="1720850" y="1492250"/>
          <p14:tracePt t="76130" x="1689100" y="1454150"/>
          <p14:tracePt t="76133" x="1670050" y="1441450"/>
          <p14:tracePt t="76148" x="1638300" y="1416050"/>
          <p14:tracePt t="76164" x="1619250" y="1397000"/>
          <p14:tracePt t="76181" x="1600200" y="1390650"/>
          <p14:tracePt t="76197" x="1600200" y="1384300"/>
          <p14:tracePt t="76230" x="0" y="0"/>
        </p14:tracePtLst>
        <p14:tracePtLst>
          <p14:tracePt t="77604" x="2635250" y="3403600"/>
          <p14:tracePt t="77758" x="2647950" y="3403600"/>
          <p14:tracePt t="77765" x="2667000" y="3403600"/>
          <p14:tracePt t="77780" x="2724150" y="3409950"/>
          <p14:tracePt t="77797" x="2762250" y="3416300"/>
          <p14:tracePt t="77814" x="2768600" y="3416300"/>
          <p14:tracePt t="77830" x="2774950" y="3416300"/>
          <p14:tracePt t="78028" x="0" y="0"/>
        </p14:tracePtLst>
        <p14:tracePtLst>
          <p14:tracePt t="79238" x="3009900" y="3384550"/>
          <p14:tracePt t="79278" x="3028950" y="3384550"/>
          <p14:tracePt t="79286" x="3060700" y="3384550"/>
          <p14:tracePt t="79297" x="3092450" y="3397250"/>
          <p14:tracePt t="79313" x="3155950" y="3409950"/>
          <p14:tracePt t="79330" x="3175000" y="3409950"/>
          <p14:tracePt t="79333" x="3194050" y="3416300"/>
          <p14:tracePt t="79484" x="0" y="0"/>
        </p14:tracePtLst>
        <p14:tracePtLst>
          <p14:tracePt t="82449" x="2552700" y="3295650"/>
          <p14:tracePt t="82457" x="2552700" y="3314700"/>
          <p14:tracePt t="82463" x="2552700" y="3321050"/>
          <p14:tracePt t="82479" x="2565400" y="3340100"/>
          <p14:tracePt t="82495" x="2571750" y="3346450"/>
          <p14:tracePt t="82512" x="2584450" y="3365500"/>
          <p14:tracePt t="82529" x="2597150" y="3371850"/>
          <p14:tracePt t="82545" x="2622550" y="3384550"/>
          <p14:tracePt t="82562" x="2667000" y="3397250"/>
          <p14:tracePt t="82565" x="2711450" y="3409950"/>
          <p14:tracePt t="82579" x="2768600" y="3416300"/>
          <p14:tracePt t="82596" x="2927350" y="3441700"/>
          <p14:tracePt t="82612" x="3194050" y="3441700"/>
          <p14:tracePt t="82629" x="3371850" y="3441700"/>
          <p14:tracePt t="82645" x="3479800" y="3441700"/>
          <p14:tracePt t="82662" x="3511550" y="3441700"/>
          <p14:tracePt t="82679" x="3524250" y="3441700"/>
          <p14:tracePt t="82696" x="3536950" y="3441700"/>
          <p14:tracePt t="82712" x="3543300" y="3435350"/>
          <p14:tracePt t="82729" x="3549650" y="3422650"/>
          <p14:tracePt t="82745" x="3549650" y="3409950"/>
          <p14:tracePt t="82762" x="3549650" y="3390900"/>
          <p14:tracePt t="82766" x="3549650" y="3371850"/>
          <p14:tracePt t="82778" x="3549650" y="3359150"/>
          <p14:tracePt t="82796" x="3536950" y="3289300"/>
          <p14:tracePt t="82812" x="3524250" y="3263900"/>
          <p14:tracePt t="82829" x="3524250" y="3251200"/>
          <p14:tracePt t="82845" x="3524250" y="3238500"/>
          <p14:tracePt t="82862" x="3517900" y="3232150"/>
          <p14:tracePt t="82879" x="3511550" y="3225800"/>
          <p14:tracePt t="82895" x="3505200" y="3219450"/>
          <p14:tracePt t="82912" x="3479800" y="3206750"/>
          <p14:tracePt t="82929" x="3454400" y="3200400"/>
          <p14:tracePt t="82933" x="3422650" y="3194050"/>
          <p14:tracePt t="82946" x="3378200" y="3187700"/>
          <p14:tracePt t="82962" x="3257550" y="3162300"/>
          <p14:tracePt t="82979" x="3117850" y="3136900"/>
          <p14:tracePt t="82982" x="3060700" y="3136900"/>
          <p14:tracePt t="82996" x="2946400" y="3136900"/>
          <p14:tracePt t="83012" x="2857500" y="3136900"/>
          <p14:tracePt t="83028" x="2781300" y="3136900"/>
          <p14:tracePt t="83045" x="2730500" y="3149600"/>
          <p14:tracePt t="83062" x="2686050" y="3162300"/>
          <p14:tracePt t="83078" x="2635250" y="3175000"/>
          <p14:tracePt t="83095" x="2597150" y="3194050"/>
          <p14:tracePt t="83111" x="2571750" y="3206750"/>
          <p14:tracePt t="83128" x="2565400" y="3213100"/>
          <p14:tracePt t="83145" x="2559050" y="3219450"/>
          <p14:tracePt t="83162" x="2552700" y="3225800"/>
          <p14:tracePt t="83195" x="2552700" y="3244850"/>
          <p14:tracePt t="83212" x="2552700" y="3263900"/>
          <p14:tracePt t="83228" x="2552700" y="3282950"/>
          <p14:tracePt t="83245" x="2552700" y="3295650"/>
          <p14:tracePt t="83261" x="2559050" y="3308350"/>
          <p14:tracePt t="83278" x="2565400" y="3321050"/>
          <p14:tracePt t="83295" x="2584450" y="3340100"/>
          <p14:tracePt t="83311" x="2609850" y="3359150"/>
          <p14:tracePt t="83328" x="2647950" y="3378200"/>
          <p14:tracePt t="83345" x="2686050" y="3390900"/>
          <p14:tracePt t="83361" x="2736850" y="3416300"/>
          <p14:tracePt t="83378" x="2787650" y="3435350"/>
          <p14:tracePt t="83381" x="2813050" y="3441700"/>
          <p14:tracePt t="83395" x="2838450" y="3448050"/>
          <p14:tracePt t="83412" x="2914650" y="3467100"/>
          <p14:tracePt t="83428" x="2940050" y="3473450"/>
          <p14:tracePt t="83444" x="2997200" y="3479800"/>
          <p14:tracePt t="83462" x="3041650" y="3486150"/>
          <p14:tracePt t="83478" x="3086100" y="3486150"/>
          <p14:tracePt t="83495" x="3149600" y="3486150"/>
          <p14:tracePt t="83512" x="3194050" y="3486150"/>
          <p14:tracePt t="83528" x="3206750" y="3486150"/>
          <p14:tracePt t="83949" x="0" y="0"/>
        </p14:tracePtLst>
        <p14:tracePtLst>
          <p14:tracePt t="84543" x="2609850" y="3492500"/>
          <p14:tracePt t="84607" x="2616200" y="3498850"/>
          <p14:tracePt t="84616" x="2622550" y="3505200"/>
          <p14:tracePt t="84629" x="2660650" y="3511550"/>
          <p14:tracePt t="84645" x="2743200" y="3524250"/>
          <p14:tracePt t="84661" x="2863850" y="3543300"/>
          <p14:tracePt t="84678" x="3009900" y="3543300"/>
          <p14:tracePt t="84694" x="3181350" y="3543300"/>
          <p14:tracePt t="84711" x="3340100" y="3543300"/>
          <p14:tracePt t="84728" x="3479800" y="3556000"/>
          <p14:tracePt t="84744" x="3549650" y="3562350"/>
          <p14:tracePt t="84761" x="3575050" y="3568700"/>
          <p14:tracePt t="84778" x="3581400" y="3568700"/>
          <p14:tracePt t="85069" x="0" y="0"/>
        </p14:tracePtLst>
        <p14:tracePtLst>
          <p14:tracePt t="86390" x="2584450" y="3219450"/>
          <p14:tracePt t="86421" x="2584450" y="3225800"/>
          <p14:tracePt t="86429" x="2584450" y="3232150"/>
          <p14:tracePt t="86437" x="2584450" y="3244850"/>
          <p14:tracePt t="86446" x="2584450" y="3263900"/>
          <p14:tracePt t="86460" x="2584450" y="3295650"/>
          <p14:tracePt t="86477" x="2584450" y="3327400"/>
          <p14:tracePt t="86494" x="2584450" y="3359150"/>
          <p14:tracePt t="86511" x="2590800" y="3378200"/>
          <p14:tracePt t="86527" x="2597150" y="3397250"/>
          <p14:tracePt t="86544" x="2597150" y="3416300"/>
          <p14:tracePt t="86560" x="2609850" y="3429000"/>
          <p14:tracePt t="86577" x="2616200" y="3441700"/>
          <p14:tracePt t="86594" x="2628900" y="3454400"/>
          <p14:tracePt t="86610" x="2641600" y="3460750"/>
          <p14:tracePt t="86613" x="2654300" y="3467100"/>
          <p14:tracePt t="86627" x="2654300" y="3473450"/>
          <p14:tracePt t="86644" x="2673350" y="3479800"/>
          <p14:tracePt t="86660" x="2679700" y="3486150"/>
          <p14:tracePt t="86677" x="2711450" y="3492500"/>
          <p14:tracePt t="86694" x="2730500" y="3498850"/>
          <p14:tracePt t="86710" x="2768600" y="3505200"/>
          <p14:tracePt t="86727" x="2851150" y="3517900"/>
          <p14:tracePt t="86744" x="2971800" y="3543300"/>
          <p14:tracePt t="86761" x="3124200" y="3575050"/>
          <p14:tracePt t="86777" x="3263900" y="3600450"/>
          <p14:tracePt t="86780" x="3314700" y="3606800"/>
          <p14:tracePt t="86794" x="3359150" y="3613150"/>
          <p14:tracePt t="86810" x="3390900" y="3625850"/>
          <p14:tracePt t="86827" x="3397250" y="3625850"/>
          <p14:tracePt t="86886" x="3403600" y="3625850"/>
          <p14:tracePt t="86902" x="3409950" y="3625850"/>
          <p14:tracePt t="86910" x="3416300" y="3625850"/>
          <p14:tracePt t="86926" x="3422650" y="3619500"/>
          <p14:tracePt t="86933" x="3429000" y="3613150"/>
          <p14:tracePt t="86944" x="3435350" y="3606800"/>
          <p14:tracePt t="86960" x="3441700" y="3587750"/>
          <p14:tracePt t="86978" x="3454400" y="3575050"/>
          <p14:tracePt t="86981" x="3454400" y="3568700"/>
          <p14:tracePt t="86994" x="3454400" y="3556000"/>
          <p14:tracePt t="87011" x="3454400" y="3536950"/>
          <p14:tracePt t="87015" x="3454400" y="3530600"/>
          <p14:tracePt t="87028" x="3454400" y="3505200"/>
          <p14:tracePt t="87044" x="3454400" y="3486150"/>
          <p14:tracePt t="87061" x="3454400" y="3467100"/>
          <p14:tracePt t="87077" x="3454400" y="3448050"/>
          <p14:tracePt t="87093" x="3454400" y="3435350"/>
          <p14:tracePt t="87110" x="3441700" y="3416300"/>
          <p14:tracePt t="87127" x="3441700" y="3403600"/>
          <p14:tracePt t="87143" x="3422650" y="3378200"/>
          <p14:tracePt t="87160" x="3409950" y="3359150"/>
          <p14:tracePt t="87177" x="3397250" y="3346450"/>
          <p14:tracePt t="87194" x="3371850" y="3327400"/>
          <p14:tracePt t="87210" x="3314700" y="3302000"/>
          <p14:tracePt t="87212" x="3289300" y="3289300"/>
          <p14:tracePt t="87227" x="3257550" y="3276600"/>
          <p14:tracePt t="87244" x="3117850" y="3232150"/>
          <p14:tracePt t="87260" x="3041650" y="3213100"/>
          <p14:tracePt t="87277" x="2971800" y="3200400"/>
          <p14:tracePt t="87294" x="2921000" y="3187700"/>
          <p14:tracePt t="87310" x="2863850" y="3175000"/>
          <p14:tracePt t="87327" x="2806700" y="3175000"/>
          <p14:tracePt t="87344" x="2743200" y="3175000"/>
          <p14:tracePt t="87360" x="2673350" y="3175000"/>
          <p14:tracePt t="87377" x="2628900" y="3175000"/>
          <p14:tracePt t="87393" x="2578100" y="3181350"/>
          <p14:tracePt t="87410" x="2546350" y="3194050"/>
          <p14:tracePt t="87427" x="2514600" y="3206750"/>
          <p14:tracePt t="87429" x="2501900" y="3213100"/>
          <p14:tracePt t="87445" x="2495550" y="3219450"/>
          <p14:tracePt t="87460" x="2489200" y="3232150"/>
          <p14:tracePt t="87477" x="2482850" y="3238500"/>
          <p14:tracePt t="87493" x="2482850" y="3251200"/>
          <p14:tracePt t="87510" x="2482850" y="3270250"/>
          <p14:tracePt t="87527" x="2482850" y="3295650"/>
          <p14:tracePt t="87543" x="2482850" y="3314700"/>
          <p14:tracePt t="87560" x="2489200" y="3340100"/>
          <p14:tracePt t="87576" x="2495550" y="3365500"/>
          <p14:tracePt t="87593" x="2520950" y="3384550"/>
          <p14:tracePt t="87610" x="2540000" y="3409950"/>
          <p14:tracePt t="87626" x="2571750" y="3429000"/>
          <p14:tracePt t="87628" x="2590800" y="3435350"/>
          <p14:tracePt t="87643" x="2647950" y="3467100"/>
          <p14:tracePt t="87660" x="2724150" y="3492500"/>
          <p14:tracePt t="87676" x="2800350" y="3505200"/>
          <p14:tracePt t="87693" x="2901950" y="3530600"/>
          <p14:tracePt t="87710" x="3009900" y="3556000"/>
          <p14:tracePt t="87727" x="3111500" y="3562350"/>
          <p14:tracePt t="87743" x="3194050" y="3562350"/>
          <p14:tracePt t="87760" x="3282950" y="3562350"/>
          <p14:tracePt t="87777" x="3359150" y="3562350"/>
          <p14:tracePt t="87793" x="3403600" y="3562350"/>
          <p14:tracePt t="87810" x="3454400" y="3562350"/>
          <p14:tracePt t="87827" x="3479800" y="3549650"/>
          <p14:tracePt t="87829" x="3498850" y="3543300"/>
          <p14:tracePt t="87844" x="3517900" y="3536950"/>
          <p14:tracePt t="87860" x="3536950" y="3517900"/>
          <p14:tracePt t="87877" x="3543300" y="3505200"/>
          <p14:tracePt t="87893" x="3556000" y="3479800"/>
          <p14:tracePt t="87910" x="3562350" y="3460750"/>
          <p14:tracePt t="87927" x="3562350" y="3435350"/>
          <p14:tracePt t="87944" x="3562350" y="3409950"/>
          <p14:tracePt t="87960" x="3562350" y="3371850"/>
          <p14:tracePt t="87977" x="3549650" y="3346450"/>
          <p14:tracePt t="87993" x="3536950" y="3314700"/>
          <p14:tracePt t="87996" x="3524250" y="3302000"/>
          <p14:tracePt t="88010" x="3511550" y="3289300"/>
          <p14:tracePt t="88027" x="3486150" y="3263900"/>
          <p14:tracePt t="88044" x="3454400" y="3238500"/>
          <p14:tracePt t="88060" x="3435350" y="3219450"/>
          <p14:tracePt t="88077" x="3403600" y="3206750"/>
          <p14:tracePt t="88093" x="3365500" y="3194050"/>
          <p14:tracePt t="88110" x="3302000" y="3181350"/>
          <p14:tracePt t="88127" x="3225800" y="3175000"/>
          <p14:tracePt t="88144" x="3117850" y="3175000"/>
          <p14:tracePt t="88160" x="3035300" y="3175000"/>
          <p14:tracePt t="88177" x="2933700" y="3175000"/>
          <p14:tracePt t="88193" x="2876550" y="3187700"/>
          <p14:tracePt t="88210" x="2832100" y="3213100"/>
          <p14:tracePt t="88213" x="2813050" y="3219450"/>
          <p14:tracePt t="88227" x="2806700" y="3232150"/>
          <p14:tracePt t="88244" x="2768600" y="3270250"/>
          <p14:tracePt t="88260" x="2755900" y="3302000"/>
          <p14:tracePt t="88277" x="2755900" y="3314700"/>
          <p14:tracePt t="88293" x="2755900" y="3327400"/>
          <p14:tracePt t="88428" x="0" y="0"/>
        </p14:tracePtLst>
        <p14:tracePtLst>
          <p14:tracePt t="89047" x="2628900" y="3378200"/>
          <p14:tracePt t="89135" x="2647950" y="3384550"/>
          <p14:tracePt t="89144" x="2654300" y="3384550"/>
          <p14:tracePt t="89160" x="2686050" y="3390900"/>
          <p14:tracePt t="89177" x="2705100" y="3397250"/>
          <p14:tracePt t="89193" x="2711450" y="3397250"/>
          <p14:tracePt t="89332" x="0" y="0"/>
        </p14:tracePtLst>
        <p14:tracePtLst>
          <p14:tracePt t="90815" x="2654300" y="3225800"/>
          <p14:tracePt t="90830" x="2647950" y="3225800"/>
          <p14:tracePt t="90838" x="2641600" y="3232150"/>
          <p14:tracePt t="90854" x="2635250" y="3238500"/>
          <p14:tracePt t="90894" x="2628900" y="3244850"/>
          <p14:tracePt t="90919" x="2628900" y="3251200"/>
          <p14:tracePt t="90926" x="2628900" y="3257550"/>
          <p14:tracePt t="90934" x="2622550" y="3263900"/>
          <p14:tracePt t="90951" x="2622550" y="3276600"/>
          <p14:tracePt t="90959" x="2622550" y="3282950"/>
          <p14:tracePt t="90976" x="2622550" y="3314700"/>
          <p14:tracePt t="90993" x="2622550" y="3340100"/>
          <p14:tracePt t="90998" x="2628900" y="3359150"/>
          <p14:tracePt t="91010" x="2635250" y="3365500"/>
          <p14:tracePt t="91026" x="2647950" y="3390900"/>
          <p14:tracePt t="91043" x="2654300" y="3397250"/>
          <p14:tracePt t="91060" x="2660650" y="3403600"/>
          <p14:tracePt t="91062" x="2667000" y="3416300"/>
          <p14:tracePt t="91076" x="2692400" y="3435350"/>
          <p14:tracePt t="91092" x="2730500" y="3454400"/>
          <p14:tracePt t="91109" x="2806700" y="3479800"/>
          <p14:tracePt t="91125" x="2927350" y="3505200"/>
          <p14:tracePt t="91142" x="3054350" y="3530600"/>
          <p14:tracePt t="91158" x="3175000" y="3549650"/>
          <p14:tracePt t="91175" x="3257550" y="3568700"/>
          <p14:tracePt t="91192" x="3295650" y="3568700"/>
          <p14:tracePt t="91209" x="3346450" y="3568700"/>
          <p14:tracePt t="91225" x="3384550" y="3568700"/>
          <p14:tracePt t="91242" x="3416300" y="3568700"/>
          <p14:tracePt t="91260" x="3454400" y="3562350"/>
          <p14:tracePt t="91276" x="3473450" y="3556000"/>
          <p14:tracePt t="91292" x="3492500" y="3543300"/>
          <p14:tracePt t="91309" x="3498850" y="3517900"/>
          <p14:tracePt t="91326" x="3511550" y="3498850"/>
          <p14:tracePt t="91342" x="3511550" y="3486150"/>
          <p14:tracePt t="91359" x="3511550" y="3448050"/>
          <p14:tracePt t="91376" x="3511550" y="3409950"/>
          <p14:tracePt t="91392" x="3498850" y="3371850"/>
          <p14:tracePt t="91409" x="3492500" y="3352800"/>
          <p14:tracePt t="91425" x="3479800" y="3340100"/>
          <p14:tracePt t="91428" x="3473450" y="3333750"/>
          <p14:tracePt t="91455" x="3473450" y="3327400"/>
          <p14:tracePt t="91462" x="3467100" y="3321050"/>
          <p14:tracePt t="91476" x="3460750" y="3308350"/>
          <p14:tracePt t="91492" x="3435350" y="3302000"/>
          <p14:tracePt t="91509" x="3409950" y="3282950"/>
          <p14:tracePt t="91526" x="3359150" y="3257550"/>
          <p14:tracePt t="91542" x="3276600" y="3225800"/>
          <p14:tracePt t="91559" x="3162300" y="3194050"/>
          <p14:tracePt t="91576" x="3041650" y="3168650"/>
          <p14:tracePt t="91592" x="2946400" y="3155950"/>
          <p14:tracePt t="91609" x="2901950" y="3155950"/>
          <p14:tracePt t="91613" x="2889250" y="3155950"/>
          <p14:tracePt t="91625" x="2870200" y="3155950"/>
          <p14:tracePt t="91642" x="2825750" y="3162300"/>
          <p14:tracePt t="91645" x="2806700" y="3168650"/>
          <p14:tracePt t="91659" x="2774950" y="3181350"/>
          <p14:tracePt t="91676" x="2711450" y="3213100"/>
          <p14:tracePt t="91692" x="2673350" y="3238500"/>
          <p14:tracePt t="91709" x="2641600" y="3251200"/>
          <p14:tracePt t="91725" x="2628900" y="3270250"/>
          <p14:tracePt t="91742" x="2616200" y="3282950"/>
          <p14:tracePt t="91759" x="2616200" y="3302000"/>
          <p14:tracePt t="91776" x="2616200" y="3321050"/>
          <p14:tracePt t="91792" x="2616200" y="3340100"/>
          <p14:tracePt t="91809" x="2622550" y="3365500"/>
          <p14:tracePt t="91813" x="2628900" y="3378200"/>
          <p14:tracePt t="91825" x="2635250" y="3384550"/>
          <p14:tracePt t="91842" x="2641600" y="3403600"/>
          <p14:tracePt t="91846" x="2647950" y="3409950"/>
          <p14:tracePt t="91859" x="2654300" y="3409950"/>
          <p14:tracePt t="91876" x="2667000" y="3429000"/>
          <p14:tracePt t="91892" x="2679700" y="3435350"/>
          <p14:tracePt t="91909" x="2692400" y="3448050"/>
          <p14:tracePt t="91926" x="2711450" y="3460750"/>
          <p14:tracePt t="91942" x="2743200" y="3473450"/>
          <p14:tracePt t="91959" x="2794000" y="3492500"/>
          <p14:tracePt t="91975" x="2870200" y="3517900"/>
          <p14:tracePt t="91992" x="2927350" y="3530600"/>
          <p14:tracePt t="92009" x="2984500" y="3543300"/>
          <p14:tracePt t="92013" x="3003550" y="3543300"/>
          <p14:tracePt t="92025" x="3028950" y="3543300"/>
          <p14:tracePt t="92042" x="3073400" y="3543300"/>
          <p14:tracePt t="92059" x="3136900" y="3543300"/>
          <p14:tracePt t="92061" x="3168650" y="3543300"/>
          <p14:tracePt t="92076" x="3257550" y="3543300"/>
          <p14:tracePt t="92092" x="3346450" y="3543300"/>
          <p14:tracePt t="92109" x="3384550" y="3543300"/>
          <p14:tracePt t="92125" x="3409950" y="3543300"/>
          <p14:tracePt t="92142" x="3422650" y="3543300"/>
          <p14:tracePt t="92159" x="3435350" y="3543300"/>
          <p14:tracePt t="92175" x="3448050" y="3536950"/>
          <p14:tracePt t="92192" x="3473450" y="3524250"/>
          <p14:tracePt t="92209" x="3498850" y="3511550"/>
          <p14:tracePt t="92225" x="3505200" y="3498850"/>
          <p14:tracePt t="92242" x="3517900" y="3479800"/>
          <p14:tracePt t="92259" x="3517900" y="3467100"/>
          <p14:tracePt t="92262" x="3517900" y="3460750"/>
          <p14:tracePt t="92276" x="3517900" y="3441700"/>
          <p14:tracePt t="92292" x="3517900" y="3422650"/>
          <p14:tracePt t="92309" x="3511550" y="3397250"/>
          <p14:tracePt t="92325" x="3486150" y="3359150"/>
          <p14:tracePt t="92342" x="3441700" y="3321050"/>
          <p14:tracePt t="92359" x="3390900" y="3276600"/>
          <p14:tracePt t="92375" x="3346450" y="3257550"/>
          <p14:tracePt t="92392" x="3314700" y="3244850"/>
          <p14:tracePt t="92409" x="3308350" y="3238500"/>
          <p14:tracePt t="92429" x="3295650" y="3232150"/>
          <p14:tracePt t="92441" x="3282950" y="3225800"/>
          <p14:tracePt t="92458" x="3244850" y="3219450"/>
          <p14:tracePt t="92461" x="3219450" y="3213100"/>
          <p14:tracePt t="92475" x="3187700" y="3213100"/>
          <p14:tracePt t="92492" x="3035300" y="3213100"/>
          <p14:tracePt t="92508" x="2908300" y="3213100"/>
          <p14:tracePt t="92525" x="2813050" y="3213100"/>
          <p14:tracePt t="92542" x="2762250" y="3213100"/>
          <p14:tracePt t="92559" x="2730500" y="3219450"/>
          <p14:tracePt t="92575" x="2705100" y="3238500"/>
          <p14:tracePt t="92592" x="2692400" y="3244850"/>
          <p14:tracePt t="92608" x="2673350" y="3263900"/>
          <p14:tracePt t="92625" x="2667000" y="3270250"/>
          <p14:tracePt t="92642" x="2654300" y="3276600"/>
          <p14:tracePt t="92658" x="2647950" y="3282950"/>
          <p14:tracePt t="92675" x="2635250" y="3289300"/>
          <p14:tracePt t="92691" x="2622550" y="3302000"/>
          <p14:tracePt t="92708" x="2622550" y="3308350"/>
          <p14:tracePt t="92725" x="2622550" y="3314700"/>
          <p14:tracePt t="92742" x="2622550" y="3327400"/>
          <p14:tracePt t="92759" x="2622550" y="3333750"/>
          <p14:tracePt t="92775" x="2622550" y="3346450"/>
          <p14:tracePt t="92792" x="2622550" y="3352800"/>
          <p14:tracePt t="92808" x="2622550" y="3359150"/>
          <p14:tracePt t="92825" x="2622550" y="3390900"/>
          <p14:tracePt t="92842" x="2641600" y="3416300"/>
          <p14:tracePt t="92844" x="2660650" y="3429000"/>
          <p14:tracePt t="92858" x="2679700" y="3448050"/>
          <p14:tracePt t="92875" x="2730500" y="3479800"/>
          <p14:tracePt t="92892" x="2787650" y="3511550"/>
          <p14:tracePt t="92908" x="2806700" y="3524250"/>
          <p14:tracePt t="92925" x="2825750" y="3530600"/>
          <p14:tracePt t="92941" x="2844800" y="3530600"/>
          <p14:tracePt t="92958" x="2876550" y="3536950"/>
          <p14:tracePt t="92975" x="2933700" y="3536950"/>
          <p14:tracePt t="92991" x="3016250" y="3536950"/>
          <p14:tracePt t="93008" x="3117850" y="3536950"/>
          <p14:tracePt t="93025" x="3200400" y="3536950"/>
          <p14:tracePt t="93042" x="3282950" y="3530600"/>
          <p14:tracePt t="93058" x="3346450" y="3517900"/>
          <p14:tracePt t="93060" x="3365500" y="3511550"/>
          <p14:tracePt t="93075" x="3384550" y="3505200"/>
          <p14:tracePt t="93092" x="3409950" y="3492500"/>
          <p14:tracePt t="93108" x="3422650" y="3479800"/>
          <p14:tracePt t="93125" x="3422650" y="3467100"/>
          <p14:tracePt t="93142" x="3429000" y="3441700"/>
          <p14:tracePt t="93158" x="3429000" y="3416300"/>
          <p14:tracePt t="93175" x="3429000" y="3390900"/>
          <p14:tracePt t="93191" x="3429000" y="3371850"/>
          <p14:tracePt t="93208" x="3429000" y="3352800"/>
          <p14:tracePt t="93225" x="3429000" y="3327400"/>
          <p14:tracePt t="93241" x="3429000" y="3302000"/>
          <p14:tracePt t="93258" x="3422650" y="3282950"/>
          <p14:tracePt t="93260" x="3409950" y="3270250"/>
          <p14:tracePt t="93275" x="3397250" y="3263900"/>
          <p14:tracePt t="93292" x="3352800" y="3232150"/>
          <p14:tracePt t="93308" x="3308350" y="3219450"/>
          <p14:tracePt t="93325" x="3251200" y="3200400"/>
          <p14:tracePt t="93341" x="3194050" y="3194050"/>
          <p14:tracePt t="93358" x="3117850" y="3194050"/>
          <p14:tracePt t="93375" x="2997200" y="3194050"/>
          <p14:tracePt t="93391" x="2851150" y="3194050"/>
          <p14:tracePt t="93408" x="2736850" y="3194050"/>
          <p14:tracePt t="93425" x="2641600" y="3194050"/>
          <p14:tracePt t="93441" x="2590800" y="3194050"/>
          <p14:tracePt t="93458" x="2559050" y="3194050"/>
          <p14:tracePt t="93460" x="2540000" y="3200400"/>
          <p14:tracePt t="93475" x="2527300" y="3200400"/>
          <p14:tracePt t="93492" x="2489200" y="3219450"/>
          <p14:tracePt t="93508" x="2476500" y="3232150"/>
          <p14:tracePt t="93525" x="2457450" y="3244850"/>
          <p14:tracePt t="93541" x="2451100" y="3257550"/>
          <p14:tracePt t="93558" x="2444750" y="3270250"/>
          <p14:tracePt t="93574" x="2444750" y="3289300"/>
          <p14:tracePt t="93591" x="2444750" y="3308350"/>
          <p14:tracePt t="93608" x="2451100" y="3352800"/>
          <p14:tracePt t="93624" x="2470150" y="3384550"/>
          <p14:tracePt t="93641" x="2495550" y="3422650"/>
          <p14:tracePt t="93658" x="2533650" y="3460750"/>
          <p14:tracePt t="93661" x="2552700" y="3479800"/>
          <p14:tracePt t="93674" x="2578100" y="3498850"/>
          <p14:tracePt t="93691" x="2660650" y="3543300"/>
          <p14:tracePt t="93708" x="2711450" y="3562350"/>
          <p14:tracePt t="93724" x="2781300" y="3581400"/>
          <p14:tracePt t="93741" x="2876550" y="3594100"/>
          <p14:tracePt t="93758" x="2978150" y="3600450"/>
          <p14:tracePt t="93774" x="3105150" y="3600450"/>
          <p14:tracePt t="93791" x="3244850" y="3581400"/>
          <p14:tracePt t="93808" x="3352800" y="3549650"/>
          <p14:tracePt t="93825" x="3435350" y="3524250"/>
          <p14:tracePt t="93842" x="3498850" y="3492500"/>
          <p14:tracePt t="93844" x="3524250" y="3486150"/>
          <p14:tracePt t="93858" x="3543300" y="3479800"/>
          <p14:tracePt t="93875" x="3568700" y="3473450"/>
          <p14:tracePt t="93892" x="3581400" y="3460750"/>
          <p14:tracePt t="93909" x="3587750" y="3454400"/>
          <p14:tracePt t="93951" x="3587750" y="3448050"/>
          <p14:tracePt t="93965" x="3587750" y="3441700"/>
          <p14:tracePt t="93989" x="3587750" y="3435350"/>
          <p14:tracePt t="93997" x="3587750" y="3429000"/>
          <p14:tracePt t="94008" x="3587750" y="3422650"/>
          <p14:tracePt t="94025" x="3575050" y="3397250"/>
          <p14:tracePt t="94042" x="3575050" y="3390900"/>
          <p14:tracePt t="94058" x="3562350" y="3359150"/>
          <p14:tracePt t="94075" x="3549650" y="3346450"/>
          <p14:tracePt t="94077" x="3543300" y="3333750"/>
          <p14:tracePt t="94092" x="3511550" y="3308350"/>
          <p14:tracePt t="94108" x="3473450" y="3289300"/>
          <p14:tracePt t="94125" x="3422650" y="3263900"/>
          <p14:tracePt t="94141" x="3378200" y="3244850"/>
          <p14:tracePt t="94158" x="3340100" y="3238500"/>
          <p14:tracePt t="94175" x="3289300" y="3225800"/>
          <p14:tracePt t="94191" x="3232150" y="3213100"/>
          <p14:tracePt t="94208" x="3149600" y="3194050"/>
          <p14:tracePt t="94225" x="3060700" y="3181350"/>
          <p14:tracePt t="94241" x="2952750" y="3168650"/>
          <p14:tracePt t="94245" x="2908300" y="3168650"/>
          <p14:tracePt t="94258" x="2863850" y="3168650"/>
          <p14:tracePt t="94275" x="2768600" y="3168650"/>
          <p14:tracePt t="94292" x="2717800" y="3168650"/>
          <p14:tracePt t="94308" x="2667000" y="3181350"/>
          <p14:tracePt t="94325" x="2635250" y="3187700"/>
          <p14:tracePt t="94341" x="2597150" y="3200400"/>
          <p14:tracePt t="94358" x="2571750" y="3213100"/>
          <p14:tracePt t="94375" x="2546350" y="3225800"/>
          <p14:tracePt t="94391" x="2533650" y="3232150"/>
          <p14:tracePt t="94412" x="2533650" y="3238500"/>
          <p14:tracePt t="94424" x="2533650" y="3251200"/>
          <p14:tracePt t="94441" x="2533650" y="3257550"/>
          <p14:tracePt t="94457" x="2533650" y="3270250"/>
          <p14:tracePt t="94474" x="2533650" y="3308350"/>
          <p14:tracePt t="94477" x="2546350" y="3327400"/>
          <p14:tracePt t="94491" x="2552700" y="3340100"/>
          <p14:tracePt t="94508" x="2590800" y="3397250"/>
          <p14:tracePt t="94525" x="2622550" y="3429000"/>
          <p14:tracePt t="94542" x="2647950" y="3454400"/>
          <p14:tracePt t="94558" x="2686050" y="3486150"/>
          <p14:tracePt t="94574" x="2736850" y="3511550"/>
          <p14:tracePt t="94591" x="2806700" y="3524250"/>
          <p14:tracePt t="94608" x="2876550" y="3530600"/>
          <p14:tracePt t="94624" x="2959100" y="3530600"/>
          <p14:tracePt t="94641" x="3067050" y="3530600"/>
          <p14:tracePt t="94658" x="3155950" y="3517900"/>
          <p14:tracePt t="94661" x="3213100" y="3505200"/>
          <p14:tracePt t="94674" x="3257550" y="3498850"/>
          <p14:tracePt t="94692" x="3352800" y="3473450"/>
          <p14:tracePt t="94708" x="3384550" y="3454400"/>
          <p14:tracePt t="94724" x="3416300" y="3435350"/>
          <p14:tracePt t="94741" x="3435350" y="3422650"/>
          <p14:tracePt t="94758" x="3460750" y="3403600"/>
          <p14:tracePt t="94774" x="3467100" y="3397250"/>
          <p14:tracePt t="94791" x="3467100" y="3390900"/>
          <p14:tracePt t="94822" x="3467100" y="3384550"/>
          <p14:tracePt t="94838" x="3467100" y="3378200"/>
          <p14:tracePt t="94845" x="3467100" y="3371850"/>
          <p14:tracePt t="94858" x="3467100" y="3365500"/>
          <p14:tracePt t="94874" x="3460750" y="3352800"/>
          <p14:tracePt t="94891" x="3454400" y="3346450"/>
          <p14:tracePt t="94925" x="3448050" y="3333750"/>
          <p14:tracePt t="94957" x="3441700" y="3333750"/>
          <p14:tracePt t="94965" x="3435350" y="3327400"/>
          <p14:tracePt t="94982" x="3435350" y="3321050"/>
          <p14:tracePt t="94998" x="3429000" y="3314700"/>
          <p14:tracePt t="95007" x="3422650" y="3314700"/>
          <p14:tracePt t="95024" x="3416300" y="3302000"/>
          <p14:tracePt t="95041" x="3397250" y="3295650"/>
          <p14:tracePt t="95058" x="3371850" y="3276600"/>
          <p14:tracePt t="95060" x="3352800" y="3270250"/>
          <p14:tracePt t="95074" x="3340100" y="3257550"/>
          <p14:tracePt t="95091" x="3302000" y="3238500"/>
          <p14:tracePt t="95094" x="3276600" y="3232150"/>
          <p14:tracePt t="95108" x="3213100" y="3206750"/>
          <p14:tracePt t="95124" x="3149600" y="3194050"/>
          <p14:tracePt t="95141" x="3079750" y="3181350"/>
          <p14:tracePt t="95158" x="2990850" y="3162300"/>
          <p14:tracePt t="95174" x="2908300" y="3149600"/>
          <p14:tracePt t="95191" x="2838450" y="3136900"/>
          <p14:tracePt t="95207" x="2787650" y="3130550"/>
          <p14:tracePt t="95224" x="2736850" y="3130550"/>
          <p14:tracePt t="95241" x="2686050" y="3130550"/>
          <p14:tracePt t="95258" x="2628900" y="3130550"/>
          <p14:tracePt t="95260" x="2603500" y="3136900"/>
          <p14:tracePt t="95274" x="2590800" y="3143250"/>
          <p14:tracePt t="95291" x="2552700" y="3162300"/>
          <p14:tracePt t="95294" x="2540000" y="3162300"/>
          <p14:tracePt t="95308" x="2527300" y="3175000"/>
          <p14:tracePt t="95325" x="2520950" y="3181350"/>
          <p14:tracePt t="95341" x="2508250" y="3194050"/>
          <p14:tracePt t="95358" x="2501900" y="3206750"/>
          <p14:tracePt t="95374" x="2495550" y="3225800"/>
          <p14:tracePt t="95391" x="2489200" y="3238500"/>
          <p14:tracePt t="95407" x="2489200" y="3257550"/>
          <p14:tracePt t="95424" x="2489200" y="3276600"/>
          <p14:tracePt t="95441" x="2489200" y="3295650"/>
          <p14:tracePt t="95458" x="2489200" y="3308350"/>
          <p14:tracePt t="95461" x="2489200" y="3314700"/>
          <p14:tracePt t="95474" x="2489200" y="3327400"/>
          <p14:tracePt t="95490" x="2495550" y="3333750"/>
          <p14:tracePt t="95507" x="2514600" y="3359150"/>
          <p14:tracePt t="95524" x="2527300" y="3371850"/>
          <p14:tracePt t="95541" x="2546350" y="3384550"/>
          <p14:tracePt t="95557" x="2571750" y="3397250"/>
          <p14:tracePt t="95574" x="2597150" y="3409950"/>
          <p14:tracePt t="95591" x="2635250" y="3416300"/>
          <p14:tracePt t="95607" x="2673350" y="3429000"/>
          <p14:tracePt t="95624" x="2724150" y="3441700"/>
          <p14:tracePt t="95641" x="2794000" y="3454400"/>
          <p14:tracePt t="95657" x="2851150" y="3467100"/>
          <p14:tracePt t="95662" x="2882900" y="3473450"/>
          <p14:tracePt t="95674" x="2908300" y="3479800"/>
          <p14:tracePt t="95691" x="2978150" y="3492500"/>
          <p14:tracePt t="95708" x="3086100" y="3498850"/>
          <p14:tracePt t="95725" x="3168650" y="3498850"/>
          <p14:tracePt t="95741" x="3238500" y="3498850"/>
          <p14:tracePt t="95757" x="3282950" y="3498850"/>
          <p14:tracePt t="95774" x="3308350" y="3498850"/>
          <p14:tracePt t="95791" x="3327400" y="3498850"/>
          <p14:tracePt t="95807" x="3352800" y="3492500"/>
          <p14:tracePt t="95824" x="3371850" y="3479800"/>
          <p14:tracePt t="95841" x="3403600" y="3473450"/>
          <p14:tracePt t="95857" x="3422650" y="3454400"/>
          <p14:tracePt t="95860" x="3435350" y="3448050"/>
          <p14:tracePt t="95874" x="3448050" y="3435350"/>
          <p14:tracePt t="95891" x="3460750" y="3409950"/>
          <p14:tracePt t="95908" x="3460750" y="3378200"/>
          <p14:tracePt t="95925" x="3460750" y="3359150"/>
          <p14:tracePt t="95941" x="3460750" y="3340100"/>
          <p14:tracePt t="95957" x="3460750" y="3314700"/>
          <p14:tracePt t="95974" x="3460750" y="3289300"/>
          <p14:tracePt t="95991" x="3441700" y="3270250"/>
          <p14:tracePt t="96007" x="3422650" y="3244850"/>
          <p14:tracePt t="96024" x="3397250" y="3219450"/>
          <p14:tracePt t="96028" x="3378200" y="3213100"/>
          <p14:tracePt t="96041" x="3359150" y="3206750"/>
          <p14:tracePt t="96058" x="3327400" y="3194050"/>
          <p14:tracePt t="96060" x="3308350" y="3187700"/>
          <p14:tracePt t="96074" x="3282950" y="3181350"/>
          <p14:tracePt t="96091" x="3257550" y="3181350"/>
          <p14:tracePt t="96094" x="3238500" y="3181350"/>
          <p14:tracePt t="96108" x="3200400" y="3181350"/>
          <p14:tracePt t="96125" x="3149600" y="3181350"/>
          <p14:tracePt t="96141" x="3098800" y="3181350"/>
          <p14:tracePt t="96157" x="3028950" y="3181350"/>
          <p14:tracePt t="96174" x="2940050" y="3187700"/>
          <p14:tracePt t="96191" x="2863850" y="3206750"/>
          <p14:tracePt t="96207" x="2774950" y="3219450"/>
          <p14:tracePt t="96224" x="2686050" y="3238500"/>
          <p14:tracePt t="96240" x="2622550" y="3251200"/>
          <p14:tracePt t="96244" x="2597150" y="3257550"/>
          <p14:tracePt t="96257" x="2584450" y="3263900"/>
          <p14:tracePt t="96274" x="2565400" y="3270250"/>
          <p14:tracePt t="96291" x="2559050" y="3270250"/>
          <p14:tracePt t="96308" x="2540000" y="3289300"/>
          <p14:tracePt t="96333" x="2540000" y="3302000"/>
          <p14:tracePt t="96342" x="2533650" y="3314700"/>
          <p14:tracePt t="96358" x="2533650" y="3327400"/>
          <p14:tracePt t="96374" x="2533650" y="3352800"/>
          <p14:tracePt t="96390" x="2533650" y="3378200"/>
          <p14:tracePt t="96407" x="2533650" y="3409950"/>
          <p14:tracePt t="96424" x="2540000" y="3435350"/>
          <p14:tracePt t="96441" x="2540000" y="3441700"/>
          <p14:tracePt t="96457" x="2552700" y="3460750"/>
          <p14:tracePt t="96462" x="2559050" y="3473450"/>
          <p14:tracePt t="96474" x="2571750" y="3473450"/>
          <p14:tracePt t="96491" x="2603500" y="3486150"/>
          <p14:tracePt t="96508" x="2679700" y="3505200"/>
          <p14:tracePt t="96525" x="2774950" y="3530600"/>
          <p14:tracePt t="96541" x="2889250" y="3556000"/>
          <p14:tracePt t="96557" x="2997200" y="3562350"/>
          <p14:tracePt t="96574" x="3105150" y="3562350"/>
          <p14:tracePt t="96590" x="3200400" y="3562350"/>
          <p14:tracePt t="96607" x="3251200" y="3562350"/>
          <p14:tracePt t="96624" x="3276600" y="3562350"/>
          <p14:tracePt t="96640" x="3289300" y="3562350"/>
          <p14:tracePt t="96657" x="3302000" y="3562350"/>
          <p14:tracePt t="96674" x="3314700" y="3556000"/>
          <p14:tracePt t="96690" x="3327400" y="3549650"/>
          <p14:tracePt t="96694" x="3340100" y="3536950"/>
          <p14:tracePt t="96708" x="3365500" y="3511550"/>
          <p14:tracePt t="96724" x="3371850" y="3492500"/>
          <p14:tracePt t="96740" x="3384550" y="3460750"/>
          <p14:tracePt t="96757" x="3397250" y="3429000"/>
          <p14:tracePt t="96774" x="3397250" y="3409950"/>
          <p14:tracePt t="96790" x="3397250" y="3378200"/>
          <p14:tracePt t="96807" x="3397250" y="3352800"/>
          <p14:tracePt t="96823" x="3397250" y="3340100"/>
          <p14:tracePt t="96840" x="3397250" y="3327400"/>
          <p14:tracePt t="96857" x="3397250" y="3321050"/>
          <p14:tracePt t="96890" x="3397250" y="3314700"/>
          <p14:tracePt t="96984" x="3390900" y="3308350"/>
          <p14:tracePt t="96999" x="3384550" y="3302000"/>
          <p14:tracePt t="97015" x="3378200" y="3295650"/>
          <p14:tracePt t="97038" x="3371850" y="3289300"/>
          <p14:tracePt t="97048" x="3365500" y="3282950"/>
          <p14:tracePt t="97063" x="3352800" y="3276600"/>
          <p14:tracePt t="97074" x="3340100" y="3263900"/>
          <p14:tracePt t="97090" x="3308350" y="3244850"/>
          <p14:tracePt t="97107" x="3270250" y="3232150"/>
          <p14:tracePt t="97109" x="3251200" y="3232150"/>
          <p14:tracePt t="97124" x="3194050" y="3213100"/>
          <p14:tracePt t="97140" x="3117850" y="3213100"/>
          <p14:tracePt t="97157" x="3041650" y="3213100"/>
          <p14:tracePt t="97173" x="2959100" y="3213100"/>
          <p14:tracePt t="97190" x="2857500" y="3219450"/>
          <p14:tracePt t="97207" x="2787650" y="3232150"/>
          <p14:tracePt t="97223" x="2730500" y="3244850"/>
          <p14:tracePt t="97240" x="2686050" y="3263900"/>
          <p14:tracePt t="97257" x="2667000" y="3276600"/>
          <p14:tracePt t="97274" x="2660650" y="3276600"/>
          <p14:tracePt t="97276" x="2654300" y="3282950"/>
          <p14:tracePt t="97310" x="2647950" y="3289300"/>
          <p14:tracePt t="97326" x="2647950" y="3295650"/>
          <p14:tracePt t="97342" x="2641600" y="3302000"/>
          <p14:tracePt t="97358" x="2641600" y="3308350"/>
          <p14:tracePt t="97374" x="2641600" y="3314700"/>
          <p14:tracePt t="97390" x="2641600" y="3327400"/>
          <p14:tracePt t="97407" x="2654300" y="3346450"/>
          <p14:tracePt t="97424" x="2667000" y="3365500"/>
          <p14:tracePt t="97440" x="2692400" y="3384550"/>
          <p14:tracePt t="97457" x="2698750" y="3390900"/>
          <p14:tracePt t="97461" x="2705100" y="3397250"/>
          <p14:tracePt t="97490" x="2717800" y="3403600"/>
          <p14:tracePt t="97507" x="2730500" y="3409950"/>
          <p14:tracePt t="97524" x="2749550" y="3422650"/>
          <p14:tracePt t="97540" x="2768600" y="3429000"/>
          <p14:tracePt t="97556" x="2794000" y="3441700"/>
          <p14:tracePt t="97573" x="2819400" y="3448050"/>
          <p14:tracePt t="97590" x="2851150" y="3460750"/>
          <p14:tracePt t="97607" x="2914650" y="3467100"/>
          <p14:tracePt t="97624" x="3009900" y="3479800"/>
          <p14:tracePt t="97640" x="3098800" y="3498850"/>
          <p14:tracePt t="97657" x="3187700" y="3511550"/>
          <p14:tracePt t="97660" x="3219450" y="3517900"/>
          <p14:tracePt t="97673" x="3244850" y="3517900"/>
          <p14:tracePt t="97690" x="3282950" y="3517900"/>
          <p14:tracePt t="97707" x="3308350" y="3517900"/>
          <p14:tracePt t="97709" x="3314700" y="3517900"/>
          <p14:tracePt t="97723" x="3327400" y="3517900"/>
          <p14:tracePt t="97740" x="3346450" y="3511550"/>
          <p14:tracePt t="97757" x="3365500" y="3498850"/>
          <p14:tracePt t="97774" x="3397250" y="3479800"/>
          <p14:tracePt t="97790" x="3422650" y="3460750"/>
          <p14:tracePt t="97807" x="3448050" y="3435350"/>
          <p14:tracePt t="97824" x="3454400" y="3416300"/>
          <p14:tracePt t="97840" x="3467100" y="3390900"/>
          <p14:tracePt t="97857" x="3467100" y="3384550"/>
          <p14:tracePt t="97873" x="3467100" y="3365500"/>
          <p14:tracePt t="97890" x="3467100" y="3352800"/>
          <p14:tracePt t="97907" x="3467100" y="3340100"/>
          <p14:tracePt t="97924" x="3435350" y="3302000"/>
          <p14:tracePt t="97940" x="3384550" y="3276600"/>
          <p14:tracePt t="97957" x="3282950" y="3238500"/>
          <p14:tracePt t="97973" x="3149600" y="3206750"/>
          <p14:tracePt t="97990" x="3041650" y="3194050"/>
          <p14:tracePt t="98007" x="2984500" y="3194050"/>
          <p14:tracePt t="98024" x="2959100" y="3194050"/>
          <p14:tracePt t="98040" x="2933700" y="3194050"/>
          <p14:tracePt t="98057" x="2908300" y="3194050"/>
          <p14:tracePt t="98060" x="2889250" y="3194050"/>
          <p14:tracePt t="98073" x="2876550" y="3200400"/>
          <p14:tracePt t="98076" x="2857500" y="3206750"/>
          <p14:tracePt t="98090" x="2838450" y="3213100"/>
          <p14:tracePt t="98107" x="2813050" y="3225800"/>
          <p14:tracePt t="98110" x="2800350" y="3232150"/>
          <p14:tracePt t="98124" x="2774950" y="3238500"/>
          <p14:tracePt t="98140" x="2768600" y="3263900"/>
          <p14:tracePt t="98157" x="2755900" y="3276600"/>
          <p14:tracePt t="98173" x="2749550" y="3295650"/>
          <p14:tracePt t="98190" x="2749550" y="3314700"/>
          <p14:tracePt t="98207" x="2749550" y="3333750"/>
          <p14:tracePt t="98223" x="2749550" y="3340100"/>
          <p14:tracePt t="98268" x="0" y="0"/>
        </p14:tracePtLst>
        <p14:tracePtLst>
          <p14:tracePt t="100878" x="1651000" y="3810000"/>
          <p14:tracePt t="100910" x="1657350" y="3810000"/>
          <p14:tracePt t="100919" x="1663700" y="3810000"/>
          <p14:tracePt t="100926" x="1670050" y="3810000"/>
          <p14:tracePt t="100940" x="1708150" y="3810000"/>
          <p14:tracePt t="100956" x="1778000" y="3810000"/>
          <p14:tracePt t="100973" x="1898650" y="3810000"/>
          <p14:tracePt t="100989" x="2038350" y="3816350"/>
          <p14:tracePt t="101006" x="2152650" y="3816350"/>
          <p14:tracePt t="101022" x="2279650" y="3816350"/>
          <p14:tracePt t="101039" x="2400300" y="3816350"/>
          <p14:tracePt t="101055" x="2527300" y="3816350"/>
          <p14:tracePt t="101072" x="2686050" y="3816350"/>
          <p14:tracePt t="101089" x="2851150" y="3816350"/>
          <p14:tracePt t="101106" x="3003550" y="3816350"/>
          <p14:tracePt t="101123" x="3098800" y="3816350"/>
          <p14:tracePt t="101125" x="3124200" y="3816350"/>
          <p14:tracePt t="101139" x="3130550" y="3816350"/>
          <p14:tracePt t="101155" x="3143250" y="3816350"/>
          <p14:tracePt t="101189" x="3155950" y="3816350"/>
          <p14:tracePt t="101206" x="3181350" y="3816350"/>
          <p14:tracePt t="101222" x="3219450" y="3816350"/>
          <p14:tracePt t="101239" x="3282950" y="3816350"/>
          <p14:tracePt t="101256" x="3352800" y="3816350"/>
          <p14:tracePt t="101272" x="3390900" y="3816350"/>
          <p14:tracePt t="101289" x="3409950" y="3816350"/>
          <p14:tracePt t="101293" x="3422650" y="3816350"/>
          <p14:tracePt t="101306" x="3448050" y="3822700"/>
          <p14:tracePt t="101323" x="3486150" y="3835400"/>
          <p14:tracePt t="101326" x="3524250" y="3841750"/>
          <p14:tracePt t="101339" x="3556000" y="3848100"/>
          <p14:tracePt t="101356" x="3657600" y="3848100"/>
          <p14:tracePt t="101372" x="3733800" y="3848100"/>
          <p14:tracePt t="101389" x="3797300" y="3848100"/>
          <p14:tracePt t="101405" x="3829050" y="3848100"/>
          <p14:tracePt t="101422" x="3848100" y="3848100"/>
          <p14:tracePt t="101940" x="0" y="0"/>
        </p14:tracePtLst>
        <p14:tracePtLst>
          <p14:tracePt t="102582" x="2749550" y="3841750"/>
          <p14:tracePt t="102589" x="2787650" y="3841750"/>
          <p14:tracePt t="102597" x="2844800" y="3841750"/>
          <p14:tracePt t="102606" x="2908300" y="3841750"/>
          <p14:tracePt t="102622" x="3041650" y="3841750"/>
          <p14:tracePt t="102638" x="3175000" y="3841750"/>
          <p14:tracePt t="102655" x="3270250" y="3841750"/>
          <p14:tracePt t="102672" x="3333750" y="3841750"/>
          <p14:tracePt t="102688" x="3397250" y="3841750"/>
          <p14:tracePt t="102705" x="3467100" y="3841750"/>
          <p14:tracePt t="102722" x="3562350" y="3841750"/>
          <p14:tracePt t="102738" x="3676650" y="3841750"/>
          <p14:tracePt t="102741" x="3765550" y="3841750"/>
          <p14:tracePt t="102755" x="3848100" y="3841750"/>
          <p14:tracePt t="102772" x="4114800" y="3854450"/>
          <p14:tracePt t="102788" x="4197350" y="3854450"/>
          <p14:tracePt t="102805" x="4216400" y="3854450"/>
          <p14:tracePt t="102822" x="4222750" y="3854450"/>
          <p14:tracePt t="103373" x="0" y="0"/>
        </p14:tracePtLst>
        <p14:tracePtLst>
          <p14:tracePt t="103999" x="3098800" y="3803650"/>
          <p14:tracePt t="104087" x="3111500" y="3803650"/>
          <p14:tracePt t="104096" x="3143250" y="3803650"/>
          <p14:tracePt t="104105" x="3206750" y="3803650"/>
          <p14:tracePt t="104122" x="3378200" y="3803650"/>
          <p14:tracePt t="104138" x="3594100" y="3803650"/>
          <p14:tracePt t="104141" x="3714750" y="3803650"/>
          <p14:tracePt t="104154" x="3829050" y="3803650"/>
          <p14:tracePt t="104172" x="4089400" y="3803650"/>
          <p14:tracePt t="104189" x="4152900" y="3803650"/>
          <p14:tracePt t="104205" x="4159250" y="3803650"/>
          <p14:tracePt t="104581" x="0" y="0"/>
        </p14:tracePtLst>
        <p14:tracePtLst>
          <p14:tracePt t="107232" x="2590800" y="3282950"/>
          <p14:tracePt t="107238" x="2590800" y="3289300"/>
          <p14:tracePt t="107254" x="2590800" y="3308350"/>
          <p14:tracePt t="107270" x="2590800" y="3327400"/>
          <p14:tracePt t="107287" x="2590800" y="3352800"/>
          <p14:tracePt t="107304" x="2590800" y="3371850"/>
          <p14:tracePt t="107321" x="2590800" y="3390900"/>
          <p14:tracePt t="107326" x="2590800" y="3403600"/>
          <p14:tracePt t="107337" x="2603500" y="3409950"/>
          <p14:tracePt t="107354" x="2616200" y="3416300"/>
          <p14:tracePt t="107371" x="2647950" y="3429000"/>
          <p14:tracePt t="107374" x="2667000" y="3435350"/>
          <p14:tracePt t="107388" x="2692400" y="3435350"/>
          <p14:tracePt t="107404" x="2724150" y="3435350"/>
          <p14:tracePt t="107420" x="2781300" y="3435350"/>
          <p14:tracePt t="107436" x="2832100" y="3422650"/>
          <p14:tracePt t="107453" x="2863850" y="3403600"/>
          <p14:tracePt t="107470" x="2882900" y="3390900"/>
          <p14:tracePt t="107486" x="2889250" y="3378200"/>
          <p14:tracePt t="107503" x="2889250" y="3371850"/>
          <p14:tracePt t="107520" x="2889250" y="3365500"/>
          <p14:tracePt t="107536" x="2889250" y="3359150"/>
          <p14:tracePt t="107564" x="2889250" y="3352800"/>
          <p14:tracePt t="107692" x="0" y="0"/>
        </p14:tracePtLst>
        <p14:tracePtLst>
          <p14:tracePt t="109895" x="5080000" y="3784600"/>
          <p14:tracePt t="109983" x="5099050" y="3784600"/>
          <p14:tracePt t="109989" x="5124450" y="3784600"/>
          <p14:tracePt t="110003" x="5162550" y="3784600"/>
          <p14:tracePt t="110020" x="5340350" y="3784600"/>
          <p14:tracePt t="110036" x="5480050" y="3784600"/>
          <p14:tracePt t="110053" x="5588000" y="3784600"/>
          <p14:tracePt t="110069" x="5664200" y="3784600"/>
          <p14:tracePt t="110086" x="5702300" y="3784600"/>
          <p14:tracePt t="110103" x="5753100" y="3784600"/>
          <p14:tracePt t="110120" x="5797550" y="3784600"/>
          <p14:tracePt t="110136" x="5861050" y="3784600"/>
          <p14:tracePt t="110153" x="5943600" y="3790950"/>
          <p14:tracePt t="110157" x="5975350" y="3797300"/>
          <p14:tracePt t="110170" x="5994400" y="3797300"/>
          <p14:tracePt t="110186" x="6032500" y="3803650"/>
          <p14:tracePt t="110189" x="6051550" y="3810000"/>
          <p14:tracePt t="110206" x="6057900" y="3810000"/>
          <p14:tracePt t="111126" x="6064250" y="3810000"/>
          <p14:tracePt t="111142" x="6070600" y="3810000"/>
          <p14:tracePt t="111150" x="6076950" y="3810000"/>
          <p14:tracePt t="111166" x="6089650" y="3810000"/>
          <p14:tracePt t="111173" x="6096000" y="3810000"/>
          <p14:tracePt t="111186" x="6108700" y="3810000"/>
          <p14:tracePt t="111203" x="6127750" y="3810000"/>
          <p14:tracePt t="111219" x="6146800" y="3810000"/>
          <p14:tracePt t="111222" x="6153150" y="3810000"/>
          <p14:tracePt t="111236" x="6165850" y="3810000"/>
          <p14:tracePt t="111604" x="0" y="0"/>
        </p14:tracePtLst>
        <p14:tracePtLst>
          <p14:tracePt t="112199" x="6407150" y="3835400"/>
          <p14:tracePt t="112287" x="6419850" y="3835400"/>
          <p14:tracePt t="112296" x="6445250" y="3835400"/>
          <p14:tracePt t="112303" x="6477000" y="3835400"/>
          <p14:tracePt t="112319" x="6565900" y="3835400"/>
          <p14:tracePt t="112336" x="6661150" y="3835400"/>
          <p14:tracePt t="112352" x="6769100" y="3835400"/>
          <p14:tracePt t="112358" x="6819900" y="3835400"/>
          <p14:tracePt t="112369" x="6877050" y="3835400"/>
          <p14:tracePt t="112385" x="6959600" y="3835400"/>
          <p14:tracePt t="112402" x="7054850" y="3835400"/>
          <p14:tracePt t="112404" x="7099300" y="3835400"/>
          <p14:tracePt t="112419" x="7143750" y="3835400"/>
          <p14:tracePt t="112436" x="7251700" y="3848100"/>
          <p14:tracePt t="112452" x="7385050" y="3867150"/>
          <p14:tracePt t="112468" x="7467600" y="3886200"/>
          <p14:tracePt t="112485" x="7505700" y="3898900"/>
          <p14:tracePt t="112502" x="7524750" y="3898900"/>
          <p14:tracePt t="112518" x="7531100" y="3898900"/>
          <p14:tracePt t="112542" x="7543800" y="3898900"/>
          <p14:tracePt t="112565" x="7550150" y="3898900"/>
          <p14:tracePt t="112573" x="7562850" y="3905250"/>
          <p14:tracePt t="112585" x="7569200" y="3905250"/>
          <p14:tracePt t="112602" x="7594600" y="3911600"/>
          <p14:tracePt t="112618" x="7620000" y="3917950"/>
          <p14:tracePt t="112621" x="7626350" y="3917950"/>
          <p14:tracePt t="112635" x="7632700" y="3917950"/>
          <p14:tracePt t="112980" x="0" y="0"/>
        </p14:tracePtLst>
        <p14:tracePtLst>
          <p14:tracePt t="113774" x="8197850" y="3854450"/>
          <p14:tracePt t="113885" x="8204200" y="3848100"/>
          <p14:tracePt t="113893" x="8216900" y="3848100"/>
          <p14:tracePt t="113901" x="8261350" y="3848100"/>
          <p14:tracePt t="113918" x="8356600" y="3867150"/>
          <p14:tracePt t="113934" x="8489950" y="3892550"/>
          <p14:tracePt t="113951" x="8629650" y="3905250"/>
          <p14:tracePt t="113967" x="8769350" y="3911600"/>
          <p14:tracePt t="113984" x="8902700" y="3911600"/>
          <p14:tracePt t="114001" x="9023350" y="3911600"/>
          <p14:tracePt t="114017" x="9131300" y="3911600"/>
          <p14:tracePt t="114034" x="9213850" y="3911600"/>
          <p14:tracePt t="114051" x="9302750" y="3911600"/>
          <p14:tracePt t="114051" x="9334500" y="3911600"/>
          <p14:tracePt t="114067" x="9398000" y="3911600"/>
          <p14:tracePt t="114084" x="9455150" y="3911600"/>
          <p14:tracePt t="114101" x="9480550" y="3911600"/>
          <p14:tracePt t="114117" x="9505950" y="3911600"/>
          <p14:tracePt t="114134" x="9531350" y="3911600"/>
          <p14:tracePt t="114151" x="9556750" y="3911600"/>
          <p14:tracePt t="114167" x="9594850" y="3911600"/>
          <p14:tracePt t="114184" x="9632950" y="3911600"/>
          <p14:tracePt t="114201" x="9677400" y="3911600"/>
          <p14:tracePt t="114217" x="9728200" y="3911600"/>
          <p14:tracePt t="114234" x="9759950" y="3911600"/>
          <p14:tracePt t="114251" x="9798050" y="3911600"/>
          <p14:tracePt t="114252" x="9810750" y="3911600"/>
          <p14:tracePt t="114267" x="9861550" y="3911600"/>
          <p14:tracePt t="114284" x="9912350" y="3911600"/>
          <p14:tracePt t="114300" x="9963150" y="3917950"/>
          <p14:tracePt t="114317" x="10001250" y="3924300"/>
          <p14:tracePt t="114334" x="10020300" y="3930650"/>
          <p14:tracePt t="114351" x="10026650" y="3930650"/>
          <p14:tracePt t="115364" x="0" y="0"/>
        </p14:tracePtLst>
        <p14:tracePtLst>
          <p14:tracePt t="118086" x="1536700" y="4102100"/>
          <p14:tracePt t="118142" x="1543050" y="4102100"/>
          <p14:tracePt t="118150" x="1555750" y="4102100"/>
          <p14:tracePt t="118157" x="1574800" y="4102100"/>
          <p14:tracePt t="118166" x="1593850" y="4102100"/>
          <p14:tracePt t="118183" x="1670050" y="4108450"/>
          <p14:tracePt t="118200" x="1765300" y="4127500"/>
          <p14:tracePt t="118216" x="1854200" y="4127500"/>
          <p14:tracePt t="118220" x="1885950" y="4127500"/>
          <p14:tracePt t="118233" x="1917700" y="4127500"/>
          <p14:tracePt t="118250" x="1955800" y="4127500"/>
          <p14:tracePt t="118253" x="1962150" y="4127500"/>
          <p14:tracePt t="118267" x="1974850" y="4127500"/>
          <p14:tracePt t="118284" x="2019300" y="4127500"/>
          <p14:tracePt t="118300" x="2051050" y="4127500"/>
          <p14:tracePt t="118316" x="2089150" y="4127500"/>
          <p14:tracePt t="118333" x="2101850" y="4127500"/>
          <p14:tracePt t="118349" x="2108200" y="4127500"/>
          <p14:tracePt t="118390" x="2114550" y="4127500"/>
          <p14:tracePt t="118414" x="2120900" y="4127500"/>
          <p14:tracePt t="118438" x="2127250" y="4127500"/>
          <p14:tracePt t="118446" x="2133600" y="4127500"/>
          <p14:tracePt t="118454" x="2139950" y="4127500"/>
          <p14:tracePt t="118470" x="2146300" y="4127500"/>
          <p14:tracePt t="118483" x="2152650" y="4127500"/>
          <p14:tracePt t="118500" x="2171700" y="4127500"/>
          <p14:tracePt t="118517" x="2178050" y="4127500"/>
          <p14:tracePt t="118533" x="2190750" y="4127500"/>
          <p14:tracePt t="118550" x="2203450" y="4127500"/>
          <p14:tracePt t="118567" x="2228850" y="4127500"/>
          <p14:tracePt t="118583" x="2247900" y="4127500"/>
          <p14:tracePt t="118600" x="2266950" y="4121150"/>
          <p14:tracePt t="118617" x="2279650" y="4121150"/>
          <p14:tracePt t="118633" x="2305050" y="4114800"/>
          <p14:tracePt t="118638" x="2311400" y="4108450"/>
          <p14:tracePt t="118650" x="2317750" y="4108450"/>
          <p14:tracePt t="118668" x="2343150" y="4095750"/>
          <p14:tracePt t="118683" x="2362200" y="4089400"/>
          <p14:tracePt t="118686" x="2368550" y="4089400"/>
          <p14:tracePt t="118700" x="2374900" y="4083050"/>
          <p14:tracePt t="118717" x="2393950" y="4076700"/>
          <p14:tracePt t="118733" x="2406650" y="4070350"/>
          <p14:tracePt t="118750" x="2419350" y="4064000"/>
          <p14:tracePt t="118766" x="2432050" y="4057650"/>
          <p14:tracePt t="118783" x="2438400" y="4057650"/>
          <p14:tracePt t="118816" x="2451100" y="4057650"/>
          <p14:tracePt t="118894" x="2457450" y="4051300"/>
          <p14:tracePt t="118926" x="2463800" y="4044950"/>
          <p14:tracePt t="118958" x="2470150" y="4025900"/>
          <p14:tracePt t="118967" x="2470150" y="4019550"/>
          <p14:tracePt t="118983" x="2476500" y="4000500"/>
          <p14:tracePt t="119000" x="2476500" y="3987800"/>
          <p14:tracePt t="119016" x="2476500" y="3981450"/>
          <p14:tracePt t="119033" x="2476500" y="3968750"/>
          <p14:tracePt t="119054" x="2476500" y="3962400"/>
          <p14:tracePt t="119066" x="2476500" y="3956050"/>
          <p14:tracePt t="119083" x="2476500" y="3943350"/>
          <p14:tracePt t="119100" x="2463800" y="3930650"/>
          <p14:tracePt t="119117" x="2457450" y="3930650"/>
          <p14:tracePt t="119133" x="2457450" y="3924300"/>
          <p14:tracePt t="119158" x="2451100" y="3917950"/>
          <p14:tracePt t="119174" x="2444750" y="3917950"/>
          <p14:tracePt t="119183" x="2438400" y="3917950"/>
          <p14:tracePt t="119200" x="2419350" y="3911600"/>
          <p14:tracePt t="119216" x="2406650" y="3911600"/>
          <p14:tracePt t="119233" x="2400300" y="3911600"/>
          <p14:tracePt t="119270" x="2393950" y="3911600"/>
          <p14:tracePt t="119286" x="2387600" y="3911600"/>
          <p14:tracePt t="119302" x="2374900" y="3905250"/>
          <p14:tracePt t="119310" x="2368550" y="3905250"/>
          <p14:tracePt t="119318" x="2349500" y="3898900"/>
          <p14:tracePt t="119333" x="2292350" y="3892550"/>
          <p14:tracePt t="119349" x="2184400" y="3879850"/>
          <p14:tracePt t="119366" x="2044700" y="3879850"/>
          <p14:tracePt t="119383" x="1905000" y="3879850"/>
          <p14:tracePt t="119400" x="1828800" y="3879850"/>
          <p14:tracePt t="119417" x="1803400" y="3879850"/>
          <p14:tracePt t="119433" x="1797050" y="3879850"/>
          <p14:tracePt t="119454" x="1790700" y="3886200"/>
          <p14:tracePt t="119470" x="1784350" y="3905250"/>
          <p14:tracePt t="119486" x="1784350" y="3917950"/>
          <p14:tracePt t="119500" x="1784350" y="3943350"/>
          <p14:tracePt t="119517" x="1784350" y="3975100"/>
          <p14:tracePt t="119533" x="1797050" y="4013200"/>
          <p14:tracePt t="119550" x="1822450" y="4051300"/>
          <p14:tracePt t="119566" x="1892300" y="4089400"/>
          <p14:tracePt t="119583" x="1993900" y="4133850"/>
          <p14:tracePt t="119600" x="2120900" y="4159250"/>
          <p14:tracePt t="119616" x="2222500" y="4171950"/>
          <p14:tracePt t="119633" x="2279650" y="4171950"/>
          <p14:tracePt t="119649" x="2311400" y="4171950"/>
          <p14:tracePt t="119666" x="2330450" y="4171950"/>
          <p14:tracePt t="119668" x="2336800" y="4171950"/>
          <p14:tracePt t="119683" x="2343150" y="4165600"/>
          <p14:tracePt t="119699" x="2349500" y="4165600"/>
          <p14:tracePt t="119797" x="0" y="0"/>
        </p14:tracePtLst>
        <p14:tracePtLst>
          <p14:tracePt t="120671" x="3181350" y="4089400"/>
          <p14:tracePt t="120774" x="3194050" y="4089400"/>
          <p14:tracePt t="120782" x="3200400" y="4089400"/>
          <p14:tracePt t="120790" x="3219450" y="4089400"/>
          <p14:tracePt t="120799" x="3251200" y="4089400"/>
          <p14:tracePt t="120816" x="3333750" y="4089400"/>
          <p14:tracePt t="120832" x="3460750" y="4089400"/>
          <p14:tracePt t="120849" x="3613150" y="4089400"/>
          <p14:tracePt t="120853" x="3683000" y="4089400"/>
          <p14:tracePt t="120866" x="3759200" y="4089400"/>
          <p14:tracePt t="120884" x="3911600" y="4089400"/>
          <p14:tracePt t="120900" x="3968750" y="4089400"/>
          <p14:tracePt t="120917" x="4000500" y="4089400"/>
          <p14:tracePt t="120933" x="4038600" y="4089400"/>
          <p14:tracePt t="120950" x="4095750" y="4095750"/>
          <p14:tracePt t="120966" x="4140200" y="4095750"/>
          <p14:tracePt t="120982" x="4184650" y="4095750"/>
          <p14:tracePt t="120999" x="4203700" y="4095750"/>
          <p14:tracePt t="121015" x="4216400" y="4095750"/>
          <p14:tracePt t="121045" x="4222750" y="4095750"/>
          <p14:tracePt t="121054" x="4229100" y="4095750"/>
          <p14:tracePt t="121066" x="4235450" y="4095750"/>
          <p14:tracePt t="121082" x="4254500" y="4095750"/>
          <p14:tracePt t="121099" x="4292600" y="4102100"/>
          <p14:tracePt t="121101" x="4298950" y="4102100"/>
          <p14:tracePt t="121115" x="4311650" y="4102100"/>
          <p14:tracePt t="121132" x="4318000" y="4102100"/>
          <p14:tracePt t="121564" x="0" y="0"/>
        </p14:tracePtLst>
        <p14:tracePtLst>
          <p14:tracePt t="122358" x="4972050" y="4127500"/>
          <p14:tracePt t="122494" x="4984750" y="4127500"/>
          <p14:tracePt t="122502" x="5010150" y="4127500"/>
          <p14:tracePt t="122517" x="5073650" y="4127500"/>
          <p14:tracePt t="122532" x="5156200" y="4127500"/>
          <p14:tracePt t="122549" x="5245100" y="4127500"/>
          <p14:tracePt t="122565" x="5327650" y="4127500"/>
          <p14:tracePt t="122582" x="5435600" y="4127500"/>
          <p14:tracePt t="122599" x="5530850" y="4127500"/>
          <p14:tracePt t="122615" x="5632450" y="4127500"/>
          <p14:tracePt t="122632" x="5715000" y="4127500"/>
          <p14:tracePt t="122649" x="5778500" y="4127500"/>
          <p14:tracePt t="122652" x="5816600" y="4127500"/>
          <p14:tracePt t="122665" x="5835650" y="4127500"/>
          <p14:tracePt t="122681" x="5886450" y="4127500"/>
          <p14:tracePt t="122698" x="5924550" y="4127500"/>
          <p14:tracePt t="122701" x="5949950" y="4127500"/>
          <p14:tracePt t="122715" x="5975350" y="4127500"/>
          <p14:tracePt t="122732" x="6045200" y="4127500"/>
          <p14:tracePt t="122748" x="6089650" y="4127500"/>
          <p14:tracePt t="122765" x="6127750" y="4127500"/>
          <p14:tracePt t="122782" x="6146800" y="4127500"/>
          <p14:tracePt t="122798" x="6165850" y="4127500"/>
          <p14:tracePt t="122815" x="6191250" y="4127500"/>
          <p14:tracePt t="122831" x="6223000" y="4127500"/>
          <p14:tracePt t="122848" x="6248400" y="4127500"/>
          <p14:tracePt t="122865" x="6273800" y="4127500"/>
          <p14:tracePt t="122882" x="6292850" y="4127500"/>
          <p14:tracePt t="122885" x="6305550" y="4127500"/>
          <p14:tracePt t="122898" x="6318250" y="4127500"/>
          <p14:tracePt t="122915" x="6330950" y="4127500"/>
          <p14:tracePt t="122932" x="6362700" y="4127500"/>
          <p14:tracePt t="122948" x="6381750" y="4127500"/>
          <p14:tracePt t="122965" x="6407150" y="4127500"/>
          <p14:tracePt t="122981" x="6426200" y="4127500"/>
          <p14:tracePt t="122998" x="6445250" y="4127500"/>
          <p14:tracePt t="123015" x="6457950" y="4127500"/>
          <p14:tracePt t="123037" x="6464300" y="4127500"/>
          <p14:tracePt t="123062" x="6470650" y="4127500"/>
          <p14:tracePt t="123070" x="6477000" y="4127500"/>
          <p14:tracePt t="123086" x="6483350" y="4127500"/>
          <p14:tracePt t="123098" x="6489700" y="4127500"/>
          <p14:tracePt t="123115" x="6502400" y="4127500"/>
          <p14:tracePt t="123132" x="6521450" y="4127500"/>
          <p14:tracePt t="123148" x="6527800" y="4127500"/>
          <p14:tracePt t="123174" x="6534150" y="4127500"/>
          <p14:tracePt t="123182" x="6540500" y="4127500"/>
          <p14:tracePt t="123206" x="6546850" y="4127500"/>
          <p14:tracePt t="123231" x="6553200" y="4127500"/>
          <p14:tracePt t="123238" x="6565900" y="4127500"/>
          <p14:tracePt t="123248" x="6572250" y="4127500"/>
          <p14:tracePt t="123265" x="6610350" y="4127500"/>
          <p14:tracePt t="123282" x="6623050" y="4127500"/>
          <p14:tracePt t="123298" x="6648450" y="4127500"/>
          <p14:tracePt t="123301" x="6661150" y="4127500"/>
          <p14:tracePt t="123315" x="6680200" y="4133850"/>
          <p14:tracePt t="123332" x="6699250" y="4140200"/>
          <p14:tracePt t="123349" x="6705600" y="4140200"/>
          <p14:tracePt t="123365" x="6718300" y="4140200"/>
          <p14:tracePt t="124564" x="0" y="0"/>
        </p14:tracePtLst>
        <p14:tracePtLst>
          <p14:tracePt t="129678" x="3371850" y="4121150"/>
          <p14:tracePt t="129694" x="3371850" y="4127500"/>
          <p14:tracePt t="129701" x="3371850" y="4133850"/>
          <p14:tracePt t="129725" x="3371850" y="4152900"/>
          <p14:tracePt t="129734" x="3371850" y="4165600"/>
          <p14:tracePt t="129746" x="3384550" y="4178300"/>
          <p14:tracePt t="129763" x="3422650" y="4229100"/>
          <p14:tracePt t="129766" x="3454400" y="4248150"/>
          <p14:tracePt t="129780" x="3517900" y="4305300"/>
          <p14:tracePt t="129796" x="3613150" y="4362450"/>
          <p14:tracePt t="129813" x="3714750" y="4406900"/>
          <p14:tracePt t="129829" x="3829050" y="4451350"/>
          <p14:tracePt t="129846" x="3937000" y="4470400"/>
          <p14:tracePt t="129863" x="4051300" y="4489450"/>
          <p14:tracePt t="129879" x="4184650" y="4489450"/>
          <p14:tracePt t="129896" x="4356100" y="4489450"/>
          <p14:tracePt t="129913" x="4546600" y="4489450"/>
          <p14:tracePt t="129917" x="4641850" y="4489450"/>
          <p14:tracePt t="129930" x="4724400" y="4489450"/>
          <p14:tracePt t="129946" x="4864100" y="4470400"/>
          <p14:tracePt t="129951" x="4908550" y="4464050"/>
          <p14:tracePt t="129963" x="4933950" y="4451350"/>
          <p14:tracePt t="129980" x="4972050" y="4425950"/>
          <p14:tracePt t="129997" x="4984750" y="4413250"/>
          <p14:tracePt t="130013" x="4984750" y="4400550"/>
          <p14:tracePt t="130029" x="4984750" y="4368800"/>
          <p14:tracePt t="130046" x="4991100" y="4343400"/>
          <p14:tracePt t="130063" x="4991100" y="4318000"/>
          <p14:tracePt t="130079" x="4991100" y="4273550"/>
          <p14:tracePt t="130096" x="4978400" y="4241800"/>
          <p14:tracePt t="130113" x="4965700" y="4216400"/>
          <p14:tracePt t="130118" x="4959350" y="4210050"/>
          <p14:tracePt t="130129" x="4959350" y="4197350"/>
          <p14:tracePt t="130146" x="4946650" y="4184650"/>
          <p14:tracePt t="130163" x="4940300" y="4178300"/>
          <p14:tracePt t="130165" x="4940300" y="4171950"/>
          <p14:tracePt t="130180" x="4927600" y="4165600"/>
          <p14:tracePt t="130199" x="4921250" y="4165600"/>
          <p14:tracePt t="130214" x="4908550" y="4165600"/>
          <p14:tracePt t="130229" x="4895850" y="4165600"/>
          <p14:tracePt t="130246" x="4864100" y="4165600"/>
          <p14:tracePt t="130263" x="4819650" y="4165600"/>
          <p14:tracePt t="130279" x="4794250" y="4171950"/>
          <p14:tracePt t="130296" x="4775200" y="4184650"/>
          <p14:tracePt t="130301" x="4775200" y="4191000"/>
          <p14:tracePt t="130330" x="4775200" y="4203700"/>
          <p14:tracePt t="130346" x="0" y="0"/>
        </p14:tracePtLst>
        <p14:tracePtLst>
          <p14:tracePt t="133934" x="3695700" y="4229100"/>
          <p14:tracePt t="133966" x="3702050" y="4229100"/>
          <p14:tracePt t="133974" x="3708400" y="4229100"/>
          <p14:tracePt t="133982" x="3708400" y="4235450"/>
          <p14:tracePt t="133995" x="3714750" y="4248150"/>
          <p14:tracePt t="133997" x="3727450" y="4260850"/>
          <p14:tracePt t="134011" x="3746500" y="4279900"/>
          <p14:tracePt t="134028" x="3829050" y="4349750"/>
          <p14:tracePt t="134044" x="3911600" y="4400550"/>
          <p14:tracePt t="134061" x="4025900" y="4438650"/>
          <p14:tracePt t="134077" x="4133850" y="4464050"/>
          <p14:tracePt t="134094" x="4235450" y="4470400"/>
          <p14:tracePt t="134111" x="4318000" y="4470400"/>
          <p14:tracePt t="134127" x="4419600" y="4470400"/>
          <p14:tracePt t="134145" x="4470400" y="4451350"/>
          <p14:tracePt t="134161" x="4495800" y="4432300"/>
          <p14:tracePt t="134164" x="4508500" y="4425950"/>
          <p14:tracePt t="134178" x="4521200" y="4419600"/>
          <p14:tracePt t="134194" x="4527550" y="4400550"/>
          <p14:tracePt t="134211" x="4527550" y="4387850"/>
          <p14:tracePt t="134213" x="4533900" y="4368800"/>
          <p14:tracePt t="134228" x="4533900" y="4356100"/>
          <p14:tracePt t="134244" x="4533900" y="4337050"/>
          <p14:tracePt t="134261" x="4533900" y="4318000"/>
          <p14:tracePt t="134278" x="4533900" y="4292600"/>
          <p14:tracePt t="134294" x="4533900" y="4286250"/>
          <p14:tracePt t="134311" x="4527550" y="4279900"/>
          <p14:tracePt t="134413" x="0" y="0"/>
        </p14:tracePtLst>
        <p14:tracePtLst>
          <p14:tracePt t="134886" x="5200650" y="4203700"/>
          <p14:tracePt t="134910" x="5194300" y="4203700"/>
          <p14:tracePt t="134918" x="5187950" y="4210050"/>
          <p14:tracePt t="134928" x="5187950" y="4222750"/>
          <p14:tracePt t="134945" x="5181600" y="4260850"/>
          <p14:tracePt t="134950" x="5181600" y="4286250"/>
          <p14:tracePt t="134961" x="5181600" y="4311650"/>
          <p14:tracePt t="134978" x="5187950" y="4349750"/>
          <p14:tracePt t="134982" x="5200650" y="4368800"/>
          <p14:tracePt t="134995" x="5213350" y="4387850"/>
          <p14:tracePt t="135012" x="5289550" y="4438650"/>
          <p14:tracePt t="135029" x="5359400" y="4470400"/>
          <p14:tracePt t="135045" x="5448300" y="4483100"/>
          <p14:tracePt t="135061" x="5524500" y="4483100"/>
          <p14:tracePt t="135078" x="5594350" y="4483100"/>
          <p14:tracePt t="135095" x="5613400" y="4470400"/>
          <p14:tracePt t="135111" x="5619750" y="4464050"/>
          <p14:tracePt t="135128" x="5619750" y="4445000"/>
          <p14:tracePt t="135144" x="5619750" y="4425950"/>
          <p14:tracePt t="135149" x="5619750" y="4406900"/>
          <p14:tracePt t="135161" x="5619750" y="4394200"/>
          <p14:tracePt t="135177" x="5607050" y="4368800"/>
          <p14:tracePt t="135194" x="5600700" y="4349750"/>
          <p14:tracePt t="135211" x="5594350" y="4337050"/>
          <p14:tracePt t="135228" x="5581650" y="4318000"/>
          <p14:tracePt t="135380" x="0" y="0"/>
        </p14:tracePtLst>
        <p14:tracePtLst>
          <p14:tracePt t="135848" x="6108700" y="4203700"/>
          <p14:tracePt t="135887" x="6102350" y="4203700"/>
          <p14:tracePt t="135895" x="6096000" y="4203700"/>
          <p14:tracePt t="135911" x="6096000" y="4216400"/>
          <p14:tracePt t="135928" x="6096000" y="4235450"/>
          <p14:tracePt t="135944" x="6096000" y="4267200"/>
          <p14:tracePt t="135949" x="6108700" y="4286250"/>
          <p14:tracePt t="135961" x="6121400" y="4305300"/>
          <p14:tracePt t="135966" x="6140450" y="4324350"/>
          <p14:tracePt t="135982" x="6203950" y="4356100"/>
          <p14:tracePt t="135994" x="6248400" y="4375150"/>
          <p14:tracePt t="136011" x="6337300" y="4394200"/>
          <p14:tracePt t="136013" x="6381750" y="4406900"/>
          <p14:tracePt t="136028" x="6432550" y="4406900"/>
          <p14:tracePt t="136044" x="6457950" y="4406900"/>
          <p14:tracePt t="136060" x="6483350" y="4400550"/>
          <p14:tracePt t="136077" x="6496050" y="4387850"/>
          <p14:tracePt t="136094" x="6508750" y="4381500"/>
          <p14:tracePt t="136110" x="6515100" y="4368800"/>
          <p14:tracePt t="136127" x="6515100" y="4356100"/>
          <p14:tracePt t="136144" x="6521450" y="4330700"/>
          <p14:tracePt t="136160" x="6521450" y="4298950"/>
          <p14:tracePt t="136177" x="6521450" y="4279900"/>
          <p14:tracePt t="136194" x="6521450" y="4273550"/>
          <p14:tracePt t="136211" x="6521450" y="4260850"/>
          <p14:tracePt t="136404" x="0" y="0"/>
        </p14:tracePtLst>
        <p14:tracePtLst>
          <p14:tracePt t="140455" x="2476500" y="4267200"/>
          <p14:tracePt t="140463" x="2463800" y="4273550"/>
          <p14:tracePt t="140476" x="2451100" y="4298950"/>
          <p14:tracePt t="140492" x="2438400" y="4311650"/>
          <p14:tracePt t="140509" x="2438400" y="4324350"/>
          <p14:tracePt t="140526" x="2438400" y="4343400"/>
          <p14:tracePt t="140542" x="2444750" y="4349750"/>
          <p14:tracePt t="140559" x="2476500" y="4362450"/>
          <p14:tracePt t="140576" x="2508250" y="4368800"/>
          <p14:tracePt t="140592" x="2565400" y="4368800"/>
          <p14:tracePt t="140609" x="2660650" y="4368800"/>
          <p14:tracePt t="140625" x="2730500" y="4356100"/>
          <p14:tracePt t="140629" x="2755900" y="4349750"/>
          <p14:tracePt t="140642" x="2774950" y="4337050"/>
          <p14:tracePt t="140659" x="2794000" y="4324350"/>
          <p14:tracePt t="140661" x="2800350" y="4318000"/>
          <p14:tracePt t="140677" x="2800350" y="4311650"/>
          <p14:tracePt t="140692" x="2800350" y="4305300"/>
          <p14:tracePt t="140780" x="0" y="0"/>
        </p14:tracePtLst>
        <p14:tracePtLst>
          <p14:tracePt t="141879" x="8096250" y="4362450"/>
          <p14:tracePt t="141887" x="8121650" y="4362450"/>
          <p14:tracePt t="141894" x="8166100" y="4368800"/>
          <p14:tracePt t="141908" x="8267700" y="4368800"/>
          <p14:tracePt t="141925" x="8394700" y="4368800"/>
          <p14:tracePt t="141942" x="8496300" y="4368800"/>
          <p14:tracePt t="141959" x="8572500" y="4368800"/>
          <p14:tracePt t="141975" x="8616950" y="4368800"/>
          <p14:tracePt t="141992" x="8636000" y="4368800"/>
          <p14:tracePt t="142009" x="8642350" y="4368800"/>
          <p14:tracePt t="142025" x="8655050" y="4368800"/>
          <p14:tracePt t="142042" x="8661400" y="4368800"/>
          <p14:tracePt t="142059" x="8667750" y="4368800"/>
          <p14:tracePt t="142076" x="8693150" y="4368800"/>
          <p14:tracePt t="142092" x="8699500" y="4368800"/>
          <p14:tracePt t="142109" x="8712200" y="4368800"/>
          <p14:tracePt t="142204" x="0" y="0"/>
        </p14:tracePtLst>
        <p14:tracePtLst>
          <p14:tracePt t="146439" x="2743200" y="4527550"/>
          <p14:tracePt t="146446" x="2736850" y="4533900"/>
          <p14:tracePt t="146462" x="2730500" y="4546600"/>
          <p14:tracePt t="146474" x="2730500" y="4552950"/>
          <p14:tracePt t="146490" x="2730500" y="4584700"/>
          <p14:tracePt t="146508" x="2743200" y="4622800"/>
          <p14:tracePt t="146510" x="2755900" y="4648200"/>
          <p14:tracePt t="146524" x="2800350" y="4686300"/>
          <p14:tracePt t="146541" x="2882900" y="4737100"/>
          <p14:tracePt t="146557" x="3009900" y="4768850"/>
          <p14:tracePt t="146574" x="3130550" y="4794250"/>
          <p14:tracePt t="146591" x="3181350" y="4794250"/>
          <p14:tracePt t="146607" x="3225800" y="4794250"/>
          <p14:tracePt t="146624" x="3263900" y="4781550"/>
          <p14:tracePt t="146640" x="3302000" y="4762500"/>
          <p14:tracePt t="146657" x="3346450" y="4724400"/>
          <p14:tracePt t="146662" x="3365500" y="4705350"/>
          <p14:tracePt t="146674" x="3378200" y="4686300"/>
          <p14:tracePt t="146690" x="3397250" y="4641850"/>
          <p14:tracePt t="146707" x="3403600" y="4610100"/>
          <p14:tracePt t="146710" x="3403600" y="4603750"/>
          <p14:tracePt t="146724" x="3403600" y="4591050"/>
          <p14:tracePt t="146740" x="3403600" y="4572000"/>
          <p14:tracePt t="146757" x="3365500" y="4559300"/>
          <p14:tracePt t="146774" x="3295650" y="4533900"/>
          <p14:tracePt t="146790" x="3175000" y="4521200"/>
          <p14:tracePt t="146807" x="3048000" y="4508500"/>
          <p14:tracePt t="146823" x="2901950" y="4514850"/>
          <p14:tracePt t="146840" x="2806700" y="4540250"/>
          <p14:tracePt t="146857" x="2762250" y="4572000"/>
          <p14:tracePt t="146873" x="2743200" y="4616450"/>
          <p14:tracePt t="146890" x="2743200" y="4654550"/>
          <p14:tracePt t="146906" x="2774950" y="4699000"/>
          <p14:tracePt t="146908" x="2813050" y="4718050"/>
          <p14:tracePt t="146924" x="2927350" y="4756150"/>
          <p14:tracePt t="146940" x="3111500" y="4781550"/>
          <p14:tracePt t="146957" x="3327400" y="4781550"/>
          <p14:tracePt t="146973" x="3530600" y="4743450"/>
          <p14:tracePt t="146990" x="3651250" y="4711700"/>
          <p14:tracePt t="147006" x="3702050" y="4673600"/>
          <p14:tracePt t="147023" x="3708400" y="4641850"/>
          <p14:tracePt t="147040" x="3708400" y="4584700"/>
          <p14:tracePt t="147057" x="3683000" y="4521200"/>
          <p14:tracePt t="147073" x="3606800" y="4470400"/>
          <p14:tracePt t="147077" x="3556000" y="4451350"/>
          <p14:tracePt t="147090" x="3505200" y="4438650"/>
          <p14:tracePt t="147106" x="3416300" y="4425950"/>
          <p14:tracePt t="147123" x="3327400" y="4425950"/>
          <p14:tracePt t="147140" x="3295650" y="4451350"/>
          <p14:tracePt t="147156" x="3282950" y="4476750"/>
          <p14:tracePt t="147173" x="3282950" y="4502150"/>
          <p14:tracePt t="147190" x="3282950" y="4552950"/>
          <p14:tracePt t="147206" x="3333750" y="4597400"/>
          <p14:tracePt t="147223" x="3390900" y="4629150"/>
          <p14:tracePt t="147240" x="3441700" y="4654550"/>
          <p14:tracePt t="147257" x="3460750" y="4654550"/>
          <p14:tracePt t="147273" x="3473450" y="4654550"/>
          <p14:tracePt t="147291" x="3473450" y="4635500"/>
          <p14:tracePt t="147307" x="3467100" y="4591050"/>
          <p14:tracePt t="147310" x="3454400" y="4572000"/>
          <p14:tracePt t="147324" x="3429000" y="4546600"/>
          <p14:tracePt t="147341" x="3397250" y="4533900"/>
          <p14:tracePt t="147357" x="3390900" y="4533900"/>
          <p14:tracePt t="147373" x="3371850" y="4533900"/>
          <p14:tracePt t="147390" x="3365500" y="4540250"/>
          <p14:tracePt t="147407" x="3365500" y="4552950"/>
          <p14:tracePt t="147424" x="3390900" y="4591050"/>
          <p14:tracePt t="147440" x="3441700" y="4616450"/>
          <p14:tracePt t="147445" x="3473450" y="4622800"/>
          <p14:tracePt t="147456" x="3511550" y="4629150"/>
          <p14:tracePt t="147473" x="3556000" y="4635500"/>
          <p14:tracePt t="147490" x="3568700" y="4635500"/>
          <p14:tracePt t="147493" x="3581400" y="4635500"/>
          <p14:tracePt t="147509" x="3581400" y="4629150"/>
          <p14:tracePt t="147523" x="3581400" y="4616450"/>
          <p14:tracePt t="147539" x="3562350" y="4578350"/>
          <p14:tracePt t="147556" x="3530600" y="4559300"/>
          <p14:tracePt t="147573" x="3492500" y="4552950"/>
          <p14:tracePt t="147590" x="3460750" y="4552950"/>
          <p14:tracePt t="147606" x="3422650" y="4565650"/>
          <p14:tracePt t="147623" x="3409950" y="4603750"/>
          <p14:tracePt t="147639" x="3409950" y="4629150"/>
          <p14:tracePt t="147656" x="3435350" y="4654550"/>
          <p14:tracePt t="147673" x="3486150" y="4673600"/>
          <p14:tracePt t="147690" x="3536950" y="4679950"/>
          <p14:tracePt t="147706" x="3568700" y="4679950"/>
          <p14:tracePt t="147708" x="3587750" y="4679950"/>
          <p14:tracePt t="147723" x="3594100" y="4667250"/>
          <p14:tracePt t="147740" x="3600450" y="4622800"/>
          <p14:tracePt t="147756" x="3600450" y="4591050"/>
          <p14:tracePt t="147773" x="3587750" y="4578350"/>
          <p14:tracePt t="147790" x="3562350" y="4565650"/>
          <p14:tracePt t="147806" x="3543300" y="4559300"/>
          <p14:tracePt t="147823" x="3524250" y="4559300"/>
          <p14:tracePt t="147840" x="3517900" y="4559300"/>
          <p14:tracePt t="148197" x="0" y="0"/>
        </p14:tracePtLst>
        <p14:tracePtLst>
          <p14:tracePt t="150086" x="4337050" y="4502150"/>
          <p14:tracePt t="150125" x="4343400" y="4502150"/>
          <p14:tracePt t="150135" x="4356100" y="4502150"/>
          <p14:tracePt t="150142" x="4375150" y="4502150"/>
          <p14:tracePt t="150156" x="4394200" y="4514850"/>
          <p14:tracePt t="150173" x="4413250" y="4521200"/>
          <p14:tracePt t="150189" x="4419600" y="4521200"/>
          <p14:tracePt t="150206" x="4425950" y="4521200"/>
          <p14:tracePt t="150222" x="4432300" y="4527550"/>
          <p14:tracePt t="150239" x="4432300" y="4533900"/>
          <p14:tracePt t="150256" x="4432300" y="4546600"/>
          <p14:tracePt t="150272" x="4432300" y="4565650"/>
          <p14:tracePt t="150276" x="4432300" y="4572000"/>
          <p14:tracePt t="150290" x="4432300" y="4578350"/>
          <p14:tracePt t="150306" x="4432300" y="4597400"/>
          <p14:tracePt t="150309" x="4432300" y="4610100"/>
          <p14:tracePt t="150323" x="4432300" y="4616450"/>
          <p14:tracePt t="150326" x="4419600" y="4622800"/>
          <p14:tracePt t="150341" x="4413250" y="4635500"/>
          <p14:tracePt t="150356" x="4400550" y="4641850"/>
          <p14:tracePt t="150372" x="4394200" y="4648200"/>
          <p14:tracePt t="150390" x="4394200" y="4654550"/>
          <p14:tracePt t="150405" x="4387850" y="4654550"/>
          <p14:tracePt t="150422" x="4381500" y="4660900"/>
          <p14:tracePt t="150439" x="4381500" y="4667250"/>
          <p14:tracePt t="150455" x="4381500" y="4673600"/>
          <p14:tracePt t="150472" x="4368800" y="4686300"/>
          <p14:tracePt t="150489" x="4368800" y="4692650"/>
          <p14:tracePt t="150506" x="4368800" y="4705350"/>
          <p14:tracePt t="150534" x="4368800" y="4711700"/>
          <p14:tracePt t="150566" x="4368800" y="4724400"/>
          <p14:tracePt t="150582" x="4375150" y="4724400"/>
          <p14:tracePt t="150606" x="4387850" y="4730750"/>
          <p14:tracePt t="150622" x="4394200" y="4730750"/>
          <p14:tracePt t="150638" x="4400550" y="4730750"/>
          <p14:tracePt t="150758" x="4406900" y="4730750"/>
          <p14:tracePt t="150878" x="4413250" y="4730750"/>
          <p14:tracePt t="150974" x="4419600" y="4730750"/>
          <p14:tracePt t="150990" x="4425950" y="4730750"/>
          <p14:tracePt t="151764" x="0" y="0"/>
        </p14:tracePtLst>
        <p14:tracePtLst>
          <p14:tracePt t="152353" x="4279900" y="4533900"/>
          <p14:tracePt t="152361" x="4279900" y="4546600"/>
          <p14:tracePt t="152374" x="4279900" y="4552950"/>
          <p14:tracePt t="152389" x="4279900" y="4559300"/>
          <p14:tracePt t="152405" x="4279900" y="4572000"/>
          <p14:tracePt t="152422" x="4279900" y="4578350"/>
          <p14:tracePt t="152439" x="4279900" y="4591050"/>
          <p14:tracePt t="152456" x="4279900" y="4610100"/>
          <p14:tracePt t="152472" x="4279900" y="4635500"/>
          <p14:tracePt t="152488" x="4298950" y="4654550"/>
          <p14:tracePt t="152493" x="4305300" y="4660900"/>
          <p14:tracePt t="152505" x="4318000" y="4673600"/>
          <p14:tracePt t="152521" x="4343400" y="4686300"/>
          <p14:tracePt t="152525" x="4349750" y="4692650"/>
          <p14:tracePt t="152538" x="4362450" y="4699000"/>
          <p14:tracePt t="152555" x="4368800" y="4699000"/>
          <p14:tracePt t="152589" x="4375150" y="4699000"/>
          <p14:tracePt t="152597" x="4381500" y="4699000"/>
          <p14:tracePt t="152605" x="4387850" y="4699000"/>
          <p14:tracePt t="152621" x="4394200" y="4699000"/>
          <p14:tracePt t="152638" x="4400550" y="4686300"/>
          <p14:tracePt t="152655" x="4400550" y="4673600"/>
          <p14:tracePt t="152671" x="4413250" y="4648200"/>
          <p14:tracePt t="152688" x="4413250" y="4629150"/>
          <p14:tracePt t="152705" x="4419600" y="4629150"/>
          <p14:tracePt t="152721" x="4432300" y="4610100"/>
          <p14:tracePt t="152738" x="4432300" y="4603750"/>
          <p14:tracePt t="152741" x="4432300" y="4591050"/>
          <p14:tracePt t="152757" x="4438650" y="4578350"/>
          <p14:tracePt t="152781" x="4438650" y="4572000"/>
          <p14:tracePt t="152813" x="4438650" y="4565650"/>
          <p14:tracePt t="152829" x="4438650" y="4559300"/>
          <p14:tracePt t="153092" x="0" y="0"/>
        </p14:tracePtLst>
        <p14:tracePtLst>
          <p14:tracePt t="153991" x="4540250" y="3829050"/>
          <p14:tracePt t="154078" x="4559300" y="3829050"/>
          <p14:tracePt t="154086" x="4578350" y="3829050"/>
          <p14:tracePt t="154094" x="4610100" y="3829050"/>
          <p14:tracePt t="154105" x="4667250" y="3829050"/>
          <p14:tracePt t="154121" x="4800600" y="3829050"/>
          <p14:tracePt t="154138" x="4984750" y="3829050"/>
          <p14:tracePt t="154142" x="5086350" y="3829050"/>
          <p14:tracePt t="154155" x="5194300" y="3829050"/>
          <p14:tracePt t="154172" x="5549900" y="3829050"/>
          <p14:tracePt t="154188" x="5810250" y="3829050"/>
          <p14:tracePt t="154205" x="6045200" y="3829050"/>
          <p14:tracePt t="154221" x="6261100" y="3829050"/>
          <p14:tracePt t="154238" x="6464300" y="3829050"/>
          <p14:tracePt t="154254" x="6642100" y="3829050"/>
          <p14:tracePt t="154271" x="6788150" y="3829050"/>
          <p14:tracePt t="154288" x="6908800" y="3829050"/>
          <p14:tracePt t="154305" x="7016750" y="3829050"/>
          <p14:tracePt t="154309" x="7067550" y="3829050"/>
          <p14:tracePt t="154321" x="7131050" y="3829050"/>
          <p14:tracePt t="154338" x="7258050" y="3829050"/>
          <p14:tracePt t="154341" x="7308850" y="3829050"/>
          <p14:tracePt t="154355" x="7372350" y="3829050"/>
          <p14:tracePt t="154372" x="7505700" y="3829050"/>
          <p14:tracePt t="154389" x="7715250" y="3829050"/>
          <p14:tracePt t="154405" x="7874000" y="3829050"/>
          <p14:tracePt t="154421" x="8039100" y="3829050"/>
          <p14:tracePt t="154438" x="8197850" y="3829050"/>
          <p14:tracePt t="154455" x="8324850" y="3829050"/>
          <p14:tracePt t="154471" x="8426450" y="3829050"/>
          <p14:tracePt t="154488" x="8509000" y="3829050"/>
          <p14:tracePt t="154504" x="8597900" y="3829050"/>
          <p14:tracePt t="154521" x="8705850" y="3829050"/>
          <p14:tracePt t="154537" x="8851900" y="3829050"/>
          <p14:tracePt t="154540" x="8915400" y="3841750"/>
          <p14:tracePt t="154554" x="8985250" y="3854450"/>
          <p14:tracePt t="154571" x="9112250" y="3879850"/>
          <p14:tracePt t="154574" x="9175750" y="3898900"/>
          <p14:tracePt t="154588" x="9277350" y="3911600"/>
          <p14:tracePt t="154604" x="9366250" y="3930650"/>
          <p14:tracePt t="154621" x="9429750" y="3930650"/>
          <p14:tracePt t="154637" x="9531350" y="3930650"/>
          <p14:tracePt t="154654" x="9626600" y="3930650"/>
          <p14:tracePt t="154671" x="9734550" y="3930650"/>
          <p14:tracePt t="154687" x="9829800" y="3930650"/>
          <p14:tracePt t="154704" x="9906000" y="3930650"/>
          <p14:tracePt t="154721" x="9944100" y="3930650"/>
          <p14:tracePt t="154737" x="9975850" y="3930650"/>
          <p14:tracePt t="154741" x="9988550" y="3930650"/>
          <p14:tracePt t="154754" x="10001250" y="3930650"/>
          <p14:tracePt t="154771" x="10020300" y="3930650"/>
          <p14:tracePt t="154788" x="10033000" y="3930650"/>
          <p14:tracePt t="154908" x="0" y="0"/>
        </p14:tracePtLst>
        <p14:tracePtLst>
          <p14:tracePt t="156127" x="4254500" y="4508500"/>
          <p14:tracePt t="156150" x="4254500" y="4514850"/>
          <p14:tracePt t="156166" x="4254500" y="4521200"/>
          <p14:tracePt t="156174" x="4248150" y="4533900"/>
          <p14:tracePt t="156190" x="4241800" y="4540250"/>
          <p14:tracePt t="156205" x="4241800" y="4559300"/>
          <p14:tracePt t="156220" x="4241800" y="4578350"/>
          <p14:tracePt t="156237" x="4241800" y="4597400"/>
          <p14:tracePt t="156254" x="4241800" y="4622800"/>
          <p14:tracePt t="156270" x="4254500" y="4648200"/>
          <p14:tracePt t="156287" x="4260850" y="4667250"/>
          <p14:tracePt t="156304" x="4273550" y="4692650"/>
          <p14:tracePt t="156321" x="4292600" y="4699000"/>
          <p14:tracePt t="156337" x="4318000" y="4711700"/>
          <p14:tracePt t="156341" x="4330700" y="4718050"/>
          <p14:tracePt t="156354" x="4343400" y="4724400"/>
          <p14:tracePt t="156371" x="4381500" y="4730750"/>
          <p14:tracePt t="156388" x="4445000" y="4730750"/>
          <p14:tracePt t="156404" x="4464050" y="4730750"/>
          <p14:tracePt t="156421" x="4470400" y="4730750"/>
          <p14:tracePt t="156447" x="4483100" y="4730750"/>
          <p14:tracePt t="156463" x="4483100" y="4718050"/>
          <p14:tracePt t="156471" x="4489450" y="4705350"/>
          <p14:tracePt t="156487" x="4489450" y="4686300"/>
          <p14:tracePt t="156504" x="4489450" y="4654550"/>
          <p14:tracePt t="156508" x="4489450" y="4648200"/>
          <p14:tracePt t="156520" x="4489450" y="4622800"/>
          <p14:tracePt t="156523" x="4483100" y="4603750"/>
          <p14:tracePt t="156537" x="4476750" y="4584700"/>
          <p14:tracePt t="156553" x="4457700" y="4559300"/>
          <p14:tracePt t="156570" x="4432300" y="4533900"/>
          <p14:tracePt t="156573" x="4419600" y="4521200"/>
          <p14:tracePt t="156587" x="4413250" y="4521200"/>
          <p14:tracePt t="156604" x="4400550" y="4508500"/>
          <p14:tracePt t="156620" x="4394200" y="4502150"/>
          <p14:tracePt t="156637" x="4387850" y="4502150"/>
          <p14:tracePt t="156653" x="4368800" y="4495800"/>
          <p14:tracePt t="156670" x="4343400" y="4489450"/>
          <p14:tracePt t="156687" x="4324350" y="4489450"/>
          <p14:tracePt t="156703" x="4318000" y="4489450"/>
          <p14:tracePt t="156720" x="4311650" y="4489450"/>
          <p14:tracePt t="156737" x="4292600" y="4489450"/>
          <p14:tracePt t="156753" x="4267200" y="4495800"/>
          <p14:tracePt t="156757" x="4254500" y="4508500"/>
          <p14:tracePt t="156770" x="4241800" y="4514850"/>
          <p14:tracePt t="156787" x="4222750" y="4540250"/>
          <p14:tracePt t="156804" x="4197350" y="4572000"/>
          <p14:tracePt t="156820" x="4191000" y="4603750"/>
          <p14:tracePt t="156836" x="4191000" y="4616450"/>
          <p14:tracePt t="156853" x="4191000" y="4635500"/>
          <p14:tracePt t="156870" x="4191000" y="4654550"/>
          <p14:tracePt t="156886" x="4203700" y="4673600"/>
          <p14:tracePt t="156903" x="4216400" y="4679950"/>
          <p14:tracePt t="156920" x="4248150" y="4692650"/>
          <p14:tracePt t="156936" x="4273550" y="4699000"/>
          <p14:tracePt t="156953" x="4305300" y="4699000"/>
          <p14:tracePt t="156970" x="4324350" y="4699000"/>
          <p14:tracePt t="156986" x="4337050" y="4699000"/>
          <p14:tracePt t="157004" x="4349750" y="4686300"/>
          <p14:tracePt t="157020" x="4349750" y="4673600"/>
          <p14:tracePt t="157037" x="4349750" y="4654550"/>
          <p14:tracePt t="157053" x="4349750" y="4635500"/>
          <p14:tracePt t="157070" x="4349750" y="4629150"/>
          <p14:tracePt t="157087" x="4349750" y="4616450"/>
          <p14:tracePt t="157103" x="4349750" y="4610100"/>
          <p14:tracePt t="157151" x="4349750" y="4603750"/>
          <p14:tracePt t="157166" x="4349750" y="4597400"/>
          <p14:tracePt t="157190" x="4349750" y="4591050"/>
          <p14:tracePt t="157199" x="4349750" y="4584700"/>
          <p14:tracePt t="157208" x="4349750" y="4578350"/>
          <p14:tracePt t="157244" x="4343400" y="4565650"/>
          <p14:tracePt t="157332" x="4330700" y="4565650"/>
          <p14:tracePt t="157340" x="4324350" y="4565650"/>
          <p14:tracePt t="157347" x="4324350" y="4578350"/>
          <p14:tracePt t="157356" x="4318000" y="4591050"/>
          <p14:tracePt t="157372" x="4311650" y="4610100"/>
          <p14:tracePt t="157386" x="4311650" y="4616450"/>
          <p14:tracePt t="157403" x="4311650" y="4635500"/>
          <p14:tracePt t="157419" x="4324350" y="4679950"/>
          <p14:tracePt t="157436" x="4337050" y="4699000"/>
          <p14:tracePt t="157453" x="4356100" y="4718050"/>
          <p14:tracePt t="157469" x="4362450" y="4724400"/>
          <p14:tracePt t="157500" x="4368800" y="4724400"/>
          <p14:tracePt t="157509" x="4381500" y="4724400"/>
          <p14:tracePt t="157519" x="4381500" y="4718050"/>
          <p14:tracePt t="157536" x="4406900" y="4692650"/>
          <p14:tracePt t="157553" x="4425950" y="4654550"/>
          <p14:tracePt t="157569" x="4432300" y="4622800"/>
          <p14:tracePt t="157586" x="4438650" y="4603750"/>
          <p14:tracePt t="157603" x="4438650" y="4584700"/>
          <p14:tracePt t="157619" x="4438650" y="4578350"/>
          <p14:tracePt t="157668" x="4438650" y="4572000"/>
          <p14:tracePt t="157676" x="4438650" y="4565650"/>
          <p14:tracePt t="157732" x="4425950" y="4565650"/>
          <p14:tracePt t="157740" x="4419600" y="4572000"/>
          <p14:tracePt t="157748" x="4413250" y="4584700"/>
          <p14:tracePt t="157756" x="4413250" y="4591050"/>
          <p14:tracePt t="157769" x="4413250" y="4597400"/>
          <p14:tracePt t="157786" x="4413250" y="4629150"/>
          <p14:tracePt t="157802" x="4419600" y="4635500"/>
          <p14:tracePt t="157868" x="4425950" y="4635500"/>
          <p14:tracePt t="157876" x="4425950" y="4629150"/>
          <p14:tracePt t="157886" x="4425950" y="4610100"/>
          <p14:tracePt t="157902" x="4425950" y="4584700"/>
          <p14:tracePt t="157919" x="4425950" y="4572000"/>
          <p14:tracePt t="157936" x="4425950" y="4565650"/>
          <p14:tracePt t="158027" x="4425950" y="4572000"/>
          <p14:tracePt t="158036" x="4425950" y="4578350"/>
          <p14:tracePt t="158044" x="4432300" y="4597400"/>
          <p14:tracePt t="158052" x="4438650" y="4603750"/>
          <p14:tracePt t="158308" x="0" y="0"/>
        </p14:tracePtLst>
        <p14:tracePtLst>
          <p14:tracePt t="160468" x="4330700" y="4654550"/>
          <p14:tracePt t="160540" x="4337050" y="4654550"/>
          <p14:tracePt t="160636" x="0" y="0"/>
        </p14:tracePtLst>
        <p14:tracePtLst>
          <p14:tracePt t="161127" x="3022600" y="4489450"/>
          <p14:tracePt t="161158" x="3016250" y="4489450"/>
          <p14:tracePt t="161167" x="3016250" y="4495800"/>
          <p14:tracePt t="161176" x="3009900" y="4521200"/>
          <p14:tracePt t="161185" x="3009900" y="4540250"/>
          <p14:tracePt t="161202" x="3009900" y="4584700"/>
          <p14:tracePt t="161219" x="3009900" y="4629150"/>
          <p14:tracePt t="161222" x="3016250" y="4635500"/>
          <p14:tracePt t="161236" x="3022600" y="4648200"/>
          <p14:tracePt t="161252" x="3079750" y="4679950"/>
          <p14:tracePt t="161268" x="3155950" y="4692650"/>
          <p14:tracePt t="161285" x="3225800" y="4699000"/>
          <p14:tracePt t="161302" x="3314700" y="4699000"/>
          <p14:tracePt t="161318" x="3397250" y="4699000"/>
          <p14:tracePt t="161335" x="3441700" y="4673600"/>
          <p14:tracePt t="161352" x="3467100" y="4648200"/>
          <p14:tracePt t="161368" x="3479800" y="4629150"/>
          <p14:tracePt t="161385" x="3479800" y="4616450"/>
          <p14:tracePt t="161402" x="3479800" y="4610100"/>
          <p14:tracePt t="161418" x="3479800" y="4603750"/>
          <p14:tracePt t="161524" x="0" y="0"/>
        </p14:tracePtLst>
        <p14:tracePtLst>
          <p14:tracePt t="162623" x="4857750" y="4749800"/>
          <p14:tracePt t="162711" x="4864100" y="4749800"/>
          <p14:tracePt t="162720" x="4908550" y="4749800"/>
          <p14:tracePt t="162735" x="5029200" y="4775200"/>
          <p14:tracePt t="162752" x="5200650" y="4806950"/>
          <p14:tracePt t="162768" x="5346700" y="4813300"/>
          <p14:tracePt t="162773" x="5410200" y="4813300"/>
          <p14:tracePt t="162785" x="5467350" y="4813300"/>
          <p14:tracePt t="162801" x="5530850" y="4813300"/>
          <p14:tracePt t="162805" x="5556250" y="4813300"/>
          <p14:tracePt t="162818" x="5575300" y="4813300"/>
          <p14:tracePt t="162835" x="5600700" y="4813300"/>
          <p14:tracePt t="162852" x="5626100" y="4813300"/>
          <p14:tracePt t="162868" x="5651500" y="4813300"/>
          <p14:tracePt t="162885" x="5670550" y="4813300"/>
          <p14:tracePt t="162901" x="5708650" y="4806950"/>
          <p14:tracePt t="162918" x="5734050" y="4800600"/>
          <p14:tracePt t="162935" x="5772150" y="4787900"/>
          <p14:tracePt t="162951" x="5791200" y="4775200"/>
          <p14:tracePt t="162968" x="5803900" y="4768850"/>
          <p14:tracePt t="162984" x="5822950" y="4756150"/>
          <p14:tracePt t="163001" x="5835650" y="4730750"/>
          <p14:tracePt t="163018" x="5854700" y="4711700"/>
          <p14:tracePt t="163022" x="5861050" y="4699000"/>
          <p14:tracePt t="163035" x="5861050" y="4692650"/>
          <p14:tracePt t="163052" x="5867400" y="4654550"/>
          <p14:tracePt t="163068" x="5867400" y="4629150"/>
          <p14:tracePt t="163085" x="5861050" y="4603750"/>
          <p14:tracePt t="163102" x="5835650" y="4578350"/>
          <p14:tracePt t="163118" x="5810250" y="4559300"/>
          <p14:tracePt t="163135" x="5772150" y="4546600"/>
          <p14:tracePt t="163152" x="5753100" y="4546600"/>
          <p14:tracePt t="163168" x="5721350" y="4546600"/>
          <p14:tracePt t="163173" x="5702300" y="4546600"/>
          <p14:tracePt t="163185" x="5676900" y="4546600"/>
          <p14:tracePt t="163202" x="5645150" y="4559300"/>
          <p14:tracePt t="163218" x="5619750" y="4584700"/>
          <p14:tracePt t="163221" x="5607050" y="4597400"/>
          <p14:tracePt t="163236" x="5600700" y="4597400"/>
          <p14:tracePt t="163252" x="5600700" y="4616450"/>
          <p14:tracePt t="163270" x="5600700" y="4622800"/>
          <p14:tracePt t="163285" x="5600700" y="4635500"/>
          <p14:tracePt t="163301" x="5632450" y="4654550"/>
          <p14:tracePt t="163318" x="5708650" y="4667250"/>
          <p14:tracePt t="163335" x="5797550" y="4686300"/>
          <p14:tracePt t="163352" x="5854700" y="4686300"/>
          <p14:tracePt t="163368" x="5880100" y="4686300"/>
          <p14:tracePt t="163374" x="5886450" y="4686300"/>
          <p14:tracePt t="163700" x="0" y="0"/>
        </p14:tracePtLst>
        <p14:tracePtLst>
          <p14:tracePt t="171046" x="3746500" y="4908550"/>
          <p14:tracePt t="171110" x="3746500" y="4914900"/>
          <p14:tracePt t="171118" x="3746500" y="4927600"/>
          <p14:tracePt t="171133" x="3746500" y="4953000"/>
          <p14:tracePt t="171149" x="3771900" y="4978400"/>
          <p14:tracePt t="171165" x="3822700" y="5003800"/>
          <p14:tracePt t="171182" x="3886200" y="5010150"/>
          <p14:tracePt t="171199" x="3994150" y="5010150"/>
          <p14:tracePt t="171215" x="4076700" y="4978400"/>
          <p14:tracePt t="171233" x="4127500" y="4927600"/>
          <p14:tracePt t="171248" x="4146550" y="4895850"/>
          <p14:tracePt t="171253" x="4152900" y="4876800"/>
          <p14:tracePt t="171265" x="4152900" y="4870450"/>
          <p14:tracePt t="171282" x="4152900" y="4845050"/>
          <p14:tracePt t="171286" x="4152900" y="4838700"/>
          <p14:tracePt t="171298" x="4152900" y="4819650"/>
          <p14:tracePt t="171315" x="4140200" y="4813300"/>
          <p14:tracePt t="171317" x="4133850" y="4800600"/>
          <p14:tracePt t="171331" x="4121150" y="4794250"/>
          <p14:tracePt t="171348" x="4114800" y="4794250"/>
          <p14:tracePt t="171468" x="0" y="0"/>
        </p14:tracePtLst>
        <p14:tracePtLst>
          <p14:tracePt t="172943" x="4933950" y="4737100"/>
          <p14:tracePt t="172949" x="4927600" y="4737100"/>
          <p14:tracePt t="172965" x="4914900" y="4749800"/>
          <p14:tracePt t="172982" x="4902200" y="4756150"/>
          <p14:tracePt t="172998" x="4895850" y="4762500"/>
          <p14:tracePt t="173015" x="4883150" y="4775200"/>
          <p14:tracePt t="173031" x="4876800" y="4787900"/>
          <p14:tracePt t="173048" x="4870450" y="4806950"/>
          <p14:tracePt t="173065" x="4864100" y="4826000"/>
          <p14:tracePt t="173068" x="4864100" y="4838700"/>
          <p14:tracePt t="173081" x="4864100" y="4851400"/>
          <p14:tracePt t="173098" x="4864100" y="4883150"/>
          <p14:tracePt t="173101" x="4864100" y="4895850"/>
          <p14:tracePt t="173115" x="4870450" y="4914900"/>
          <p14:tracePt t="173132" x="4889500" y="4946650"/>
          <p14:tracePt t="173149" x="4895850" y="4959350"/>
          <p14:tracePt t="173165" x="4902200" y="4959350"/>
          <p14:tracePt t="173182" x="4908550" y="4959350"/>
          <p14:tracePt t="173198" x="4933950" y="4959350"/>
          <p14:tracePt t="173215" x="4959350" y="4965700"/>
          <p14:tracePt t="173231" x="4991100" y="4965700"/>
          <p14:tracePt t="173248" x="5041900" y="4965700"/>
          <p14:tracePt t="173265" x="5086350" y="4965700"/>
          <p14:tracePt t="173269" x="5105400" y="4959350"/>
          <p14:tracePt t="173281" x="5111750" y="4959350"/>
          <p14:tracePt t="173298" x="5130800" y="4959350"/>
          <p14:tracePt t="173318" x="5137150" y="4953000"/>
          <p14:tracePt t="173334" x="5143500" y="4933950"/>
          <p14:tracePt t="173350" x="5143500" y="4927600"/>
          <p14:tracePt t="173365" x="5143500" y="4895850"/>
          <p14:tracePt t="173381" x="5124450" y="4864100"/>
          <p14:tracePt t="173398" x="5092700" y="4826000"/>
          <p14:tracePt t="173415" x="5060950" y="4794250"/>
          <p14:tracePt t="173431" x="5029200" y="4756150"/>
          <p14:tracePt t="173448" x="5003800" y="4737100"/>
          <p14:tracePt t="173452" x="4997450" y="4730750"/>
          <p14:tracePt t="173512" x="4991100" y="4730750"/>
          <p14:tracePt t="173518" x="4978400" y="4730750"/>
          <p14:tracePt t="173534" x="4965700" y="4737100"/>
          <p14:tracePt t="173548" x="4953000" y="4756150"/>
          <p14:tracePt t="173565" x="4940300" y="4775200"/>
          <p14:tracePt t="173581" x="4927600" y="4794250"/>
          <p14:tracePt t="173598" x="4927600" y="4819650"/>
          <p14:tracePt t="173614" x="4927600" y="4851400"/>
          <p14:tracePt t="173631" x="4927600" y="4889500"/>
          <p14:tracePt t="173647" x="4946650" y="4927600"/>
          <p14:tracePt t="173664" x="4965700" y="4946650"/>
          <p14:tracePt t="173681" x="4984750" y="4972050"/>
          <p14:tracePt t="173697" x="5003800" y="4984750"/>
          <p14:tracePt t="173715" x="5016500" y="4984750"/>
          <p14:tracePt t="173717" x="5035550" y="4991100"/>
          <p14:tracePt t="173731" x="5048250" y="4991100"/>
          <p14:tracePt t="173748" x="5099050" y="4991100"/>
          <p14:tracePt t="173765" x="5124450" y="4984750"/>
          <p14:tracePt t="173781" x="5143500" y="4972050"/>
          <p14:tracePt t="173798" x="5149850" y="4953000"/>
          <p14:tracePt t="173815" x="5149850" y="4921250"/>
          <p14:tracePt t="173831" x="5143500" y="4889500"/>
          <p14:tracePt t="173848" x="5124450" y="4864100"/>
          <p14:tracePt t="173864" x="5105400" y="4845050"/>
          <p14:tracePt t="173881" x="5080000" y="4826000"/>
          <p14:tracePt t="173884" x="5067300" y="4819650"/>
          <p14:tracePt t="173915" x="5048250" y="4813300"/>
          <p14:tracePt t="173931" x="5016500" y="4813300"/>
          <p14:tracePt t="173948" x="4991100" y="4813300"/>
          <p14:tracePt t="173964" x="4953000" y="4819650"/>
          <p14:tracePt t="173981" x="4933950" y="4832350"/>
          <p14:tracePt t="173998" x="4921250" y="4838700"/>
          <p14:tracePt t="174014" x="4914900" y="4851400"/>
          <p14:tracePt t="174031" x="4908550" y="4857750"/>
          <p14:tracePt t="174047" x="4902200" y="4876800"/>
          <p14:tracePt t="174064" x="4902200" y="4895850"/>
          <p14:tracePt t="174081" x="4902200" y="4921250"/>
          <p14:tracePt t="174098" x="4914900" y="4933950"/>
          <p14:tracePt t="174100" x="4921250" y="4946650"/>
          <p14:tracePt t="174114" x="4940300" y="4959350"/>
          <p14:tracePt t="174131" x="4984750" y="4972050"/>
          <p14:tracePt t="174148" x="5048250" y="4978400"/>
          <p14:tracePt t="174164" x="5099050" y="4978400"/>
          <p14:tracePt t="174181" x="5118100" y="4965700"/>
          <p14:tracePt t="174198" x="5130800" y="4953000"/>
          <p14:tracePt t="174214" x="5130800" y="4933950"/>
          <p14:tracePt t="174231" x="5130800" y="4902200"/>
          <p14:tracePt t="174248" x="5124450" y="4864100"/>
          <p14:tracePt t="174264" x="5099050" y="4838700"/>
          <p14:tracePt t="174281" x="5080000" y="4826000"/>
          <p14:tracePt t="174298" x="5067300" y="4819650"/>
          <p14:tracePt t="174314" x="5054600" y="4819650"/>
          <p14:tracePt t="174331" x="5035550" y="4819650"/>
          <p14:tracePt t="174348" x="4997450" y="4826000"/>
          <p14:tracePt t="174364" x="4978400" y="4845050"/>
          <p14:tracePt t="174381" x="4965700" y="4857750"/>
          <p14:tracePt t="174414" x="4965700" y="4870450"/>
          <p14:tracePt t="174431" x="4965700" y="4876800"/>
          <p14:tracePt t="174448" x="4965700" y="4889500"/>
          <p14:tracePt t="174464" x="4991100" y="4895850"/>
          <p14:tracePt t="174481" x="5010150" y="4895850"/>
          <p14:tracePt t="174497" x="5035550" y="4895850"/>
          <p14:tracePt t="174514" x="5041900" y="4889500"/>
          <p14:tracePt t="174518" x="5041900" y="4876800"/>
          <p14:tracePt t="174531" x="5041900" y="4857750"/>
          <p14:tracePt t="174548" x="5029200" y="4806950"/>
          <p14:tracePt t="174564" x="4997450" y="4781550"/>
          <p14:tracePt t="174581" x="4978400" y="4768850"/>
          <p14:tracePt t="174597" x="4965700" y="4768850"/>
          <p14:tracePt t="174614" x="4959350" y="4768850"/>
          <p14:tracePt t="174631" x="4940300" y="4781550"/>
          <p14:tracePt t="174647" x="4927600" y="4806950"/>
          <p14:tracePt t="174664" x="4927600" y="4832350"/>
          <p14:tracePt t="174680" x="4927600" y="4870450"/>
          <p14:tracePt t="174697" x="4927600" y="4895850"/>
          <p14:tracePt t="174713" x="4940300" y="4908550"/>
          <p14:tracePt t="174730" x="4946650" y="4908550"/>
          <p14:tracePt t="174764" x="4953000" y="4908550"/>
          <p14:tracePt t="174780" x="4953000" y="4895850"/>
          <p14:tracePt t="174797" x="4953000" y="4857750"/>
          <p14:tracePt t="174813" x="4953000" y="4826000"/>
          <p14:tracePt t="174830" x="4946650" y="4806950"/>
          <p14:tracePt t="174884" x="4940300" y="4806950"/>
          <p14:tracePt t="174900" x="4940300" y="4819650"/>
          <p14:tracePt t="174907" x="4940300" y="4826000"/>
          <p14:tracePt t="174916" x="4940300" y="4838700"/>
          <p14:tracePt t="174930" x="4940300" y="4851400"/>
          <p14:tracePt t="174947" x="4946650" y="4870450"/>
          <p14:tracePt t="174948" x="4946650" y="4876800"/>
          <p14:tracePt t="174987" x="4953000" y="4876800"/>
          <p14:tracePt t="175019" x="4953000" y="4870450"/>
          <p14:tracePt t="175028" x="4953000" y="4864100"/>
          <p14:tracePt t="175036" x="4953000" y="4851400"/>
          <p14:tracePt t="175047" x="4953000" y="4838700"/>
          <p14:tracePt t="175076" x="4946650" y="4838700"/>
          <p14:tracePt t="175107" x="4946650" y="4845050"/>
          <p14:tracePt t="175116" x="4940300" y="4870450"/>
          <p14:tracePt t="175123" x="4940300" y="4889500"/>
          <p14:tracePt t="175133" x="4940300" y="4914900"/>
          <p14:tracePt t="175147" x="4946650" y="4933950"/>
          <p14:tracePt t="175163" x="4965700" y="4959350"/>
          <p14:tracePt t="175180" x="4972050" y="4959350"/>
          <p14:tracePt t="175213" x="4972050" y="4953000"/>
          <p14:tracePt t="175230" x="4972050" y="4914900"/>
          <p14:tracePt t="175247" x="4965700" y="4857750"/>
          <p14:tracePt t="175263" x="4965700" y="4832350"/>
          <p14:tracePt t="175280" x="4953000" y="4819650"/>
          <p14:tracePt t="175297" x="4946650" y="4813300"/>
          <p14:tracePt t="175313" x="4927600" y="4819650"/>
          <p14:tracePt t="175330" x="4914900" y="4857750"/>
          <p14:tracePt t="175347" x="4902200" y="4895850"/>
          <p14:tracePt t="175347" x="4902200" y="4908550"/>
          <p14:tracePt t="175364" x="4902200" y="4940300"/>
          <p14:tracePt t="175380" x="4908550" y="4953000"/>
          <p14:tracePt t="175429" x="4921250" y="4953000"/>
          <p14:tracePt t="175445" x="4921250" y="4940300"/>
          <p14:tracePt t="175453" x="4921250" y="4933950"/>
          <p14:tracePt t="175463" x="4921250" y="4921250"/>
          <p14:tracePt t="175480" x="4921250" y="4914900"/>
          <p14:tracePt t="175497" x="4921250" y="4908550"/>
          <p14:tracePt t="175534" x="4921250" y="4914900"/>
          <p14:tracePt t="175550" x="4921250" y="4933950"/>
          <p14:tracePt t="175559" x="4921250" y="4946650"/>
          <p14:tracePt t="175567" x="4921250" y="4959350"/>
          <p14:tracePt t="175581" x="4921250" y="4972050"/>
          <p14:tracePt t="175597" x="4927600" y="4984750"/>
          <p14:tracePt t="175630" x="4946650" y="4984750"/>
          <p14:tracePt t="175647" x="4984750" y="4965700"/>
          <p14:tracePt t="175664" x="5016500" y="4921250"/>
          <p14:tracePt t="175680" x="5041900" y="4876800"/>
          <p14:tracePt t="175697" x="5048250" y="4851400"/>
          <p14:tracePt t="175700" x="5048250" y="4838700"/>
          <p14:tracePt t="175717" x="5048250" y="4832350"/>
          <p14:tracePt t="175773" x="5041900" y="4838700"/>
          <p14:tracePt t="175781" x="5035550" y="4851400"/>
          <p14:tracePt t="175790" x="5035550" y="4857750"/>
          <p14:tracePt t="175798" x="5035550" y="4864100"/>
          <p14:tracePt t="175814" x="5035550" y="4876800"/>
          <p14:tracePt t="175893" x="5035550" y="4864100"/>
          <p14:tracePt t="175901" x="5035550" y="4851400"/>
          <p14:tracePt t="175914" x="5035550" y="4838700"/>
          <p14:tracePt t="175930" x="5035550" y="4813300"/>
          <p14:tracePt t="175934" x="5029200" y="4806950"/>
          <p14:tracePt t="175948" x="5016500" y="4800600"/>
          <p14:tracePt t="175966" x="5003800" y="4800600"/>
          <p14:tracePt t="175981" x="4984750" y="4800600"/>
          <p14:tracePt t="175997" x="4965700" y="4819650"/>
          <p14:tracePt t="176015" x="4953000" y="4832350"/>
          <p14:tracePt t="176037" x="4953000" y="4838700"/>
          <p14:tracePt t="176047" x="4953000" y="4845050"/>
          <p14:tracePt t="176069" x="4953000" y="4851400"/>
          <p14:tracePt t="176080" x="4953000" y="4857750"/>
          <p14:tracePt t="176097" x="4959350" y="4870450"/>
          <p14:tracePt t="176114" x="4965700" y="4883150"/>
          <p14:tracePt t="176182" x="4965700" y="4870450"/>
          <p14:tracePt t="176198" x="4959350" y="4864100"/>
          <p14:tracePt t="176206" x="4953000" y="4857750"/>
          <p14:tracePt t="176252" x="4946650" y="4864100"/>
          <p14:tracePt t="176260" x="4940300" y="4864100"/>
          <p14:tracePt t="176268" x="4940300" y="4876800"/>
          <p14:tracePt t="176280" x="4933950" y="4895850"/>
          <p14:tracePt t="176296" x="4933950" y="4914900"/>
          <p14:tracePt t="176313" x="4933950" y="4933950"/>
          <p14:tracePt t="176330" x="4933950" y="4946650"/>
          <p14:tracePt t="176346" x="4940300" y="4959350"/>
          <p14:tracePt t="176363" x="4946650" y="4959350"/>
          <p14:tracePt t="176380" x="5016500" y="4959350"/>
          <p14:tracePt t="176396" x="5054600" y="4940300"/>
          <p14:tracePt t="176413" x="5073650" y="4914900"/>
          <p14:tracePt t="176429" x="5080000" y="4902200"/>
          <p14:tracePt t="176446" x="5080000" y="4876800"/>
          <p14:tracePt t="176463" x="5060950" y="4857750"/>
          <p14:tracePt t="176480" x="5029200" y="4845050"/>
          <p14:tracePt t="176496" x="4972050" y="4832350"/>
          <p14:tracePt t="176513" x="4921250" y="4832350"/>
          <p14:tracePt t="176530" x="4864100" y="4838700"/>
          <p14:tracePt t="176547" x="4845050" y="4851400"/>
          <p14:tracePt t="176549" x="4838700" y="4857750"/>
          <p14:tracePt t="176563" x="4832350" y="4857750"/>
          <p14:tracePt t="176580" x="4832350" y="4864100"/>
          <p14:tracePt t="176597" x="4832350" y="4870450"/>
          <p14:tracePt t="176613" x="4832350" y="4883150"/>
          <p14:tracePt t="176630" x="4864100" y="4895850"/>
          <p14:tracePt t="176647" x="4908550" y="4902200"/>
          <p14:tracePt t="176663" x="4972050" y="4902200"/>
          <p14:tracePt t="176680" x="5016500" y="4895850"/>
          <p14:tracePt t="176697" x="5022850" y="4889500"/>
          <p14:tracePt t="176713" x="5022850" y="4883150"/>
          <p14:tracePt t="176750" x="5022850" y="4870450"/>
          <p14:tracePt t="176758" x="5022850" y="4864100"/>
          <p14:tracePt t="176774" x="5010150" y="4864100"/>
          <p14:tracePt t="176782" x="5003800" y="4864100"/>
          <p14:tracePt t="176797" x="4991100" y="4864100"/>
          <p14:tracePt t="176813" x="4978400" y="4870450"/>
          <p14:tracePt t="176830" x="4972050" y="4876800"/>
          <p14:tracePt t="176846" x="4972050" y="4889500"/>
          <p14:tracePt t="176863" x="4972050" y="4895850"/>
          <p14:tracePt t="176880" x="4972050" y="4908550"/>
          <p14:tracePt t="176896" x="4991100" y="4921250"/>
          <p14:tracePt t="176913" x="5003800" y="4927600"/>
          <p14:tracePt t="176930" x="5016500" y="4927600"/>
          <p14:tracePt t="176946" x="5035550" y="4927600"/>
          <p14:tracePt t="176963" x="5035550" y="4908550"/>
          <p14:tracePt t="176980" x="5035550" y="4889500"/>
          <p14:tracePt t="176996" x="5016500" y="4870450"/>
          <p14:tracePt t="177013" x="4984750" y="4851400"/>
          <p14:tracePt t="177030" x="4972050" y="4845050"/>
          <p14:tracePt t="177046" x="4965700" y="4845050"/>
          <p14:tracePt t="177084" x="4965700" y="4851400"/>
          <p14:tracePt t="177093" x="4965700" y="4857750"/>
          <p14:tracePt t="177101" x="4965700" y="4864100"/>
          <p14:tracePt t="177206" x="4959350" y="4857750"/>
          <p14:tracePt t="177222" x="4953000" y="4845050"/>
          <p14:tracePt t="177232" x="4946650" y="4845050"/>
          <p14:tracePt t="177247" x="4946650" y="4838700"/>
          <p14:tracePt t="177263" x="4933950" y="4838700"/>
          <p14:tracePt t="177297" x="4927600" y="4838700"/>
          <p14:tracePt t="177326" x="4927600" y="4845050"/>
          <p14:tracePt t="177342" x="4927600" y="4851400"/>
          <p14:tracePt t="177712" x="4927600" y="4857750"/>
          <p14:tracePt t="177719" x="4927600" y="4864100"/>
          <p14:tracePt t="177730" x="4927600" y="4870450"/>
          <p14:tracePt t="177751" x="4927600" y="4883150"/>
          <p14:tracePt t="178029" x="0" y="0"/>
        </p14:tracePtLst>
        <p14:tracePtLst>
          <p14:tracePt t="181095" x="4845050" y="4730750"/>
          <p14:tracePt t="181103" x="4845050" y="4737100"/>
          <p14:tracePt t="181112" x="4845050" y="4743450"/>
          <p14:tracePt t="181129" x="4838700" y="4749800"/>
          <p14:tracePt t="181145" x="4838700" y="4762500"/>
          <p14:tracePt t="181181" x="4838700" y="4768850"/>
          <p14:tracePt t="181195" x="4838700" y="4775200"/>
          <p14:tracePt t="181212" x="4838700" y="4794250"/>
          <p14:tracePt t="181228" x="4832350" y="4819650"/>
          <p14:tracePt t="181245" x="4832350" y="4864100"/>
          <p14:tracePt t="181262" x="4832350" y="4908550"/>
          <p14:tracePt t="181278" x="4832350" y="4972050"/>
          <p14:tracePt t="181295" x="4845050" y="5016500"/>
          <p14:tracePt t="181311" x="4857750" y="5041900"/>
          <p14:tracePt t="181328" x="4864100" y="5060950"/>
          <p14:tracePt t="181345" x="4870450" y="5067300"/>
          <p14:tracePt t="181362" x="4883150" y="5067300"/>
          <p14:tracePt t="181378" x="4902200" y="5073650"/>
          <p14:tracePt t="181381" x="4921250" y="5080000"/>
          <p14:tracePt t="181396" x="4965700" y="5086350"/>
          <p14:tracePt t="181412" x="5016500" y="5092700"/>
          <p14:tracePt t="181428" x="5067300" y="5092700"/>
          <p14:tracePt t="181445" x="5111750" y="5092700"/>
          <p14:tracePt t="181462" x="5130800" y="5092700"/>
          <p14:tracePt t="181479" x="5137150" y="5092700"/>
          <p14:tracePt t="181495" x="5149850" y="5092700"/>
          <p14:tracePt t="181512" x="5162550" y="5092700"/>
          <p14:tracePt t="181528" x="5168900" y="5073650"/>
          <p14:tracePt t="181545" x="5175250" y="5067300"/>
          <p14:tracePt t="181561" x="5175250" y="5048250"/>
          <p14:tracePt t="181578" x="5181600" y="5016500"/>
          <p14:tracePt t="181580" x="5181600" y="5010150"/>
          <p14:tracePt t="181595" x="5181600" y="5003800"/>
          <p14:tracePt t="181611" x="5187950" y="4965700"/>
          <p14:tracePt t="181628" x="5194300" y="4933950"/>
          <p14:tracePt t="181645" x="5200650" y="4895850"/>
          <p14:tracePt t="181661" x="5200650" y="4883150"/>
          <p14:tracePt t="181678" x="5200650" y="4864100"/>
          <p14:tracePt t="181694" x="5200650" y="4845050"/>
          <p14:tracePt t="181711" x="5200650" y="4813300"/>
          <p14:tracePt t="181728" x="5187950" y="4787900"/>
          <p14:tracePt t="181744" x="5168900" y="4756150"/>
          <p14:tracePt t="181761" x="5137150" y="4724400"/>
          <p14:tracePt t="181778" x="5111750" y="4692650"/>
          <p14:tracePt t="181795" x="5080000" y="4660900"/>
          <p14:tracePt t="181796" x="5067300" y="4648200"/>
          <p14:tracePt t="181811" x="5048250" y="4641850"/>
          <p14:tracePt t="181828" x="5035550" y="4629150"/>
          <p14:tracePt t="181861" x="5016500" y="4622800"/>
          <p14:tracePt t="181878" x="5003800" y="4622800"/>
          <p14:tracePt t="181895" x="4978400" y="4622800"/>
          <p14:tracePt t="181911" x="4946650" y="4622800"/>
          <p14:tracePt t="181928" x="4895850" y="4622800"/>
          <p14:tracePt t="181945" x="4851400" y="4635500"/>
          <p14:tracePt t="181961" x="4813300" y="4641850"/>
          <p14:tracePt t="181978" x="4781550" y="4648200"/>
          <p14:tracePt t="181981" x="4775200" y="4654550"/>
          <p14:tracePt t="181996" x="4756150" y="4667250"/>
          <p14:tracePt t="182012" x="4743450" y="4686300"/>
          <p14:tracePt t="182028" x="4730750" y="4711700"/>
          <p14:tracePt t="182045" x="4724400" y="4724400"/>
          <p14:tracePt t="182061" x="4724400" y="4743450"/>
          <p14:tracePt t="182078" x="4724400" y="4762500"/>
          <p14:tracePt t="182095" x="4724400" y="4775200"/>
          <p14:tracePt t="182111" x="4724400" y="4787900"/>
          <p14:tracePt t="182128" x="4724400" y="4806950"/>
          <p14:tracePt t="182145" x="4730750" y="4832350"/>
          <p14:tracePt t="182161" x="4737100" y="4857750"/>
          <p14:tracePt t="182178" x="4743450" y="4876800"/>
          <p14:tracePt t="182180" x="4749800" y="4895850"/>
          <p14:tracePt t="182195" x="4756150" y="4908550"/>
          <p14:tracePt t="182212" x="4775200" y="4946650"/>
          <p14:tracePt t="182228" x="4787900" y="4965700"/>
          <p14:tracePt t="182245" x="4800600" y="4991100"/>
          <p14:tracePt t="182261" x="4819650" y="5010150"/>
          <p14:tracePt t="182278" x="4826000" y="5016500"/>
          <p14:tracePt t="182295" x="4845050" y="5035550"/>
          <p14:tracePt t="182311" x="4857750" y="5041900"/>
          <p14:tracePt t="182328" x="4864100" y="5048250"/>
          <p14:tracePt t="182345" x="4889500" y="5054600"/>
          <p14:tracePt t="182361" x="4908550" y="5060950"/>
          <p14:tracePt t="182378" x="4927600" y="5060950"/>
          <p14:tracePt t="182394" x="4959350" y="5060950"/>
          <p14:tracePt t="182396" x="4978400" y="5060950"/>
          <p14:tracePt t="182412" x="5003800" y="5060950"/>
          <p14:tracePt t="182428" x="5022850" y="5060950"/>
          <p14:tracePt t="182444" x="5041900" y="5054600"/>
          <p14:tracePt t="182461" x="5048250" y="5048250"/>
          <p14:tracePt t="182478" x="5060950" y="5029200"/>
          <p14:tracePt t="182495" x="5073650" y="5010150"/>
          <p14:tracePt t="182511" x="5086350" y="4991100"/>
          <p14:tracePt t="182528" x="5092700" y="4965700"/>
          <p14:tracePt t="182545" x="5092700" y="4953000"/>
          <p14:tracePt t="182561" x="5092700" y="4933950"/>
          <p14:tracePt t="182564" x="5092700" y="4921250"/>
          <p14:tracePt t="182578" x="5099050" y="4914900"/>
          <p14:tracePt t="182595" x="5099050" y="4895850"/>
          <p14:tracePt t="182597" x="5099050" y="4889500"/>
          <p14:tracePt t="182611" x="5099050" y="4876800"/>
          <p14:tracePt t="182628" x="5099050" y="4845050"/>
          <p14:tracePt t="182645" x="5099050" y="4826000"/>
          <p14:tracePt t="182661" x="5099050" y="4819650"/>
          <p14:tracePt t="182678" x="5099050" y="4806950"/>
          <p14:tracePt t="182694" x="5099050" y="4794250"/>
          <p14:tracePt t="182711" x="5092700" y="4787900"/>
          <p14:tracePt t="182728" x="5086350" y="4781550"/>
          <p14:tracePt t="182745" x="5080000" y="4775200"/>
          <p14:tracePt t="182761" x="5067300" y="4768850"/>
          <p14:tracePt t="182794" x="5054600" y="4768850"/>
          <p14:tracePt t="182812" x="5041900" y="4768850"/>
          <p14:tracePt t="182827" x="5029200" y="4768850"/>
          <p14:tracePt t="182844" x="5003800" y="4775200"/>
          <p14:tracePt t="182861" x="4965700" y="4794250"/>
          <p14:tracePt t="182877" x="4946650" y="4819650"/>
          <p14:tracePt t="182894" x="4927600" y="4832350"/>
          <p14:tracePt t="182911" x="4921250" y="4851400"/>
          <p14:tracePt t="182927" x="4914900" y="4870450"/>
          <p14:tracePt t="182944" x="4914900" y="4883150"/>
          <p14:tracePt t="182961" x="4914900" y="4908550"/>
          <p14:tracePt t="182977" x="4914900" y="4946650"/>
          <p14:tracePt t="182994" x="4921250" y="4978400"/>
          <p14:tracePt t="183011" x="4933950" y="5003800"/>
          <p14:tracePt t="183012" x="4946650" y="5016500"/>
          <p14:tracePt t="183027" x="4965700" y="5029200"/>
          <p14:tracePt t="183044" x="4978400" y="5041900"/>
          <p14:tracePt t="183061" x="4991100" y="5041900"/>
          <p14:tracePt t="183077" x="5016500" y="5041900"/>
          <p14:tracePt t="183094" x="5067300" y="5041900"/>
          <p14:tracePt t="183111" x="5099050" y="5041900"/>
          <p14:tracePt t="183128" x="5111750" y="5041900"/>
          <p14:tracePt t="183144" x="5130800" y="5041900"/>
          <p14:tracePt t="183165" x="5137150" y="5029200"/>
          <p14:tracePt t="183181" x="5137150" y="5022850"/>
          <p14:tracePt t="183194" x="5137150" y="5010150"/>
          <p14:tracePt t="183212" x="5137150" y="4953000"/>
          <p14:tracePt t="183228" x="5124450" y="4908550"/>
          <p14:tracePt t="183244" x="5105400" y="4876800"/>
          <p14:tracePt t="183261" x="5092700" y="4845050"/>
          <p14:tracePt t="183278" x="5067300" y="4826000"/>
          <p14:tracePt t="183294" x="5060950" y="4813300"/>
          <p14:tracePt t="183311" x="5041900" y="4806950"/>
          <p14:tracePt t="183344" x="5029200" y="4806950"/>
          <p14:tracePt t="183361" x="5010150" y="4806950"/>
          <p14:tracePt t="183377" x="4972050" y="4806950"/>
          <p14:tracePt t="183381" x="4953000" y="4813300"/>
          <p14:tracePt t="183394" x="4927600" y="4826000"/>
          <p14:tracePt t="183411" x="4895850" y="4838700"/>
          <p14:tracePt t="183413" x="4889500" y="4851400"/>
          <p14:tracePt t="183428" x="4870450" y="4883150"/>
          <p14:tracePt t="183444" x="4864100" y="4902200"/>
          <p14:tracePt t="183461" x="4864100" y="4921250"/>
          <p14:tracePt t="183478" x="4870450" y="4940300"/>
          <p14:tracePt t="183494" x="4889500" y="4953000"/>
          <p14:tracePt t="183511" x="4927600" y="4965700"/>
          <p14:tracePt t="183528" x="4965700" y="4972050"/>
          <p14:tracePt t="183544" x="4991100" y="4972050"/>
          <p14:tracePt t="183561" x="5016500" y="4972050"/>
          <p14:tracePt t="183578" x="5022850" y="4953000"/>
          <p14:tracePt t="183581" x="5029200" y="4940300"/>
          <p14:tracePt t="183594" x="5029200" y="4933950"/>
          <p14:tracePt t="183611" x="5029200" y="4914900"/>
          <p14:tracePt t="183628" x="5029200" y="4889500"/>
          <p14:tracePt t="183644" x="5029200" y="4864100"/>
          <p14:tracePt t="183661" x="5022850" y="4851400"/>
          <p14:tracePt t="183677" x="4997450" y="4845050"/>
          <p14:tracePt t="183701" x="4991100" y="4845050"/>
          <p14:tracePt t="183717" x="4984750" y="4845050"/>
          <p14:tracePt t="183741" x="4978400" y="4845050"/>
          <p14:tracePt t="183749" x="4978400" y="4851400"/>
          <p14:tracePt t="183761" x="4978400" y="4857750"/>
          <p14:tracePt t="183778" x="4978400" y="4876800"/>
          <p14:tracePt t="183794" x="4978400" y="4883150"/>
          <p14:tracePt t="183811" x="4978400" y="4889500"/>
          <p14:tracePt t="183870" x="4972050" y="4876800"/>
          <p14:tracePt t="183878" x="4972050" y="4864100"/>
          <p14:tracePt t="183885" x="4965700" y="4845050"/>
          <p14:tracePt t="183894" x="4959350" y="4838700"/>
          <p14:tracePt t="183942" x="4959350" y="4832350"/>
          <p14:tracePt t="183966" x="4953000" y="4832350"/>
          <p14:tracePt t="183982" x="4953000" y="4838700"/>
          <p14:tracePt t="183990" x="4953000" y="4851400"/>
          <p14:tracePt t="183998" x="4953000" y="4857750"/>
          <p14:tracePt t="184012" x="4953000" y="4876800"/>
          <p14:tracePt t="184030" x="4953000" y="4883150"/>
          <p14:tracePt t="184045" x="4953000" y="4895850"/>
          <p14:tracePt t="184253" x="0" y="0"/>
        </p14:tracePtLst>
        <p14:tracePtLst>
          <p14:tracePt t="185160" x="4826000" y="4787900"/>
          <p14:tracePt t="185174" x="4826000" y="4806950"/>
          <p14:tracePt t="185185" x="4826000" y="4813300"/>
          <p14:tracePt t="185194" x="4826000" y="4832350"/>
          <p14:tracePt t="185210" x="4826000" y="4876800"/>
          <p14:tracePt t="185227" x="4826000" y="4908550"/>
          <p14:tracePt t="185228" x="4832350" y="4933950"/>
          <p14:tracePt t="185244" x="4845050" y="4959350"/>
          <p14:tracePt t="185260" x="4857750" y="4978400"/>
          <p14:tracePt t="185277" x="4876800" y="4984750"/>
          <p14:tracePt t="185293" x="4902200" y="4997450"/>
          <p14:tracePt t="185310" x="4933950" y="4997450"/>
          <p14:tracePt t="185327" x="4972050" y="4997450"/>
          <p14:tracePt t="185344" x="5022850" y="4984750"/>
          <p14:tracePt t="185360" x="5060950" y="4965700"/>
          <p14:tracePt t="185377" x="5092700" y="4933950"/>
          <p14:tracePt t="185394" x="5118100" y="4895850"/>
          <p14:tracePt t="185396" x="5130800" y="4876800"/>
          <p14:tracePt t="185410" x="5137150" y="4864100"/>
          <p14:tracePt t="185427" x="5143500" y="4838700"/>
          <p14:tracePt t="185444" x="5143500" y="4826000"/>
          <p14:tracePt t="185460" x="5143500" y="4813300"/>
          <p14:tracePt t="185477" x="5143500" y="4800600"/>
          <p14:tracePt t="185494" x="5137150" y="4787900"/>
          <p14:tracePt t="185510" x="5130800" y="4775200"/>
          <p14:tracePt t="185527" x="5111750" y="4749800"/>
          <p14:tracePt t="185544" x="5073650" y="4730750"/>
          <p14:tracePt t="185560" x="5041900" y="4718050"/>
          <p14:tracePt t="185577" x="5016500" y="4711700"/>
          <p14:tracePt t="185594" x="5010150" y="4711700"/>
          <p14:tracePt t="185596" x="5003800" y="4711700"/>
          <p14:tracePt t="185627" x="4991100" y="4711700"/>
          <p14:tracePt t="185644" x="4972050" y="4756150"/>
          <p14:tracePt t="185660" x="4965700" y="4794250"/>
          <p14:tracePt t="185677" x="4965700" y="4838700"/>
          <p14:tracePt t="185693" x="4965700" y="4883150"/>
          <p14:tracePt t="185710" x="4965700" y="4933950"/>
          <p14:tracePt t="185727" x="4978400" y="4972050"/>
          <p14:tracePt t="185744" x="4997450" y="4997450"/>
          <p14:tracePt t="185760" x="5022850" y="5022850"/>
          <p14:tracePt t="185777" x="5041900" y="5029200"/>
          <p14:tracePt t="185794" x="5054600" y="5035550"/>
          <p14:tracePt t="185810" x="5073650" y="5035550"/>
          <p14:tracePt t="185827" x="5111750" y="5035550"/>
          <p14:tracePt t="185829" x="5130800" y="5022850"/>
          <p14:tracePt t="185844" x="5143500" y="4997450"/>
          <p14:tracePt t="185860" x="5156200" y="4965700"/>
          <p14:tracePt t="185877" x="5156200" y="4953000"/>
          <p14:tracePt t="185893" x="5156200" y="4933950"/>
          <p14:tracePt t="185910" x="5156200" y="4914900"/>
          <p14:tracePt t="185927" x="5156200" y="4895850"/>
          <p14:tracePt t="185960" x="5149850" y="4895850"/>
          <p14:tracePt t="185977" x="5143500" y="4895850"/>
          <p14:tracePt t="186396" x="0" y="0"/>
        </p14:tracePtLst>
        <p14:tracePtLst>
          <p14:tracePt t="186991" x="3562350" y="4775200"/>
          <p14:tracePt t="186999" x="3556000" y="4775200"/>
          <p14:tracePt t="187010" x="3549650" y="4775200"/>
          <p14:tracePt t="187027" x="3543300" y="4794250"/>
          <p14:tracePt t="187030" x="3543300" y="4800600"/>
          <p14:tracePt t="187044" x="3536950" y="4832350"/>
          <p14:tracePt t="187061" x="3536950" y="4857750"/>
          <p14:tracePt t="187077" x="3536950" y="4889500"/>
          <p14:tracePt t="187093" x="3543300" y="4927600"/>
          <p14:tracePt t="187109" x="3562350" y="4959350"/>
          <p14:tracePt t="187126" x="3606800" y="4978400"/>
          <p14:tracePt t="187143" x="3676650" y="4997450"/>
          <p14:tracePt t="187160" x="3733800" y="5010150"/>
          <p14:tracePt t="187176" x="3778250" y="5010150"/>
          <p14:tracePt t="187193" x="3810000" y="5010150"/>
          <p14:tracePt t="187210" x="3854450" y="5003800"/>
          <p14:tracePt t="187213" x="3860800" y="4991100"/>
          <p14:tracePt t="187226" x="3873500" y="4978400"/>
          <p14:tracePt t="187244" x="3911600" y="4927600"/>
          <p14:tracePt t="187260" x="3930650" y="4876800"/>
          <p14:tracePt t="187276" x="3930650" y="4838700"/>
          <p14:tracePt t="187293" x="3930650" y="4794250"/>
          <p14:tracePt t="187310" x="3924300" y="4762500"/>
          <p14:tracePt t="187326" x="3905250" y="4737100"/>
          <p14:tracePt t="187343" x="3898900" y="4730750"/>
          <p14:tracePt t="187360" x="3892550" y="4730750"/>
          <p14:tracePt t="187376" x="3886200" y="4730750"/>
          <p14:tracePt t="187393" x="3860800" y="4737100"/>
          <p14:tracePt t="187410" x="3835400" y="4775200"/>
          <p14:tracePt t="187426" x="3803650" y="4819650"/>
          <p14:tracePt t="187428" x="3797300" y="4838700"/>
          <p14:tracePt t="187443" x="3790950" y="4851400"/>
          <p14:tracePt t="187459" x="3790950" y="4864100"/>
          <p14:tracePt t="187525" x="3790950" y="4870450"/>
          <p14:tracePt t="187582" x="3797300" y="4870450"/>
          <p14:tracePt t="187792" x="3810000" y="4876800"/>
          <p14:tracePt t="187801" x="3816350" y="4889500"/>
          <p14:tracePt t="187811" x="3816350" y="4895850"/>
          <p14:tracePt t="187827" x="3854450" y="4933950"/>
          <p14:tracePt t="187844" x="3949700" y="5003800"/>
          <p14:tracePt t="187860" x="4038600" y="5048250"/>
          <p14:tracePt t="187877" x="4108450" y="5060950"/>
          <p14:tracePt t="187893" x="4140200" y="5067300"/>
          <p14:tracePt t="187909" x="4152900" y="5067300"/>
          <p14:tracePt t="187926" x="4165600" y="5060950"/>
          <p14:tracePt t="187943" x="4178300" y="5041900"/>
          <p14:tracePt t="187959" x="4178300" y="5022850"/>
          <p14:tracePt t="187976" x="4178300" y="4978400"/>
          <p14:tracePt t="187993" x="4159250" y="4953000"/>
          <p14:tracePt t="187996" x="4146550" y="4933950"/>
          <p14:tracePt t="188010" x="4133850" y="4921250"/>
          <p14:tracePt t="188013" x="4114800" y="4908550"/>
          <p14:tracePt t="188026" x="4089400" y="4895850"/>
          <p14:tracePt t="188043" x="4038600" y="4883150"/>
          <p14:tracePt t="188060" x="3987800" y="4883150"/>
          <p14:tracePt t="188076" x="3962400" y="4895850"/>
          <p14:tracePt t="188093" x="3949700" y="4914900"/>
          <p14:tracePt t="188109" x="3949700" y="4933950"/>
          <p14:tracePt t="188126" x="3949700" y="4946650"/>
          <p14:tracePt t="188143" x="3949700" y="4959350"/>
          <p14:tracePt t="188159" x="3981450" y="4978400"/>
          <p14:tracePt t="188176" x="4013200" y="4984750"/>
          <p14:tracePt t="188192" x="4051300" y="4984750"/>
          <p14:tracePt t="188209" x="4083050" y="4984750"/>
          <p14:tracePt t="188226" x="4095750" y="4984750"/>
          <p14:tracePt t="188243" x="4102100" y="4978400"/>
          <p14:tracePt t="189676" x="0" y="0"/>
        </p14:tracePtLst>
        <p14:tracePtLst>
          <p14:tracePt t="193513" x="1098550" y="5486400"/>
          <p14:tracePt t="193558" x="1098550" y="5505450"/>
          <p14:tracePt t="193565" x="1098550" y="5530850"/>
          <p14:tracePt t="193574" x="1098550" y="5562600"/>
          <p14:tracePt t="193591" x="1111250" y="5638800"/>
          <p14:tracePt t="193607" x="1117600" y="5727700"/>
          <p14:tracePt t="193624" x="1130300" y="5797550"/>
          <p14:tracePt t="193640" x="1143000" y="5867400"/>
          <p14:tracePt t="193657" x="1155700" y="5911850"/>
          <p14:tracePt t="193674" x="1187450" y="5956300"/>
          <p14:tracePt t="193691" x="1244600" y="6013450"/>
          <p14:tracePt t="193708" x="1409700" y="6115050"/>
          <p14:tracePt t="193724" x="1587500" y="6191250"/>
          <p14:tracePt t="193741" x="1828800" y="6280150"/>
          <p14:tracePt t="193757" x="2082800" y="6337300"/>
          <p14:tracePt t="193774" x="2286000" y="6375400"/>
          <p14:tracePt t="193791" x="2444750" y="6400800"/>
          <p14:tracePt t="193807" x="2565400" y="6407150"/>
          <p14:tracePt t="193824" x="2717800" y="6426200"/>
          <p14:tracePt t="193841" x="2895600" y="6457950"/>
          <p14:tracePt t="193857" x="3143250" y="6508750"/>
          <p14:tracePt t="193874" x="3435350" y="6565900"/>
          <p14:tracePt t="193876" x="3543300" y="6584950"/>
          <p14:tracePt t="193891" x="3638550" y="6597650"/>
          <p14:tracePt t="193908" x="3829050" y="6597650"/>
          <p14:tracePt t="193924" x="3924300" y="6597650"/>
          <p14:tracePt t="193941" x="4044950" y="6597650"/>
          <p14:tracePt t="193958" x="4203700" y="6597650"/>
          <p14:tracePt t="193974" x="4419600" y="6597650"/>
          <p14:tracePt t="193991" x="4718050" y="6597650"/>
          <p14:tracePt t="194008" x="5022850" y="6597650"/>
          <p14:tracePt t="194024" x="5327650" y="6597650"/>
          <p14:tracePt t="194041" x="5588000" y="6597650"/>
          <p14:tracePt t="194057" x="5848350" y="6597650"/>
          <p14:tracePt t="194074" x="6134100" y="6597650"/>
          <p14:tracePt t="194076" x="6286500" y="6597650"/>
          <p14:tracePt t="194091" x="6419850" y="6597650"/>
          <p14:tracePt t="194108" x="6794500" y="6597650"/>
          <p14:tracePt t="194124" x="7004050" y="6597650"/>
          <p14:tracePt t="194140" x="7251700" y="6597650"/>
          <p14:tracePt t="194157" x="7556500" y="6597650"/>
          <p14:tracePt t="194174" x="7854950" y="6597650"/>
          <p14:tracePt t="194191" x="8185150" y="6559550"/>
          <p14:tracePt t="194207" x="8375650" y="6521450"/>
          <p14:tracePt t="194224" x="8509000" y="6496050"/>
          <p14:tracePt t="194240" x="8597900" y="6477000"/>
          <p14:tracePt t="194257" x="8686800" y="6464300"/>
          <p14:tracePt t="194274" x="8775700" y="6438900"/>
          <p14:tracePt t="194276" x="8820150" y="6432550"/>
          <p14:tracePt t="194291" x="8845550" y="6419850"/>
          <p14:tracePt t="194308" x="8896350" y="6388100"/>
          <p14:tracePt t="194324" x="8902700" y="6369050"/>
          <p14:tracePt t="194340" x="8915400" y="6350000"/>
          <p14:tracePt t="194357" x="8921750" y="6330950"/>
          <p14:tracePt t="194374" x="8934450" y="6311900"/>
          <p14:tracePt t="194390" x="8953500" y="6280150"/>
          <p14:tracePt t="194407" x="8966200" y="6254750"/>
          <p14:tracePt t="194424" x="8966200" y="6223000"/>
          <p14:tracePt t="194440" x="8953500" y="6184900"/>
          <p14:tracePt t="194457" x="8902700" y="6127750"/>
          <p14:tracePt t="194460" x="8845550" y="6096000"/>
          <p14:tracePt t="194474" x="8756650" y="6051550"/>
          <p14:tracePt t="194476" x="8648700" y="6007100"/>
          <p14:tracePt t="194490" x="8496300" y="5962650"/>
          <p14:tracePt t="194508" x="7867650" y="5842000"/>
          <p14:tracePt t="194524" x="7397750" y="5734050"/>
          <p14:tracePt t="194540" x="7042150" y="5664200"/>
          <p14:tracePt t="194557" x="6800850" y="5632450"/>
          <p14:tracePt t="194574" x="6610350" y="5613400"/>
          <p14:tracePt t="194591" x="6407150" y="5594350"/>
          <p14:tracePt t="194607" x="6127750" y="5556250"/>
          <p14:tracePt t="194624" x="5664200" y="5467350"/>
          <p14:tracePt t="194641" x="5118100" y="5353050"/>
          <p14:tracePt t="194657" x="4527550" y="5245100"/>
          <p14:tracePt t="194674" x="4000500" y="5149850"/>
          <p14:tracePt t="194677" x="3778250" y="5124450"/>
          <p14:tracePt t="194690" x="3575050" y="5111750"/>
          <p14:tracePt t="194708" x="3117850" y="5099050"/>
          <p14:tracePt t="194724" x="2832100" y="5099050"/>
          <p14:tracePt t="194740" x="2584450" y="5099050"/>
          <p14:tracePt t="194757" x="2355850" y="5099050"/>
          <p14:tracePt t="194774" x="2152650" y="5111750"/>
          <p14:tracePt t="194791" x="1993900" y="5143500"/>
          <p14:tracePt t="194807" x="1847850" y="5168900"/>
          <p14:tracePt t="194824" x="1739900" y="5187950"/>
          <p14:tracePt t="194840" x="1619250" y="5207000"/>
          <p14:tracePt t="194857" x="1492250" y="5232400"/>
          <p14:tracePt t="194874" x="1358900" y="5257800"/>
          <p14:tracePt t="194877" x="1295400" y="5276850"/>
          <p14:tracePt t="194890" x="1231900" y="5283200"/>
          <p14:tracePt t="194907" x="1054100" y="5302250"/>
          <p14:tracePt t="194924" x="977900" y="5302250"/>
          <p14:tracePt t="194941" x="933450" y="5308600"/>
          <p14:tracePt t="194957" x="920750" y="5308600"/>
          <p14:tracePt t="194975" x="914400" y="5308600"/>
          <p14:tracePt t="194998" x="914400" y="5314950"/>
          <p14:tracePt t="195007" x="908050" y="5321300"/>
          <p14:tracePt t="195024" x="901700" y="5334000"/>
          <p14:tracePt t="195041" x="895350" y="5353050"/>
          <p14:tracePt t="195057" x="889000" y="5378450"/>
          <p14:tracePt t="195060" x="889000" y="5403850"/>
          <p14:tracePt t="195074" x="889000" y="5416550"/>
          <p14:tracePt t="195091" x="889000" y="5480050"/>
          <p14:tracePt t="195095" x="889000" y="5505450"/>
          <p14:tracePt t="195108" x="889000" y="5562600"/>
          <p14:tracePt t="195124" x="901700" y="5619750"/>
          <p14:tracePt t="195140" x="920750" y="5670550"/>
          <p14:tracePt t="195157" x="927100" y="5708650"/>
          <p14:tracePt t="195173" x="952500" y="5740400"/>
          <p14:tracePt t="195190" x="971550" y="5784850"/>
          <p14:tracePt t="195207" x="996950" y="5822950"/>
          <p14:tracePt t="195224" x="1022350" y="5854700"/>
          <p14:tracePt t="195240" x="1035050" y="5892800"/>
          <p14:tracePt t="195257" x="1060450" y="5924550"/>
          <p14:tracePt t="195274" x="1085850" y="5962650"/>
          <p14:tracePt t="195290" x="1117600" y="5994400"/>
          <p14:tracePt t="195293" x="1143000" y="6007100"/>
          <p14:tracePt t="195307" x="1174750" y="6026150"/>
          <p14:tracePt t="195324" x="1390650" y="6115050"/>
          <p14:tracePt t="195340" x="1606550" y="6165850"/>
          <p14:tracePt t="195357" x="1905000" y="6229350"/>
          <p14:tracePt t="195374" x="2235200" y="6299200"/>
          <p14:tracePt t="195390" x="2590800" y="6362700"/>
          <p14:tracePt t="195407" x="2927350" y="6432550"/>
          <p14:tracePt t="195424" x="3194050" y="6470650"/>
          <p14:tracePt t="195440" x="3460750" y="6521450"/>
          <p14:tracePt t="195457" x="3746500" y="6565900"/>
          <p14:tracePt t="195473" x="4032250" y="6572250"/>
          <p14:tracePt t="195490" x="4362450" y="6572250"/>
          <p14:tracePt t="195492" x="4508500" y="6572250"/>
          <p14:tracePt t="195507" x="4660900" y="6572250"/>
          <p14:tracePt t="195524" x="5003800" y="6572250"/>
          <p14:tracePt t="195540" x="5181600" y="6572250"/>
          <p14:tracePt t="195557" x="5334000" y="6572250"/>
          <p14:tracePt t="195574" x="5499100" y="6572250"/>
          <p14:tracePt t="195590" x="5676900" y="6572250"/>
          <p14:tracePt t="195607" x="5867400" y="6572250"/>
          <p14:tracePt t="195623" x="6057900" y="6572250"/>
          <p14:tracePt t="195640" x="6229350" y="6572250"/>
          <p14:tracePt t="195657" x="6362700" y="6572250"/>
          <p14:tracePt t="195673" x="6470650" y="6572250"/>
          <p14:tracePt t="195676" x="6527800" y="6572250"/>
          <p14:tracePt t="195690" x="6565900" y="6572250"/>
          <p14:tracePt t="195707" x="6661150" y="6572250"/>
          <p14:tracePt t="195709" x="6718300" y="6572250"/>
          <p14:tracePt t="195724" x="6826250" y="6572250"/>
          <p14:tracePt t="195740" x="6934200" y="6572250"/>
          <p14:tracePt t="195757" x="7029450" y="6559550"/>
          <p14:tracePt t="195773" x="7112000" y="6540500"/>
          <p14:tracePt t="195790" x="7181850" y="6527800"/>
          <p14:tracePt t="195807" x="7270750" y="6515100"/>
          <p14:tracePt t="195824" x="7366000" y="6489700"/>
          <p14:tracePt t="195840" x="7467600" y="6477000"/>
          <p14:tracePt t="195857" x="7556500" y="6451600"/>
          <p14:tracePt t="195874" x="7645400" y="6438900"/>
          <p14:tracePt t="195876" x="7683500" y="6432550"/>
          <p14:tracePt t="195890" x="7715250" y="6426200"/>
          <p14:tracePt t="195907" x="7785100" y="6413500"/>
          <p14:tracePt t="195908" x="7829550" y="6400800"/>
          <p14:tracePt t="195924" x="7918450" y="6388100"/>
          <p14:tracePt t="195940" x="8007350" y="6362700"/>
          <p14:tracePt t="195957" x="8089900" y="6350000"/>
          <p14:tracePt t="195973" x="8153400" y="6337300"/>
          <p14:tracePt t="195990" x="8216900" y="6324600"/>
          <p14:tracePt t="196007" x="8267700" y="6311900"/>
          <p14:tracePt t="196023" x="8305800" y="6299200"/>
          <p14:tracePt t="196040" x="8343900" y="6292850"/>
          <p14:tracePt t="196057" x="8369300" y="6286500"/>
          <p14:tracePt t="196074" x="8394700" y="6280150"/>
          <p14:tracePt t="196090" x="8407400" y="6273800"/>
          <p14:tracePt t="196109" x="8413750" y="6267450"/>
          <p14:tracePt t="196125" x="8413750" y="6261100"/>
          <p14:tracePt t="196141" x="8413750" y="6254750"/>
          <p14:tracePt t="196156" x="8413750" y="6235700"/>
          <p14:tracePt t="196173" x="8407400" y="6229350"/>
          <p14:tracePt t="196190" x="8401050" y="6210300"/>
          <p14:tracePt t="196206" x="8375650" y="6184900"/>
          <p14:tracePt t="196223" x="8331200" y="6159500"/>
          <p14:tracePt t="196240" x="8261350" y="6134100"/>
          <p14:tracePt t="196257" x="8153400" y="6083300"/>
          <p14:tracePt t="196273" x="8032750" y="6038850"/>
          <p14:tracePt t="196276" x="7956550" y="6013450"/>
          <p14:tracePt t="196290" x="7861300" y="5975350"/>
          <p14:tracePt t="196307" x="7639050" y="5918200"/>
          <p14:tracePt t="196324" x="7175500" y="5822950"/>
          <p14:tracePt t="196340" x="6946900" y="5784850"/>
          <p14:tracePt t="196357" x="6788150" y="5772150"/>
          <p14:tracePt t="196373" x="6673850" y="5772150"/>
          <p14:tracePt t="196390" x="6534150" y="5772150"/>
          <p14:tracePt t="196407" x="6343650" y="5772150"/>
          <p14:tracePt t="196423" x="6064250" y="5772150"/>
          <p14:tracePt t="196440" x="5632450" y="5772150"/>
          <p14:tracePt t="196456" x="5092700" y="5772150"/>
          <p14:tracePt t="196474" x="4572000" y="5772150"/>
          <p14:tracePt t="196490" x="4229100" y="5772150"/>
          <p14:tracePt t="196492" x="4095750" y="5772150"/>
          <p14:tracePt t="196507" x="3994150" y="5772150"/>
          <p14:tracePt t="196524" x="3746500" y="5772150"/>
          <p14:tracePt t="196540" x="3581400" y="5772150"/>
          <p14:tracePt t="196557" x="3378200" y="5772150"/>
          <p14:tracePt t="196573" x="3168650" y="5772150"/>
          <p14:tracePt t="196590" x="2952750" y="5772150"/>
          <p14:tracePt t="196607" x="2781300" y="5772150"/>
          <p14:tracePt t="196623" x="2635250" y="5772150"/>
          <p14:tracePt t="196640" x="2508250" y="5772150"/>
          <p14:tracePt t="196657" x="2387600" y="5772150"/>
          <p14:tracePt t="196673" x="2260600" y="5772150"/>
          <p14:tracePt t="196690" x="2127250" y="5772150"/>
          <p14:tracePt t="196692" x="2051050" y="5772150"/>
          <p14:tracePt t="196706" x="1974850" y="5759450"/>
          <p14:tracePt t="196723" x="1822450" y="5746750"/>
          <p14:tracePt t="196724" x="1739900" y="5727700"/>
          <p14:tracePt t="196740" x="1587500" y="5695950"/>
          <p14:tracePt t="196756" x="1466850" y="5670550"/>
          <p14:tracePt t="196773" x="1390650" y="5657850"/>
          <p14:tracePt t="196790" x="1327150" y="5645150"/>
          <p14:tracePt t="196806" x="1295400" y="5638800"/>
          <p14:tracePt t="196823" x="1263650" y="5632450"/>
          <p14:tracePt t="196840" x="1231900" y="5626100"/>
          <p14:tracePt t="196856" x="1225550" y="5626100"/>
          <p14:tracePt t="196873" x="1212850" y="5626100"/>
          <p14:tracePt t="196890" x="1206500" y="5626100"/>
          <p14:tracePt t="196906" x="1193800" y="5626100"/>
          <p14:tracePt t="196924" x="1168400" y="5632450"/>
          <p14:tracePt t="196940" x="1155700" y="5645150"/>
          <p14:tracePt t="196956" x="1136650" y="5670550"/>
          <p14:tracePt t="196973" x="1130300" y="5689600"/>
          <p14:tracePt t="196990" x="1123950" y="5708650"/>
          <p14:tracePt t="197006" x="1123950" y="5727700"/>
          <p14:tracePt t="197023" x="1123950" y="5753100"/>
          <p14:tracePt t="197040" x="1123950" y="5772150"/>
          <p14:tracePt t="197056" x="1130300" y="5797550"/>
          <p14:tracePt t="197073" x="1143000" y="5822950"/>
          <p14:tracePt t="197090" x="1162050" y="5842000"/>
          <p14:tracePt t="197107" x="1181100" y="5873750"/>
          <p14:tracePt t="197109" x="1193800" y="5880100"/>
          <p14:tracePt t="197123" x="1206500" y="5892800"/>
          <p14:tracePt t="197125" x="1219200" y="5905500"/>
          <p14:tracePt t="197140" x="1250950" y="5937250"/>
          <p14:tracePt t="197156" x="1308100" y="5962650"/>
          <p14:tracePt t="197173" x="1365250" y="5988050"/>
          <p14:tracePt t="197190" x="1447800" y="6019800"/>
          <p14:tracePt t="197206" x="1543050" y="6051550"/>
          <p14:tracePt t="197223" x="1663700" y="6083300"/>
          <p14:tracePt t="197239" x="1822450" y="6115050"/>
          <p14:tracePt t="197256" x="2019300" y="6153150"/>
          <p14:tracePt t="197273" x="2260600" y="6197600"/>
          <p14:tracePt t="197290" x="2533650" y="6248400"/>
          <p14:tracePt t="197293" x="2698750" y="6280150"/>
          <p14:tracePt t="197306" x="2863850" y="6305550"/>
          <p14:tracePt t="197323" x="3200400" y="6324600"/>
          <p14:tracePt t="197325" x="3352800" y="6324600"/>
          <p14:tracePt t="197340" x="3695700" y="6324600"/>
          <p14:tracePt t="197356" x="4064000" y="6324600"/>
          <p14:tracePt t="197373" x="4394200" y="6324600"/>
          <p14:tracePt t="197390" x="4641850" y="6324600"/>
          <p14:tracePt t="197406" x="4870450" y="6324600"/>
          <p14:tracePt t="197423" x="5080000" y="6324600"/>
          <p14:tracePt t="197440" x="5302250" y="6324600"/>
          <p14:tracePt t="197456" x="5530850" y="6324600"/>
          <p14:tracePt t="197473" x="5759450" y="6324600"/>
          <p14:tracePt t="197490" x="6007100" y="6324600"/>
          <p14:tracePt t="197492" x="6121400" y="6324600"/>
          <p14:tracePt t="197506" x="6235700" y="6324600"/>
          <p14:tracePt t="197523" x="6445250" y="6324600"/>
          <p14:tracePt t="197525" x="6546850" y="6324600"/>
          <p14:tracePt t="197539" x="6737350" y="6324600"/>
          <p14:tracePt t="197556" x="6896100" y="6324600"/>
          <p14:tracePt t="197573" x="7016750" y="6324600"/>
          <p14:tracePt t="197589" x="7099300" y="6324600"/>
          <p14:tracePt t="197606" x="7175500" y="6324600"/>
          <p14:tracePt t="197623" x="7226300" y="6324600"/>
          <p14:tracePt t="197639" x="7283450" y="6324600"/>
          <p14:tracePt t="197656" x="7308850" y="6311900"/>
          <p14:tracePt t="197673" x="7327900" y="6311900"/>
          <p14:tracePt t="197689" x="7334250" y="6305550"/>
          <p14:tracePt t="197706" x="7340600" y="6292850"/>
          <p14:tracePt t="197708" x="7340600" y="6280150"/>
          <p14:tracePt t="197724" x="7340600" y="6267450"/>
          <p14:tracePt t="197740" x="7340600" y="6248400"/>
          <p14:tracePt t="197756" x="7340600" y="6229350"/>
          <p14:tracePt t="197773" x="7340600" y="6210300"/>
          <p14:tracePt t="197790" x="7340600" y="6191250"/>
          <p14:tracePt t="197806" x="7334250" y="6178550"/>
          <p14:tracePt t="197823" x="7327900" y="6159500"/>
          <p14:tracePt t="197840" x="7315200" y="6153150"/>
          <p14:tracePt t="197856" x="7302500" y="6127750"/>
          <p14:tracePt t="197873" x="7289800" y="6121400"/>
          <p14:tracePt t="197889" x="7283450" y="6115050"/>
          <p14:tracePt t="197996" x="0" y="0"/>
        </p14:tracePtLst>
        <p14:tracePtLst>
          <p14:tracePt t="199294" x="1250950" y="5664200"/>
          <p14:tracePt t="199342" x="1257300" y="5670550"/>
          <p14:tracePt t="199350" x="1270000" y="5670550"/>
          <p14:tracePt t="199359" x="1301750" y="5676900"/>
          <p14:tracePt t="199373" x="1377950" y="5689600"/>
          <p14:tracePt t="199389" x="1511300" y="5708650"/>
          <p14:tracePt t="199406" x="1644650" y="5708650"/>
          <p14:tracePt t="199422" x="1797050" y="5708650"/>
          <p14:tracePt t="199439" x="1924050" y="5708650"/>
          <p14:tracePt t="199456" x="2025650" y="5708650"/>
          <p14:tracePt t="199473" x="2082800" y="5708650"/>
          <p14:tracePt t="199489" x="2108200" y="5708650"/>
          <p14:tracePt t="200772" x="0" y="0"/>
        </p14:tracePtLst>
        <p14:tracePtLst>
          <p14:tracePt t="201559" x="1327150" y="5924550"/>
          <p14:tracePt t="201598" x="1339850" y="5924550"/>
          <p14:tracePt t="201606" x="1358900" y="5924550"/>
          <p14:tracePt t="201622" x="1409700" y="5924550"/>
          <p14:tracePt t="201639" x="1479550" y="5924550"/>
          <p14:tracePt t="201655" x="1562100" y="5924550"/>
          <p14:tracePt t="201672" x="1670050" y="5924550"/>
          <p14:tracePt t="201688" x="1790700" y="5930900"/>
          <p14:tracePt t="201694" x="1854200" y="5930900"/>
          <p14:tracePt t="201705" x="1905000" y="5930900"/>
          <p14:tracePt t="201722" x="2012950" y="5930900"/>
          <p14:tracePt t="201738" x="2108200" y="5930900"/>
          <p14:tracePt t="201741" x="2133600" y="5930900"/>
          <p14:tracePt t="201755" x="2146300" y="5930900"/>
          <p14:tracePt t="201772" x="2171700" y="5930900"/>
          <p14:tracePt t="202013" x="0" y="0"/>
        </p14:tracePtLst>
        <p14:tracePtLst>
          <p14:tracePt t="214438" x="1219200" y="6146800"/>
          <p14:tracePt t="214454" x="1219200" y="6153150"/>
          <p14:tracePt t="214470" x="1219200" y="6159500"/>
          <p14:tracePt t="214485" x="1231900" y="6165850"/>
          <p14:tracePt t="214494" x="1257300" y="6172200"/>
          <p14:tracePt t="214502" x="1295400" y="6178550"/>
          <p14:tracePt t="214517" x="1403350" y="6184900"/>
          <p14:tracePt t="214534" x="1568450" y="6184900"/>
          <p14:tracePt t="214551" x="1771650" y="6184900"/>
          <p14:tracePt t="214567" x="2000250" y="6184900"/>
          <p14:tracePt t="214584" x="2241550" y="6184900"/>
          <p14:tracePt t="214601" x="2489200" y="6184900"/>
          <p14:tracePt t="214605" x="2616200" y="6184900"/>
          <p14:tracePt t="214618" x="2736850" y="6184900"/>
          <p14:tracePt t="214634" x="2965450" y="6184900"/>
          <p14:tracePt t="214638" x="3079750" y="6184900"/>
          <p14:tracePt t="214651" x="3187700" y="6184900"/>
          <p14:tracePt t="214668" x="3467100" y="6184900"/>
          <p14:tracePt t="214685" x="3644900" y="6184900"/>
          <p14:tracePt t="214701" x="3803650" y="6184900"/>
          <p14:tracePt t="214717" x="3924300" y="6184900"/>
          <p14:tracePt t="214734" x="4000500" y="6184900"/>
          <p14:tracePt t="214751" x="4057650" y="6184900"/>
          <p14:tracePt t="214767" x="4089400" y="6184900"/>
          <p14:tracePt t="214784" x="4114800" y="6184900"/>
          <p14:tracePt t="214801" x="4146550" y="6184900"/>
          <p14:tracePt t="214804" x="4152900" y="6184900"/>
          <p14:tracePt t="214817" x="4165600" y="6184900"/>
          <p14:tracePt t="214834" x="4184650" y="6184900"/>
          <p14:tracePt t="214837" x="4191000" y="6184900"/>
          <p14:tracePt t="214850" x="4197350" y="6184900"/>
          <p14:tracePt t="214867" x="4216400" y="6184900"/>
          <p14:tracePt t="214884" x="4286250" y="6191250"/>
          <p14:tracePt t="214900" x="4362450" y="6203950"/>
          <p14:tracePt t="214917" x="4476750" y="6229350"/>
          <p14:tracePt t="214934" x="4603750" y="6254750"/>
          <p14:tracePt t="214951" x="4724400" y="6267450"/>
          <p14:tracePt t="214967" x="4787900" y="6267450"/>
          <p14:tracePt t="214984" x="4857750" y="6267450"/>
          <p14:tracePt t="215001" x="4908550" y="6267450"/>
          <p14:tracePt t="215017" x="4978400" y="6267450"/>
          <p14:tracePt t="215021" x="5010150" y="6267450"/>
          <p14:tracePt t="215034" x="5054600" y="6267450"/>
          <p14:tracePt t="215050" x="5130800" y="6267450"/>
          <p14:tracePt t="215067" x="5194300" y="6267450"/>
          <p14:tracePt t="215068" x="5226050" y="6267450"/>
          <p14:tracePt t="215083" x="5289550" y="6267450"/>
          <p14:tracePt t="215100" x="5346700" y="6267450"/>
          <p14:tracePt t="215117" x="5391150" y="6267450"/>
          <p14:tracePt t="215134" x="5410200" y="6267450"/>
          <p14:tracePt t="215150" x="5416550" y="6267450"/>
          <p14:tracePt t="215167" x="5422900" y="6267450"/>
          <p14:tracePt t="215184" x="5429250" y="6267450"/>
          <p14:tracePt t="215724" x="0" y="0"/>
        </p14:tracePtLst>
        <p14:tracePtLst>
          <p14:tracePt t="216903" x="3536950" y="5975350"/>
          <p14:tracePt t="216966" x="3530600" y="5975350"/>
          <p14:tracePt t="216990" x="3530600" y="5981700"/>
          <p14:tracePt t="216998" x="3530600" y="5994400"/>
          <p14:tracePt t="217005" x="3536950" y="6007100"/>
          <p14:tracePt t="217016" x="3543300" y="6026150"/>
          <p14:tracePt t="217033" x="3556000" y="6057900"/>
          <p14:tracePt t="217050" x="3568700" y="6102350"/>
          <p14:tracePt t="217053" x="3581400" y="6121400"/>
          <p14:tracePt t="217066" x="3594100" y="6140450"/>
          <p14:tracePt t="217083" x="3606800" y="6165850"/>
          <p14:tracePt t="217100" x="3619500" y="6184900"/>
          <p14:tracePt t="217116" x="3632200" y="6197600"/>
          <p14:tracePt t="217133" x="3638550" y="6203950"/>
          <p14:tracePt t="217149" x="3663950" y="6216650"/>
          <p14:tracePt t="217166" x="3689350" y="6235700"/>
          <p14:tracePt t="217183" x="3740150" y="6254750"/>
          <p14:tracePt t="217199" x="3822700" y="6280150"/>
          <p14:tracePt t="217216" x="3930650" y="6299200"/>
          <p14:tracePt t="217232" x="4064000" y="6324600"/>
          <p14:tracePt t="217249" x="4203700" y="6343650"/>
          <p14:tracePt t="217266" x="4286250" y="6343650"/>
          <p14:tracePt t="217283" x="4337050" y="6343650"/>
          <p14:tracePt t="217284" x="4343400" y="6343650"/>
          <p14:tracePt t="217299" x="4356100" y="6343650"/>
          <p14:tracePt t="217316" x="4362450" y="6343650"/>
          <p14:tracePt t="217332" x="4381500" y="6330950"/>
          <p14:tracePt t="217349" x="4400550" y="6305550"/>
          <p14:tracePt t="217366" x="4413250" y="6273800"/>
          <p14:tracePt t="217383" x="4425950" y="6254750"/>
          <p14:tracePt t="217400" x="4432300" y="6229350"/>
          <p14:tracePt t="217416" x="4432300" y="6203950"/>
          <p14:tracePt t="217433" x="4432300" y="6172200"/>
          <p14:tracePt t="217437" x="4432300" y="6153150"/>
          <p14:tracePt t="217450" x="4432300" y="6146800"/>
          <p14:tracePt t="217466" x="4432300" y="6121400"/>
          <p14:tracePt t="217483" x="4432300" y="6089650"/>
          <p14:tracePt t="217485" x="4432300" y="6083300"/>
          <p14:tracePt t="217500" x="4432300" y="6057900"/>
          <p14:tracePt t="217516" x="4432300" y="6045200"/>
          <p14:tracePt t="217534" x="4432300" y="6032500"/>
          <p14:tracePt t="217549" x="4425950" y="6019800"/>
          <p14:tracePt t="217581" x="4413250" y="6013450"/>
          <p14:tracePt t="217724" x="0" y="0"/>
        </p14:tracePtLst>
        <p14:tracePtLst>
          <p14:tracePt t="220662" x="4749800" y="6178550"/>
          <p14:tracePt t="220766" x="4762500" y="6178550"/>
          <p14:tracePt t="220774" x="4781550" y="6178550"/>
          <p14:tracePt t="220782" x="4813300" y="6178550"/>
          <p14:tracePt t="220799" x="4914900" y="6178550"/>
          <p14:tracePt t="220815" x="5010150" y="6178550"/>
          <p14:tracePt t="220832" x="5060950" y="6178550"/>
          <p14:tracePt t="220848" x="5073650" y="6178550"/>
          <p14:tracePt t="220853" x="5080000" y="6178550"/>
          <p14:tracePt t="221052" x="0" y="0"/>
        </p14:tracePtLst>
        <p14:tracePtLst>
          <p14:tracePt t="222598" x="3429000" y="6248400"/>
          <p14:tracePt t="222670" x="3448050" y="6248400"/>
          <p14:tracePt t="222677" x="3467100" y="6248400"/>
          <p14:tracePt t="222686" x="3498850" y="6248400"/>
          <p14:tracePt t="222698" x="3543300" y="6248400"/>
          <p14:tracePt t="222715" x="3702050" y="6248400"/>
          <p14:tracePt t="222718" x="3790950" y="6248400"/>
          <p14:tracePt t="222731" x="3911600" y="6248400"/>
          <p14:tracePt t="222748" x="4267200" y="6248400"/>
          <p14:tracePt t="222764" x="4489450" y="6248400"/>
          <p14:tracePt t="222781" x="4654550" y="6248400"/>
          <p14:tracePt t="222798" x="4781550" y="6248400"/>
          <p14:tracePt t="222814" x="4870450" y="6248400"/>
          <p14:tracePt t="222831" x="4927600" y="6248400"/>
          <p14:tracePt t="222848" x="4965700" y="6248400"/>
          <p14:tracePt t="222864" x="5003800" y="6248400"/>
          <p14:tracePt t="222881" x="5022850" y="6248400"/>
          <p14:tracePt t="222897" x="5035550" y="6248400"/>
          <p14:tracePt t="222900" x="5041900" y="6248400"/>
          <p14:tracePt t="222914" x="5048250" y="6248400"/>
          <p14:tracePt t="222931" x="5054600" y="6254750"/>
          <p14:tracePt t="222949" x="5060950" y="6254750"/>
          <p14:tracePt t="222964" x="5073650" y="6254750"/>
          <p14:tracePt t="222981" x="5118100" y="6267450"/>
          <p14:tracePt t="222998" x="5137150" y="6267450"/>
          <p14:tracePt t="223014" x="5156200" y="6273800"/>
          <p14:tracePt t="223031" x="5168900" y="6273800"/>
          <p14:tracePt t="223047" x="5181600" y="6273800"/>
          <p14:tracePt t="223064" x="5200650" y="6273800"/>
          <p14:tracePt t="223081" x="5219700" y="6273800"/>
          <p14:tracePt t="223097" x="5238750" y="6273800"/>
          <p14:tracePt t="223114" x="5264150" y="6273800"/>
          <p14:tracePt t="223116" x="5270500" y="6273800"/>
          <p14:tracePt t="223131" x="5283200" y="6273800"/>
          <p14:tracePt t="223148" x="5302250" y="6273800"/>
          <p14:tracePt t="223164" x="5308600" y="6273800"/>
          <p14:tracePt t="223238" x="5314950" y="6273800"/>
          <p14:tracePt t="223254" x="5321300" y="6273800"/>
          <p14:tracePt t="223660" x="0" y="0"/>
        </p14:tracePtLst>
        <p14:tracePtLst>
          <p14:tracePt t="224615" x="3759200" y="6242050"/>
          <p14:tracePt t="224774" x="3778250" y="6242050"/>
          <p14:tracePt t="224782" x="3797300" y="6242050"/>
          <p14:tracePt t="224797" x="3854450" y="6242050"/>
          <p14:tracePt t="224814" x="3943350" y="6242050"/>
          <p14:tracePt t="224831" x="4057650" y="6242050"/>
          <p14:tracePt t="224847" x="4184650" y="6242050"/>
          <p14:tracePt t="224864" x="4311650" y="6242050"/>
          <p14:tracePt t="224870" x="4362450" y="6242050"/>
          <p14:tracePt t="224881" x="4432300" y="6242050"/>
          <p14:tracePt t="224897" x="4546600" y="6242050"/>
          <p14:tracePt t="224914" x="4673600" y="6242050"/>
          <p14:tracePt t="224919" x="4749800" y="6242050"/>
          <p14:tracePt t="224931" x="4819650" y="6242050"/>
          <p14:tracePt t="224947" x="4972050" y="6242050"/>
          <p14:tracePt t="224964" x="5168900" y="6242050"/>
          <p14:tracePt t="224980" x="5289550" y="6242050"/>
          <p14:tracePt t="224997" x="5346700" y="6242050"/>
          <p14:tracePt t="225014" x="5378450" y="6242050"/>
          <p14:tracePt t="225030" x="5391150" y="6242050"/>
          <p14:tracePt t="225047" x="5397500" y="6242050"/>
          <p14:tracePt t="225063" x="5403850" y="6242050"/>
          <p14:tracePt t="225080" x="5422900" y="6242050"/>
          <p14:tracePt t="225097" x="5435600" y="6242050"/>
          <p14:tracePt t="225113" x="5448300" y="6242050"/>
          <p14:tracePt t="225130" x="5454650" y="6242050"/>
          <p14:tracePt t="225198" x="5461000" y="6242050"/>
          <p14:tracePt t="225348" x="0" y="0"/>
        </p14:tracePtLst>
        <p14:tracePtLst>
          <p14:tracePt t="225983" x="3657600" y="6242050"/>
          <p14:tracePt t="226055" x="3670300" y="6242050"/>
          <p14:tracePt t="226063" x="3695700" y="6242050"/>
          <p14:tracePt t="226080" x="3784600" y="6242050"/>
          <p14:tracePt t="226097" x="3937000" y="6242050"/>
          <p14:tracePt t="226102" x="4032250" y="6242050"/>
          <p14:tracePt t="226114" x="4133850" y="6242050"/>
          <p14:tracePt t="226130" x="4343400" y="6242050"/>
          <p14:tracePt t="226147" x="4552950" y="6242050"/>
          <p14:tracePt t="226150" x="4648200" y="6242050"/>
          <p14:tracePt t="226164" x="4819650" y="6242050"/>
          <p14:tracePt t="226181" x="4946650" y="6242050"/>
          <p14:tracePt t="226197" x="5041900" y="6242050"/>
          <p14:tracePt t="226214" x="5099050" y="6242050"/>
          <p14:tracePt t="226230" x="5137150" y="6242050"/>
          <p14:tracePt t="226247" x="5168900" y="6242050"/>
          <p14:tracePt t="226264" x="5175250" y="6242050"/>
          <p14:tracePt t="226580" x="0" y="0"/>
        </p14:tracePtLst>
        <p14:tracePtLst>
          <p14:tracePt t="227541" x="7518400" y="6229350"/>
          <p14:tracePt t="227709" x="7524750" y="6229350"/>
          <p14:tracePt t="227709" x="0" y="0"/>
        </p14:tracePtLst>
        <p14:tracePtLst>
          <p14:tracePt t="228095" x="7702550" y="6191250"/>
          <p14:tracePt t="228213" x="7708900" y="6191250"/>
          <p14:tracePt t="228213" x="0" y="0"/>
        </p14:tracePtLst>
        <p14:tracePtLst>
          <p14:tracePt t="228462" x="7962900" y="6191250"/>
          <p14:tracePt t="228549" x="0" y="0"/>
        </p14:tracePtLst>
        <p14:tracePtLst>
          <p14:tracePt t="232559" x="4914900" y="6000750"/>
          <p14:tracePt t="232565" x="4914900" y="6007100"/>
          <p14:tracePt t="232578" x="4914900" y="6019800"/>
          <p14:tracePt t="232594" x="4914900" y="6038850"/>
          <p14:tracePt t="232612" x="4914900" y="6051550"/>
          <p14:tracePt t="232628" x="4914900" y="6064250"/>
          <p14:tracePt t="232645" x="4914900" y="6070600"/>
          <p14:tracePt t="232661" x="4921250" y="6096000"/>
          <p14:tracePt t="232678" x="4940300" y="6134100"/>
          <p14:tracePt t="232694" x="4965700" y="6159500"/>
          <p14:tracePt t="232711" x="4978400" y="6191250"/>
          <p14:tracePt t="232728" x="4991100" y="6203950"/>
          <p14:tracePt t="232744" x="5003800" y="6216650"/>
          <p14:tracePt t="232748" x="5010150" y="6223000"/>
          <p14:tracePt t="232761" x="5016500" y="6223000"/>
          <p14:tracePt t="232778" x="5016500" y="6229350"/>
          <p14:tracePt t="232781" x="5035550" y="6235700"/>
          <p14:tracePt t="232812" x="5054600" y="6235700"/>
          <p14:tracePt t="232828" x="5080000" y="6235700"/>
          <p14:tracePt t="232844" x="5086350" y="6235700"/>
          <p14:tracePt t="232861" x="5105400" y="6223000"/>
          <p14:tracePt t="232878" x="5118100" y="6197600"/>
          <p14:tracePt t="232894" x="5130800" y="6165850"/>
          <p14:tracePt t="232911" x="5143500" y="6134100"/>
          <p14:tracePt t="232928" x="5143500" y="6115050"/>
          <p14:tracePt t="232944" x="5143500" y="6089650"/>
          <p14:tracePt t="232961" x="5143500" y="6070600"/>
          <p14:tracePt t="232965" x="5143500" y="6064250"/>
          <p14:tracePt t="232978" x="5143500" y="6051550"/>
          <p14:tracePt t="232995" x="5137150" y="6026150"/>
          <p14:tracePt t="232999" x="5130800" y="6013450"/>
          <p14:tracePt t="233012" x="5118100" y="5994400"/>
          <p14:tracePt t="233029" x="5092700" y="5988050"/>
          <p14:tracePt t="233044" x="5080000" y="5981700"/>
          <p14:tracePt t="233061" x="5054600" y="5975350"/>
          <p14:tracePt t="233078" x="5029200" y="5969000"/>
          <p14:tracePt t="233094" x="4997450" y="5962650"/>
          <p14:tracePt t="233111" x="4984750" y="5962650"/>
          <p14:tracePt t="233127" x="4972050" y="5962650"/>
          <p14:tracePt t="233144" x="4959350" y="5962650"/>
          <p14:tracePt t="233161" x="4933950" y="5962650"/>
          <p14:tracePt t="233177" x="4921250" y="5975350"/>
          <p14:tracePt t="233181" x="4908550" y="5975350"/>
          <p14:tracePt t="233194" x="4908550" y="5988050"/>
          <p14:tracePt t="233197" x="4895850" y="6000750"/>
          <p14:tracePt t="233211" x="4889500" y="6013450"/>
          <p14:tracePt t="233213" x="4883150" y="6019800"/>
          <p14:tracePt t="233228" x="4870450" y="6045200"/>
          <p14:tracePt t="233244" x="4870450" y="6064250"/>
          <p14:tracePt t="233260" x="4870450" y="6089650"/>
          <p14:tracePt t="233277" x="4870450" y="6121400"/>
          <p14:tracePt t="233295" x="4870450" y="6153150"/>
          <p14:tracePt t="233311" x="4883150" y="6184900"/>
          <p14:tracePt t="233328" x="4902200" y="6203950"/>
          <p14:tracePt t="233344" x="4914900" y="6229350"/>
          <p14:tracePt t="233361" x="4940300" y="6242050"/>
          <p14:tracePt t="233365" x="4953000" y="6248400"/>
          <p14:tracePt t="233377" x="4959350" y="6254750"/>
          <p14:tracePt t="233394" x="4972050" y="6261100"/>
          <p14:tracePt t="233398" x="4984750" y="6261100"/>
          <p14:tracePt t="233411" x="4997450" y="6267450"/>
          <p14:tracePt t="233428" x="5022850" y="6267450"/>
          <p14:tracePt t="233444" x="5035550" y="6267450"/>
          <p14:tracePt t="233461" x="5041900" y="6267450"/>
          <p14:tracePt t="233478" x="5054600" y="6267450"/>
          <p14:tracePt t="233494" x="5067300" y="6248400"/>
          <p14:tracePt t="233511" x="5067300" y="6229350"/>
          <p14:tracePt t="233527" x="5067300" y="6197600"/>
          <p14:tracePt t="233544" x="5067300" y="6184900"/>
          <p14:tracePt t="233560" x="5067300" y="6165850"/>
          <p14:tracePt t="233578" x="5067300" y="6146800"/>
          <p14:tracePt t="233594" x="5067300" y="6134100"/>
          <p14:tracePt t="233597" x="5067300" y="6127750"/>
          <p14:tracePt t="233628" x="5067300" y="6121400"/>
          <p14:tracePt t="233653" x="5067300" y="6108700"/>
          <p14:tracePt t="233668" x="5060950" y="6102350"/>
          <p14:tracePt t="233701" x="5054600" y="6096000"/>
          <p14:tracePt t="234156" x="0" y="0"/>
        </p14:tracePtLst>
        <p14:tracePtLst>
          <p14:tracePt t="234606" x="3937000" y="5994400"/>
          <p14:tracePt t="234750" x="3930650" y="6013450"/>
          <p14:tracePt t="234766" x="3930650" y="6026150"/>
          <p14:tracePt t="234774" x="3930650" y="6038850"/>
          <p14:tracePt t="234781" x="3930650" y="6057900"/>
          <p14:tracePt t="234794" x="3930650" y="6076950"/>
          <p14:tracePt t="234810" x="3930650" y="6108700"/>
          <p14:tracePt t="234827" x="3937000" y="6140450"/>
          <p14:tracePt t="234829" x="3943350" y="6146800"/>
          <p14:tracePt t="234844" x="3949700" y="6165850"/>
          <p14:tracePt t="234860" x="3968750" y="6178550"/>
          <p14:tracePt t="234877" x="3981450" y="6191250"/>
          <p14:tracePt t="234894" x="4000500" y="6197600"/>
          <p14:tracePt t="234910" x="4032250" y="6203950"/>
          <p14:tracePt t="234927" x="4076700" y="6203950"/>
          <p14:tracePt t="234943" x="4140200" y="6203950"/>
          <p14:tracePt t="234960" x="4216400" y="6203950"/>
          <p14:tracePt t="234977" x="4260850" y="6191250"/>
          <p14:tracePt t="234994" x="4286250" y="6178550"/>
          <p14:tracePt t="234997" x="4286250" y="6172200"/>
          <p14:tracePt t="235010" x="4292600" y="6159500"/>
          <p14:tracePt t="235027" x="4298950" y="6146800"/>
          <p14:tracePt t="235044" x="4298950" y="6115050"/>
          <p14:tracePt t="235060" x="4292600" y="6089650"/>
          <p14:tracePt t="235077" x="4273550" y="6051550"/>
          <p14:tracePt t="235094" x="4241800" y="6013450"/>
          <p14:tracePt t="235110" x="4184650" y="5988050"/>
          <p14:tracePt t="235127" x="4140200" y="5975350"/>
          <p14:tracePt t="235143" x="4108450" y="5969000"/>
          <p14:tracePt t="235160" x="4095750" y="5969000"/>
          <p14:tracePt t="235177" x="4083050" y="5969000"/>
          <p14:tracePt t="235194" x="4076700" y="5969000"/>
          <p14:tracePt t="235210" x="4070350" y="5969000"/>
          <p14:tracePt t="235227" x="4044950" y="5969000"/>
          <p14:tracePt t="235230" x="4044950" y="5981700"/>
          <p14:tracePt t="235244" x="4025900" y="6000750"/>
          <p14:tracePt t="235260" x="4019550" y="6026150"/>
          <p14:tracePt t="235277" x="4019550" y="6057900"/>
          <p14:tracePt t="235293" x="4019550" y="6102350"/>
          <p14:tracePt t="235310" x="4038600" y="6134100"/>
          <p14:tracePt t="235327" x="4057650" y="6172200"/>
          <p14:tracePt t="235343" x="4089400" y="6191250"/>
          <p14:tracePt t="235360" x="4127500" y="6203950"/>
          <p14:tracePt t="235377" x="4165600" y="6216650"/>
          <p14:tracePt t="235393" x="4203700" y="6223000"/>
          <p14:tracePt t="235395" x="4216400" y="6223000"/>
          <p14:tracePt t="235410" x="4235450" y="6223000"/>
          <p14:tracePt t="235426" x="4254500" y="6223000"/>
          <p14:tracePt t="235428" x="4273550" y="6223000"/>
          <p14:tracePt t="235443" x="4279900" y="6216650"/>
          <p14:tracePt t="235459" x="4305300" y="6197600"/>
          <p14:tracePt t="235476" x="4305300" y="6178550"/>
          <p14:tracePt t="235493" x="4305300" y="6172200"/>
          <p14:tracePt t="235510" x="4305300" y="6159500"/>
          <p14:tracePt t="235526" x="4305300" y="6153150"/>
          <p14:tracePt t="236180" x="0" y="0"/>
        </p14:tracePtLst>
        <p14:tracePtLst>
          <p14:tracePt t="236710" x="3771900" y="6248400"/>
          <p14:tracePt t="236877" x="3778250" y="6248400"/>
          <p14:tracePt t="236885" x="3784600" y="6248400"/>
          <p14:tracePt t="236901" x="3790950" y="6248400"/>
          <p14:tracePt t="236910" x="3797300" y="6248400"/>
          <p14:tracePt t="237190" x="3803650" y="6248400"/>
          <p14:tracePt t="237198" x="3810000" y="6248400"/>
          <p14:tracePt t="237210" x="3816350" y="6248400"/>
          <p14:tracePt t="237227" x="3867150" y="6248400"/>
          <p14:tracePt t="237244" x="4006850" y="6261100"/>
          <p14:tracePt t="237261" x="4133850" y="6261100"/>
          <p14:tracePt t="237277" x="4229100" y="6261100"/>
          <p14:tracePt t="237293" x="4286250" y="6261100"/>
          <p14:tracePt t="237309" x="4298950" y="6261100"/>
          <p14:tracePt t="237326" x="4311650" y="6261100"/>
          <p14:tracePt t="237359" x="4318000" y="6261100"/>
          <p14:tracePt t="237376" x="4324350" y="6261100"/>
          <p14:tracePt t="237393" x="4330700" y="6261100"/>
          <p14:tracePt t="237409" x="4343400" y="6261100"/>
          <p14:tracePt t="237426" x="4368800" y="6261100"/>
          <p14:tracePt t="237429" x="4381500" y="6254750"/>
          <p14:tracePt t="237443" x="4387850" y="6248400"/>
          <p14:tracePt t="237460" x="4432300" y="6229350"/>
          <p14:tracePt t="237476" x="4451350" y="6210300"/>
          <p14:tracePt t="237493" x="4483100" y="6191250"/>
          <p14:tracePt t="237509" x="4502150" y="6172200"/>
          <p14:tracePt t="237526" x="4521200" y="6153150"/>
          <p14:tracePt t="237542" x="4527550" y="6134100"/>
          <p14:tracePt t="237559" x="4533900" y="6121400"/>
          <p14:tracePt t="237576" x="4540250" y="6102350"/>
          <p14:tracePt t="237592" x="4540250" y="6089650"/>
          <p14:tracePt t="237609" x="4540250" y="6083300"/>
          <p14:tracePt t="237626" x="4540250" y="6070600"/>
          <p14:tracePt t="237642" x="4540250" y="6057900"/>
          <p14:tracePt t="237660" x="4533900" y="6051550"/>
          <p14:tracePt t="237676" x="4527550" y="6045200"/>
          <p14:tracePt t="237718" x="4521200" y="6045200"/>
          <p14:tracePt t="237734" x="4521200" y="6038850"/>
          <p14:tracePt t="237750" x="4508500" y="6032500"/>
          <p14:tracePt t="237765" x="4502150" y="6032500"/>
          <p14:tracePt t="237773" x="4483100" y="6026150"/>
          <p14:tracePt t="237782" x="4464050" y="6026150"/>
          <p14:tracePt t="237793" x="4451350" y="6026150"/>
          <p14:tracePt t="237809" x="4406900" y="6013450"/>
          <p14:tracePt t="237826" x="4343400" y="6000750"/>
          <p14:tracePt t="237829" x="4324350" y="6000750"/>
          <p14:tracePt t="237843" x="4279900" y="5988050"/>
          <p14:tracePt t="237860" x="4216400" y="5988050"/>
          <p14:tracePt t="237876" x="4178300" y="5988050"/>
          <p14:tracePt t="237893" x="4127500" y="5994400"/>
          <p14:tracePt t="237909" x="4076700" y="6000750"/>
          <p14:tracePt t="237926" x="4006850" y="6019800"/>
          <p14:tracePt t="237943" x="3949700" y="6026150"/>
          <p14:tracePt t="237959" x="3892550" y="6038850"/>
          <p14:tracePt t="237976" x="3854450" y="6051550"/>
          <p14:tracePt t="237993" x="3822700" y="6057900"/>
          <p14:tracePt t="237997" x="3810000" y="6064250"/>
          <p14:tracePt t="238010" x="3810000" y="6070600"/>
          <p14:tracePt t="238026" x="3803650" y="6076950"/>
          <p14:tracePt t="238046" x="3803650" y="6083300"/>
          <p14:tracePt t="238060" x="3803650" y="6089650"/>
          <p14:tracePt t="238076" x="3803650" y="6102350"/>
          <p14:tracePt t="238093" x="3803650" y="6121400"/>
          <p14:tracePt t="238109" x="3810000" y="6134100"/>
          <p14:tracePt t="238126" x="3841750" y="6153150"/>
          <p14:tracePt t="238143" x="3873500" y="6178550"/>
          <p14:tracePt t="238159" x="3917950" y="6197600"/>
          <p14:tracePt t="238176" x="3975100" y="6210300"/>
          <p14:tracePt t="238193" x="4032250" y="6216650"/>
          <p14:tracePt t="238209" x="4083050" y="6216650"/>
          <p14:tracePt t="238213" x="4108450" y="6216650"/>
          <p14:tracePt t="238226" x="4133850" y="6216650"/>
          <p14:tracePt t="238243" x="4165600" y="6216650"/>
          <p14:tracePt t="238260" x="4178300" y="6203950"/>
          <p14:tracePt t="238277" x="4191000" y="6178550"/>
          <p14:tracePt t="238293" x="4203700" y="6153150"/>
          <p14:tracePt t="238309" x="4216400" y="6121400"/>
          <p14:tracePt t="238326" x="4222750" y="6089650"/>
          <p14:tracePt t="238343" x="4222750" y="6070600"/>
          <p14:tracePt t="238359" x="4229100" y="6045200"/>
          <p14:tracePt t="238376" x="4229100" y="6032500"/>
          <p14:tracePt t="238393" x="4229100" y="6013450"/>
          <p14:tracePt t="238409" x="4216400" y="6000750"/>
          <p14:tracePt t="238414" x="4197350" y="5994400"/>
          <p14:tracePt t="238426" x="4184650" y="5988050"/>
          <p14:tracePt t="238443" x="4121150" y="5969000"/>
          <p14:tracePt t="238460" x="4032250" y="5956300"/>
          <p14:tracePt t="238477" x="3981450" y="5956300"/>
          <p14:tracePt t="238492" x="3943350" y="5956300"/>
          <p14:tracePt t="238509" x="3917950" y="5962650"/>
          <p14:tracePt t="238526" x="3898900" y="5981700"/>
          <p14:tracePt t="238543" x="3873500" y="6000750"/>
          <p14:tracePt t="238560" x="3860800" y="6026150"/>
          <p14:tracePt t="238576" x="3854450" y="6051550"/>
          <p14:tracePt t="238593" x="3848100" y="6076950"/>
          <p14:tracePt t="238598" x="3848100" y="6089650"/>
          <p14:tracePt t="238609" x="3848100" y="6102350"/>
          <p14:tracePt t="238626" x="3854450" y="6134100"/>
          <p14:tracePt t="238643" x="3873500" y="6159500"/>
          <p14:tracePt t="238646" x="3892550" y="6178550"/>
          <p14:tracePt t="238660" x="3937000" y="6203950"/>
          <p14:tracePt t="238676" x="3987800" y="6223000"/>
          <p14:tracePt t="238692" x="4038600" y="6235700"/>
          <p14:tracePt t="238709" x="4076700" y="6235700"/>
          <p14:tracePt t="238725" x="4140200" y="6235700"/>
          <p14:tracePt t="238742" x="4210050" y="6216650"/>
          <p14:tracePt t="238759" x="4254500" y="6203950"/>
          <p14:tracePt t="238775" x="4279900" y="6178550"/>
          <p14:tracePt t="238792" x="4286250" y="6165850"/>
          <p14:tracePt t="238809" x="4286250" y="6153150"/>
          <p14:tracePt t="238825" x="4286250" y="6146800"/>
          <p14:tracePt t="238842" x="4286250" y="6127750"/>
          <p14:tracePt t="238844" x="4279900" y="6127750"/>
          <p14:tracePt t="238859" x="4273550" y="6121400"/>
          <p14:tracePt t="238876" x="4235450" y="6102350"/>
          <p14:tracePt t="238892" x="4222750" y="6102350"/>
          <p14:tracePt t="238909" x="4191000" y="6102350"/>
          <p14:tracePt t="238925" x="4165600" y="6102350"/>
          <p14:tracePt t="238942" x="4152900" y="6102350"/>
          <p14:tracePt t="238959" x="4146550" y="6102350"/>
          <p14:tracePt t="239172" x="0" y="0"/>
        </p14:tracePtLst>
        <p14:tracePtLst>
          <p14:tracePt t="239685" x="4864100" y="6038850"/>
          <p14:tracePt t="239796" x="4864100" y="6045200"/>
          <p14:tracePt t="239796" x="0" y="0"/>
        </p14:tracePtLst>
        <p14:tracePtLst>
          <p14:tracePt t="240528" x="4908550" y="5981700"/>
          <p14:tracePt t="240582" x="4902200" y="5981700"/>
          <p14:tracePt t="240590" x="4902200" y="5988050"/>
          <p14:tracePt t="240599" x="4902200" y="5994400"/>
          <p14:tracePt t="240609" x="4902200" y="6007100"/>
          <p14:tracePt t="240625" x="4902200" y="6026150"/>
          <p14:tracePt t="240642" x="4902200" y="6045200"/>
          <p14:tracePt t="240645" x="4902200" y="6057900"/>
          <p14:tracePt t="240659" x="4902200" y="6070600"/>
          <p14:tracePt t="240676" x="4902200" y="6115050"/>
          <p14:tracePt t="240692" x="4902200" y="6140450"/>
          <p14:tracePt t="240709" x="4902200" y="6165850"/>
          <p14:tracePt t="240725" x="4908550" y="6191250"/>
          <p14:tracePt t="240742" x="4921250" y="6216650"/>
          <p14:tracePt t="240759" x="4927600" y="6229350"/>
          <p14:tracePt t="240775" x="4933950" y="6235700"/>
          <p14:tracePt t="240792" x="4940300" y="6242050"/>
          <p14:tracePt t="240855" x="4946650" y="6242050"/>
          <p14:tracePt t="240862" x="4953000" y="6242050"/>
          <p14:tracePt t="240876" x="4972050" y="6242050"/>
          <p14:tracePt t="240892" x="4991100" y="6242050"/>
          <p14:tracePt t="240908" x="5003800" y="6242050"/>
          <p14:tracePt t="240925" x="5022850" y="6242050"/>
          <p14:tracePt t="240942" x="5035550" y="6242050"/>
          <p14:tracePt t="240958" x="5041900" y="6229350"/>
          <p14:tracePt t="240975" x="5048250" y="6216650"/>
          <p14:tracePt t="240991" x="5054600" y="6197600"/>
          <p14:tracePt t="241008" x="5054600" y="6159500"/>
          <p14:tracePt t="241025" x="5054600" y="6134100"/>
          <p14:tracePt t="241041" x="5054600" y="6108700"/>
          <p14:tracePt t="241058" x="5054600" y="6070600"/>
          <p14:tracePt t="241075" x="5048250" y="6051550"/>
          <p14:tracePt t="241092" x="5041900" y="6026150"/>
          <p14:tracePt t="241108" x="5035550" y="6013450"/>
          <p14:tracePt t="241125" x="5022850" y="6000750"/>
          <p14:tracePt t="241158" x="5022850" y="5994400"/>
          <p14:tracePt t="241175" x="5010150" y="5994400"/>
          <p14:tracePt t="241192" x="5003800" y="5994400"/>
          <p14:tracePt t="241208" x="4997450" y="5994400"/>
          <p14:tracePt t="241225" x="4991100" y="5994400"/>
          <p14:tracePt t="241254" x="4984750" y="5994400"/>
          <p14:tracePt t="241262" x="4978400" y="5994400"/>
          <p14:tracePt t="241275" x="4972050" y="5994400"/>
          <p14:tracePt t="241303" x="4965700" y="5994400"/>
          <p14:tracePt t="241318" x="4953000" y="5994400"/>
          <p14:tracePt t="241334" x="4946650" y="6000750"/>
          <p14:tracePt t="241342" x="4940300" y="6007100"/>
          <p14:tracePt t="241358" x="4927600" y="6032500"/>
          <p14:tracePt t="241375" x="4914900" y="6064250"/>
          <p14:tracePt t="241392" x="4908550" y="6102350"/>
          <p14:tracePt t="241408" x="4908550" y="6121400"/>
          <p14:tracePt t="241413" x="4908550" y="6140450"/>
          <p14:tracePt t="241425" x="4908550" y="6153150"/>
          <p14:tracePt t="241442" x="4908550" y="6191250"/>
          <p14:tracePt t="241445" x="4914900" y="6197600"/>
          <p14:tracePt t="241458" x="4914900" y="6210300"/>
          <p14:tracePt t="241475" x="4927600" y="6235700"/>
          <p14:tracePt t="241492" x="4940300" y="6254750"/>
          <p14:tracePt t="241508" x="4946650" y="6254750"/>
          <p14:tracePt t="241525" x="4953000" y="6261100"/>
          <p14:tracePt t="241542" x="4959350" y="6261100"/>
          <p14:tracePt t="241559" x="4965700" y="6261100"/>
          <p14:tracePt t="241575" x="4984750" y="6261100"/>
          <p14:tracePt t="241592" x="5016500" y="6254750"/>
          <p14:tracePt t="241597" x="5029200" y="6242050"/>
          <p14:tracePt t="241608" x="5041900" y="6242050"/>
          <p14:tracePt t="241625" x="5060950" y="6216650"/>
          <p14:tracePt t="241628" x="5067300" y="6203950"/>
          <p14:tracePt t="241642" x="5073650" y="6191250"/>
          <p14:tracePt t="241658" x="5080000" y="6165850"/>
          <p14:tracePt t="241675" x="5086350" y="6146800"/>
          <p14:tracePt t="241678" x="5086350" y="6140450"/>
          <p14:tracePt t="241692" x="5086350" y="6115050"/>
          <p14:tracePt t="241708" x="5086350" y="6102350"/>
          <p14:tracePt t="241724" x="5086350" y="6076950"/>
          <p14:tracePt t="241741" x="5067300" y="6045200"/>
          <p14:tracePt t="241758" x="5035550" y="6013450"/>
          <p14:tracePt t="241774" x="4972050" y="5981700"/>
          <p14:tracePt t="241791" x="4921250" y="5962650"/>
          <p14:tracePt t="241808" x="4908550" y="5956300"/>
          <p14:tracePt t="241825" x="4902200" y="5956300"/>
          <p14:tracePt t="241861" x="4895850" y="5956300"/>
          <p14:tracePt t="241877" x="4889500" y="5969000"/>
          <p14:tracePt t="241892" x="4889500" y="5994400"/>
          <p14:tracePt t="241908" x="4889500" y="6057900"/>
          <p14:tracePt t="241924" x="4908550" y="6127750"/>
          <p14:tracePt t="241941" x="4933950" y="6178550"/>
          <p14:tracePt t="241958" x="4959350" y="6216650"/>
          <p14:tracePt t="241974" x="4978400" y="6235700"/>
          <p14:tracePt t="241991" x="4978400" y="6242050"/>
          <p14:tracePt t="242008" x="4984750" y="6248400"/>
          <p14:tracePt t="242046" x="4991100" y="6248400"/>
          <p14:tracePt t="242054" x="4997450" y="6242050"/>
          <p14:tracePt t="242061" x="5003800" y="6229350"/>
          <p14:tracePt t="242075" x="5010150" y="6210300"/>
          <p14:tracePt t="242092" x="5029200" y="6159500"/>
          <p14:tracePt t="242108" x="5041900" y="6134100"/>
          <p14:tracePt t="242125" x="5048250" y="6115050"/>
          <p14:tracePt t="242141" x="5048250" y="6102350"/>
          <p14:tracePt t="242158" x="5048250" y="6089650"/>
          <p14:tracePt t="242237" x="5048250" y="6083300"/>
          <p14:tracePt t="242254" x="5041900" y="6083300"/>
          <p14:tracePt t="242262" x="5035550" y="6083300"/>
          <p14:tracePt t="242278" x="5029200" y="6083300"/>
          <p14:tracePt t="242292" x="5016500" y="6083300"/>
          <p14:tracePt t="242308" x="5003800" y="6089650"/>
          <p14:tracePt t="242325" x="4997450" y="6108700"/>
          <p14:tracePt t="242341" x="4984750" y="6146800"/>
          <p14:tracePt t="242358" x="4984750" y="6172200"/>
          <p14:tracePt t="242374" x="4984750" y="6197600"/>
          <p14:tracePt t="242391" x="4984750" y="6223000"/>
          <p14:tracePt t="242408" x="4984750" y="6229350"/>
          <p14:tracePt t="242441" x="4984750" y="6235700"/>
          <p14:tracePt t="242478" x="4997450" y="6235700"/>
          <p14:tracePt t="242485" x="5003800" y="6229350"/>
          <p14:tracePt t="242494" x="5010150" y="6210300"/>
          <p14:tracePt t="242508" x="5022850" y="6165850"/>
          <p14:tracePt t="242525" x="5029200" y="6134100"/>
          <p14:tracePt t="242541" x="5029200" y="6096000"/>
          <p14:tracePt t="242558" x="5022850" y="6070600"/>
          <p14:tracePt t="242575" x="5010150" y="6057900"/>
          <p14:tracePt t="242591" x="4997450" y="6045200"/>
          <p14:tracePt t="242608" x="4991100" y="6038850"/>
          <p14:tracePt t="242662" x="4984750" y="6038850"/>
          <p14:tracePt t="242669" x="4978400" y="6038850"/>
          <p14:tracePt t="242678" x="4978400" y="6045200"/>
          <p14:tracePt t="242692" x="4978400" y="6070600"/>
          <p14:tracePt t="242708" x="4978400" y="6102350"/>
          <p14:tracePt t="242725" x="4984750" y="6134100"/>
          <p14:tracePt t="242741" x="4991100" y="6140450"/>
          <p14:tracePt t="242797" x="4997450" y="6140450"/>
          <p14:tracePt t="242804" x="4997450" y="6134100"/>
          <p14:tracePt t="242813" x="4997450" y="6115050"/>
          <p14:tracePt t="242824" x="5003800" y="6108700"/>
          <p14:tracePt t="242841" x="5003800" y="6096000"/>
          <p14:tracePt t="242857" x="5003800" y="6089650"/>
          <p14:tracePt t="242874" x="5003800" y="6083300"/>
          <p14:tracePt t="243016" x="5003800" y="6089650"/>
          <p14:tracePt t="243023" x="5003800" y="6102350"/>
          <p14:tracePt t="243031" x="5003800" y="6108700"/>
          <p14:tracePt t="243041" x="5003800" y="6115050"/>
          <p14:tracePt t="243058" x="4997450" y="6140450"/>
          <p14:tracePt t="243183" x="4991100" y="6140450"/>
          <p14:tracePt t="243199" x="4991100" y="6134100"/>
          <p14:tracePt t="243206" x="4991100" y="6127750"/>
          <p14:tracePt t="243221" x="4991100" y="6121400"/>
          <p14:tracePt t="243311" x="4984750" y="6115050"/>
          <p14:tracePt t="243327" x="4984750" y="6121400"/>
          <p14:tracePt t="243342" x="4984750" y="6127750"/>
          <p14:tracePt t="243350" x="4984750" y="6134100"/>
          <p14:tracePt t="243359" x="4984750" y="6140450"/>
          <p14:tracePt t="243374" x="4984750" y="6153150"/>
          <p14:tracePt t="243455" x="4984750" y="6140450"/>
          <p14:tracePt t="243463" x="4984750" y="6127750"/>
          <p14:tracePt t="243474" x="4984750" y="6115050"/>
          <p14:tracePt t="243491" x="4984750" y="6102350"/>
          <p14:tracePt t="243567" x="4984750" y="6127750"/>
          <p14:tracePt t="243575" x="4984750" y="6153150"/>
          <p14:tracePt t="243583" x="4984750" y="6178550"/>
          <p14:tracePt t="243591" x="4984750" y="6197600"/>
          <p14:tracePt t="243607" x="4984750" y="6235700"/>
          <p14:tracePt t="243624" x="4984750" y="6242050"/>
          <p14:tracePt t="243660" x="4984750" y="6248400"/>
          <p14:tracePt t="243677" x="4997450" y="6242050"/>
          <p14:tracePt t="243684" x="5003800" y="6229350"/>
          <p14:tracePt t="243693" x="5010150" y="6216650"/>
          <p14:tracePt t="243707" x="5016500" y="6178550"/>
          <p14:tracePt t="243724" x="5016500" y="6165850"/>
          <p14:tracePt t="243740" x="5016500" y="6153150"/>
          <p14:tracePt t="243973" x="0" y="0"/>
        </p14:tracePtLst>
        <p14:tracePtLst>
          <p14:tracePt t="244454" x="3892550" y="5962650"/>
          <p14:tracePt t="244460" x="3892550" y="5969000"/>
          <p14:tracePt t="244473" x="3886200" y="5975350"/>
          <p14:tracePt t="244490" x="3879850" y="5981700"/>
          <p14:tracePt t="244506" x="3873500" y="5988050"/>
          <p14:tracePt t="244507" x="3867150" y="6000750"/>
          <p14:tracePt t="244523" x="3854450" y="6026150"/>
          <p14:tracePt t="244540" x="3854450" y="6045200"/>
          <p14:tracePt t="244556" x="3854450" y="6057900"/>
          <p14:tracePt t="244573" x="3854450" y="6076950"/>
          <p14:tracePt t="244590" x="3854450" y="6108700"/>
          <p14:tracePt t="244606" x="3879850" y="6134100"/>
          <p14:tracePt t="244623" x="3905250" y="6159500"/>
          <p14:tracePt t="244640" x="3943350" y="6172200"/>
          <p14:tracePt t="244657" x="4013200" y="6178550"/>
          <p14:tracePt t="244674" x="4127500" y="6178550"/>
          <p14:tracePt t="244690" x="4273550" y="6178550"/>
          <p14:tracePt t="244693" x="4343400" y="6172200"/>
          <p14:tracePt t="244707" x="4387850" y="6165850"/>
          <p14:tracePt t="244724" x="4445000" y="6146800"/>
          <p14:tracePt t="244740" x="4451350" y="6140450"/>
          <p14:tracePt t="244757" x="4464050" y="6121400"/>
          <p14:tracePt t="244774" x="4470400" y="6102350"/>
          <p14:tracePt t="244790" x="4470400" y="6083300"/>
          <p14:tracePt t="244807" x="4470400" y="6057900"/>
          <p14:tracePt t="244824" x="4470400" y="6038850"/>
          <p14:tracePt t="244840" x="4470400" y="6026150"/>
          <p14:tracePt t="244873" x="4470400" y="6019800"/>
          <p14:tracePt t="245116" x="0" y="0"/>
        </p14:tracePtLst>
        <p14:tracePtLst>
          <p14:tracePt t="246997" x="5130800" y="6057900"/>
          <p14:tracePt t="247015" x="5130800" y="6064250"/>
          <p14:tracePt t="247022" x="5124450" y="6076950"/>
          <p14:tracePt t="247038" x="5124450" y="6089650"/>
          <p14:tracePt t="247046" x="5124450" y="6102350"/>
          <p14:tracePt t="247056" x="5124450" y="6115050"/>
          <p14:tracePt t="247073" x="5130800" y="6159500"/>
          <p14:tracePt t="247077" x="5143500" y="6178550"/>
          <p14:tracePt t="247090" x="5156200" y="6191250"/>
          <p14:tracePt t="247106" x="5187950" y="6223000"/>
          <p14:tracePt t="247109" x="5200650" y="6235700"/>
          <p14:tracePt t="247123" x="5213350" y="6242050"/>
          <p14:tracePt t="247150" x="5219700" y="6242050"/>
          <p14:tracePt t="247166" x="5226050" y="6235700"/>
          <p14:tracePt t="247174" x="5232400" y="6223000"/>
          <p14:tracePt t="247190" x="5251450" y="6191250"/>
          <p14:tracePt t="247206" x="5264150" y="6153150"/>
          <p14:tracePt t="247223" x="5264150" y="6140450"/>
          <p14:tracePt t="247240" x="5264150" y="6121400"/>
          <p14:tracePt t="247256" x="5264150" y="6108700"/>
          <p14:tracePt t="247290" x="5257800" y="6102350"/>
          <p14:tracePt t="247422" x="5245100" y="6102350"/>
          <p14:tracePt t="247430" x="5245100" y="6108700"/>
          <p14:tracePt t="247440" x="5238750" y="6115050"/>
          <p14:tracePt t="247456" x="5226050" y="6140450"/>
          <p14:tracePt t="247473" x="5219700" y="6153150"/>
          <p14:tracePt t="247489" x="5213350" y="6165850"/>
          <p14:tracePt t="247506" x="5213350" y="6172200"/>
          <p14:tracePt t="247523" x="5213350" y="6178550"/>
          <p14:tracePt t="247527" x="5213350" y="6184900"/>
          <p14:tracePt t="247614" x="5200650" y="6178550"/>
          <p14:tracePt t="247622" x="5187950" y="6172200"/>
          <p14:tracePt t="247632" x="5181600" y="6172200"/>
          <p14:tracePt t="247670" x="5168900" y="6172200"/>
          <p14:tracePt t="247678" x="5162550" y="6172200"/>
          <p14:tracePt t="247690" x="5162550" y="6178550"/>
          <p14:tracePt t="247706" x="5162550" y="6191250"/>
          <p14:tracePt t="247723" x="5162550" y="6203950"/>
          <p14:tracePt t="247740" x="5162550" y="6216650"/>
          <p14:tracePt t="247791" x="5175250" y="6216650"/>
          <p14:tracePt t="247798" x="5181600" y="6203950"/>
          <p14:tracePt t="247806" x="5181600" y="6197600"/>
          <p14:tracePt t="247823" x="5181600" y="6178550"/>
          <p14:tracePt t="247840" x="5181600" y="6140450"/>
          <p14:tracePt t="247856" x="5175250" y="6127750"/>
          <p14:tracePt t="247860" x="5168900" y="6121400"/>
          <p14:tracePt t="247886" x="5162550" y="6121400"/>
          <p14:tracePt t="247895" x="5156200" y="6127750"/>
          <p14:tracePt t="247910" x="5156200" y="6146800"/>
          <p14:tracePt t="247924" x="5156200" y="6153150"/>
          <p14:tracePt t="247940" x="5156200" y="6178550"/>
          <p14:tracePt t="247956" x="5156200" y="6184900"/>
          <p14:tracePt t="247997" x="5162550" y="6178550"/>
          <p14:tracePt t="248004" x="5168900" y="6165850"/>
          <p14:tracePt t="248012" x="5168900" y="6159500"/>
          <p14:tracePt t="248022" x="5175250" y="6140450"/>
          <p14:tracePt t="248039" x="5175250" y="6121400"/>
          <p14:tracePt t="248055" x="5168900" y="6096000"/>
          <p14:tracePt t="248089" x="5162550" y="6096000"/>
          <p14:tracePt t="248105" x="5156200" y="6108700"/>
          <p14:tracePt t="248122" x="5149850" y="6134100"/>
          <p14:tracePt t="248139" x="5149850" y="6159500"/>
          <p14:tracePt t="248139" x="5149850" y="6178550"/>
          <p14:tracePt t="248155" x="5175250" y="6197600"/>
          <p14:tracePt t="248172" x="5219700" y="6203950"/>
          <p14:tracePt t="248189" x="5257800" y="6203950"/>
          <p14:tracePt t="248206" x="5295900" y="6197600"/>
          <p14:tracePt t="248222" x="5308600" y="6184900"/>
          <p14:tracePt t="248256" x="5308600" y="6172200"/>
          <p14:tracePt t="248272" x="5302250" y="6159500"/>
          <p14:tracePt t="248289" x="5270500" y="6159500"/>
          <p14:tracePt t="248293" x="5245100" y="6165850"/>
          <p14:tracePt t="248306" x="5232400" y="6178550"/>
          <p14:tracePt t="248322" x="5213350" y="6197600"/>
          <p14:tracePt t="248340" x="5213350" y="6216650"/>
          <p14:tracePt t="248356" x="5213350" y="6229350"/>
          <p14:tracePt t="248373" x="5226050" y="6229350"/>
          <p14:tracePt t="248389" x="5257800" y="6229350"/>
          <p14:tracePt t="248406" x="5283200" y="6210300"/>
          <p14:tracePt t="248422" x="5289550" y="6197600"/>
          <p14:tracePt t="248439" x="5289550" y="6178550"/>
          <p14:tracePt t="248456" x="5289550" y="6159500"/>
          <p14:tracePt t="248472" x="5264150" y="6153150"/>
          <p14:tracePt t="248489" x="5226050" y="6146800"/>
          <p14:tracePt t="248505" x="5194300" y="6146800"/>
          <p14:tracePt t="248509" x="5181600" y="6153150"/>
          <p14:tracePt t="248522" x="5175250" y="6165850"/>
          <p14:tracePt t="248540" x="5175250" y="6172200"/>
          <p14:tracePt t="248555" x="5175250" y="6184900"/>
          <p14:tracePt t="248572" x="5194300" y="6191250"/>
          <p14:tracePt t="248589" x="5219700" y="6191250"/>
          <p14:tracePt t="248605" x="5251450" y="6191250"/>
          <p14:tracePt t="248622" x="5257800" y="6178550"/>
          <p14:tracePt t="248639" x="5257800" y="6165850"/>
          <p14:tracePt t="248656" x="5251450" y="6134100"/>
          <p14:tracePt t="248662" x="5245100" y="6121400"/>
          <p14:tracePt t="248672" x="5232400" y="6115050"/>
          <p14:tracePt t="248689" x="5200650" y="6115050"/>
          <p14:tracePt t="248693" x="5194300" y="6115050"/>
          <p14:tracePt t="248706" x="5175250" y="6115050"/>
          <p14:tracePt t="248722" x="5162550" y="6127750"/>
          <p14:tracePt t="248739" x="5156200" y="6140450"/>
          <p14:tracePt t="248741" x="5156200" y="6153150"/>
          <p14:tracePt t="248756" x="5162550" y="6178550"/>
          <p14:tracePt t="248772" x="5194300" y="6184900"/>
          <p14:tracePt t="248789" x="5219700" y="6184900"/>
          <p14:tracePt t="248806" x="5245100" y="6184900"/>
          <p14:tracePt t="248822" x="5264150" y="6184900"/>
          <p14:tracePt t="248839" x="5264150" y="6172200"/>
          <p14:tracePt t="248856" x="5264150" y="6159500"/>
          <p14:tracePt t="248872" x="5257800" y="6153150"/>
          <p14:tracePt t="248889" x="5251450" y="6153150"/>
          <p14:tracePt t="248905" x="5232400" y="6153150"/>
          <p14:tracePt t="248910" x="5226050" y="6159500"/>
          <p14:tracePt t="248922" x="5219700" y="6172200"/>
          <p14:tracePt t="248939" x="5219700" y="6184900"/>
          <p14:tracePt t="248956" x="5219700" y="6203950"/>
          <p14:tracePt t="248972" x="5238750" y="6210300"/>
          <p14:tracePt t="248989" x="5257800" y="6210300"/>
          <p14:tracePt t="249005" x="5270500" y="6203950"/>
          <p14:tracePt t="249022" x="5270500" y="6184900"/>
          <p14:tracePt t="249039" x="5270500" y="6146800"/>
          <p14:tracePt t="249055" x="5257800" y="6121400"/>
          <p14:tracePt t="249072" x="5219700" y="6102350"/>
          <p14:tracePt t="249089" x="5200650" y="6102350"/>
          <p14:tracePt t="249092" x="5187950" y="6102350"/>
          <p14:tracePt t="249106" x="5175250" y="6102350"/>
          <p14:tracePt t="249122" x="5156200" y="6127750"/>
          <p14:tracePt t="249139" x="5156200" y="6140450"/>
          <p14:tracePt t="249155" x="5156200" y="6159500"/>
          <p14:tracePt t="249172" x="5181600" y="6159500"/>
          <p14:tracePt t="249188" x="5219700" y="6159500"/>
          <p14:tracePt t="249205" x="5245100" y="6159500"/>
          <p14:tracePt t="249238" x="5245100" y="6146800"/>
          <p14:tracePt t="249255" x="5238750" y="6127750"/>
          <p14:tracePt t="249272" x="5232400" y="6121400"/>
          <p14:tracePt t="249288" x="5219700" y="6121400"/>
          <p14:tracePt t="249305" x="5213350" y="6121400"/>
          <p14:tracePt t="249748" x="0" y="0"/>
        </p14:tracePtLst>
        <p14:tracePtLst>
          <p14:tracePt t="250606" x="5359400" y="5994400"/>
          <p14:tracePt t="250686" x="5353050" y="5994400"/>
          <p14:tracePt t="250694" x="5353050" y="6000750"/>
          <p14:tracePt t="250705" x="5346700" y="6013450"/>
          <p14:tracePt t="250722" x="5346700" y="6032500"/>
          <p14:tracePt t="250739" x="5346700" y="6057900"/>
          <p14:tracePt t="250742" x="5340350" y="6070600"/>
          <p14:tracePt t="250755" x="5340350" y="6076950"/>
          <p14:tracePt t="250771" x="5327650" y="6115050"/>
          <p14:tracePt t="250788" x="5327650" y="6127750"/>
          <p14:tracePt t="250805" x="5327650" y="6146800"/>
          <p14:tracePt t="250821" x="5327650" y="6165850"/>
          <p14:tracePt t="250838" x="5327650" y="6184900"/>
          <p14:tracePt t="250855" x="5327650" y="6191250"/>
          <p14:tracePt t="250872" x="5327650" y="6197600"/>
          <p14:tracePt t="250889" x="5327650" y="6210300"/>
          <p14:tracePt t="250905" x="5327650" y="6216650"/>
          <p14:tracePt t="250922" x="5334000" y="6235700"/>
          <p14:tracePt t="250938" x="5346700" y="6242050"/>
          <p14:tracePt t="250955" x="5353050" y="6254750"/>
          <p14:tracePt t="250958" x="5353050" y="6261100"/>
          <p14:tracePt t="250972" x="5378450" y="6267450"/>
          <p14:tracePt t="250988" x="5384800" y="6280150"/>
          <p14:tracePt t="251005" x="5391150" y="6280150"/>
          <p14:tracePt t="251022" x="5403850" y="6280150"/>
          <p14:tracePt t="251086" x="5410200" y="6280150"/>
          <p14:tracePt t="251094" x="5410200" y="6273800"/>
          <p14:tracePt t="251105" x="5416550" y="6254750"/>
          <p14:tracePt t="251122" x="5422900" y="6229350"/>
          <p14:tracePt t="251126" x="5422900" y="6223000"/>
          <p14:tracePt t="251138" x="5422900" y="6210300"/>
          <p14:tracePt t="251155" x="5429250" y="6178550"/>
          <p14:tracePt t="251172" x="5429250" y="6159500"/>
          <p14:tracePt t="251189" x="5429250" y="6134100"/>
          <p14:tracePt t="251205" x="5429250" y="6102350"/>
          <p14:tracePt t="251221" x="5429250" y="6083300"/>
          <p14:tracePt t="251238" x="5429250" y="6070600"/>
          <p14:tracePt t="251255" x="5429250" y="6064250"/>
          <p14:tracePt t="251271" x="5429250" y="6051550"/>
          <p14:tracePt t="251288" x="5422900" y="6045200"/>
          <p14:tracePt t="251305" x="5422900" y="6032500"/>
          <p14:tracePt t="251322" x="5416550" y="6019800"/>
          <p14:tracePt t="251338" x="5416550" y="6013450"/>
          <p14:tracePt t="251454" x="5410200" y="6013450"/>
          <p14:tracePt t="251519" x="5397500" y="6013450"/>
          <p14:tracePt t="251526" x="5378450" y="6013450"/>
          <p14:tracePt t="251538" x="5365750" y="6013450"/>
          <p14:tracePt t="251556" x="5314950" y="6013450"/>
          <p14:tracePt t="251573" x="5283200" y="6019800"/>
          <p14:tracePt t="251589" x="5264150" y="6026150"/>
          <p14:tracePt t="251605" x="5245100" y="6051550"/>
          <p14:tracePt t="251622" x="5238750" y="6064250"/>
          <p14:tracePt t="251638" x="5232400" y="6083300"/>
          <p14:tracePt t="251655" x="5226050" y="6102350"/>
          <p14:tracePt t="251671" x="5226050" y="6134100"/>
          <p14:tracePt t="251688" x="5226050" y="6165850"/>
          <p14:tracePt t="251704" x="5226050" y="6184900"/>
          <p14:tracePt t="251721" x="5226050" y="6210300"/>
          <p14:tracePt t="251738" x="5232400" y="6216650"/>
          <p14:tracePt t="251754" x="5232400" y="6229350"/>
          <p14:tracePt t="251756" x="5238750" y="6248400"/>
          <p14:tracePt t="251772" x="5251450" y="6261100"/>
          <p14:tracePt t="251788" x="5270500" y="6286500"/>
          <p14:tracePt t="251805" x="5295900" y="6305550"/>
          <p14:tracePt t="251821" x="5314950" y="6318250"/>
          <p14:tracePt t="251838" x="5327650" y="6318250"/>
          <p14:tracePt t="251854" x="5334000" y="6324600"/>
          <p14:tracePt t="251871" x="5340350" y="6324600"/>
          <p14:tracePt t="251888" x="5353050" y="6324600"/>
          <p14:tracePt t="251904" x="5378450" y="6305550"/>
          <p14:tracePt t="251921" x="5403850" y="6286500"/>
          <p14:tracePt t="251937" x="5441950" y="6261100"/>
          <p14:tracePt t="251940" x="5461000" y="6248400"/>
          <p14:tracePt t="251954" x="5480050" y="6235700"/>
          <p14:tracePt t="251956" x="5486400" y="6223000"/>
          <p14:tracePt t="251971" x="5505450" y="6203950"/>
          <p14:tracePt t="251988" x="5518150" y="6184900"/>
          <p14:tracePt t="252004" x="5524500" y="6165850"/>
          <p14:tracePt t="252021" x="5524500" y="6146800"/>
          <p14:tracePt t="252037" x="5524500" y="6127750"/>
          <p14:tracePt t="252054" x="5524500" y="6089650"/>
          <p14:tracePt t="252071" x="5511800" y="6070600"/>
          <p14:tracePt t="252088" x="5492750" y="6038850"/>
          <p14:tracePt t="252105" x="5480050" y="6019800"/>
          <p14:tracePt t="252121" x="5461000" y="6007100"/>
          <p14:tracePt t="252125" x="5454650" y="6007100"/>
          <p14:tracePt t="252157" x="5448300" y="6007100"/>
          <p14:tracePt t="252165" x="5441950" y="6007100"/>
          <p14:tracePt t="252189" x="5435600" y="6007100"/>
          <p14:tracePt t="252197" x="5422900" y="6007100"/>
          <p14:tracePt t="252205" x="5416550" y="6007100"/>
          <p14:tracePt t="252221" x="5397500" y="6007100"/>
          <p14:tracePt t="252238" x="5372100" y="6007100"/>
          <p14:tracePt t="252254" x="5353050" y="6007100"/>
          <p14:tracePt t="252271" x="5340350" y="6007100"/>
          <p14:tracePt t="252288" x="5327650" y="6019800"/>
          <p14:tracePt t="252304" x="5321300" y="6032500"/>
          <p14:tracePt t="252321" x="5321300" y="6045200"/>
          <p14:tracePt t="252338" x="5321300" y="6064250"/>
          <p14:tracePt t="252340" x="5321300" y="6076950"/>
          <p14:tracePt t="252354" x="5321300" y="6096000"/>
          <p14:tracePt t="252372" x="5321300" y="6134100"/>
          <p14:tracePt t="252388" x="5327650" y="6146800"/>
          <p14:tracePt t="252404" x="5340350" y="6153150"/>
          <p14:tracePt t="252421" x="5340350" y="6165850"/>
          <p14:tracePt t="252438" x="5346700" y="6172200"/>
          <p14:tracePt t="252454" x="5359400" y="6184900"/>
          <p14:tracePt t="252471" x="5359400" y="6191250"/>
          <p14:tracePt t="252493" x="5365750" y="6197600"/>
          <p14:tracePt t="252510" x="5372100" y="6197600"/>
          <p14:tracePt t="252525" x="5378450" y="6197600"/>
          <p14:tracePt t="252565" x="5384800" y="6197600"/>
          <p14:tracePt t="252574" x="5391150" y="6197600"/>
          <p14:tracePt t="252581" x="5397500" y="6197600"/>
          <p14:tracePt t="252590" x="5403850" y="6197600"/>
          <p14:tracePt t="252605" x="5410200" y="6184900"/>
          <p14:tracePt t="252621" x="5416550" y="6178550"/>
          <p14:tracePt t="252638" x="5429250" y="6165850"/>
          <p14:tracePt t="252654" x="5429250" y="6159500"/>
          <p14:tracePt t="252671" x="5429250" y="6140450"/>
          <p14:tracePt t="252688" x="5429250" y="6127750"/>
          <p14:tracePt t="252704" x="5429250" y="6121400"/>
          <p14:tracePt t="252721" x="5429250" y="6108700"/>
          <p14:tracePt t="252754" x="5429250" y="6096000"/>
          <p14:tracePt t="252758" x="5429250" y="6089650"/>
          <p14:tracePt t="252772" x="5429250" y="6083300"/>
          <p14:tracePt t="252788" x="5422900" y="6057900"/>
          <p14:tracePt t="252805" x="5416550" y="6051550"/>
          <p14:tracePt t="252821" x="5416550" y="6045200"/>
          <p14:tracePt t="252838" x="5410200" y="6032500"/>
          <p14:tracePt t="252951" x="5403850" y="6032500"/>
          <p14:tracePt t="252966" x="5397500" y="6032500"/>
          <p14:tracePt t="252975" x="5384800" y="6032500"/>
          <p14:tracePt t="252989" x="5359400" y="6045200"/>
          <p14:tracePt t="253004" x="5340350" y="6083300"/>
          <p14:tracePt t="253020" x="5327650" y="6115050"/>
          <p14:tracePt t="253037" x="5314950" y="6146800"/>
          <p14:tracePt t="253054" x="5314950" y="6159500"/>
          <p14:tracePt t="253071" x="5314950" y="6172200"/>
          <p14:tracePt t="253087" x="5314950" y="6184900"/>
          <p14:tracePt t="253104" x="5314950" y="6191250"/>
          <p14:tracePt t="253121" x="5314950" y="6197600"/>
          <p14:tracePt t="253137" x="5321300" y="6203950"/>
          <p14:tracePt t="253428" x="0" y="0"/>
        </p14:tracePtLst>
        <p14:tracePtLst>
          <p14:tracePt t="254664" x="3759200" y="5981700"/>
          <p14:tracePt t="254677" x="3752850" y="5988050"/>
          <p14:tracePt t="254735" x="3752850" y="5994400"/>
          <p14:tracePt t="254742" x="3746500" y="6007100"/>
          <p14:tracePt t="254758" x="3746500" y="6026150"/>
          <p14:tracePt t="254771" x="3740150" y="6051550"/>
          <p14:tracePt t="254787" x="3733800" y="6076950"/>
          <p14:tracePt t="254805" x="3733800" y="6134100"/>
          <p14:tracePt t="254821" x="3752850" y="6165850"/>
          <p14:tracePt t="254837" x="3765550" y="6184900"/>
          <p14:tracePt t="254853" x="3803650" y="6203950"/>
          <p14:tracePt t="254870" x="3873500" y="6223000"/>
          <p14:tracePt t="254887" x="3994150" y="6248400"/>
          <p14:tracePt t="254903" x="4171950" y="6267450"/>
          <p14:tracePt t="254920" x="4375150" y="6267450"/>
          <p14:tracePt t="254937" x="4572000" y="6267450"/>
          <p14:tracePt t="254953" x="4711700" y="6267450"/>
          <p14:tracePt t="254957" x="4756150" y="6267450"/>
          <p14:tracePt t="254970" x="4775200" y="6267450"/>
          <p14:tracePt t="254987" x="4819650" y="6267450"/>
          <p14:tracePt t="254989" x="4832350" y="6267450"/>
          <p14:tracePt t="255004" x="4870450" y="6267450"/>
          <p14:tracePt t="255020" x="4927600" y="6267450"/>
          <p14:tracePt t="255037" x="4991100" y="6267450"/>
          <p14:tracePt t="255053" x="5054600" y="6267450"/>
          <p14:tracePt t="255070" x="5099050" y="6267450"/>
          <p14:tracePt t="255087" x="5118100" y="6267450"/>
          <p14:tracePt t="255103" x="5130800" y="6267450"/>
          <p14:tracePt t="255120" x="5143500" y="6267450"/>
          <p14:tracePt t="255137" x="5162550" y="6267450"/>
          <p14:tracePt t="255154" x="5181600" y="6254750"/>
          <p14:tracePt t="255157" x="5187950" y="6254750"/>
          <p14:tracePt t="255170" x="5200650" y="6254750"/>
          <p14:tracePt t="255187" x="5219700" y="6242050"/>
          <p14:tracePt t="255204" x="5245100" y="6229350"/>
          <p14:tracePt t="255220" x="5257800" y="6223000"/>
          <p14:tracePt t="255237" x="5264150" y="6203950"/>
          <p14:tracePt t="255253" x="5264150" y="6191250"/>
          <p14:tracePt t="255270" x="5264150" y="6172200"/>
          <p14:tracePt t="255287" x="5264150" y="6134100"/>
          <p14:tracePt t="255303" x="5251450" y="6108700"/>
          <p14:tracePt t="255320" x="5238750" y="6083300"/>
          <p14:tracePt t="255337" x="5226050" y="6051550"/>
          <p14:tracePt t="255353" x="5232400" y="6038850"/>
          <p14:tracePt t="255370" x="5226050" y="6013450"/>
          <p14:tracePt t="255387" x="5200650" y="5988050"/>
          <p14:tracePt t="255389" x="5181600" y="5975350"/>
          <p14:tracePt t="255404" x="5137150" y="5956300"/>
          <p14:tracePt t="255420" x="5067300" y="5930900"/>
          <p14:tracePt t="255436" x="4953000" y="5899150"/>
          <p14:tracePt t="255453" x="4813300" y="5867400"/>
          <p14:tracePt t="255470" x="4673600" y="5842000"/>
          <p14:tracePt t="255487" x="4552950" y="5816600"/>
          <p14:tracePt t="255503" x="4451350" y="5803900"/>
          <p14:tracePt t="255520" x="4362450" y="5791200"/>
          <p14:tracePt t="255524" x="4324350" y="5791200"/>
          <p14:tracePt t="255537" x="4267200" y="5791200"/>
          <p14:tracePt t="255553" x="4140200" y="5791200"/>
          <p14:tracePt t="255570" x="4006850" y="5791200"/>
          <p14:tracePt t="255573" x="3930650" y="5791200"/>
          <p14:tracePt t="255587" x="3867150" y="5791200"/>
          <p14:tracePt t="255604" x="3714750" y="5791200"/>
          <p14:tracePt t="255620" x="3644900" y="5803900"/>
          <p14:tracePt t="255637" x="3587750" y="5810250"/>
          <p14:tracePt t="255653" x="3543300" y="5816600"/>
          <p14:tracePt t="255670" x="3498850" y="5835650"/>
          <p14:tracePt t="255686" x="3460750" y="5854700"/>
          <p14:tracePt t="255703" x="3441700" y="5880100"/>
          <p14:tracePt t="255720" x="3429000" y="5899150"/>
          <p14:tracePt t="255736" x="3422650" y="5918200"/>
          <p14:tracePt t="255753" x="3416300" y="5937250"/>
          <p14:tracePt t="255770" x="3416300" y="5956300"/>
          <p14:tracePt t="255772" x="3416300" y="5962650"/>
          <p14:tracePt t="255786" x="3416300" y="5975350"/>
          <p14:tracePt t="255804" x="3416300" y="6026150"/>
          <p14:tracePt t="255820" x="3435350" y="6057900"/>
          <p14:tracePt t="255836" x="3460750" y="6083300"/>
          <p14:tracePt t="255853" x="3511550" y="6127750"/>
          <p14:tracePt t="255870" x="3619500" y="6165850"/>
          <p14:tracePt t="255887" x="3746500" y="6197600"/>
          <p14:tracePt t="255903" x="3886200" y="6223000"/>
          <p14:tracePt t="255920" x="4038600" y="6254750"/>
          <p14:tracePt t="255936" x="4152900" y="6273800"/>
          <p14:tracePt t="255953" x="4229100" y="6280150"/>
          <p14:tracePt t="255956" x="4260850" y="6280150"/>
          <p14:tracePt t="255970" x="4292600" y="6280150"/>
          <p14:tracePt t="255986" x="4356100" y="6280150"/>
          <p14:tracePt t="255989" x="4394200" y="6280150"/>
          <p14:tracePt t="256003" x="4432300" y="6280150"/>
          <p14:tracePt t="256020" x="4572000" y="6280150"/>
          <p14:tracePt t="256036" x="4667250" y="6280150"/>
          <p14:tracePt t="256053" x="4724400" y="6280150"/>
          <p14:tracePt t="256070" x="4756150" y="6280150"/>
          <p14:tracePt t="256086" x="4775200" y="6280150"/>
          <p14:tracePt t="256103" x="4787900" y="6273800"/>
          <p14:tracePt t="256120" x="4794250" y="6267450"/>
          <p14:tracePt t="256137" x="4813300" y="6254750"/>
          <p14:tracePt t="256153" x="4838700" y="6242050"/>
          <p14:tracePt t="256156" x="4857750" y="6235700"/>
          <p14:tracePt t="256170" x="4864100" y="6235700"/>
          <p14:tracePt t="256186" x="4889500" y="6223000"/>
          <p14:tracePt t="256189" x="4895850" y="6216650"/>
          <p14:tracePt t="256204" x="4914900" y="6197600"/>
          <p14:tracePt t="256220" x="4940300" y="6172200"/>
          <p14:tracePt t="256236" x="4953000" y="6153150"/>
          <p14:tracePt t="256253" x="4972050" y="6121400"/>
          <p14:tracePt t="256270" x="4984750" y="6102350"/>
          <p14:tracePt t="256286" x="4984750" y="6083300"/>
          <p14:tracePt t="256303" x="4984750" y="6070600"/>
          <p14:tracePt t="256320" x="4984750" y="6064250"/>
          <p14:tracePt t="256336" x="4991100" y="6045200"/>
          <p14:tracePt t="256369" x="4991100" y="6038850"/>
          <p14:tracePt t="256386" x="4991100" y="6026150"/>
          <p14:tracePt t="256413" x="4972050" y="6019800"/>
          <p14:tracePt t="256421" x="4965700" y="6013450"/>
          <p14:tracePt t="256436" x="4933950" y="6007100"/>
          <p14:tracePt t="256453" x="4902200" y="6000750"/>
          <p14:tracePt t="256470" x="4876800" y="6000750"/>
          <p14:tracePt t="256486" x="4832350" y="6000750"/>
          <p14:tracePt t="256503" x="4794250" y="6000750"/>
          <p14:tracePt t="256520" x="4743450" y="5988050"/>
          <p14:tracePt t="256536" x="4692650" y="5981700"/>
          <p14:tracePt t="256553" x="4667250" y="5981700"/>
          <p14:tracePt t="256570" x="4648200" y="5981700"/>
          <p14:tracePt t="256572" x="4635500" y="5981700"/>
          <p14:tracePt t="256586" x="4629150" y="5981700"/>
          <p14:tracePt t="256852" x="0" y="0"/>
        </p14:tracePtLst>
        <p14:tracePtLst>
          <p14:tracePt t="258017" x="7283450" y="6254750"/>
          <p14:tracePt t="258101" x="7296150" y="6254750"/>
          <p14:tracePt t="258109" x="7302500" y="6254750"/>
          <p14:tracePt t="258119" x="7315200" y="6254750"/>
          <p14:tracePt t="258136" x="7353300" y="6254750"/>
          <p14:tracePt t="258152" x="7423150" y="6267450"/>
          <p14:tracePt t="258169" x="7512050" y="6286500"/>
          <p14:tracePt t="258172" x="7556500" y="6292850"/>
          <p14:tracePt t="258186" x="7588250" y="6292850"/>
          <p14:tracePt t="258202" x="7683500" y="6292850"/>
          <p14:tracePt t="258205" x="7727950" y="6292850"/>
          <p14:tracePt t="258220" x="7804150" y="6292850"/>
          <p14:tracePt t="258236" x="7848600" y="6292850"/>
          <p14:tracePt t="258252" x="7886700" y="6292850"/>
          <p14:tracePt t="258269" x="7899400" y="6292850"/>
          <p14:tracePt t="258286" x="7912100" y="6292850"/>
          <p14:tracePt t="258303" x="7931150" y="6292850"/>
          <p14:tracePt t="258319" x="7950200" y="6292850"/>
          <p14:tracePt t="258336" x="7962900" y="6292850"/>
          <p14:tracePt t="258353" x="7969250" y="6292850"/>
          <p14:tracePt t="258370" x="7981950" y="6292850"/>
          <p14:tracePt t="258387" x="7988300" y="6292850"/>
          <p14:tracePt t="258404" x="8001000" y="6292850"/>
          <p14:tracePt t="258407" x="8007350" y="6292850"/>
          <p14:tracePt t="258421" x="8020050" y="6292850"/>
          <p14:tracePt t="258436" x="8026400" y="6292850"/>
          <p14:tracePt t="258453" x="8032750" y="6292850"/>
          <p14:tracePt t="258470" x="8039100" y="6292850"/>
          <p14:tracePt t="258486" x="8064500" y="6299200"/>
          <p14:tracePt t="258502" x="8083550" y="6299200"/>
          <p14:tracePt t="258519" x="8096250" y="6299200"/>
          <p14:tracePt t="258535" x="8102600" y="6299200"/>
          <p14:tracePt t="258552" x="8115300" y="6299200"/>
          <p14:tracePt t="258569" x="8121650" y="6299200"/>
          <p14:tracePt t="258585" x="8128000" y="6299200"/>
          <p14:tracePt t="258602" x="8147050" y="6299200"/>
          <p14:tracePt t="258621" x="8153400" y="6299200"/>
          <p14:tracePt t="261548" x="0" y="0"/>
        </p14:tracePtLst>
        <p14:tracePtLst>
          <p14:tracePt t="262959" x="1974850" y="5518150"/>
          <p14:tracePt t="262966" x="1968500" y="5543550"/>
          <p14:tracePt t="262973" x="1962150" y="5568950"/>
          <p14:tracePt t="262984" x="1955800" y="5588000"/>
          <p14:tracePt t="263001" x="1949450" y="5638800"/>
          <p14:tracePt t="263017" x="1949450" y="5676900"/>
          <p14:tracePt t="263020" x="1949450" y="5689600"/>
          <p14:tracePt t="263034" x="1949450" y="5708650"/>
          <p14:tracePt t="263051" x="1949450" y="5746750"/>
          <p14:tracePt t="263053" x="1955800" y="5765800"/>
          <p14:tracePt t="263068" x="1968500" y="5797550"/>
          <p14:tracePt t="263084" x="1993900" y="5816600"/>
          <p14:tracePt t="263100" x="2012950" y="5842000"/>
          <p14:tracePt t="263117" x="2038350" y="5861050"/>
          <p14:tracePt t="263134" x="2070100" y="5880100"/>
          <p14:tracePt t="263151" x="2101850" y="5886450"/>
          <p14:tracePt t="263167" x="2139950" y="5886450"/>
          <p14:tracePt t="263184" x="2184400" y="5880100"/>
          <p14:tracePt t="263200" x="2209800" y="5861050"/>
          <p14:tracePt t="263217" x="2241550" y="5835650"/>
          <p14:tracePt t="263234" x="2260600" y="5797550"/>
          <p14:tracePt t="263236" x="2266950" y="5784850"/>
          <p14:tracePt t="263250" x="2273300" y="5765800"/>
          <p14:tracePt t="263267" x="2279650" y="5689600"/>
          <p14:tracePt t="263284" x="2279650" y="5632450"/>
          <p14:tracePt t="263300" x="2279650" y="5581650"/>
          <p14:tracePt t="263317" x="2273300" y="5511800"/>
          <p14:tracePt t="263334" x="2254250" y="5473700"/>
          <p14:tracePt t="263350" x="2235200" y="5441950"/>
          <p14:tracePt t="263367" x="2216150" y="5429250"/>
          <p14:tracePt t="263384" x="2216150" y="5422900"/>
          <p14:tracePt t="263400" x="2209800" y="5422900"/>
          <p14:tracePt t="263417" x="2203450" y="5422900"/>
          <p14:tracePt t="263451" x="2197100" y="5422900"/>
          <p14:tracePt t="263556" x="0" y="0"/>
        </p14:tracePtLst>
        <p14:tracePtLst>
          <p14:tracePt t="264470" x="5029200" y="6286500"/>
          <p14:tracePt t="264524" x="5022850" y="6292850"/>
          <p14:tracePt t="264534" x="5016500" y="6299200"/>
          <p14:tracePt t="264541" x="5016500" y="6305550"/>
          <p14:tracePt t="264550" x="5010150" y="6311900"/>
          <p14:tracePt t="264567" x="5010150" y="6318250"/>
          <p14:tracePt t="264584" x="5010150" y="6324600"/>
          <p14:tracePt t="264600" x="5003800" y="6337300"/>
          <p14:tracePt t="264633" x="5003800" y="6343650"/>
          <p14:tracePt t="264650" x="4997450" y="6356350"/>
          <p14:tracePt t="264667" x="4991100" y="6375400"/>
          <p14:tracePt t="264684" x="4984750" y="6400800"/>
          <p14:tracePt t="264700" x="4984750" y="6419850"/>
          <p14:tracePt t="264717" x="4984750" y="6438900"/>
          <p14:tracePt t="264733" x="4978400" y="6451600"/>
          <p14:tracePt t="264750" x="4978400" y="6464300"/>
          <p14:tracePt t="264766" x="4978400" y="6477000"/>
          <p14:tracePt t="264783" x="4978400" y="6483350"/>
          <p14:tracePt t="264800" x="4978400" y="6496050"/>
          <p14:tracePt t="264816" x="4984750" y="6515100"/>
          <p14:tracePt t="264833" x="4991100" y="6527800"/>
          <p14:tracePt t="264850" x="5003800" y="6546850"/>
          <p14:tracePt t="264867" x="5035550" y="6572250"/>
          <p14:tracePt t="264869" x="5054600" y="6584950"/>
          <p14:tracePt t="264884" x="5073650" y="6604000"/>
          <p14:tracePt t="264900" x="5105400" y="6616700"/>
          <p14:tracePt t="264917" x="5105400" y="6623050"/>
          <p14:tracePt t="265052" x="0" y="0"/>
        </p14:tracePtLst>
        <p14:tracePtLst>
          <p14:tracePt t="265688" x="5651500" y="6350000"/>
          <p14:tracePt t="265718" x="5651500" y="6356350"/>
          <p14:tracePt t="265726" x="5657850" y="6356350"/>
          <p14:tracePt t="265734" x="5657850" y="6362700"/>
          <p14:tracePt t="265750" x="5664200" y="6375400"/>
          <p14:tracePt t="265767" x="5664200" y="6394450"/>
          <p14:tracePt t="265783" x="5670550" y="6419850"/>
          <p14:tracePt t="265800" x="5670550" y="6426200"/>
          <p14:tracePt t="265817" x="5670550" y="6438900"/>
          <p14:tracePt t="265833" x="5670550" y="6464300"/>
          <p14:tracePt t="265850" x="5670550" y="6477000"/>
          <p14:tracePt t="265853" x="5670550" y="6483350"/>
          <p14:tracePt t="265867" x="5664200" y="6502400"/>
          <p14:tracePt t="265884" x="5651500" y="6534150"/>
          <p14:tracePt t="265901" x="5645150" y="6565900"/>
          <p14:tracePt t="265917" x="5632450" y="6584950"/>
          <p14:tracePt t="265933" x="5619750" y="6610350"/>
          <p14:tracePt t="265951" x="5607050" y="6623050"/>
          <p14:tracePt t="265967" x="5581650" y="6635750"/>
          <p14:tracePt t="265983" x="5562600" y="6648450"/>
          <p14:tracePt t="266000" x="5549900" y="6648450"/>
          <p14:tracePt t="266017" x="5543550" y="6654800"/>
          <p14:tracePt t="266033" x="5530850" y="6654800"/>
          <p14:tracePt t="266116" x="0" y="0"/>
        </p14:tracePtLst>
        <p14:tracePtLst>
          <p14:tracePt t="266606" x="5010150" y="6362700"/>
          <p14:tracePt t="266629" x="5003800" y="6362700"/>
          <p14:tracePt t="266637" x="4997450" y="6362700"/>
          <p14:tracePt t="266645" x="4991100" y="6369050"/>
          <p14:tracePt t="266653" x="4984750" y="6375400"/>
          <p14:tracePt t="266669" x="4984750" y="6381750"/>
          <p14:tracePt t="266683" x="4978400" y="6394450"/>
          <p14:tracePt t="266700" x="4965700" y="6419850"/>
          <p14:tracePt t="266717" x="4959350" y="6445250"/>
          <p14:tracePt t="266733" x="4953000" y="6464300"/>
          <p14:tracePt t="266749" x="4953000" y="6489700"/>
          <p14:tracePt t="266766" x="4953000" y="6508750"/>
          <p14:tracePt t="266783" x="4953000" y="6534150"/>
          <p14:tracePt t="266799" x="4953000" y="6546850"/>
          <p14:tracePt t="266816" x="4953000" y="6565900"/>
          <p14:tracePt t="266833" x="4965700" y="6572250"/>
          <p14:tracePt t="266837" x="4965700" y="6584950"/>
          <p14:tracePt t="266849" x="4972050" y="6591300"/>
          <p14:tracePt t="266866" x="4991100" y="6597650"/>
          <p14:tracePt t="266869" x="5003800" y="6604000"/>
          <p14:tracePt t="266883" x="5022850" y="6610350"/>
          <p14:tracePt t="266900" x="5105400" y="6635750"/>
          <p14:tracePt t="266916" x="5194300" y="6648450"/>
          <p14:tracePt t="266932" x="5251450" y="6648450"/>
          <p14:tracePt t="266950" x="5289550" y="6648450"/>
          <p14:tracePt t="266966" x="5302250" y="6648450"/>
          <p14:tracePt t="266983" x="5314950" y="6648450"/>
          <p14:tracePt t="266999" x="5321300" y="6648450"/>
          <p14:tracePt t="267016" x="5334000" y="6648450"/>
          <p14:tracePt t="267033" x="5340350" y="6642100"/>
          <p14:tracePt t="267049" x="5340350" y="6635750"/>
          <p14:tracePt t="267049" x="0" y="0"/>
        </p14:tracePtLst>
        <p14:tracePtLst>
          <p14:tracePt t="269551" x="5035550" y="6356350"/>
          <p14:tracePt t="269622" x="5022850" y="6356350"/>
          <p14:tracePt t="269639" x="5016500" y="6369050"/>
          <p14:tracePt t="269654" x="5010150" y="6381750"/>
          <p14:tracePt t="269663" x="5003800" y="6394450"/>
          <p14:tracePt t="269671" x="4997450" y="6407150"/>
          <p14:tracePt t="269682" x="4997450" y="6426200"/>
          <p14:tracePt t="269699" x="4984750" y="6451600"/>
          <p14:tracePt t="269702" x="4978400" y="6464300"/>
          <p14:tracePt t="269716" x="4965700" y="6483350"/>
          <p14:tracePt t="269733" x="4959350" y="6502400"/>
          <p14:tracePt t="269749" x="4959350" y="6521450"/>
          <p14:tracePt t="269765" x="4959350" y="6540500"/>
          <p14:tracePt t="269782" x="4959350" y="6559550"/>
          <p14:tracePt t="269799" x="4959350" y="6591300"/>
          <p14:tracePt t="269815" x="4984750" y="6610350"/>
          <p14:tracePt t="269832" x="5003800" y="6635750"/>
          <p14:tracePt t="269849" x="5035550" y="6648450"/>
          <p14:tracePt t="269852" x="5048250" y="6654800"/>
          <p14:tracePt t="269865" x="5060950" y="6667500"/>
          <p14:tracePt t="269881" x="5099050" y="6680200"/>
          <p14:tracePt t="269898" x="5143500" y="6692900"/>
          <p14:tracePt t="269900" x="5162550" y="6699250"/>
          <p14:tracePt t="269915" x="5181600" y="6699250"/>
          <p14:tracePt t="269931" x="5213350" y="6705600"/>
          <p14:tracePt t="269949" x="5226050" y="6705600"/>
          <p14:tracePt t="270015" x="5232400" y="6699250"/>
          <p14:tracePt t="270021" x="5232400" y="6692900"/>
          <p14:tracePt t="270021" x="0" y="0"/>
        </p14:tracePtLst>
        <p14:tracePtLst>
          <p14:tracePt t="270456" x="5588000" y="6369050"/>
          <p14:tracePt t="270463" x="5588000" y="6375400"/>
          <p14:tracePt t="270471" x="5594350" y="6381750"/>
          <p14:tracePt t="270481" x="5607050" y="6394450"/>
          <p14:tracePt t="270498" x="5613400" y="6400800"/>
          <p14:tracePt t="270515" x="5613400" y="6419850"/>
          <p14:tracePt t="270519" x="5619750" y="6432550"/>
          <p14:tracePt t="270532" x="5619750" y="6451600"/>
          <p14:tracePt t="270548" x="5619750" y="6470650"/>
          <p14:tracePt t="270565" x="5619750" y="6489700"/>
          <p14:tracePt t="270582" x="5619750" y="6508750"/>
          <p14:tracePt t="270598" x="5594350" y="6527800"/>
          <p14:tracePt t="270615" x="5581650" y="6534150"/>
          <p14:tracePt t="270631" x="5575300" y="6534150"/>
          <p14:tracePt t="270632" x="0" y="0"/>
        </p14:tracePtLst>
        <p14:tracePtLst>
          <p14:tracePt t="271959" x="5041900" y="6597650"/>
          <p14:tracePt t="271990" x="5048250" y="6597650"/>
          <p14:tracePt t="271998" x="5054600" y="6597650"/>
          <p14:tracePt t="272006" x="5060950" y="6597650"/>
          <p14:tracePt t="272022" x="5073650" y="6597650"/>
          <p14:tracePt t="272031" x="5080000" y="6597650"/>
          <p14:tracePt t="272048" x="5124450" y="6597650"/>
          <p14:tracePt t="272065" x="5200650" y="6597650"/>
          <p14:tracePt t="272069" x="5238750" y="6597650"/>
          <p14:tracePt t="272081" x="5283200" y="6597650"/>
          <p14:tracePt t="272098" x="5346700" y="6597650"/>
          <p14:tracePt t="272114" x="5391150" y="6597650"/>
          <p14:tracePt t="272118" x="5397500" y="6597650"/>
          <p14:tracePt t="272132" x="5422900" y="6597650"/>
          <p14:tracePt t="272148" x="5441950" y="6597650"/>
          <p14:tracePt t="272165" x="5448300" y="6597650"/>
          <p14:tracePt t="272181" x="5454650" y="6597650"/>
          <p14:tracePt t="272215" x="5461000" y="6597650"/>
          <p14:tracePt t="272252" x="5467350" y="6597650"/>
          <p14:tracePt t="272326" x="5473700" y="6597650"/>
          <p14:tracePt t="272350" x="5480050" y="6597650"/>
          <p14:tracePt t="272358" x="5486400" y="6597650"/>
          <p14:tracePt t="272383" x="5492750" y="6597650"/>
          <p14:tracePt t="272836" x="0" y="0"/>
        </p14:tracePtLst>
        <p14:tracePtLst>
          <p14:tracePt t="273406" x="5029200" y="6584950"/>
          <p14:tracePt t="273501" x="5035550" y="6584950"/>
          <p14:tracePt t="273511" x="5054600" y="6584950"/>
          <p14:tracePt t="273518" x="5080000" y="6584950"/>
          <p14:tracePt t="273531" x="5111750" y="6584950"/>
          <p14:tracePt t="273548" x="5219700" y="6584950"/>
          <p14:tracePt t="273564" x="5264150" y="6584950"/>
          <p14:tracePt t="273580" x="5302250" y="6584950"/>
          <p14:tracePt t="273597" x="5321300" y="6584950"/>
          <p14:tracePt t="273614" x="5340350" y="6584950"/>
          <p14:tracePt t="273630" x="5359400" y="6584950"/>
          <p14:tracePt t="273647" x="5378450" y="6584950"/>
          <p14:tracePt t="273663" x="5391150" y="6584950"/>
          <p14:tracePt t="273680" x="5403850" y="6584950"/>
          <p14:tracePt t="273697" x="5410200" y="6584950"/>
          <p14:tracePt t="273714" x="5416550" y="6584950"/>
          <p14:tracePt t="273730" x="5422900" y="6584950"/>
          <p14:tracePt t="273764" x="5435600" y="6584950"/>
          <p14:tracePt t="273781" x="5448300" y="6584950"/>
          <p14:tracePt t="273797" x="5454650" y="6584950"/>
          <p14:tracePt t="273814" x="5461000" y="6584950"/>
          <p14:tracePt t="273831" x="5467350" y="6584950"/>
          <p14:tracePt t="274076" x="0" y="0"/>
        </p14:tracePtLst>
        <p14:tracePtLst>
          <p14:tracePt t="275757" x="5041900" y="6464300"/>
          <p14:tracePt t="275773" x="5041900" y="6470650"/>
          <p14:tracePt t="275781" x="5041900" y="6477000"/>
          <p14:tracePt t="275789" x="5041900" y="6483350"/>
          <p14:tracePt t="275805" x="5041900" y="6496050"/>
          <p14:tracePt t="275813" x="5041900" y="6502400"/>
          <p14:tracePt t="275829" x="5060950" y="6515100"/>
          <p14:tracePt t="275846" x="5073650" y="6515100"/>
          <p14:tracePt t="275863" x="5086350" y="6515100"/>
          <p14:tracePt t="275880" x="5111750" y="6515100"/>
          <p14:tracePt t="275896" x="5130800" y="6508750"/>
          <p14:tracePt t="275913" x="5137150" y="6496050"/>
          <p14:tracePt t="275929" x="5137150" y="6489700"/>
          <p14:tracePt t="275946" x="5137150" y="6483350"/>
          <p14:tracePt t="275965" x="5137150" y="6477000"/>
          <p14:tracePt t="276004" x="0" y="0"/>
        </p14:tracePtLst>
        <p14:tracePtLst>
          <p14:tracePt t="276935" x="5086350" y="6572250"/>
          <p14:tracePt t="277062" x="5092700" y="6578600"/>
          <p14:tracePt t="277071" x="5105400" y="6584950"/>
          <p14:tracePt t="277079" x="5143500" y="6591300"/>
          <p14:tracePt t="277096" x="5238750" y="6604000"/>
          <p14:tracePt t="277113" x="5378450" y="6629400"/>
          <p14:tracePt t="277117" x="5435600" y="6629400"/>
          <p14:tracePt t="277130" x="5499100" y="6629400"/>
          <p14:tracePt t="277146" x="5556250" y="6629400"/>
          <p14:tracePt t="277163" x="5568950" y="6629400"/>
          <p14:tracePt t="277509" x="0" y="0"/>
        </p14:tracePtLst>
        <p14:tracePtLst>
          <p14:tracePt t="278053" x="5149850" y="6350000"/>
          <p14:tracePt t="278061" x="5143500" y="6356350"/>
          <p14:tracePt t="278069" x="5137150" y="6362700"/>
          <p14:tracePt t="278085" x="5130800" y="6369050"/>
          <p14:tracePt t="278101" x="5130800" y="6381750"/>
          <p14:tracePt t="278112" x="5124450" y="6388100"/>
          <p14:tracePt t="278129" x="5118100" y="6400800"/>
          <p14:tracePt t="278145" x="5111750" y="6419850"/>
          <p14:tracePt t="278162" x="5105400" y="6432550"/>
          <p14:tracePt t="278179" x="5105400" y="6464300"/>
          <p14:tracePt t="278196" x="5105400" y="6502400"/>
          <p14:tracePt t="278212" x="5105400" y="6521450"/>
          <p14:tracePt t="278229" x="5105400" y="6540500"/>
          <p14:tracePt t="278246" x="5105400" y="6546850"/>
          <p14:tracePt t="278262" x="5105400" y="6559550"/>
          <p14:tracePt t="278279" x="5111750" y="6572250"/>
          <p14:tracePt t="278295" x="5118100" y="6578600"/>
          <p14:tracePt t="278329" x="5130800" y="6591300"/>
          <p14:tracePt t="278346" x="5156200" y="6597650"/>
          <p14:tracePt t="278349" x="5175250" y="6604000"/>
          <p14:tracePt t="278362" x="5187950" y="6610350"/>
          <p14:tracePt t="278380" x="5295900" y="6629400"/>
          <p14:tracePt t="278396" x="5403850" y="6648450"/>
          <p14:tracePt t="278412" x="5480050" y="6661150"/>
          <p14:tracePt t="278429" x="5518150" y="6661150"/>
          <p14:tracePt t="278446" x="5530850" y="6661150"/>
          <p14:tracePt t="278463" x="5537200" y="6661150"/>
          <p14:tracePt t="278486" x="5543550" y="6661150"/>
          <p14:tracePt t="278496" x="5549900" y="6661150"/>
          <p14:tracePt t="278513" x="5549900" y="6648450"/>
          <p14:tracePt t="278519" x="5556250" y="6635750"/>
          <p14:tracePt t="278529" x="5562600" y="6623050"/>
          <p14:tracePt t="278545" x="5562600" y="6610350"/>
          <p14:tracePt t="278562" x="5562600" y="6591300"/>
          <p14:tracePt t="278564" x="5562600" y="6578600"/>
          <p14:tracePt t="278578" x="5568950" y="6559550"/>
          <p14:tracePt t="278596" x="5568950" y="6540500"/>
          <p14:tracePt t="278612" x="5562600" y="6502400"/>
          <p14:tracePt t="278629" x="5556250" y="6477000"/>
          <p14:tracePt t="278645" x="5549900" y="6451600"/>
          <p14:tracePt t="278662" x="5524500" y="6419850"/>
          <p14:tracePt t="278679" x="5499100" y="6381750"/>
          <p14:tracePt t="278695" x="5454650" y="6350000"/>
          <p14:tracePt t="278712" x="5410200" y="6330950"/>
          <p14:tracePt t="278729" x="5359400" y="6311900"/>
          <p14:tracePt t="278745" x="5314950" y="6299200"/>
          <p14:tracePt t="278762" x="5270500" y="6299200"/>
          <p14:tracePt t="278764" x="5251450" y="6299200"/>
          <p14:tracePt t="278778" x="5232400" y="6299200"/>
          <p14:tracePt t="278795" x="5187950" y="6299200"/>
          <p14:tracePt t="278812" x="5168900" y="6299200"/>
          <p14:tracePt t="278828" x="5143500" y="6299200"/>
          <p14:tracePt t="278845" x="5124450" y="6305550"/>
          <p14:tracePt t="278862" x="5111750" y="6318250"/>
          <p14:tracePt t="278878" x="5092700" y="6330950"/>
          <p14:tracePt t="278895" x="5080000" y="6356350"/>
          <p14:tracePt t="278912" x="5067300" y="6381750"/>
          <p14:tracePt t="278929" x="5048250" y="6413500"/>
          <p14:tracePt t="278946" x="5035550" y="6445250"/>
          <p14:tracePt t="278949" x="5029200" y="6464300"/>
          <p14:tracePt t="278962" x="5029200" y="6470650"/>
          <p14:tracePt t="278979" x="5029200" y="6496050"/>
          <p14:tracePt t="278981" x="5029200" y="6502400"/>
          <p14:tracePt t="278996" x="5035550" y="6534150"/>
          <p14:tracePt t="279012" x="5054600" y="6546850"/>
          <p14:tracePt t="279029" x="5086350" y="6565900"/>
          <p14:tracePt t="279045" x="5168900" y="6584950"/>
          <p14:tracePt t="279062" x="5276850" y="6604000"/>
          <p14:tracePt t="279078" x="5384800" y="6623050"/>
          <p14:tracePt t="279095" x="5448300" y="6623050"/>
          <p14:tracePt t="279112" x="5486400" y="6623050"/>
          <p14:tracePt t="279128" x="5511800" y="6623050"/>
          <p14:tracePt t="279145" x="5537200" y="6616700"/>
          <p14:tracePt t="279148" x="5537200" y="6610350"/>
          <p14:tracePt t="279162" x="5543550" y="6610350"/>
          <p14:tracePt t="279179" x="5549900" y="6597650"/>
          <p14:tracePt t="279196" x="5549900" y="6565900"/>
          <p14:tracePt t="279212" x="5549900" y="6534150"/>
          <p14:tracePt t="279229" x="5537200" y="6502400"/>
          <p14:tracePt t="279245" x="5518150" y="6477000"/>
          <p14:tracePt t="279262" x="5492750" y="6445250"/>
          <p14:tracePt t="279278" x="5461000" y="6413500"/>
          <p14:tracePt t="279295" x="5422900" y="6394450"/>
          <p14:tracePt t="279312" x="5384800" y="6369050"/>
          <p14:tracePt t="279328" x="5346700" y="6350000"/>
          <p14:tracePt t="279345" x="5302250" y="6337300"/>
          <p14:tracePt t="279349" x="5295900" y="6337300"/>
          <p14:tracePt t="279362" x="5270500" y="6337300"/>
          <p14:tracePt t="279378" x="5232400" y="6337300"/>
          <p14:tracePt t="279381" x="5219700" y="6337300"/>
          <p14:tracePt t="279395" x="5207000" y="6337300"/>
          <p14:tracePt t="279412" x="5168900" y="6343650"/>
          <p14:tracePt t="279428" x="5149850" y="6362700"/>
          <p14:tracePt t="279445" x="5143500" y="6388100"/>
          <p14:tracePt t="279462" x="5130800" y="6407150"/>
          <p14:tracePt t="279479" x="5130800" y="6419850"/>
          <p14:tracePt t="279495" x="5130800" y="6445250"/>
          <p14:tracePt t="279512" x="5130800" y="6477000"/>
          <p14:tracePt t="279517" x="5137150" y="6496050"/>
          <p14:tracePt t="279529" x="5143500" y="6508750"/>
          <p14:tracePt t="279545" x="5156200" y="6527800"/>
          <p14:tracePt t="279548" x="5162550" y="6540500"/>
          <p14:tracePt t="279561" x="5175250" y="6546850"/>
          <p14:tracePt t="279578" x="5194300" y="6559550"/>
          <p14:tracePt t="279580" x="5207000" y="6565900"/>
          <p14:tracePt t="279595" x="5226050" y="6572250"/>
          <p14:tracePt t="279612" x="5295900" y="6578600"/>
          <p14:tracePt t="279628" x="5346700" y="6578600"/>
          <p14:tracePt t="279645" x="5384800" y="6572250"/>
          <p14:tracePt t="279662" x="5403850" y="6565900"/>
          <p14:tracePt t="279678" x="5410200" y="6546850"/>
          <p14:tracePt t="279695" x="5416550" y="6527800"/>
          <p14:tracePt t="279712" x="5416550" y="6515100"/>
          <p14:tracePt t="279729" x="5416550" y="6496050"/>
          <p14:tracePt t="279745" x="5416550" y="6477000"/>
          <p14:tracePt t="279765" x="5416550" y="6464300"/>
          <p14:tracePt t="279814" x="5410200" y="6457950"/>
          <p14:tracePt t="279838" x="5403850" y="6457950"/>
          <p14:tracePt t="279958" x="5397500" y="6451600"/>
          <p14:tracePt t="279966" x="5397500" y="6445250"/>
          <p14:tracePt t="279979" x="5391150" y="6445250"/>
          <p14:tracePt t="279996" x="5359400" y="6426200"/>
          <p14:tracePt t="280013" x="5334000" y="6413500"/>
          <p14:tracePt t="280029" x="5321300" y="6407150"/>
          <p14:tracePt t="280045" x="5308600" y="6407150"/>
          <p14:tracePt t="280085" x="5302250" y="6407150"/>
          <p14:tracePt t="280093" x="5295900" y="6413500"/>
          <p14:tracePt t="280101" x="5295900" y="6419850"/>
          <p14:tracePt t="280117" x="5295900" y="6426200"/>
          <p14:tracePt t="280128" x="5295900" y="6438900"/>
          <p14:tracePt t="280145" x="5295900" y="6445250"/>
          <p14:tracePt t="280161" x="5295900" y="6451600"/>
          <p14:tracePt t="280178" x="5295900" y="6464300"/>
          <p14:tracePt t="280196" x="5295900" y="6477000"/>
          <p14:tracePt t="280211" x="5302250" y="6483350"/>
          <p14:tracePt t="280228" x="5308600" y="6489700"/>
          <p14:tracePt t="280388" x="0" y="0"/>
        </p14:tracePtLst>
        <p14:tracePtLst>
          <p14:tracePt t="281494" x="5016500" y="6330950"/>
          <p14:tracePt t="281501" x="5016500" y="6343650"/>
          <p14:tracePt t="281511" x="5016500" y="6350000"/>
          <p14:tracePt t="281527" x="5016500" y="6388100"/>
          <p14:tracePt t="281544" x="5016500" y="6419850"/>
          <p14:tracePt t="281561" x="5016500" y="6438900"/>
          <p14:tracePt t="281577" x="5016500" y="6464300"/>
          <p14:tracePt t="281594" x="5022850" y="6496050"/>
          <p14:tracePt t="281595" x="5022850" y="6508750"/>
          <p14:tracePt t="281611" x="5035550" y="6515100"/>
          <p14:tracePt t="281627" x="5080000" y="6553200"/>
          <p14:tracePt t="281644" x="5111750" y="6578600"/>
          <p14:tracePt t="281661" x="5175250" y="6604000"/>
          <p14:tracePt t="281677" x="5245100" y="6623050"/>
          <p14:tracePt t="281694" x="5321300" y="6629400"/>
          <p14:tracePt t="281711" x="5397500" y="6629400"/>
          <p14:tracePt t="281728" x="5441950" y="6629400"/>
          <p14:tracePt t="281744" x="5480050" y="6623050"/>
          <p14:tracePt t="281761" x="5492750" y="6616700"/>
          <p14:tracePt t="281778" x="5505450" y="6604000"/>
          <p14:tracePt t="281781" x="5511800" y="6591300"/>
          <p14:tracePt t="281794" x="5511800" y="6584950"/>
          <p14:tracePt t="281796" x="5511800" y="6572250"/>
          <p14:tracePt t="281811" x="5511800" y="6553200"/>
          <p14:tracePt t="281828" x="5511800" y="6502400"/>
          <p14:tracePt t="281844" x="5505450" y="6445250"/>
          <p14:tracePt t="281861" x="5480050" y="6413500"/>
          <p14:tracePt t="281877" x="5454650" y="6369050"/>
          <p14:tracePt t="281894" x="5422900" y="6330950"/>
          <p14:tracePt t="281911" x="5403850" y="6318250"/>
          <p14:tracePt t="281928" x="5397500" y="6311900"/>
          <p14:tracePt t="282022" x="5391150" y="6311900"/>
          <p14:tracePt t="282036" x="0" y="0"/>
        </p14:tracePtLst>
        <p14:tracePtLst>
          <p14:tracePt t="282637" x="5149850" y="6311900"/>
          <p14:tracePt t="282644" x="5149850" y="6318250"/>
          <p14:tracePt t="282652" x="5143500" y="6330950"/>
          <p14:tracePt t="282670" x="5143500" y="6350000"/>
          <p14:tracePt t="282677" x="5143500" y="6362700"/>
          <p14:tracePt t="282694" x="5143500" y="6400800"/>
          <p14:tracePt t="282711" x="5143500" y="6432550"/>
          <p14:tracePt t="282727" x="5143500" y="6464300"/>
          <p14:tracePt t="282744" x="5143500" y="6508750"/>
          <p14:tracePt t="282761" x="5156200" y="6534150"/>
          <p14:tracePt t="282777" x="5181600" y="6553200"/>
          <p14:tracePt t="282794" x="5213350" y="6572250"/>
          <p14:tracePt t="282796" x="5226050" y="6572250"/>
          <p14:tracePt t="282810" x="5245100" y="6572250"/>
          <p14:tracePt t="282827" x="5302250" y="6572250"/>
          <p14:tracePt t="282844" x="5340350" y="6565900"/>
          <p14:tracePt t="282860" x="5365750" y="6540500"/>
          <p14:tracePt t="282877" x="5372100" y="6521450"/>
          <p14:tracePt t="282894" x="5378450" y="6508750"/>
          <p14:tracePt t="282911" x="5378450" y="6496050"/>
          <p14:tracePt t="282927" x="5378450" y="6489700"/>
          <p14:tracePt t="282961" x="5378450" y="6483350"/>
          <p14:tracePt t="282988" x="0" y="0"/>
        </p14:tracePtLst>
        <p14:tracePtLst>
          <p14:tracePt t="283255" x="5416550" y="6553200"/>
          <p14:tracePt t="283309" x="0" y="0"/>
        </p14:tracePtLst>
        <p14:tracePtLst>
          <p14:tracePt t="283903" x="3835400" y="6597650"/>
          <p14:tracePt t="283958" x="3848100" y="6604000"/>
          <p14:tracePt t="283968" x="3873500" y="6610350"/>
          <p14:tracePt t="283978" x="3892550" y="6610350"/>
          <p14:tracePt t="283994" x="4006850" y="6610350"/>
          <p14:tracePt t="284011" x="4178300" y="6610350"/>
          <p14:tracePt t="284013" x="4241800" y="6610350"/>
          <p14:tracePt t="284028" x="4337050" y="6597650"/>
          <p14:tracePt t="284044" x="4381500" y="6578600"/>
          <p14:tracePt t="284060" x="4400550" y="6565900"/>
          <p14:tracePt t="284077" x="4406900" y="6546850"/>
          <p14:tracePt t="284094" x="4406900" y="6527800"/>
          <p14:tracePt t="284110" x="4406900" y="6496050"/>
          <p14:tracePt t="284127" x="4387850" y="6464300"/>
          <p14:tracePt t="284144" x="4356100" y="6445250"/>
          <p14:tracePt t="284160" x="4324350" y="6426200"/>
          <p14:tracePt t="284177" x="4292600" y="6413500"/>
          <p14:tracePt t="284198" x="4286250" y="6413500"/>
          <p14:tracePt t="284210" x="4279900" y="6413500"/>
          <p14:tracePt t="284276" x="0" y="0"/>
        </p14:tracePtLst>
        <p14:tracePtLst>
          <p14:tracePt t="285223" x="7150100" y="6623050"/>
          <p14:tracePt t="285278" x="7162800" y="6623050"/>
          <p14:tracePt t="285286" x="7175500" y="6623050"/>
          <p14:tracePt t="285295" x="7194550" y="6623050"/>
          <p14:tracePt t="285310" x="7258050" y="6623050"/>
          <p14:tracePt t="285327" x="7359650" y="6623050"/>
          <p14:tracePt t="285344" x="7486650" y="6623050"/>
          <p14:tracePt t="285360" x="7613650" y="6623050"/>
          <p14:tracePt t="285365" x="7683500" y="6623050"/>
          <p14:tracePt t="285377" x="7747000" y="6623050"/>
          <p14:tracePt t="285394" x="7874000" y="6623050"/>
          <p14:tracePt t="285410" x="8001000" y="6623050"/>
          <p14:tracePt t="285414" x="8058150" y="6623050"/>
          <p14:tracePt t="285427" x="8102600" y="6623050"/>
          <p14:tracePt t="285445" x="8140700" y="6623050"/>
          <p14:tracePt t="285684" x="0" y="0"/>
        </p14:tracePtLst>
        <p14:tracePtLst>
          <p14:tracePt t="286168" x="7346950" y="6597650"/>
          <p14:tracePt t="286238" x="7359650" y="6597650"/>
          <p14:tracePt t="286246" x="7372350" y="6597650"/>
          <p14:tracePt t="286261" x="7448550" y="6597650"/>
          <p14:tracePt t="286276" x="7543800" y="6597650"/>
          <p14:tracePt t="286293" x="7683500" y="6597650"/>
          <p14:tracePt t="286309" x="7829550" y="6597650"/>
          <p14:tracePt t="286326" x="7969250" y="6597650"/>
          <p14:tracePt t="286343" x="8064500" y="6597650"/>
          <p14:tracePt t="286359" x="8134350" y="6597650"/>
          <p14:tracePt t="286376" x="8159750" y="6597650"/>
          <p14:tracePt t="286393" x="8166100" y="6597650"/>
          <p14:tracePt t="286409" x="8178800" y="6597650"/>
          <p14:tracePt t="286412" x="8185150" y="6597650"/>
          <p14:tracePt t="286426" x="8197850" y="6597650"/>
          <p14:tracePt t="286443" x="8210550" y="6597650"/>
          <p14:tracePt t="286444" x="8216900" y="6597650"/>
          <p14:tracePt t="286459" x="8223250" y="6597650"/>
          <p14:tracePt t="286684" x="0" y="0"/>
        </p14:tracePtLst>
        <p14:tracePtLst>
          <p14:tracePt t="287592" x="5016500" y="6305550"/>
          <p14:tracePt t="287599" x="5010150" y="6305550"/>
          <p14:tracePt t="287610" x="5003800" y="6311900"/>
          <p14:tracePt t="287626" x="4997450" y="6324600"/>
          <p14:tracePt t="287642" x="4984750" y="6337300"/>
          <p14:tracePt t="287644" x="4984750" y="6343650"/>
          <p14:tracePt t="287661" x="4978400" y="6350000"/>
          <p14:tracePt t="287676" x="4972050" y="6356350"/>
          <p14:tracePt t="287693" x="4965700" y="6369050"/>
          <p14:tracePt t="287709" x="4965700" y="6381750"/>
          <p14:tracePt t="287726" x="4965700" y="6394450"/>
          <p14:tracePt t="287742" x="4965700" y="6419850"/>
          <p14:tracePt t="287759" x="4965700" y="6438900"/>
          <p14:tracePt t="287776" x="4965700" y="6464300"/>
          <p14:tracePt t="287793" x="4972050" y="6502400"/>
          <p14:tracePt t="287809" x="4997450" y="6527800"/>
          <p14:tracePt t="287812" x="5016500" y="6546850"/>
          <p14:tracePt t="287826" x="5041900" y="6565900"/>
          <p14:tracePt t="287842" x="5092700" y="6597650"/>
          <p14:tracePt t="287844" x="5118100" y="6610350"/>
          <p14:tracePt t="287859" x="5149850" y="6623050"/>
          <p14:tracePt t="287876" x="5238750" y="6648450"/>
          <p14:tracePt t="287892" x="5270500" y="6648450"/>
          <p14:tracePt t="287909" x="5283200" y="6648450"/>
          <p14:tracePt t="287926" x="5308600" y="6642100"/>
          <p14:tracePt t="287942" x="5327650" y="6623050"/>
          <p14:tracePt t="287959" x="5340350" y="6597650"/>
          <p14:tracePt t="287975" x="5346700" y="6578600"/>
          <p14:tracePt t="287976" x="0" y="0"/>
        </p14:tracePtLst>
        <p14:tracePtLst>
          <p14:tracePt t="288582" x="5524500" y="6362700"/>
          <p14:tracePt t="288622" x="5537200" y="6362700"/>
          <p14:tracePt t="288631" x="5537200" y="6369050"/>
          <p14:tracePt t="288642" x="5543550" y="6375400"/>
          <p14:tracePt t="288659" x="5556250" y="6388100"/>
          <p14:tracePt t="288661" x="5556250" y="6400800"/>
          <p14:tracePt t="288675" x="5562600" y="6419850"/>
          <p14:tracePt t="288692" x="5568950" y="6438900"/>
          <p14:tracePt t="288709" x="5568950" y="6464300"/>
          <p14:tracePt t="288725" x="5568950" y="6483350"/>
          <p14:tracePt t="288742" x="5568950" y="6496050"/>
          <p14:tracePt t="288759" x="5568950" y="6515100"/>
          <p14:tracePt t="288775" x="5562600" y="6527800"/>
          <p14:tracePt t="288792" x="5556250" y="6540500"/>
          <p14:tracePt t="288809" x="5549900" y="6540500"/>
          <p14:tracePt t="288825" x="5543550" y="6546850"/>
          <p14:tracePt t="288842" x="5537200" y="6546850"/>
          <p14:tracePt t="289084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从输入对话框获得输入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57644" y="1798639"/>
            <a:ext cx="10274178" cy="4224656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获取输入字符串：</a:t>
            </a:r>
            <a:r>
              <a:rPr lang="en-US" altLang="zh-CN" dirty="0"/>
              <a:t>import </a:t>
            </a:r>
            <a:r>
              <a:rPr lang="en-US" altLang="zh-CN" dirty="0" err="1"/>
              <a:t>javax.swing.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null,   //Parent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"Prompting Message",  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"Dialog Title",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JOptionPane.QUESTION_MESSAGE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));</a:t>
            </a: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("Prompting Message");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字符串转换成数字类型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71487" lvl="1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(string);</a:t>
            </a:r>
          </a:p>
          <a:p>
            <a:pPr marL="471487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Double.parseDouble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(string);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4" descr="prom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377" y="3371478"/>
            <a:ext cx="2652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34"/>
          <p:cNvGrpSpPr>
            <a:grpSpLocks/>
          </p:cNvGrpSpPr>
          <p:nvPr/>
        </p:nvGrpSpPr>
        <p:grpSpPr bwMode="auto">
          <a:xfrm>
            <a:off x="3743552" y="3100015"/>
            <a:ext cx="3059113" cy="276225"/>
            <a:chOff x="2290" y="1680"/>
            <a:chExt cx="1474" cy="91"/>
          </a:xfrm>
        </p:grpSpPr>
        <p:sp>
          <p:nvSpPr>
            <p:cNvPr id="8" name="直线 24"/>
            <p:cNvSpPr>
              <a:spLocks noChangeShapeType="1"/>
            </p:cNvSpPr>
            <p:nvPr/>
          </p:nvSpPr>
          <p:spPr bwMode="auto">
            <a:xfrm>
              <a:off x="3764" y="1680"/>
              <a:ext cx="0" cy="9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直线 25"/>
            <p:cNvSpPr>
              <a:spLocks noChangeShapeType="1"/>
            </p:cNvSpPr>
            <p:nvPr/>
          </p:nvSpPr>
          <p:spPr bwMode="auto">
            <a:xfrm flipH="1">
              <a:off x="2290" y="1680"/>
              <a:ext cx="147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35"/>
          <p:cNvGrpSpPr>
            <a:grpSpLocks/>
          </p:cNvGrpSpPr>
          <p:nvPr/>
        </p:nvGrpSpPr>
        <p:grpSpPr bwMode="auto">
          <a:xfrm>
            <a:off x="3911827" y="3552453"/>
            <a:ext cx="2592388" cy="196850"/>
            <a:chOff x="2812" y="1979"/>
            <a:chExt cx="839" cy="45"/>
          </a:xfrm>
        </p:grpSpPr>
        <p:sp>
          <p:nvSpPr>
            <p:cNvPr id="11" name="直线 27"/>
            <p:cNvSpPr>
              <a:spLocks noChangeShapeType="1"/>
            </p:cNvSpPr>
            <p:nvPr/>
          </p:nvSpPr>
          <p:spPr bwMode="auto">
            <a:xfrm>
              <a:off x="2812" y="1979"/>
              <a:ext cx="0" cy="4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线 28"/>
            <p:cNvSpPr>
              <a:spLocks noChangeShapeType="1"/>
            </p:cNvSpPr>
            <p:nvPr/>
          </p:nvSpPr>
          <p:spPr bwMode="auto">
            <a:xfrm flipV="1">
              <a:off x="2812" y="2024"/>
              <a:ext cx="83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5656490" y="2734890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消息</a:t>
            </a:r>
          </a:p>
        </p:txBody>
      </p:sp>
      <p:sp>
        <p:nvSpPr>
          <p:cNvPr id="14" name="文本框 30"/>
          <p:cNvSpPr txBox="1">
            <a:spLocks noChangeArrowheads="1"/>
          </p:cNvSpPr>
          <p:nvPr/>
        </p:nvSpPr>
        <p:spPr bwMode="auto">
          <a:xfrm>
            <a:off x="5658077" y="3101603"/>
            <a:ext cx="641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标题</a:t>
            </a:r>
          </a:p>
        </p:txBody>
      </p:sp>
      <p:grpSp>
        <p:nvGrpSpPr>
          <p:cNvPr id="15" name="组合 33"/>
          <p:cNvGrpSpPr>
            <a:grpSpLocks/>
          </p:cNvGrpSpPr>
          <p:nvPr/>
        </p:nvGrpSpPr>
        <p:grpSpPr bwMode="auto">
          <a:xfrm>
            <a:off x="4391252" y="2776165"/>
            <a:ext cx="3024188" cy="900113"/>
            <a:chOff x="2744" y="1499"/>
            <a:chExt cx="1406" cy="434"/>
          </a:xfrm>
        </p:grpSpPr>
        <p:sp>
          <p:nvSpPr>
            <p:cNvPr id="16" name="直线 26"/>
            <p:cNvSpPr>
              <a:spLocks noChangeShapeType="1"/>
            </p:cNvSpPr>
            <p:nvPr/>
          </p:nvSpPr>
          <p:spPr bwMode="auto">
            <a:xfrm>
              <a:off x="2744" y="1499"/>
              <a:ext cx="140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线 31"/>
            <p:cNvSpPr>
              <a:spLocks noChangeShapeType="1"/>
            </p:cNvSpPr>
            <p:nvPr/>
          </p:nvSpPr>
          <p:spPr bwMode="auto">
            <a:xfrm>
              <a:off x="4150" y="1502"/>
              <a:ext cx="0" cy="43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2"/>
          <p:cNvSpPr txBox="1">
            <a:spLocks noChangeArrowheads="1"/>
          </p:cNvSpPr>
          <p:nvPr/>
        </p:nvSpPr>
        <p:spPr bwMode="auto">
          <a:xfrm>
            <a:off x="5646965" y="3706440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图标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53"/>
    </mc:Choice>
    <mc:Fallback xmlns="">
      <p:transition spd="slow" advTm="314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6033" x="1301750" y="1612900"/>
          <p14:tracePt t="6093" x="1587500" y="1619250"/>
          <p14:tracePt t="6110" x="1663700" y="1619250"/>
          <p14:tracePt t="6127" x="1708150" y="1619250"/>
          <p14:tracePt t="6144" x="1739900" y="1619250"/>
          <p14:tracePt t="6160" x="1771650" y="1619250"/>
          <p14:tracePt t="6177" x="1809750" y="1619250"/>
          <p14:tracePt t="6194" x="1866900" y="1619250"/>
          <p14:tracePt t="6211" x="1962150" y="1619250"/>
          <p14:tracePt t="6214" x="2032000" y="1619250"/>
          <p14:tracePt t="6228" x="2120900" y="1619250"/>
          <p14:tracePt t="6244" x="2317750" y="1625600"/>
          <p14:tracePt t="6261" x="2520950" y="1638300"/>
          <p14:tracePt t="6278" x="2590800" y="1638300"/>
          <p14:tracePt t="6294" x="2616200" y="1638300"/>
          <p14:tracePt t="6311" x="2628900" y="1638300"/>
          <p14:tracePt t="6327" x="2641600" y="1638300"/>
          <p14:tracePt t="6344" x="2654300" y="1638300"/>
          <p14:tracePt t="6360" x="2673350" y="1638300"/>
          <p14:tracePt t="6377" x="2692400" y="1638300"/>
          <p14:tracePt t="6394" x="2724150" y="1638300"/>
          <p14:tracePt t="6411" x="2749550" y="1638300"/>
          <p14:tracePt t="6427" x="2774950" y="1638300"/>
          <p14:tracePt t="6430" x="2794000" y="1638300"/>
          <p14:tracePt t="6444" x="2813050" y="1638300"/>
          <p14:tracePt t="6461" x="2882900" y="1638300"/>
          <p14:tracePt t="6477" x="2927350" y="1638300"/>
          <p14:tracePt t="6494" x="2978150" y="1638300"/>
          <p14:tracePt t="6511" x="3009900" y="1631950"/>
          <p14:tracePt t="6527" x="3022600" y="1631950"/>
          <p14:tracePt t="6615" x="3022600" y="1625600"/>
          <p14:tracePt t="6625" x="3028950" y="1619250"/>
          <p14:tracePt t="6648" x="3028950" y="1606550"/>
          <p14:tracePt t="6660" x="3028950" y="1593850"/>
          <p14:tracePt t="6672" x="3022600" y="1574800"/>
          <p14:tracePt t="6686" x="3009900" y="1555750"/>
          <p14:tracePt t="6702" x="2997200" y="1530350"/>
          <p14:tracePt t="6711" x="2984500" y="1517650"/>
          <p14:tracePt t="6727" x="2965450" y="1492250"/>
          <p14:tracePt t="6744" x="2921000" y="1460500"/>
          <p14:tracePt t="6761" x="2851150" y="1416050"/>
          <p14:tracePt t="6777" x="2768600" y="1377950"/>
          <p14:tracePt t="6794" x="2679700" y="1346200"/>
          <p14:tracePt t="6810" x="2609850" y="1320800"/>
          <p14:tracePt t="6827" x="2527300" y="1289050"/>
          <p14:tracePt t="6844" x="2457450" y="1276350"/>
          <p14:tracePt t="6846" x="2419350" y="1270000"/>
          <p14:tracePt t="6860" x="2374900" y="1263650"/>
          <p14:tracePt t="6877" x="2279650" y="1257300"/>
          <p14:tracePt t="6894" x="2190750" y="1257300"/>
          <p14:tracePt t="6910" x="2127250" y="1257300"/>
          <p14:tracePt t="6927" x="2070100" y="1257300"/>
          <p14:tracePt t="6944" x="2025650" y="1270000"/>
          <p14:tracePt t="6961" x="1993900" y="1282700"/>
          <p14:tracePt t="6977" x="1955800" y="1301750"/>
          <p14:tracePt t="6994" x="1930400" y="1327150"/>
          <p14:tracePt t="7010" x="1905000" y="1346200"/>
          <p14:tracePt t="7027" x="1885950" y="1371600"/>
          <p14:tracePt t="7030" x="1879600" y="1384300"/>
          <p14:tracePt t="7044" x="1873250" y="1390650"/>
          <p14:tracePt t="7060" x="1860550" y="1409700"/>
          <p14:tracePt t="7063" x="1860550" y="1416050"/>
          <p14:tracePt t="7078" x="1860550" y="1422400"/>
          <p14:tracePt t="7094" x="1860550" y="1435100"/>
          <p14:tracePt t="7110" x="1860550" y="1454150"/>
          <p14:tracePt t="7127" x="1860550" y="1473200"/>
          <p14:tracePt t="7144" x="1860550" y="1498600"/>
          <p14:tracePt t="7160" x="1885950" y="1524000"/>
          <p14:tracePt t="7177" x="1930400" y="1549400"/>
          <p14:tracePt t="7194" x="1993900" y="1587500"/>
          <p14:tracePt t="7211" x="2044700" y="1612900"/>
          <p14:tracePt t="7214" x="2070100" y="1619250"/>
          <p14:tracePt t="7227" x="2101850" y="1625600"/>
          <p14:tracePt t="7244" x="2171700" y="1638300"/>
          <p14:tracePt t="7245" x="2203450" y="1644650"/>
          <p14:tracePt t="7260" x="2241550" y="1651000"/>
          <p14:tracePt t="7277" x="2298700" y="1651000"/>
          <p14:tracePt t="7294" x="2324100" y="1651000"/>
          <p14:tracePt t="7310" x="2343150" y="1651000"/>
          <p14:tracePt t="7327" x="2368550" y="1651000"/>
          <p14:tracePt t="7344" x="2381250" y="1631950"/>
          <p14:tracePt t="7360" x="2400300" y="1612900"/>
          <p14:tracePt t="7377" x="2413000" y="1587500"/>
          <p14:tracePt t="7393" x="2419350" y="1568450"/>
          <p14:tracePt t="7410" x="2419350" y="1536700"/>
          <p14:tracePt t="7427" x="2419350" y="1511300"/>
          <p14:tracePt t="7443" x="2400300" y="1485900"/>
          <p14:tracePt t="7446" x="2387600" y="1473200"/>
          <p14:tracePt t="7460" x="2368550" y="1460500"/>
          <p14:tracePt t="7477" x="2298700" y="1422400"/>
          <p14:tracePt t="7493" x="2254250" y="1409700"/>
          <p14:tracePt t="7510" x="2216150" y="1409700"/>
          <p14:tracePt t="7527" x="2184400" y="1409700"/>
          <p14:tracePt t="7543" x="2159000" y="1416050"/>
          <p14:tracePt t="7560" x="2133600" y="1428750"/>
          <p14:tracePt t="7577" x="2127250" y="1441450"/>
          <p14:tracePt t="7593" x="2127250" y="1447800"/>
          <p14:tracePt t="7610" x="2127250" y="1466850"/>
          <p14:tracePt t="7627" x="2133600" y="1498600"/>
          <p14:tracePt t="7644" x="2184400" y="1536700"/>
          <p14:tracePt t="7647" x="2216150" y="1562100"/>
          <p14:tracePt t="7660" x="2266950" y="1574800"/>
          <p14:tracePt t="7677" x="2463800" y="1612900"/>
          <p14:tracePt t="7694" x="2597150" y="1612900"/>
          <p14:tracePt t="7710" x="2736850" y="1612900"/>
          <p14:tracePt t="7727" x="2832100" y="1612900"/>
          <p14:tracePt t="7744" x="2870200" y="1600200"/>
          <p14:tracePt t="7760" x="2882900" y="1587500"/>
          <p14:tracePt t="7777" x="2882900" y="1581150"/>
          <p14:tracePt t="7793" x="2889250" y="1568450"/>
          <p14:tracePt t="7966" x="0" y="0"/>
        </p14:tracePtLst>
        <p14:tracePtLst>
          <p14:tracePt t="8736" x="3035300" y="1600200"/>
          <p14:tracePt t="8768" x="3060700" y="1606550"/>
          <p14:tracePt t="8789" x="3149600" y="1625600"/>
          <p14:tracePt t="8808" x="3270250" y="1644650"/>
          <p14:tracePt t="8821" x="3429000" y="1651000"/>
          <p14:tracePt t="8832" x="3517900" y="1663700"/>
          <p14:tracePt t="8843" x="3600450" y="1663700"/>
          <p14:tracePt t="8860" x="3771900" y="1663700"/>
          <p14:tracePt t="8861" x="3841750" y="1663700"/>
          <p14:tracePt t="8877" x="3917950" y="1663700"/>
          <p14:tracePt t="8893" x="4089400" y="1663700"/>
          <p14:tracePt t="8910" x="4146550" y="1663700"/>
          <p14:tracePt t="8926" x="4165600" y="1663700"/>
          <p14:tracePt t="8943" x="4171950" y="1663700"/>
          <p14:tracePt t="9440" x="4171950" y="1651000"/>
          <p14:tracePt t="9457" x="4171950" y="1631950"/>
          <p14:tracePt t="9469" x="4171950" y="1600200"/>
          <p14:tracePt t="9482" x="4171950" y="1587500"/>
          <p14:tracePt t="9493" x="4159250" y="1568450"/>
          <p14:tracePt t="9510" x="4146550" y="1536700"/>
          <p14:tracePt t="9526" x="4121150" y="1517650"/>
          <p14:tracePt t="9543" x="4089400" y="1492250"/>
          <p14:tracePt t="9560" x="4051300" y="1479550"/>
          <p14:tracePt t="9576" x="4013200" y="1466850"/>
          <p14:tracePt t="9593" x="3962400" y="1454150"/>
          <p14:tracePt t="9610" x="3905250" y="1454150"/>
          <p14:tracePt t="9626" x="3854450" y="1454150"/>
          <p14:tracePt t="9643" x="3803650" y="1454150"/>
          <p14:tracePt t="9660" x="3778250" y="1454150"/>
          <p14:tracePt t="9676" x="3759200" y="1466850"/>
          <p14:tracePt t="9693" x="3759200" y="1485900"/>
          <p14:tracePt t="9709" x="3759200" y="1498600"/>
          <p14:tracePt t="9726" x="3759200" y="1524000"/>
          <p14:tracePt t="9743" x="3765550" y="1549400"/>
          <p14:tracePt t="9759" x="3797300" y="1568450"/>
          <p14:tracePt t="9776" x="3829050" y="1581150"/>
          <p14:tracePt t="9793" x="3879850" y="1593850"/>
          <p14:tracePt t="9809" x="3937000" y="1606550"/>
          <p14:tracePt t="9826" x="3968750" y="1606550"/>
          <p14:tracePt t="9843" x="3981450" y="1606550"/>
          <p14:tracePt t="9859" x="3987800" y="1606550"/>
          <p14:tracePt t="10206" x="0" y="0"/>
        </p14:tracePtLst>
        <p14:tracePtLst>
          <p14:tracePt t="37928" x="3244850" y="2159000"/>
          <p14:tracePt t="37983" x="3238500" y="2159000"/>
          <p14:tracePt t="38008" x="3238500" y="2165350"/>
          <p14:tracePt t="38023" x="3238500" y="2178050"/>
          <p14:tracePt t="38033" x="3244850" y="2184400"/>
          <p14:tracePt t="38050" x="3263900" y="2203450"/>
          <p14:tracePt t="38067" x="3308350" y="2228850"/>
          <p14:tracePt t="38070" x="3333750" y="2241550"/>
          <p14:tracePt t="38084" x="3371850" y="2254250"/>
          <p14:tracePt t="38100" x="3441700" y="2279650"/>
          <p14:tracePt t="38117" x="3575050" y="2298700"/>
          <p14:tracePt t="38133" x="3651250" y="2298700"/>
          <p14:tracePt t="38150" x="3727450" y="2298700"/>
          <p14:tracePt t="38167" x="3765550" y="2298700"/>
          <p14:tracePt t="38183" x="3790950" y="2298700"/>
          <p14:tracePt t="38200" x="3803650" y="2292350"/>
          <p14:tracePt t="38217" x="3810000" y="2292350"/>
          <p14:tracePt t="38233" x="3810000" y="2279650"/>
          <p14:tracePt t="38250" x="3810000" y="2254250"/>
          <p14:tracePt t="38266" x="3797300" y="2222500"/>
          <p14:tracePt t="38283" x="3784600" y="2197100"/>
          <p14:tracePt t="38287" x="3771900" y="2184400"/>
          <p14:tracePt t="38300" x="3759200" y="2171700"/>
          <p14:tracePt t="38316" x="3721100" y="2152650"/>
          <p14:tracePt t="38334" x="3683000" y="2146300"/>
          <p14:tracePt t="38350" x="3651250" y="2139950"/>
          <p14:tracePt t="38367" x="3619500" y="2139950"/>
          <p14:tracePt t="38384" x="3575050" y="2139950"/>
          <p14:tracePt t="38400" x="3543300" y="2159000"/>
          <p14:tracePt t="38416" x="3511550" y="2178050"/>
          <p14:tracePt t="38433" x="3498850" y="2197100"/>
          <p14:tracePt t="38450" x="3492500" y="2209800"/>
          <p14:tracePt t="38466" x="3492500" y="2222500"/>
          <p14:tracePt t="38483" x="3492500" y="2254250"/>
          <p14:tracePt t="38486" x="3498850" y="2260600"/>
          <p14:tracePt t="38500" x="3505200" y="2273300"/>
          <p14:tracePt t="38516" x="3524250" y="2298700"/>
          <p14:tracePt t="38533" x="3587750" y="2330450"/>
          <p14:tracePt t="38550" x="3619500" y="2336800"/>
          <p14:tracePt t="38566" x="3657600" y="2336800"/>
          <p14:tracePt t="38583" x="3676650" y="2336800"/>
          <p14:tracePt t="38600" x="3702050" y="2330450"/>
          <p14:tracePt t="38616" x="3714750" y="2311400"/>
          <p14:tracePt t="38633" x="3727450" y="2292350"/>
          <p14:tracePt t="38650" x="3727450" y="2273300"/>
          <p14:tracePt t="38666" x="3727450" y="2254250"/>
          <p14:tracePt t="38683" x="3721100" y="2241550"/>
          <p14:tracePt t="38700" x="3702050" y="2222500"/>
          <p14:tracePt t="38716" x="3670300" y="2216150"/>
          <p14:tracePt t="38717" x="3663950" y="2216150"/>
          <p14:tracePt t="38733" x="3632200" y="2216150"/>
          <p14:tracePt t="38750" x="3619500" y="2216150"/>
          <p14:tracePt t="38766" x="3606800" y="2216150"/>
          <p14:tracePt t="38783" x="3594100" y="2222500"/>
          <p14:tracePt t="38799" x="3594100" y="2241550"/>
          <p14:tracePt t="38816" x="3600450" y="2266950"/>
          <p14:tracePt t="38833" x="3632200" y="2292350"/>
          <p14:tracePt t="38850" x="3683000" y="2311400"/>
          <p14:tracePt t="38866" x="3714750" y="2317750"/>
          <p14:tracePt t="38883" x="3740150" y="2317750"/>
          <p14:tracePt t="38900" x="3752850" y="2317750"/>
          <p14:tracePt t="38916" x="3759200" y="2311400"/>
          <p14:tracePt t="38934" x="3759200" y="2298700"/>
          <p14:tracePt t="38949" x="3746500" y="2286000"/>
          <p14:tracePt t="38966" x="3708400" y="2273300"/>
          <p14:tracePt t="38983" x="3670300" y="2266950"/>
          <p14:tracePt t="39000" x="3644900" y="2266950"/>
          <p14:tracePt t="39016" x="3619500" y="2273300"/>
          <p14:tracePt t="39049" x="3619500" y="2298700"/>
          <p14:tracePt t="39066" x="3638550" y="2311400"/>
          <p14:tracePt t="39083" x="3676650" y="2324100"/>
          <p14:tracePt t="39099" x="3752850" y="2324100"/>
          <p14:tracePt t="39102" x="3797300" y="2324100"/>
          <p14:tracePt t="39116" x="3841750" y="2324100"/>
          <p14:tracePt t="39133" x="3879850" y="2298700"/>
          <p14:tracePt t="39150" x="3879850" y="2286000"/>
          <p14:tracePt t="39166" x="3879850" y="2260600"/>
          <p14:tracePt t="39183" x="3867150" y="2241550"/>
          <p14:tracePt t="39200" x="3822700" y="2228850"/>
          <p14:tracePt t="39216" x="3759200" y="2209800"/>
          <p14:tracePt t="39233" x="3714750" y="2209800"/>
          <p14:tracePt t="39249" x="3689350" y="2209800"/>
          <p14:tracePt t="39266" x="3676650" y="2209800"/>
          <p14:tracePt t="39283" x="3676650" y="2216150"/>
          <p14:tracePt t="39299" x="3676650" y="2222500"/>
          <p14:tracePt t="39316" x="3676650" y="2235200"/>
          <p14:tracePt t="39335" x="3683000" y="2235200"/>
          <p14:tracePt t="39423" x="3663950" y="2235200"/>
          <p14:tracePt t="39435" x="3625850" y="2228850"/>
          <p14:tracePt t="39450" x="3536950" y="2222500"/>
          <p14:tracePt t="39466" x="3441700" y="2222500"/>
          <p14:tracePt t="39483" x="3403600" y="2222500"/>
          <p14:tracePt t="39499" x="3390900" y="2222500"/>
          <p14:tracePt t="39516" x="3384550" y="2222500"/>
          <p14:tracePt t="39533" x="3390900" y="2241550"/>
          <p14:tracePt t="39549" x="3422650" y="2254250"/>
          <p14:tracePt t="39566" x="3460750" y="2260600"/>
          <p14:tracePt t="39583" x="3505200" y="2273300"/>
          <p14:tracePt t="39600" x="3530600" y="2273300"/>
          <p14:tracePt t="39616" x="3549650" y="2273300"/>
          <p14:tracePt t="39633" x="3556000" y="2273300"/>
          <p14:tracePt t="39688" x="3562350" y="2273300"/>
          <p14:tracePt t="39720" x="3562350" y="2260600"/>
          <p14:tracePt t="39735" x="3556000" y="2260600"/>
          <p14:tracePt t="39872" x="3562350" y="2260600"/>
          <p14:tracePt t="39895" x="3568700" y="2254250"/>
          <p14:tracePt t="39911" x="3575050" y="2247900"/>
          <p14:tracePt t="39926" x="3575050" y="2241550"/>
          <p14:tracePt t="39936" x="3575050" y="2235200"/>
          <p14:tracePt t="39950" x="3575050" y="2228850"/>
          <p14:tracePt t="40104" x="3575050" y="2222500"/>
          <p14:tracePt t="40122" x="3568700" y="2209800"/>
          <p14:tracePt t="40142" x="3530600" y="2197100"/>
          <p14:tracePt t="40160" x="3492500" y="2184400"/>
          <p14:tracePt t="40169" x="3486150" y="2184400"/>
          <p14:tracePt t="40183" x="3467100" y="2184400"/>
          <p14:tracePt t="40199" x="3454400" y="2184400"/>
          <p14:tracePt t="40216" x="3441700" y="2184400"/>
          <p14:tracePt t="40233" x="3435350" y="2184400"/>
          <p14:tracePt t="40249" x="3435350" y="2209800"/>
          <p14:tracePt t="40266" x="3448050" y="2241550"/>
          <p14:tracePt t="40283" x="3492500" y="2279650"/>
          <p14:tracePt t="40299" x="3575050" y="2317750"/>
          <p14:tracePt t="40302" x="3619500" y="2336800"/>
          <p14:tracePt t="40316" x="3657600" y="2343150"/>
          <p14:tracePt t="40332" x="3695700" y="2343150"/>
          <p14:tracePt t="40349" x="3759200" y="2330450"/>
          <p14:tracePt t="40366" x="3784600" y="2317750"/>
          <p14:tracePt t="40383" x="3790950" y="2311400"/>
          <p14:tracePt t="40744" x="3790950" y="2298700"/>
          <p14:tracePt t="40759" x="3752850" y="2286000"/>
          <p14:tracePt t="40776" x="3670300" y="2260600"/>
          <p14:tracePt t="40791" x="3581400" y="2228850"/>
          <p14:tracePt t="40799" x="3536950" y="2222500"/>
          <p14:tracePt t="40816" x="3486150" y="2216150"/>
          <p14:tracePt t="40832" x="3460750" y="2216150"/>
          <p14:tracePt t="40849" x="3454400" y="2216150"/>
          <p14:tracePt t="40866" x="3448050" y="2209800"/>
          <p14:tracePt t="40966" x="0" y="0"/>
        </p14:tracePtLst>
        <p14:tracePtLst>
          <p14:tracePt t="41522" x="3524250" y="2133600"/>
          <p14:tracePt t="41541" x="3511550" y="2139950"/>
          <p14:tracePt t="41542" x="3498850" y="2139950"/>
          <p14:tracePt t="41554" x="3492500" y="2146300"/>
          <p14:tracePt t="41565" x="3473450" y="2165350"/>
          <p14:tracePt t="41582" x="3454400" y="2178050"/>
          <p14:tracePt t="41599" x="3448050" y="2190750"/>
          <p14:tracePt t="41615" x="3441700" y="2197100"/>
          <p14:tracePt t="41632" x="3441700" y="2203450"/>
          <p14:tracePt t="41649" x="3441700" y="2216150"/>
          <p14:tracePt t="41665" x="3441700" y="2235200"/>
          <p14:tracePt t="41682" x="3454400" y="2254250"/>
          <p14:tracePt t="41699" x="3473450" y="2273300"/>
          <p14:tracePt t="41716" x="3511550" y="2292350"/>
          <p14:tracePt t="41718" x="3530600" y="2298700"/>
          <p14:tracePt t="41732" x="3549650" y="2298700"/>
          <p14:tracePt t="41749" x="3581400" y="2305050"/>
          <p14:tracePt t="41750" x="3587750" y="2305050"/>
          <p14:tracePt t="41765" x="3619500" y="2305050"/>
          <p14:tracePt t="41782" x="3632200" y="2305050"/>
          <p14:tracePt t="41799" x="3651250" y="2305050"/>
          <p14:tracePt t="41815" x="3663950" y="2298700"/>
          <p14:tracePt t="41832" x="3663950" y="2292350"/>
          <p14:tracePt t="41849" x="3663950" y="2273300"/>
          <p14:tracePt t="41865" x="3663950" y="2254250"/>
          <p14:tracePt t="41882" x="3663950" y="2228850"/>
          <p14:tracePt t="41899" x="3651250" y="2209800"/>
          <p14:tracePt t="41902" x="3644900" y="2203450"/>
          <p14:tracePt t="41915" x="3632200" y="2203450"/>
          <p14:tracePt t="41932" x="3606800" y="2190750"/>
          <p14:tracePt t="41949" x="3581400" y="2184400"/>
          <p14:tracePt t="41965" x="3543300" y="2184400"/>
          <p14:tracePt t="41982" x="3486150" y="2190750"/>
          <p14:tracePt t="41998" x="3448050" y="2209800"/>
          <p14:tracePt t="42015" x="3416300" y="2222500"/>
          <p14:tracePt t="42032" x="3403600" y="2228850"/>
          <p14:tracePt t="42062" x="3403600" y="2235200"/>
          <p14:tracePt t="42077" x="3403600" y="2241550"/>
          <p14:tracePt t="42094" x="3403600" y="2247900"/>
          <p14:tracePt t="42102" x="3409950" y="2254250"/>
          <p14:tracePt t="42115" x="3429000" y="2260600"/>
          <p14:tracePt t="42132" x="3467100" y="2266950"/>
          <p14:tracePt t="42149" x="3543300" y="2266950"/>
          <p14:tracePt t="42165" x="3575050" y="2266950"/>
          <p14:tracePt t="42182" x="3581400" y="2260600"/>
          <p14:tracePt t="42199" x="3587750" y="2260600"/>
          <p14:tracePt t="42645" x="0" y="0"/>
        </p14:tracePtLst>
        <p14:tracePtLst>
          <p14:tracePt t="44728" x="4387850" y="2387600"/>
          <p14:tracePt t="44807" x="4387850" y="2393950"/>
          <p14:tracePt t="44824" x="4413250" y="2400300"/>
          <p14:tracePt t="44838" x="4457700" y="2400300"/>
          <p14:tracePt t="44848" x="4502150" y="2400300"/>
          <p14:tracePt t="44865" x="4622800" y="2400300"/>
          <p14:tracePt t="44881" x="4749800" y="2400300"/>
          <p14:tracePt t="44898" x="4883150" y="2400300"/>
          <p14:tracePt t="44915" x="5010150" y="2400300"/>
          <p14:tracePt t="44931" x="5130800" y="2400300"/>
          <p14:tracePt t="44934" x="5181600" y="2400300"/>
          <p14:tracePt t="44948" x="5238750" y="2400300"/>
          <p14:tracePt t="44965" x="5353050" y="2413000"/>
          <p14:tracePt t="44981" x="5499100" y="2432050"/>
          <p14:tracePt t="44998" x="5588000" y="2444750"/>
          <p14:tracePt t="45014" x="5664200" y="2463800"/>
          <p14:tracePt t="45031" x="5734050" y="2482850"/>
          <p14:tracePt t="45048" x="5784850" y="2495550"/>
          <p14:tracePt t="45064" x="5829300" y="2501900"/>
          <p14:tracePt t="45081" x="5861050" y="2501900"/>
          <p14:tracePt t="45098" x="5918200" y="2508250"/>
          <p14:tracePt t="45114" x="5975350" y="2508250"/>
          <p14:tracePt t="45131" x="6019800" y="2508250"/>
          <p14:tracePt t="45133" x="6045200" y="2508250"/>
          <p14:tracePt t="45148" x="6070600" y="2514600"/>
          <p14:tracePt t="45164" x="6083300" y="2514600"/>
          <p14:tracePt t="45181" x="6096000" y="2514600"/>
          <p14:tracePt t="45197" x="6102350" y="2514600"/>
          <p14:tracePt t="45885" x="0" y="0"/>
        </p14:tracePtLst>
        <p14:tracePtLst>
          <p14:tracePt t="46497" x="4343400" y="2432050"/>
          <p14:tracePt t="46551" x="4349750" y="2432050"/>
          <p14:tracePt t="46568" x="4387850" y="2432050"/>
          <p14:tracePt t="46581" x="4464050" y="2432050"/>
          <p14:tracePt t="46597" x="4610100" y="2432050"/>
          <p14:tracePt t="46614" x="4762500" y="2463800"/>
          <p14:tracePt t="46631" x="4921250" y="2482850"/>
          <p14:tracePt t="46647" x="5060950" y="2482850"/>
          <p14:tracePt t="46664" x="5181600" y="2482850"/>
          <p14:tracePt t="46681" x="5264150" y="2482850"/>
          <p14:tracePt t="46697" x="5340350" y="2482850"/>
          <p14:tracePt t="46714" x="5403850" y="2482850"/>
          <p14:tracePt t="46717" x="5448300" y="2489200"/>
          <p14:tracePt t="46730" x="5467350" y="2489200"/>
          <p14:tracePt t="46747" x="5543550" y="2495550"/>
          <p14:tracePt t="46763" x="5619750" y="2495550"/>
          <p14:tracePt t="46780" x="5727700" y="2495550"/>
          <p14:tracePt t="46781" x="5778500" y="2495550"/>
          <p14:tracePt t="46797" x="5880100" y="2508250"/>
          <p14:tracePt t="46813" x="5943600" y="2508250"/>
          <p14:tracePt t="46830" x="5988050" y="2514600"/>
          <p14:tracePt t="46847" x="6013450" y="2514600"/>
          <p14:tracePt t="46864" x="6026150" y="2514600"/>
          <p14:tracePt t="46881" x="6032500" y="2514600"/>
          <p14:tracePt t="47015" x="6038850" y="2514600"/>
          <p14:tracePt t="47048" x="6045200" y="2514600"/>
          <p14:tracePt t="48638" x="0" y="0"/>
        </p14:tracePtLst>
        <p14:tracePtLst>
          <p14:tracePt t="50136" x="4552950" y="2400300"/>
          <p14:tracePt t="50151" x="4559300" y="2400300"/>
          <p14:tracePt t="50163" x="4578350" y="2400300"/>
          <p14:tracePt t="50180" x="4667250" y="2400300"/>
          <p14:tracePt t="50184" x="4737100" y="2400300"/>
          <p14:tracePt t="50198" x="4940300" y="2400300"/>
          <p14:tracePt t="50214" x="5181600" y="2400300"/>
          <p14:tracePt t="50230" x="5429250" y="2400300"/>
          <p14:tracePt t="50246" x="5607050" y="2400300"/>
          <p14:tracePt t="50263" x="5683250" y="2400300"/>
          <p14:tracePt t="50279" x="5702300" y="2400300"/>
          <p14:tracePt t="50606" x="0" y="0"/>
        </p14:tracePtLst>
        <p14:tracePtLst>
          <p14:tracePt t="54543" x="3524250" y="2305050"/>
          <p14:tracePt t="54551" x="3600450" y="2311400"/>
          <p14:tracePt t="54561" x="3657600" y="2311400"/>
          <p14:tracePt t="54578" x="3740150" y="2311400"/>
          <p14:tracePt t="54595" x="3784600" y="2311400"/>
          <p14:tracePt t="54598" x="3784600" y="2305050"/>
          <p14:tracePt t="54611" x="3790950" y="2298700"/>
          <p14:tracePt t="54628" x="3790950" y="2292350"/>
          <p14:tracePt t="54644" x="3790950" y="2286000"/>
          <p14:tracePt t="54662" x="3790950" y="2279650"/>
          <p14:tracePt t="54687" x="3790950" y="2273300"/>
          <p14:tracePt t="54694" x="3790950" y="2266950"/>
          <p14:tracePt t="54711" x="0" y="0"/>
        </p14:tracePtLst>
        <p14:tracePtLst>
          <p14:tracePt t="55712" x="6477000" y="3384550"/>
          <p14:tracePt t="55848" x="6477000" y="3397250"/>
          <p14:tracePt t="55863" x="6464300" y="3460750"/>
          <p14:tracePt t="55877" x="6464300" y="3524250"/>
          <p14:tracePt t="55894" x="6464300" y="3600450"/>
          <p14:tracePt t="55910" x="6464300" y="3657600"/>
          <p14:tracePt t="55928" x="6464300" y="3702050"/>
          <p14:tracePt t="55944" x="6464300" y="3733800"/>
          <p14:tracePt t="55961" x="6470650" y="3778250"/>
          <p14:tracePt t="55977" x="6477000" y="3822700"/>
          <p14:tracePt t="55994" x="6496050" y="3886200"/>
          <p14:tracePt t="55998" x="6502400" y="3917950"/>
          <p14:tracePt t="56010" x="6508750" y="3956050"/>
          <p14:tracePt t="56027" x="6521450" y="4000500"/>
          <p14:tracePt t="56030" x="6521450" y="4019550"/>
          <p14:tracePt t="56044" x="6527800" y="4051300"/>
          <p14:tracePt t="56061" x="6540500" y="4089400"/>
          <p14:tracePt t="56063" x="6546850" y="4102100"/>
          <p14:tracePt t="56077" x="6559550" y="4133850"/>
          <p14:tracePt t="56094" x="6584950" y="4159250"/>
          <p14:tracePt t="56110" x="6604000" y="4197350"/>
          <p14:tracePt t="56127" x="6623050" y="4235450"/>
          <p14:tracePt t="56144" x="6642100" y="4267200"/>
          <p14:tracePt t="56160" x="6667500" y="4292600"/>
          <p14:tracePt t="56177" x="6673850" y="4305300"/>
          <p14:tracePt t="56194" x="6686550" y="4318000"/>
          <p14:tracePt t="56211" x="6686550" y="4330700"/>
          <p14:tracePt t="56227" x="6686550" y="4337050"/>
          <p14:tracePt t="56244" x="6692900" y="4343400"/>
          <p14:tracePt t="56261" x="6699250" y="4349750"/>
          <p14:tracePt t="56280" x="6705600" y="4362450"/>
          <p14:tracePt t="56295" x="6711950" y="4362450"/>
          <p14:tracePt t="56310" x="6731000" y="4375150"/>
          <p14:tracePt t="56327" x="6762750" y="4381500"/>
          <p14:tracePt t="56344" x="6813550" y="4394200"/>
          <p14:tracePt t="56360" x="6908800" y="4406900"/>
          <p14:tracePt t="56377" x="7086600" y="4445000"/>
          <p14:tracePt t="56394" x="7321550" y="4457700"/>
          <p14:tracePt t="56410" x="7626350" y="4457700"/>
          <p14:tracePt t="56427" x="7994650" y="4457700"/>
          <p14:tracePt t="56430" x="8216900" y="4470400"/>
          <p14:tracePt t="56444" x="8343900" y="4470400"/>
          <p14:tracePt t="56461" x="8648700" y="4470400"/>
          <p14:tracePt t="56477" x="8712200" y="4470400"/>
          <p14:tracePt t="56494" x="8724900" y="4470400"/>
          <p14:tracePt t="56511" x="8731250" y="4470400"/>
          <p14:tracePt t="56527" x="8737600" y="4470400"/>
          <p14:tracePt t="56544" x="8743950" y="4470400"/>
          <p14:tracePt t="56560" x="8763000" y="4470400"/>
          <p14:tracePt t="56577" x="8775700" y="4470400"/>
          <p14:tracePt t="56594" x="8801100" y="4457700"/>
          <p14:tracePt t="56610" x="8832850" y="4445000"/>
          <p14:tracePt t="56613" x="8858250" y="4438650"/>
          <p14:tracePt t="56627" x="8890000" y="4432300"/>
          <p14:tracePt t="56644" x="8978900" y="4419600"/>
          <p14:tracePt t="56648" x="9029700" y="4400550"/>
          <p14:tracePt t="56660" x="9074150" y="4394200"/>
          <p14:tracePt t="56677" x="9175750" y="4375150"/>
          <p14:tracePt t="56693" x="9201150" y="4362450"/>
          <p14:tracePt t="56710" x="9226550" y="4349750"/>
          <p14:tracePt t="56727" x="9239250" y="4318000"/>
          <p14:tracePt t="56743" x="9245600" y="4286250"/>
          <p14:tracePt t="56761" x="9245600" y="4254500"/>
          <p14:tracePt t="56777" x="9245600" y="4210050"/>
          <p14:tracePt t="56793" x="9232900" y="4152900"/>
          <p14:tracePt t="56810" x="9201150" y="4089400"/>
          <p14:tracePt t="56827" x="9182100" y="4038600"/>
          <p14:tracePt t="56843" x="9169400" y="3981450"/>
          <p14:tracePt t="56846" x="9163050" y="3956050"/>
          <p14:tracePt t="56860" x="9156700" y="3930650"/>
          <p14:tracePt t="56877" x="9150350" y="3829050"/>
          <p14:tracePt t="56893" x="9144000" y="3771900"/>
          <p14:tracePt t="56910" x="9137650" y="3721100"/>
          <p14:tracePt t="56927" x="9131300" y="3689350"/>
          <p14:tracePt t="56944" x="9124950" y="3644900"/>
          <p14:tracePt t="56960" x="9112250" y="3600450"/>
          <p14:tracePt t="56977" x="9112250" y="3587750"/>
          <p14:tracePt t="56994" x="9105900" y="3556000"/>
          <p14:tracePt t="57010" x="9099550" y="3536950"/>
          <p14:tracePt t="57027" x="9099550" y="3511550"/>
          <p14:tracePt t="57043" x="9093200" y="3492500"/>
          <p14:tracePt t="57060" x="9086850" y="3467100"/>
          <p14:tracePt t="57077" x="9080500" y="3454400"/>
          <p14:tracePt t="57093" x="9080500" y="3448050"/>
          <p14:tracePt t="57110" x="9074150" y="3435350"/>
          <p14:tracePt t="57167" x="9074150" y="3429000"/>
          <p14:tracePt t="57327" x="9061450" y="3422650"/>
          <p14:tracePt t="57342" x="9017000" y="3409950"/>
          <p14:tracePt t="57352" x="8953500" y="3397250"/>
          <p14:tracePt t="57360" x="8864600" y="3378200"/>
          <p14:tracePt t="57377" x="8502650" y="3308350"/>
          <p14:tracePt t="57394" x="7962900" y="3244850"/>
          <p14:tracePt t="57410" x="7461250" y="3232150"/>
          <p14:tracePt t="57427" x="7118350" y="3232150"/>
          <p14:tracePt t="57443" x="6927850" y="3232150"/>
          <p14:tracePt t="57445" x="6870700" y="3232150"/>
          <p14:tracePt t="57460" x="6832600" y="3232150"/>
          <p14:tracePt t="57462" x="6807200" y="3232150"/>
          <p14:tracePt t="57477" x="6756400" y="3232150"/>
          <p14:tracePt t="57493" x="6718300" y="3232150"/>
          <p14:tracePt t="57510" x="6661150" y="3232150"/>
          <p14:tracePt t="57527" x="6597650" y="3232150"/>
          <p14:tracePt t="57543" x="6534150" y="3232150"/>
          <p14:tracePt t="57560" x="6477000" y="3232150"/>
          <p14:tracePt t="57577" x="6419850" y="3232150"/>
          <p14:tracePt t="57593" x="6356350" y="3232150"/>
          <p14:tracePt t="57610" x="6267450" y="3232150"/>
          <p14:tracePt t="57626" x="6172200" y="3232150"/>
          <p14:tracePt t="57643" x="6076950" y="3232150"/>
          <p14:tracePt t="57660" x="6007100" y="3232150"/>
          <p14:tracePt t="57661" x="5994400" y="3232150"/>
          <p14:tracePt t="57676" x="5981700" y="3232150"/>
          <p14:tracePt t="57678" x="5975350" y="3232150"/>
          <p14:tracePt t="57727" x="5969000" y="3238500"/>
          <p14:tracePt t="57734" x="5969000" y="3244850"/>
          <p14:tracePt t="57743" x="5962650" y="3270250"/>
          <p14:tracePt t="57760" x="5956300" y="3352800"/>
          <p14:tracePt t="57776" x="5937250" y="3492500"/>
          <p14:tracePt t="57793" x="5930900" y="3651250"/>
          <p14:tracePt t="57810" x="5930900" y="3810000"/>
          <p14:tracePt t="57826" x="5930900" y="3905250"/>
          <p14:tracePt t="57843" x="5937250" y="3968750"/>
          <p14:tracePt t="57860" x="5943600" y="3981450"/>
          <p14:tracePt t="57895" x="5949950" y="3981450"/>
          <p14:tracePt t="57917" x="0" y="0"/>
        </p14:tracePtLst>
        <p14:tracePtLst>
          <p14:tracePt t="64959" x="1536700" y="2444750"/>
          <p14:tracePt t="64976" x="1530350" y="2444750"/>
          <p14:tracePt t="65000" x="1530350" y="2457450"/>
          <p14:tracePt t="65012" x="1530350" y="2463800"/>
          <p14:tracePt t="65025" x="1530350" y="2489200"/>
          <p14:tracePt t="65041" x="1536700" y="2527300"/>
          <p14:tracePt t="65057" x="1549400" y="2559050"/>
          <p14:tracePt t="65074" x="1574800" y="2578100"/>
          <p14:tracePt t="65091" x="1606550" y="2603500"/>
          <p14:tracePt t="65094" x="1625600" y="2616200"/>
          <p14:tracePt t="65107" x="1651000" y="2622550"/>
          <p14:tracePt t="65124" x="1708150" y="2635250"/>
          <p14:tracePt t="65126" x="1739900" y="2635250"/>
          <p14:tracePt t="65141" x="1835150" y="2635250"/>
          <p14:tracePt t="65157" x="1936750" y="2635250"/>
          <p14:tracePt t="65174" x="1987550" y="2609850"/>
          <p14:tracePt t="65191" x="2025650" y="2590800"/>
          <p14:tracePt t="65207" x="2038350" y="2565400"/>
          <p14:tracePt t="65224" x="2044700" y="2552700"/>
          <p14:tracePt t="65241" x="2044700" y="2540000"/>
          <p14:tracePt t="65258" x="2044700" y="2508250"/>
          <p14:tracePt t="65274" x="2025650" y="2495550"/>
          <p14:tracePt t="65291" x="1993900" y="2482850"/>
          <p14:tracePt t="65293" x="1981200" y="2476500"/>
          <p14:tracePt t="65307" x="1968500" y="2476500"/>
          <p14:tracePt t="65324" x="1930400" y="2476500"/>
          <p14:tracePt t="65341" x="1860550" y="2476500"/>
          <p14:tracePt t="65357" x="1828800" y="2501900"/>
          <p14:tracePt t="65374" x="1809750" y="2527300"/>
          <p14:tracePt t="65391" x="1803400" y="2552700"/>
          <p14:tracePt t="65407" x="1803400" y="2578100"/>
          <p14:tracePt t="65424" x="1803400" y="2603500"/>
          <p14:tracePt t="65441" x="1835150" y="2628900"/>
          <p14:tracePt t="65457" x="1866900" y="2635250"/>
          <p14:tracePt t="65474" x="1898650" y="2641600"/>
          <p14:tracePt t="65491" x="1924050" y="2641600"/>
          <p14:tracePt t="65507" x="1949450" y="2641600"/>
          <p14:tracePt t="65511" x="1955800" y="2635250"/>
          <p14:tracePt t="65524" x="1968500" y="2622550"/>
          <p14:tracePt t="65541" x="1974850" y="2584450"/>
          <p14:tracePt t="65557" x="1974850" y="2578100"/>
          <p14:tracePt t="65718" x="0" y="0"/>
        </p14:tracePtLst>
        <p14:tracePtLst>
          <p14:tracePt t="66497" x="6426200" y="3422650"/>
          <p14:tracePt t="66536" x="6426200" y="3435350"/>
          <p14:tracePt t="66554" x="6426200" y="3486150"/>
          <p14:tracePt t="66565" x="6426200" y="3505200"/>
          <p14:tracePt t="66574" x="6426200" y="3600450"/>
          <p14:tracePt t="66590" x="6432550" y="3727450"/>
          <p14:tracePt t="66607" x="6451600" y="3879850"/>
          <p14:tracePt t="66624" x="6470650" y="4013200"/>
          <p14:tracePt t="66640" x="6489700" y="4108450"/>
          <p14:tracePt t="66657" x="6502400" y="4171950"/>
          <p14:tracePt t="66674" x="6515100" y="4203700"/>
          <p14:tracePt t="66690" x="6521450" y="4216400"/>
          <p14:tracePt t="66707" x="6521450" y="4229100"/>
          <p14:tracePt t="66724" x="6534150" y="4235450"/>
          <p14:tracePt t="66741" x="6540500" y="4254500"/>
          <p14:tracePt t="66757" x="6553200" y="4260850"/>
          <p14:tracePt t="66774" x="6572250" y="4279900"/>
          <p14:tracePt t="66790" x="6591300" y="4292600"/>
          <p14:tracePt t="66807" x="6616700" y="4311650"/>
          <p14:tracePt t="66823" x="6648450" y="4337050"/>
          <p14:tracePt t="66840" x="6686550" y="4349750"/>
          <p14:tracePt t="66857" x="6781800" y="4381500"/>
          <p14:tracePt t="66873" x="6953250" y="4419600"/>
          <p14:tracePt t="66890" x="7239000" y="4464050"/>
          <p14:tracePt t="66907" x="7632700" y="4489450"/>
          <p14:tracePt t="66910" x="7829550" y="4489450"/>
          <p14:tracePt t="66923" x="8045450" y="4489450"/>
          <p14:tracePt t="66940" x="8458200" y="4489450"/>
          <p14:tracePt t="66942" x="8610600" y="4489450"/>
          <p14:tracePt t="66957" x="8845550" y="4489450"/>
          <p14:tracePt t="66973" x="8972550" y="4489450"/>
          <p14:tracePt t="66990" x="9023350" y="4489450"/>
          <p14:tracePt t="67007" x="9036050" y="4489450"/>
          <p14:tracePt t="67024" x="9048750" y="4483100"/>
          <p14:tracePt t="67040" x="9055100" y="4464050"/>
          <p14:tracePt t="67057" x="9061450" y="4425950"/>
          <p14:tracePt t="67073" x="9061450" y="4381500"/>
          <p14:tracePt t="67090" x="9061450" y="4337050"/>
          <p14:tracePt t="67107" x="9061450" y="4292600"/>
          <p14:tracePt t="67123" x="9067800" y="4229100"/>
          <p14:tracePt t="67140" x="9067800" y="4165600"/>
          <p14:tracePt t="67141" x="9067800" y="4121150"/>
          <p14:tracePt t="67157" x="9086850" y="4019550"/>
          <p14:tracePt t="67173" x="9093200" y="3943350"/>
          <p14:tracePt t="67190" x="9099550" y="3886200"/>
          <p14:tracePt t="67207" x="9099550" y="3848100"/>
          <p14:tracePt t="67223" x="9099550" y="3803650"/>
          <p14:tracePt t="67240" x="9099550" y="3784600"/>
          <p14:tracePt t="67257" x="9099550" y="3759200"/>
          <p14:tracePt t="67273" x="9086850" y="3733800"/>
          <p14:tracePt t="67290" x="9086850" y="3727450"/>
          <p14:tracePt t="67307" x="9086850" y="3721100"/>
          <p14:tracePt t="67323" x="9080500" y="3708400"/>
          <p14:tracePt t="67374" x="9074150" y="3702050"/>
          <p14:tracePt t="67382" x="0" y="0"/>
        </p14:tracePtLst>
        <p14:tracePtLst>
          <p14:tracePt t="68272" x="1587500" y="2565400"/>
          <p14:tracePt t="68282" x="1600200" y="2584450"/>
          <p14:tracePt t="68295" x="1644650" y="2622550"/>
          <p14:tracePt t="68306" x="1670050" y="2635250"/>
          <p14:tracePt t="68323" x="1708150" y="2654300"/>
          <p14:tracePt t="68326" x="1727200" y="2654300"/>
          <p14:tracePt t="68340" x="1733550" y="2654300"/>
          <p14:tracePt t="68356" x="1771650" y="2654300"/>
          <p14:tracePt t="68358" x="1778000" y="2654300"/>
          <p14:tracePt t="68373" x="1809750" y="2654300"/>
          <p14:tracePt t="68389" x="1828800" y="2622550"/>
          <p14:tracePt t="68406" x="1835150" y="2603500"/>
          <p14:tracePt t="68423" x="1835150" y="2565400"/>
          <p14:tracePt t="68440" x="1835150" y="2540000"/>
          <p14:tracePt t="68456" x="1828800" y="2514600"/>
          <p14:tracePt t="68473" x="1809750" y="2489200"/>
          <p14:tracePt t="68490" x="1778000" y="2463800"/>
          <p14:tracePt t="68506" x="1765300" y="2463800"/>
          <p14:tracePt t="68523" x="1739900" y="2463800"/>
          <p14:tracePt t="68526" x="1727200" y="2463800"/>
          <p14:tracePt t="68540" x="1714500" y="2463800"/>
          <p14:tracePt t="68556" x="1689100" y="2463800"/>
          <p14:tracePt t="68559" x="1682750" y="2476500"/>
          <p14:tracePt t="68573" x="1670050" y="2501900"/>
          <p14:tracePt t="68589" x="1670050" y="2514600"/>
          <p14:tracePt t="68606" x="1670050" y="2520950"/>
          <p14:tracePt t="68623" x="1670050" y="2533650"/>
          <p14:tracePt t="68639" x="1682750" y="2546350"/>
          <p14:tracePt t="68656" x="1695450" y="2546350"/>
          <p14:tracePt t="68673" x="1708150" y="2546350"/>
          <p14:tracePt t="68689" x="1733550" y="2540000"/>
          <p14:tracePt t="68706" x="1746250" y="2533650"/>
          <p14:tracePt t="68723" x="1746250" y="2520950"/>
          <p14:tracePt t="68766" x="1746250" y="2514600"/>
          <p14:tracePt t="68798" x="1739900" y="2514600"/>
          <p14:tracePt t="68806" x="1733550" y="2514600"/>
          <p14:tracePt t="68814" x="1727200" y="2514600"/>
          <p14:tracePt t="68830" x="1727200" y="2520950"/>
          <p14:tracePt t="68839" x="1727200" y="2527300"/>
          <p14:tracePt t="68856" x="1727200" y="2540000"/>
          <p14:tracePt t="68873" x="1727200" y="2552700"/>
          <p14:tracePt t="68911" x="1733550" y="2552700"/>
          <p14:tracePt t="68927" x="1733550" y="2546350"/>
          <p14:tracePt t="68944" x="1733550" y="2540000"/>
          <p14:tracePt t="68956" x="1733550" y="2533650"/>
          <p14:tracePt t="68973" x="1720850" y="2514600"/>
          <p14:tracePt t="69006" x="1714500" y="2514600"/>
          <p14:tracePt t="69023" x="1708150" y="2520950"/>
          <p14:tracePt t="69046" x="1708150" y="2527300"/>
          <p14:tracePt t="69056" x="1708150" y="2533650"/>
          <p14:tracePt t="69073" x="1714500" y="2552700"/>
          <p14:tracePt t="69089" x="1727200" y="2559050"/>
          <p14:tracePt t="69106" x="1733550" y="2559050"/>
          <p14:tracePt t="69123" x="1746250" y="2559050"/>
          <p14:tracePt t="69139" x="1746250" y="2546350"/>
          <p14:tracePt t="69156" x="1746250" y="2514600"/>
          <p14:tracePt t="69173" x="1714500" y="2482850"/>
          <p14:tracePt t="69189" x="1701800" y="2476500"/>
          <p14:tracePt t="69206" x="1682750" y="2476500"/>
          <p14:tracePt t="69222" x="1657350" y="2482850"/>
          <p14:tracePt t="69240" x="1651000" y="2501900"/>
          <p14:tracePt t="69256" x="1644650" y="2508250"/>
          <p14:tracePt t="69273" x="1644650" y="2514600"/>
          <p14:tracePt t="69360" x="1638300" y="2514600"/>
          <p14:tracePt t="70073" x="1638300" y="2520950"/>
          <p14:tracePt t="70091" x="1651000" y="2533650"/>
          <p14:tracePt t="70106" x="1663700" y="2559050"/>
          <p14:tracePt t="70123" x="1689100" y="2578100"/>
          <p14:tracePt t="70139" x="1714500" y="2590800"/>
          <p14:tracePt t="70142" x="1720850" y="2590800"/>
          <p14:tracePt t="70156" x="1727200" y="2590800"/>
          <p14:tracePt t="70172" x="1733550" y="2590800"/>
          <p14:tracePt t="70189" x="1746250" y="2590800"/>
          <p14:tracePt t="70206" x="1758950" y="2571750"/>
          <p14:tracePt t="70222" x="1758950" y="2552700"/>
          <p14:tracePt t="70239" x="1758950" y="2540000"/>
          <p14:tracePt t="70256" x="1758950" y="2527300"/>
          <p14:tracePt t="70273" x="1758950" y="2520950"/>
          <p14:tracePt t="70326" x="1746250" y="2520950"/>
          <p14:tracePt t="70334" x="1739900" y="2520950"/>
          <p14:tracePt t="70342" x="1739900" y="2527300"/>
          <p14:tracePt t="70358" x="1739900" y="2533650"/>
          <p14:tracePt t="70372" x="1739900" y="2540000"/>
          <p14:tracePt t="70389" x="1739900" y="2559050"/>
          <p14:tracePt t="70406" x="1739900" y="2571750"/>
          <p14:tracePt t="70470" x="1746250" y="2571750"/>
          <p14:tracePt t="70478" x="1752600" y="2571750"/>
          <p14:tracePt t="70910" x="0" y="0"/>
        </p14:tracePtLst>
        <p14:tracePtLst>
          <p14:tracePt t="72482" x="1422400" y="2882900"/>
          <p14:tracePt t="72584" x="1441450" y="2882900"/>
          <p14:tracePt t="72600" x="1479550" y="2882900"/>
          <p14:tracePt t="72617" x="1549400" y="2882900"/>
          <p14:tracePt t="72628" x="1587500" y="2882900"/>
          <p14:tracePt t="72638" x="1695450" y="2882900"/>
          <p14:tracePt t="72654" x="1790700" y="2882900"/>
          <p14:tracePt t="72671" x="1879600" y="2882900"/>
          <p14:tracePt t="72688" x="1943100" y="2882900"/>
          <p14:tracePt t="72705" x="2019300" y="2882900"/>
          <p14:tracePt t="72721" x="2089150" y="2889250"/>
          <p14:tracePt t="72738" x="2209800" y="2908300"/>
          <p14:tracePt t="72755" x="2305050" y="2921000"/>
          <p14:tracePt t="72771" x="2374900" y="2927350"/>
          <p14:tracePt t="72773" x="2406650" y="2927350"/>
          <p14:tracePt t="72788" x="2432050" y="2927350"/>
          <p14:tracePt t="72805" x="2489200" y="2927350"/>
          <p14:tracePt t="72821" x="2514600" y="2927350"/>
          <p14:tracePt t="72838" x="2540000" y="2927350"/>
          <p14:tracePt t="72855" x="2590800" y="2927350"/>
          <p14:tracePt t="72871" x="2647950" y="2927350"/>
          <p14:tracePt t="72888" x="2711450" y="2927350"/>
          <p14:tracePt t="72905" x="2800350" y="2927350"/>
          <p14:tracePt t="72921" x="2870200" y="2927350"/>
          <p14:tracePt t="72938" x="2927350" y="2927350"/>
          <p14:tracePt t="72955" x="2971800" y="2927350"/>
          <p14:tracePt t="72971" x="3003550" y="2927350"/>
          <p14:tracePt t="72974" x="3028950" y="2927350"/>
          <p14:tracePt t="72988" x="3054350" y="2927350"/>
          <p14:tracePt t="73005" x="3124200" y="2927350"/>
          <p14:tracePt t="73022" x="3181350" y="2927350"/>
          <p14:tracePt t="73038" x="3244850" y="2927350"/>
          <p14:tracePt t="73055" x="3308350" y="2927350"/>
          <p14:tracePt t="73071" x="3371850" y="2927350"/>
          <p14:tracePt t="73088" x="3429000" y="2927350"/>
          <p14:tracePt t="73105" x="3479800" y="2927350"/>
          <p14:tracePt t="73122" x="3524250" y="2933700"/>
          <p14:tracePt t="73138" x="3562350" y="2940050"/>
          <p14:tracePt t="73155" x="3581400" y="2946400"/>
          <p14:tracePt t="73172" x="3587750" y="2946400"/>
          <p14:tracePt t="73173" x="3594100" y="2946400"/>
          <p14:tracePt t="73188" x="3606800" y="2946400"/>
          <p14:tracePt t="73205" x="3619500" y="2946400"/>
          <p14:tracePt t="73221" x="3625850" y="2946400"/>
          <p14:tracePt t="73238" x="3638550" y="2946400"/>
          <p14:tracePt t="73255" x="3644900" y="2946400"/>
          <p14:tracePt t="73271" x="3657600" y="2946400"/>
          <p14:tracePt t="73288" x="3670300" y="2946400"/>
          <p14:tracePt t="73305" x="3676650" y="2946400"/>
          <p14:tracePt t="73321" x="3689350" y="2946400"/>
          <p14:tracePt t="73351" x="3695700" y="2946400"/>
          <p14:tracePt t="73501" x="0" y="0"/>
        </p14:tracePtLst>
        <p14:tracePtLst>
          <p14:tracePt t="76991" x="6927850" y="3657600"/>
          <p14:tracePt t="77056" x="6927850" y="3670300"/>
          <p14:tracePt t="77073" x="6927850" y="3689350"/>
          <p14:tracePt t="77087" x="6940550" y="3708400"/>
          <p14:tracePt t="77103" x="6959600" y="3733800"/>
          <p14:tracePt t="77120" x="6985000" y="3746500"/>
          <p14:tracePt t="77137" x="6997700" y="3759200"/>
          <p14:tracePt t="77154" x="7023100" y="3759200"/>
          <p14:tracePt t="77170" x="7067550" y="3765550"/>
          <p14:tracePt t="77187" x="7137400" y="3765550"/>
          <p14:tracePt t="77190" x="7194550" y="3765550"/>
          <p14:tracePt t="77203" x="7245350" y="3765550"/>
          <p14:tracePt t="77220" x="7372350" y="3765550"/>
          <p14:tracePt t="77237" x="7499350" y="3765550"/>
          <p14:tracePt t="77238" x="7556500" y="3765550"/>
          <p14:tracePt t="77253" x="7651750" y="3765550"/>
          <p14:tracePt t="77270" x="7753350" y="3778250"/>
          <p14:tracePt t="77286" x="7842250" y="3797300"/>
          <p14:tracePt t="77303" x="7931150" y="3810000"/>
          <p14:tracePt t="77320" x="7975600" y="3810000"/>
          <p14:tracePt t="77337" x="8026400" y="3810000"/>
          <p14:tracePt t="77353" x="8058150" y="3810000"/>
          <p14:tracePt t="77370" x="8089900" y="3810000"/>
          <p14:tracePt t="77386" x="8128000" y="3810000"/>
          <p14:tracePt t="77403" x="8153400" y="3810000"/>
          <p14:tracePt t="77420" x="8159750" y="3810000"/>
          <p14:tracePt t="77437" x="8178800" y="3803650"/>
          <p14:tracePt t="77453" x="8185150" y="3797300"/>
          <p14:tracePt t="77470" x="8185150" y="3790950"/>
          <p14:tracePt t="77486" x="8191500" y="3784600"/>
          <p14:tracePt t="77503" x="8191500" y="3778250"/>
          <p14:tracePt t="77520" x="8191500" y="3771900"/>
          <p14:tracePt t="77536" x="8185150" y="3746500"/>
          <p14:tracePt t="77553" x="8159750" y="3727450"/>
          <p14:tracePt t="77570" x="8121650" y="3702050"/>
          <p14:tracePt t="77587" x="8070850" y="3676650"/>
          <p14:tracePt t="77589" x="8032750" y="3663950"/>
          <p14:tracePt t="77603" x="7988300" y="3651250"/>
          <p14:tracePt t="77620" x="7880350" y="3632200"/>
          <p14:tracePt t="77622" x="7823200" y="3619500"/>
          <p14:tracePt t="77636" x="7759700" y="3606800"/>
          <p14:tracePt t="77653" x="7581900" y="3587750"/>
          <p14:tracePt t="77670" x="7454900" y="3587750"/>
          <p14:tracePt t="77686" x="7321550" y="3587750"/>
          <p14:tracePt t="77703" x="7194550" y="3587750"/>
          <p14:tracePt t="77720" x="7086600" y="3587750"/>
          <p14:tracePt t="77736" x="6997700" y="3587750"/>
          <p14:tracePt t="77753" x="6921500" y="3600450"/>
          <p14:tracePt t="77770" x="6877050" y="3613150"/>
          <p14:tracePt t="77786" x="6845300" y="3613150"/>
          <p14:tracePt t="77803" x="6826250" y="3613150"/>
          <p14:tracePt t="77820" x="6819900" y="3619500"/>
          <p14:tracePt t="77837" x="6800850" y="3625850"/>
          <p14:tracePt t="77853" x="6788150" y="3638550"/>
          <p14:tracePt t="77870" x="6781800" y="3644900"/>
          <p14:tracePt t="77887" x="6775450" y="3663950"/>
          <p14:tracePt t="77903" x="6775450" y="3676650"/>
          <p14:tracePt t="77920" x="6775450" y="3695700"/>
          <p14:tracePt t="77936" x="6781800" y="3721100"/>
          <p14:tracePt t="77953" x="6794500" y="3746500"/>
          <p14:tracePt t="77970" x="6819900" y="3759200"/>
          <p14:tracePt t="77986" x="6851650" y="3765550"/>
          <p14:tracePt t="78003" x="6908800" y="3778250"/>
          <p14:tracePt t="78020" x="7029450" y="3797300"/>
          <p14:tracePt t="78022" x="7092950" y="3803650"/>
          <p14:tracePt t="78037" x="7156450" y="3803650"/>
          <p14:tracePt t="78053" x="7410450" y="3803650"/>
          <p14:tracePt t="78070" x="7550150" y="3803650"/>
          <p14:tracePt t="78086" x="7639050" y="3803650"/>
          <p14:tracePt t="78103" x="7696200" y="3803650"/>
          <p14:tracePt t="78119" x="7721600" y="3797300"/>
          <p14:tracePt t="78136" x="7734300" y="3790950"/>
          <p14:tracePt t="78153" x="7747000" y="3784600"/>
          <p14:tracePt t="78169" x="7766050" y="3778250"/>
          <p14:tracePt t="78186" x="7778750" y="3765550"/>
          <p14:tracePt t="78203" x="7797800" y="3759200"/>
          <p14:tracePt t="78219" x="7823200" y="3746500"/>
          <p14:tracePt t="78236" x="7835900" y="3740150"/>
          <p14:tracePt t="78253" x="7848600" y="3727450"/>
          <p14:tracePt t="78269" x="7848600" y="3721100"/>
          <p14:tracePt t="78318" x="7848600" y="3714750"/>
          <p14:tracePt t="78326" x="7848600" y="3708400"/>
          <p14:tracePt t="78336" x="7848600" y="3702050"/>
          <p14:tracePt t="78353" x="7835900" y="3676650"/>
          <p14:tracePt t="78369" x="7797800" y="3657600"/>
          <p14:tracePt t="78386" x="7740650" y="3632200"/>
          <p14:tracePt t="78403" x="7658100" y="3619500"/>
          <p14:tracePt t="78419" x="7581900" y="3606800"/>
          <p14:tracePt t="78436" x="7512050" y="3587750"/>
          <p14:tracePt t="78438" x="7486650" y="3587750"/>
          <p14:tracePt t="78453" x="7423150" y="3587750"/>
          <p14:tracePt t="78469" x="7327900" y="3587750"/>
          <p14:tracePt t="78486" x="7239000" y="3587750"/>
          <p14:tracePt t="78503" x="7162800" y="3587750"/>
          <p14:tracePt t="78519" x="7092950" y="3600450"/>
          <p14:tracePt t="78536" x="7054850" y="3606800"/>
          <p14:tracePt t="78553" x="7016750" y="3613150"/>
          <p14:tracePt t="78570" x="6991350" y="3625850"/>
          <p14:tracePt t="78586" x="6985000" y="3632200"/>
          <p14:tracePt t="78603" x="6985000" y="3638550"/>
          <p14:tracePt t="78620" x="6978650" y="3638550"/>
          <p14:tracePt t="78639" x="6978650" y="3644900"/>
          <p14:tracePt t="78653" x="6978650" y="3651250"/>
          <p14:tracePt t="78669" x="6978650" y="3670300"/>
          <p14:tracePt t="78686" x="6985000" y="3683000"/>
          <p14:tracePt t="78703" x="7010400" y="3708400"/>
          <p14:tracePt t="78719" x="7042150" y="3721100"/>
          <p14:tracePt t="78736" x="7092950" y="3733800"/>
          <p14:tracePt t="78753" x="7169150" y="3752850"/>
          <p14:tracePt t="78769" x="7245350" y="3759200"/>
          <p14:tracePt t="78786" x="7334250" y="3759200"/>
          <p14:tracePt t="78803" x="7423150" y="3759200"/>
          <p14:tracePt t="78805" x="7461250" y="3759200"/>
          <p14:tracePt t="78819" x="7499350" y="3759200"/>
          <p14:tracePt t="78822" x="7550150" y="3759200"/>
          <p14:tracePt t="78836" x="7588250" y="3746500"/>
          <p14:tracePt t="78839" x="7620000" y="3740150"/>
          <p14:tracePt t="78853" x="7670800" y="3727450"/>
          <p14:tracePt t="78869" x="7696200" y="3721100"/>
          <p14:tracePt t="78886" x="7708900" y="3721100"/>
          <p14:tracePt t="78903" x="7708900" y="3714750"/>
          <p14:tracePt t="78950" x="7708900" y="3708400"/>
          <p14:tracePt t="78966" x="7708900" y="3695700"/>
          <p14:tracePt t="78975" x="7708900" y="3689350"/>
          <p14:tracePt t="78986" x="7696200" y="3683000"/>
          <p14:tracePt t="79003" x="7670800" y="3676650"/>
          <p14:tracePt t="79019" x="7600950" y="3663950"/>
          <p14:tracePt t="79022" x="7556500" y="3651250"/>
          <p14:tracePt t="79036" x="7512050" y="3651250"/>
          <p14:tracePt t="79039" x="7448550" y="3651250"/>
          <p14:tracePt t="79053" x="7334250" y="3651250"/>
          <p14:tracePt t="79069" x="7226300" y="3651250"/>
          <p14:tracePt t="79086" x="7150100" y="3651250"/>
          <p14:tracePt t="79103" x="7080250" y="3663950"/>
          <p14:tracePt t="79119" x="7042150" y="3670300"/>
          <p14:tracePt t="79136" x="6997700" y="3676650"/>
          <p14:tracePt t="79152" x="6972300" y="3683000"/>
          <p14:tracePt t="79169" x="6965950" y="3683000"/>
          <p14:tracePt t="79186" x="6953250" y="3689350"/>
          <p14:tracePt t="79202" x="6953250" y="3695700"/>
          <p14:tracePt t="79236" x="6953250" y="3702050"/>
          <p14:tracePt t="79253" x="6953250" y="3714750"/>
          <p14:tracePt t="79269" x="6972300" y="3746500"/>
          <p14:tracePt t="79286" x="7004050" y="3765550"/>
          <p14:tracePt t="79303" x="7067550" y="3790950"/>
          <p14:tracePt t="79319" x="7150100" y="3803650"/>
          <p14:tracePt t="79336" x="7258050" y="3822700"/>
          <p14:tracePt t="79353" x="7366000" y="3822700"/>
          <p14:tracePt t="79369" x="7461250" y="3822700"/>
          <p14:tracePt t="79386" x="7518400" y="3822700"/>
          <p14:tracePt t="79403" x="7543800" y="3822700"/>
          <p14:tracePt t="79419" x="7556500" y="3822700"/>
          <p14:tracePt t="79436" x="7562850" y="3822700"/>
          <p14:tracePt t="79452" x="7569200" y="3822700"/>
          <p14:tracePt t="79469" x="7569200" y="3816350"/>
          <p14:tracePt t="79607" x="7569200" y="3810000"/>
          <p14:tracePt t="79632" x="7569200" y="3803650"/>
          <p14:tracePt t="79648" x="7569200" y="3797300"/>
          <p14:tracePt t="79665" x="7569200" y="3784600"/>
          <p14:tracePt t="79674" x="7569200" y="3778250"/>
          <p14:tracePt t="79686" x="7569200" y="3765550"/>
          <p14:tracePt t="79702" x="7569200" y="3759200"/>
          <p14:tracePt t="79719" x="7569200" y="3746500"/>
          <p14:tracePt t="79736" x="7569200" y="3740150"/>
          <p14:tracePt t="79752" x="7569200" y="3727450"/>
          <p14:tracePt t="79769" x="7556500" y="3714750"/>
          <p14:tracePt t="79786" x="7550150" y="3708400"/>
          <p14:tracePt t="79803" x="7543800" y="3695700"/>
          <p14:tracePt t="79819" x="7537450" y="3689350"/>
          <p14:tracePt t="79836" x="7531100" y="3683000"/>
          <p14:tracePt t="79852" x="7524750" y="3683000"/>
          <p14:tracePt t="79869" x="7518400" y="3683000"/>
          <p14:tracePt t="79886" x="7512050" y="3683000"/>
          <p14:tracePt t="79902" x="7499350" y="3683000"/>
          <p14:tracePt t="79919" x="7480300" y="3683000"/>
          <p14:tracePt t="79936" x="7448550" y="3683000"/>
          <p14:tracePt t="79952" x="7410450" y="3683000"/>
          <p14:tracePt t="79969" x="7366000" y="3683000"/>
          <p14:tracePt t="79986" x="7289800" y="3683000"/>
          <p14:tracePt t="80002" x="7226300" y="3683000"/>
          <p14:tracePt t="80019" x="7181850" y="3683000"/>
          <p14:tracePt t="80036" x="7162800" y="3683000"/>
          <p14:tracePt t="80053" x="7156450" y="3683000"/>
          <p14:tracePt t="80103" x="7150100" y="3683000"/>
          <p14:tracePt t="80119" x="7150100" y="3689350"/>
          <p14:tracePt t="80131" x="7150100" y="3695700"/>
          <p14:tracePt t="80144" x="7169150" y="3708400"/>
          <p14:tracePt t="80158" x="7219950" y="3721100"/>
          <p14:tracePt t="80171" x="7264400" y="3727450"/>
          <p14:tracePt t="80186" x="7359650" y="3733800"/>
          <p14:tracePt t="80202" x="7486650" y="3733800"/>
          <p14:tracePt t="80219" x="7626350" y="3733800"/>
          <p14:tracePt t="80222" x="7683500" y="3733800"/>
          <p14:tracePt t="80236" x="7721600" y="3733800"/>
          <p14:tracePt t="80252" x="7759700" y="3733800"/>
          <p14:tracePt t="80269" x="7766050" y="3733800"/>
          <p14:tracePt t="80416" x="7766050" y="3727450"/>
          <p14:tracePt t="80432" x="7759700" y="3721100"/>
          <p14:tracePt t="80447" x="7747000" y="3714750"/>
          <p14:tracePt t="80469" x="7727950" y="3714750"/>
          <p14:tracePt t="80502" x="7715250" y="3714750"/>
          <p14:tracePt t="80519" x="7696200" y="3708400"/>
          <p14:tracePt t="80535" x="7664450" y="3702050"/>
          <p14:tracePt t="80552" x="7626350" y="3702050"/>
          <p14:tracePt t="80569" x="7581900" y="3702050"/>
          <p14:tracePt t="80586" x="7524750" y="3702050"/>
          <p14:tracePt t="80602" x="7461250" y="3702050"/>
          <p14:tracePt t="80619" x="7397750" y="3702050"/>
          <p14:tracePt t="80635" x="7334250" y="3708400"/>
          <p14:tracePt t="80652" x="7296150" y="3721100"/>
          <p14:tracePt t="80669" x="7283450" y="3727450"/>
          <p14:tracePt t="80685" x="7270750" y="3733800"/>
          <p14:tracePt t="80702" x="7270750" y="3740150"/>
          <p14:tracePt t="80719" x="7270750" y="3746500"/>
          <p14:tracePt t="80735" x="7270750" y="3765550"/>
          <p14:tracePt t="80752" x="7277100" y="3778250"/>
          <p14:tracePt t="80769" x="7308850" y="3790950"/>
          <p14:tracePt t="80785" x="7366000" y="3803650"/>
          <p14:tracePt t="80802" x="7435850" y="3816350"/>
          <p14:tracePt t="80819" x="7480300" y="3816350"/>
          <p14:tracePt t="80836" x="7505700" y="3816350"/>
          <p14:tracePt t="80852" x="7512050" y="3816350"/>
          <p14:tracePt t="80871" x="7512050" y="3810000"/>
          <p14:tracePt t="80887" x="7512050" y="3797300"/>
          <p14:tracePt t="80902" x="7512050" y="3778250"/>
          <p14:tracePt t="80919" x="7486650" y="3752850"/>
          <p14:tracePt t="80935" x="7410450" y="3727450"/>
          <p14:tracePt t="80952" x="7302500" y="3695700"/>
          <p14:tracePt t="80969" x="7226300" y="3683000"/>
          <p14:tracePt t="80985" x="7188200" y="3676650"/>
          <p14:tracePt t="81002" x="7175500" y="3676650"/>
          <p14:tracePt t="81019" x="7169150" y="3676650"/>
          <p14:tracePt t="81046" x="7162800" y="3676650"/>
          <p14:tracePt t="81055" x="7162800" y="3683000"/>
          <p14:tracePt t="81069" x="7175500" y="3695700"/>
          <p14:tracePt t="81086" x="7200900" y="3708400"/>
          <p14:tracePt t="81102" x="7251700" y="3721100"/>
          <p14:tracePt t="81119" x="7321550" y="3733800"/>
          <p14:tracePt t="81135" x="7372350" y="3733800"/>
          <p14:tracePt t="81152" x="7416800" y="3733800"/>
          <p14:tracePt t="81168" x="7429500" y="3733800"/>
          <p14:tracePt t="81185" x="7435850" y="3733800"/>
          <p14:tracePt t="81288" x="7448550" y="3733800"/>
          <p14:tracePt t="81300" x="7480300" y="3740150"/>
          <p14:tracePt t="81316" x="7569200" y="3752850"/>
          <p14:tracePt t="81326" x="7632700" y="3752850"/>
          <p14:tracePt t="81337" x="7651750" y="3752850"/>
          <p14:tracePt t="81352" x="7664450" y="3752850"/>
          <p14:tracePt t="81374" x="7670800" y="3752850"/>
          <p14:tracePt t="81390" x="7670800" y="3746500"/>
          <p14:tracePt t="81402" x="7670800" y="3740150"/>
          <p14:tracePt t="81418" x="7639050" y="3721100"/>
          <p14:tracePt t="81435" x="7581900" y="3708400"/>
          <p14:tracePt t="81452" x="7512050" y="3702050"/>
          <p14:tracePt t="81454" x="7480300" y="3702050"/>
          <p14:tracePt t="81468" x="7448550" y="3702050"/>
          <p14:tracePt t="81470" x="7423150" y="3702050"/>
          <p14:tracePt t="81485" x="7391400" y="3708400"/>
          <p14:tracePt t="81502" x="7378700" y="3708400"/>
          <p14:tracePt t="81518" x="7366000" y="3714750"/>
          <p14:tracePt t="81582" x="7366000" y="3721100"/>
          <p14:tracePt t="81598" x="7385050" y="3727450"/>
          <p14:tracePt t="81607" x="7391400" y="3727450"/>
          <p14:tracePt t="81618" x="7410450" y="3727450"/>
          <p14:tracePt t="81635" x="7448550" y="3727450"/>
          <p14:tracePt t="81652" x="7480300" y="3727450"/>
          <p14:tracePt t="81703" x="7486650" y="3721100"/>
          <p14:tracePt t="81720" x="7473950" y="3721100"/>
          <p14:tracePt t="81736" x="7429500" y="3721100"/>
          <p14:tracePt t="81752" x="7359650" y="3721100"/>
          <p14:tracePt t="81768" x="7340600" y="3727450"/>
          <p14:tracePt t="81802" x="7334250" y="3733800"/>
          <p14:tracePt t="81818" x="7340600" y="3740150"/>
          <p14:tracePt t="81835" x="7385050" y="3752850"/>
          <p14:tracePt t="81837" x="7410450" y="3752850"/>
          <p14:tracePt t="81852" x="7448550" y="3752850"/>
          <p14:tracePt t="81854" x="7480300" y="3752850"/>
          <p14:tracePt t="81868" x="7518400" y="3752850"/>
          <p14:tracePt t="81885" x="7537450" y="3746500"/>
          <p14:tracePt t="81902" x="7537450" y="3740150"/>
          <p14:tracePt t="81918" x="7524750" y="3721100"/>
          <p14:tracePt t="81935" x="7486650" y="3708400"/>
          <p14:tracePt t="81952" x="7461250" y="3708400"/>
          <p14:tracePt t="81968" x="7442200" y="3708400"/>
          <p14:tracePt t="81985" x="7429500" y="3708400"/>
          <p14:tracePt t="82002" x="7423150" y="3708400"/>
          <p14:tracePt t="82018" x="7423150" y="3721100"/>
          <p14:tracePt t="82035" x="7435850" y="3727450"/>
          <p14:tracePt t="82051" x="7454900" y="3727450"/>
          <p14:tracePt t="82055" x="7467600" y="3727450"/>
          <p14:tracePt t="82068" x="7473950" y="3727450"/>
          <p14:tracePt t="82070" x="7480300" y="3727450"/>
          <p14:tracePt t="82085" x="7486650" y="3727450"/>
          <p14:tracePt t="82118" x="7486650" y="3708400"/>
          <p14:tracePt t="82134" x="7473950" y="3702050"/>
          <p14:tracePt t="82141" x="7461250" y="3695700"/>
          <p14:tracePt t="82151" x="7448550" y="3695700"/>
          <p14:tracePt t="82168" x="7423150" y="3695700"/>
          <p14:tracePt t="82185" x="7397750" y="3695700"/>
          <p14:tracePt t="82202" x="7391400" y="3695700"/>
          <p14:tracePt t="82218" x="7391400" y="3702050"/>
          <p14:tracePt t="82235" x="7397750" y="3721100"/>
          <p14:tracePt t="82238" x="7416800" y="3727450"/>
          <p14:tracePt t="82251" x="7442200" y="3740150"/>
          <p14:tracePt t="82268" x="7499350" y="3752850"/>
          <p14:tracePt t="82285" x="7531100" y="3752850"/>
          <p14:tracePt t="82301" x="7537450" y="3752850"/>
          <p14:tracePt t="82326" x="7531100" y="3752850"/>
          <p14:tracePt t="82335" x="7518400" y="3746500"/>
          <p14:tracePt t="82351" x="7448550" y="3733800"/>
          <p14:tracePt t="82368" x="7372350" y="3727450"/>
          <p14:tracePt t="82385" x="7321550" y="3727450"/>
          <p14:tracePt t="82402" x="7302500" y="3727450"/>
          <p14:tracePt t="82438" x="7308850" y="3727450"/>
          <p14:tracePt t="82451" x="7327900" y="3733800"/>
          <p14:tracePt t="82468" x="7385050" y="3746500"/>
          <p14:tracePt t="82485" x="7467600" y="3746500"/>
          <p14:tracePt t="82501" x="7480300" y="3746500"/>
          <p14:tracePt t="82518" x="7486650" y="3746500"/>
          <p14:tracePt t="82535" x="7486650" y="3740150"/>
          <p14:tracePt t="82551" x="7461250" y="3714750"/>
          <p14:tracePt t="82568" x="7423150" y="3702050"/>
          <p14:tracePt t="82585" x="7397750" y="3702050"/>
          <p14:tracePt t="82601" x="7385050" y="3702050"/>
          <p14:tracePt t="82618" x="7378700" y="3702050"/>
          <p14:tracePt t="82635" x="7372350" y="3702050"/>
          <p14:tracePt t="82651" x="7385050" y="3727450"/>
          <p14:tracePt t="82653" x="7397750" y="3740150"/>
          <p14:tracePt t="82668" x="7410450" y="3746500"/>
          <p14:tracePt t="82685" x="7473950" y="3759200"/>
          <p14:tracePt t="82701" x="7499350" y="3759200"/>
          <p14:tracePt t="82718" x="7518400" y="3759200"/>
          <p14:tracePt t="82735" x="7524750" y="3752850"/>
          <p14:tracePt t="82751" x="7524750" y="3733800"/>
          <p14:tracePt t="82768" x="7518400" y="3708400"/>
          <p14:tracePt t="82784" x="7493000" y="3695700"/>
          <p14:tracePt t="82801" x="7473950" y="3689350"/>
          <p14:tracePt t="82818" x="7461250" y="3689350"/>
          <p14:tracePt t="82835" x="7448550" y="3689350"/>
          <p14:tracePt t="82854" x="7448550" y="3695700"/>
          <p14:tracePt t="82868" x="7448550" y="3714750"/>
          <p14:tracePt t="82885" x="7480300" y="3727450"/>
          <p14:tracePt t="82901" x="7493000" y="3733800"/>
          <p14:tracePt t="82918" x="7505700" y="3733800"/>
          <p14:tracePt t="82967" x="7512050" y="3733800"/>
          <p14:tracePt t="83261" x="0" y="0"/>
        </p14:tracePtLst>
        <p14:tracePtLst>
          <p14:tracePt t="84248" x="1301750" y="2673350"/>
          <p14:tracePt t="84262" x="1301750" y="2679700"/>
          <p14:tracePt t="84383" x="1301750" y="2686050"/>
          <p14:tracePt t="84383" x="0" y="0"/>
        </p14:tracePtLst>
        <p14:tracePtLst>
          <p14:tracePt t="86119" x="1397000" y="2806700"/>
          <p14:tracePt t="86143" x="1403350" y="2806700"/>
          <p14:tracePt t="86153" x="1416050" y="2813050"/>
          <p14:tracePt t="86167" x="1441450" y="2819400"/>
          <p14:tracePt t="86184" x="1479550" y="2825750"/>
          <p14:tracePt t="86200" x="1549400" y="2838450"/>
          <p14:tracePt t="86217" x="1619250" y="2851150"/>
          <p14:tracePt t="86234" x="1714500" y="2870200"/>
          <p14:tracePt t="86250" x="1803400" y="2876550"/>
          <p14:tracePt t="86267" x="1930400" y="2876550"/>
          <p14:tracePt t="86284" x="2101850" y="2889250"/>
          <p14:tracePt t="86285" x="2209800" y="2901950"/>
          <p14:tracePt t="86300" x="2311400" y="2921000"/>
          <p14:tracePt t="86317" x="2800350" y="2990850"/>
          <p14:tracePt t="86333" x="3206750" y="3041650"/>
          <p14:tracePt t="86350" x="3587750" y="3067050"/>
          <p14:tracePt t="86367" x="3810000" y="3067050"/>
          <p14:tracePt t="86384" x="3968750" y="3067050"/>
          <p14:tracePt t="86400" x="4038600" y="3067050"/>
          <p14:tracePt t="86417" x="4070350" y="3067050"/>
          <p14:tracePt t="86433" x="4083050" y="3067050"/>
          <p14:tracePt t="86450" x="4102100" y="3067050"/>
          <p14:tracePt t="86467" x="4146550" y="3067050"/>
          <p14:tracePt t="86483" x="4191000" y="3067050"/>
          <p14:tracePt t="86486" x="4222750" y="3067050"/>
          <p14:tracePt t="86500" x="4267200" y="3067050"/>
          <p14:tracePt t="86517" x="4381500" y="3067050"/>
          <p14:tracePt t="86533" x="4419600" y="3067050"/>
          <p14:tracePt t="86550" x="4432300" y="3060700"/>
          <p14:tracePt t="86590" x="4438650" y="3054350"/>
          <p14:tracePt t="86606" x="4438650" y="3048000"/>
          <p14:tracePt t="86617" x="4438650" y="3041650"/>
          <p14:tracePt t="86633" x="4438650" y="3003550"/>
          <p14:tracePt t="86650" x="4406900" y="2971800"/>
          <p14:tracePt t="86667" x="4343400" y="2921000"/>
          <p14:tracePt t="86683" x="4260850" y="2863850"/>
          <p14:tracePt t="86700" x="4171950" y="2819400"/>
          <p14:tracePt t="86701" x="4146550" y="2806700"/>
          <p14:tracePt t="86717" x="4102100" y="2787650"/>
          <p14:tracePt t="86733" x="4083050" y="2774950"/>
          <p14:tracePt t="86750" x="4064000" y="2768600"/>
          <p14:tracePt t="86767" x="4025900" y="2768600"/>
          <p14:tracePt t="86783" x="3975100" y="2768600"/>
          <p14:tracePt t="86800" x="3911600" y="2768600"/>
          <p14:tracePt t="86817" x="3835400" y="2768600"/>
          <p14:tracePt t="86833" x="3759200" y="2768600"/>
          <p14:tracePt t="86850" x="3663950" y="2768600"/>
          <p14:tracePt t="86867" x="3543300" y="2749550"/>
          <p14:tracePt t="86884" x="3403600" y="2736850"/>
          <p14:tracePt t="86886" x="3327400" y="2724150"/>
          <p14:tracePt t="86900" x="3263900" y="2724150"/>
          <p14:tracePt t="86917" x="2990850" y="2724150"/>
          <p14:tracePt t="86933" x="2825750" y="2724150"/>
          <p14:tracePt t="86950" x="2654300" y="2724150"/>
          <p14:tracePt t="86967" x="2508250" y="2724150"/>
          <p14:tracePt t="86983" x="2355850" y="2724150"/>
          <p14:tracePt t="87000" x="2197100" y="2724150"/>
          <p14:tracePt t="87016" x="2051050" y="2724150"/>
          <p14:tracePt t="87033" x="1905000" y="2724150"/>
          <p14:tracePt t="87050" x="1784350" y="2724150"/>
          <p14:tracePt t="87066" x="1727200" y="2724150"/>
          <p14:tracePt t="87083" x="1689100" y="2724150"/>
          <p14:tracePt t="87100" x="1670050" y="2724150"/>
          <p14:tracePt t="87102" x="1657350" y="2724150"/>
          <p14:tracePt t="87117" x="1625600" y="2724150"/>
          <p14:tracePt t="87133" x="1574800" y="2736850"/>
          <p14:tracePt t="87150" x="1536700" y="2743200"/>
          <p14:tracePt t="87167" x="1498600" y="2755900"/>
          <p14:tracePt t="87183" x="1492250" y="2762250"/>
          <p14:tracePt t="87200" x="1479550" y="2762250"/>
          <p14:tracePt t="87217" x="1473200" y="2774950"/>
          <p14:tracePt t="87233" x="1466850" y="2781300"/>
          <p14:tracePt t="87250" x="1466850" y="2787650"/>
          <p14:tracePt t="87266" x="1460500" y="2800350"/>
          <p14:tracePt t="87300" x="1460500" y="2806700"/>
          <p14:tracePt t="87316" x="1460500" y="2813050"/>
          <p14:tracePt t="87333" x="1460500" y="2819400"/>
          <p14:tracePt t="87350" x="1460500" y="2825750"/>
          <p14:tracePt t="87366" x="1460500" y="2832100"/>
          <p14:tracePt t="87383" x="1460500" y="2851150"/>
          <p14:tracePt t="87400" x="1473200" y="2863850"/>
          <p14:tracePt t="87417" x="1511300" y="2889250"/>
          <p14:tracePt t="87433" x="1587500" y="2914650"/>
          <p14:tracePt t="87450" x="1682750" y="2952750"/>
          <p14:tracePt t="87466" x="1803400" y="2978150"/>
          <p14:tracePt t="87483" x="1943100" y="2997200"/>
          <p14:tracePt t="87500" x="2095500" y="3028950"/>
          <p14:tracePt t="87516" x="2273300" y="3048000"/>
          <p14:tracePt t="87517" x="2355850" y="3048000"/>
          <p14:tracePt t="87533" x="2565400" y="3048000"/>
          <p14:tracePt t="87550" x="2800350" y="3048000"/>
          <p14:tracePt t="87566" x="3016250" y="3048000"/>
          <p14:tracePt t="87583" x="3219450" y="3048000"/>
          <p14:tracePt t="87600" x="3378200" y="3048000"/>
          <p14:tracePt t="87617" x="3473450" y="3048000"/>
          <p14:tracePt t="87633" x="3505200" y="3048000"/>
          <p14:tracePt t="87650" x="3530600" y="3041650"/>
          <p14:tracePt t="87666" x="3568700" y="3028950"/>
          <p14:tracePt t="87683" x="3619500" y="3022600"/>
          <p14:tracePt t="87686" x="3644900" y="3016250"/>
          <p14:tracePt t="87700" x="3683000" y="3009900"/>
          <p14:tracePt t="87716" x="3727450" y="2997200"/>
          <p14:tracePt t="87718" x="3740150" y="2990850"/>
          <p14:tracePt t="87733" x="3752850" y="2984500"/>
          <p14:tracePt t="87750" x="3778250" y="2971800"/>
          <p14:tracePt t="87766" x="3797300" y="2965450"/>
          <p14:tracePt t="87783" x="3816350" y="2952750"/>
          <p14:tracePt t="87800" x="3848100" y="2940050"/>
          <p14:tracePt t="87816" x="3860800" y="2933700"/>
          <p14:tracePt t="87833" x="3867150" y="2927350"/>
          <p14:tracePt t="87850" x="3873500" y="2921000"/>
          <p14:tracePt t="87887" x="3873500" y="2914650"/>
          <p14:tracePt t="87900" x="3873500" y="2908300"/>
          <p14:tracePt t="87916" x="3873500" y="2895600"/>
          <p14:tracePt t="87919" x="3873500" y="2882900"/>
          <p14:tracePt t="87933" x="3867150" y="2857500"/>
          <p14:tracePt t="87950" x="3860800" y="2838450"/>
          <p14:tracePt t="87966" x="3854450" y="2832100"/>
          <p14:tracePt t="87983" x="3841750" y="2819400"/>
          <p14:tracePt t="87999" x="3835400" y="2813050"/>
          <p14:tracePt t="88016" x="3822700" y="2806700"/>
          <p14:tracePt t="88033" x="3810000" y="2800350"/>
          <p14:tracePt t="88050" x="3784600" y="2787650"/>
          <p14:tracePt t="88066" x="3765550" y="2781300"/>
          <p14:tracePt t="88083" x="3714750" y="2768600"/>
          <p14:tracePt t="88100" x="3676650" y="2762250"/>
          <p14:tracePt t="88116" x="3619500" y="2749550"/>
          <p14:tracePt t="88117" x="3594100" y="2743200"/>
          <p14:tracePt t="88133" x="3524250" y="2730500"/>
          <p14:tracePt t="88150" x="3448050" y="2717800"/>
          <p14:tracePt t="88166" x="3340100" y="2698750"/>
          <p14:tracePt t="88183" x="3194050" y="2667000"/>
          <p14:tracePt t="88200" x="3022600" y="2641600"/>
          <p14:tracePt t="88216" x="2863850" y="2616200"/>
          <p14:tracePt t="88233" x="2755900" y="2609850"/>
          <p14:tracePt t="88249" x="2660650" y="2609850"/>
          <p14:tracePt t="88266" x="2584450" y="2609850"/>
          <p14:tracePt t="88283" x="2514600" y="2609850"/>
          <p14:tracePt t="88299" x="2419350" y="2609850"/>
          <p14:tracePt t="88301" x="2368550" y="2609850"/>
          <p14:tracePt t="88316" x="2305050" y="2609850"/>
          <p14:tracePt t="88333" x="2114550" y="2609850"/>
          <p14:tracePt t="88350" x="1974850" y="2609850"/>
          <p14:tracePt t="88366" x="1860550" y="2609850"/>
          <p14:tracePt t="88383" x="1758950" y="2609850"/>
          <p14:tracePt t="88399" x="1708150" y="2609850"/>
          <p14:tracePt t="88416" x="1670050" y="2609850"/>
          <p14:tracePt t="88433" x="1638300" y="2609850"/>
          <p14:tracePt t="88449" x="1593850" y="2616200"/>
          <p14:tracePt t="88466" x="1568450" y="2622550"/>
          <p14:tracePt t="88483" x="1536700" y="2635250"/>
          <p14:tracePt t="88499" x="1517650" y="2647950"/>
          <p14:tracePt t="88516" x="1498600" y="2660650"/>
          <p14:tracePt t="88517" x="1492250" y="2660650"/>
          <p14:tracePt t="88533" x="1479550" y="2673350"/>
          <p14:tracePt t="88549" x="1466850" y="2686050"/>
          <p14:tracePt t="88566" x="1454150" y="2711450"/>
          <p14:tracePt t="88583" x="1447800" y="2717800"/>
          <p14:tracePt t="88599" x="1447800" y="2736850"/>
          <p14:tracePt t="88616" x="1447800" y="2749550"/>
          <p14:tracePt t="88633" x="1447800" y="2762250"/>
          <p14:tracePt t="88649" x="1447800" y="2774950"/>
          <p14:tracePt t="88666" x="1447800" y="2781300"/>
          <p14:tracePt t="88683" x="1447800" y="2794000"/>
          <p14:tracePt t="88699" x="1454150" y="2806700"/>
          <p14:tracePt t="88716" x="1479550" y="2825750"/>
          <p14:tracePt t="88717" x="1498600" y="2832100"/>
          <p14:tracePt t="88733" x="1549400" y="2851150"/>
          <p14:tracePt t="88749" x="1606550" y="2863850"/>
          <p14:tracePt t="88766" x="1676400" y="2876550"/>
          <p14:tracePt t="88783" x="1733550" y="2889250"/>
          <p14:tracePt t="88799" x="1822450" y="2901950"/>
          <p14:tracePt t="88816" x="1924050" y="2901950"/>
          <p14:tracePt t="88833" x="2051050" y="2901950"/>
          <p14:tracePt t="88849" x="2216150" y="2901950"/>
          <p14:tracePt t="88866" x="2406650" y="2901950"/>
          <p14:tracePt t="88883" x="2616200" y="2901950"/>
          <p14:tracePt t="88886" x="2711450" y="2901950"/>
          <p14:tracePt t="88899" x="2794000" y="2901950"/>
          <p14:tracePt t="88916" x="2933700" y="2901950"/>
          <p14:tracePt t="88918" x="2984500" y="2901950"/>
          <p14:tracePt t="88933" x="3054350" y="2901950"/>
          <p14:tracePt t="88949" x="3092450" y="2901950"/>
          <p14:tracePt t="88966" x="3130550" y="2901950"/>
          <p14:tracePt t="88983" x="3175000" y="2901950"/>
          <p14:tracePt t="88999" x="3225800" y="2901950"/>
          <p14:tracePt t="89016" x="3289300" y="2901950"/>
          <p14:tracePt t="89032" x="3333750" y="2901950"/>
          <p14:tracePt t="89049" x="3378200" y="2901950"/>
          <p14:tracePt t="89066" x="3397250" y="2901950"/>
          <p14:tracePt t="89082" x="3403600" y="2901950"/>
          <p14:tracePt t="89099" x="3416300" y="2901950"/>
          <p14:tracePt t="89116" x="3429000" y="2901950"/>
          <p14:tracePt t="89133" x="3473450" y="2901950"/>
          <p14:tracePt t="89149" x="3486150" y="2901950"/>
          <p14:tracePt t="89166" x="3505200" y="2895600"/>
          <p14:tracePt t="89183" x="3517900" y="2889250"/>
          <p14:tracePt t="89199" x="3524250" y="2889250"/>
          <p14:tracePt t="89216" x="3536950" y="2882900"/>
          <p14:tracePt t="89233" x="3549650" y="2876550"/>
          <p14:tracePt t="89249" x="3568700" y="2870200"/>
          <p14:tracePt t="89266" x="3587750" y="2870200"/>
          <p14:tracePt t="89282" x="3613150" y="2863850"/>
          <p14:tracePt t="89299" x="3657600" y="2857500"/>
          <p14:tracePt t="89316" x="3683000" y="2857500"/>
          <p14:tracePt t="89317" x="3695700" y="2857500"/>
          <p14:tracePt t="89332" x="3714750" y="2857500"/>
          <p14:tracePt t="89349" x="3765550" y="2857500"/>
          <p14:tracePt t="89366" x="3790950" y="2857500"/>
          <p14:tracePt t="89383" x="3816350" y="2857500"/>
          <p14:tracePt t="89455" x="3822700" y="2857500"/>
          <p14:tracePt t="89469" x="3829050" y="2857500"/>
          <p14:tracePt t="89482" x="3835400" y="2851150"/>
          <p14:tracePt t="89600" x="3835400" y="2844800"/>
          <p14:tracePt t="89624" x="3835400" y="2838450"/>
          <p14:tracePt t="89641" x="3835400" y="2832100"/>
          <p14:tracePt t="89656" x="3835400" y="2825750"/>
          <p14:tracePt t="89671" x="3835400" y="2819400"/>
          <p14:tracePt t="89711" x="3835400" y="2806700"/>
          <p14:tracePt t="89729" x="3829050" y="2806700"/>
          <p14:tracePt t="89747" x="3822700" y="2794000"/>
          <p14:tracePt t="89768" x="3790950" y="2781300"/>
          <p14:tracePt t="89784" x="3746500" y="2768600"/>
          <p14:tracePt t="89799" x="3689350" y="2755900"/>
          <p14:tracePt t="89816" x="3638550" y="2743200"/>
          <p14:tracePt t="89833" x="3581400" y="2730500"/>
          <p14:tracePt t="89849" x="3536950" y="2724150"/>
          <p14:tracePt t="89866" x="3473450" y="2711450"/>
          <p14:tracePt t="89883" x="3403600" y="2698750"/>
          <p14:tracePt t="89886" x="3359150" y="2686050"/>
          <p14:tracePt t="89899" x="3302000" y="2679700"/>
          <p14:tracePt t="89916" x="3181350" y="2654300"/>
          <p14:tracePt t="89933" x="3041650" y="2635250"/>
          <p14:tracePt t="89935" x="2959100" y="2622550"/>
          <p14:tracePt t="89950" x="2800350" y="2622550"/>
          <p14:tracePt t="89966" x="2641600" y="2622550"/>
          <p14:tracePt t="89982" x="2514600" y="2622550"/>
          <p14:tracePt t="89999" x="2393950" y="2622550"/>
          <p14:tracePt t="90016" x="2279650" y="2622550"/>
          <p14:tracePt t="90032" x="2159000" y="2622550"/>
          <p14:tracePt t="90049" x="2032000" y="2622550"/>
          <p14:tracePt t="90066" x="1905000" y="2622550"/>
          <p14:tracePt t="90082" x="1790700" y="2622550"/>
          <p14:tracePt t="90099" x="1720850" y="2622550"/>
          <p14:tracePt t="90102" x="1708150" y="2622550"/>
          <p14:tracePt t="90116" x="1695450" y="2622550"/>
          <p14:tracePt t="90118" x="1689100" y="2622550"/>
          <p14:tracePt t="90285" x="0" y="0"/>
        </p14:tracePtLst>
        <p14:tracePtLst>
          <p14:tracePt t="91271" x="1504950" y="2927350"/>
          <p14:tracePt t="91321" x="1504950" y="2933700"/>
          <p14:tracePt t="91337" x="1498600" y="2940050"/>
          <p14:tracePt t="91349" x="1498600" y="2946400"/>
          <p14:tracePt t="91366" x="1498600" y="2971800"/>
          <p14:tracePt t="91382" x="1504950" y="2997200"/>
          <p14:tracePt t="91399" x="1524000" y="3028950"/>
          <p14:tracePt t="91416" x="1549400" y="3060700"/>
          <p14:tracePt t="91432" x="1593850" y="3105150"/>
          <p14:tracePt t="91448" x="1651000" y="3130550"/>
          <p14:tracePt t="91465" x="1695450" y="3149600"/>
          <p14:tracePt t="91482" x="1752600" y="3162300"/>
          <p14:tracePt t="91486" x="1784350" y="3168650"/>
          <p14:tracePt t="91499" x="1828800" y="3181350"/>
          <p14:tracePt t="91515" x="1943100" y="3206750"/>
          <p14:tracePt t="91532" x="2095500" y="3232150"/>
          <p14:tracePt t="91535" x="2190750" y="3238500"/>
          <p14:tracePt t="91549" x="2368550" y="3251200"/>
          <p14:tracePt t="91565" x="2565400" y="3251200"/>
          <p14:tracePt t="91582" x="2705100" y="3251200"/>
          <p14:tracePt t="91599" x="2774950" y="3251200"/>
          <p14:tracePt t="91615" x="2813050" y="3251200"/>
          <p14:tracePt t="91632" x="2832100" y="3244850"/>
          <p14:tracePt t="91649" x="2851150" y="3238500"/>
          <p14:tracePt t="91665" x="2870200" y="3232150"/>
          <p14:tracePt t="91682" x="2876550" y="3225800"/>
          <p14:tracePt t="91699" x="2889250" y="3219450"/>
          <p14:tracePt t="91715" x="2901950" y="3213100"/>
          <p14:tracePt t="91732" x="2914650" y="3206750"/>
          <p14:tracePt t="91748" x="2914650" y="3187700"/>
          <p14:tracePt t="91765" x="2914650" y="3162300"/>
          <p14:tracePt t="91782" x="2914650" y="3143250"/>
          <p14:tracePt t="91798" x="2914650" y="3136900"/>
          <p14:tracePt t="91815" x="2914650" y="3124200"/>
          <p14:tracePt t="91832" x="2914650" y="3111500"/>
          <p14:tracePt t="91848" x="2914650" y="3098800"/>
          <p14:tracePt t="91865" x="2914650" y="3092450"/>
          <p14:tracePt t="91919" x="2914650" y="3086100"/>
          <p14:tracePt t="91942" x="2914650" y="3073400"/>
          <p14:tracePt t="91950" x="2908300" y="3067050"/>
          <p14:tracePt t="91966" x="2901950" y="3060700"/>
          <p14:tracePt t="91982" x="2889250" y="3054350"/>
          <p14:tracePt t="91998" x="2882900" y="3048000"/>
          <p14:tracePt t="92015" x="2882900" y="3041650"/>
          <p14:tracePt t="92054" x="2876550" y="3035300"/>
          <p14:tracePt t="92152" x="2870200" y="3028950"/>
          <p14:tracePt t="92208" x="2870200" y="3022600"/>
          <p14:tracePt t="92317" x="0" y="0"/>
        </p14:tracePtLst>
        <p14:tracePtLst>
          <p14:tracePt t="94968" x="6527800" y="3454400"/>
          <p14:tracePt t="95009" x="6527800" y="3460750"/>
          <p14:tracePt t="95028" x="6584950" y="3473450"/>
          <p14:tracePt t="95034" x="6642100" y="3479800"/>
          <p14:tracePt t="95055" x="6819900" y="3511550"/>
          <p14:tracePt t="95072" x="6915150" y="3511550"/>
          <p14:tracePt t="95084" x="6953250" y="3511550"/>
          <p14:tracePt t="95086" x="6991350" y="3511550"/>
          <p14:tracePt t="95097" x="7010400" y="3511550"/>
          <p14:tracePt t="95114" x="7042150" y="3511550"/>
          <p14:tracePt t="95131" x="7054850" y="3511550"/>
          <p14:tracePt t="95134" x="7061200" y="3511550"/>
          <p14:tracePt t="95384" x="7048500" y="3511550"/>
          <p14:tracePt t="95392" x="7029450" y="3511550"/>
          <p14:tracePt t="95401" x="6997700" y="3511550"/>
          <p14:tracePt t="95414" x="6927850" y="3511550"/>
          <p14:tracePt t="95430" x="6883400" y="3511550"/>
          <p14:tracePt t="95447" x="6851650" y="3511550"/>
          <p14:tracePt t="95464" x="6845300" y="3511550"/>
          <p14:tracePt t="95480" x="6838950" y="3511550"/>
          <p14:tracePt t="96061" x="0" y="0"/>
        </p14:tracePtLst>
        <p14:tracePtLst>
          <p14:tracePt t="96954" x="1377950" y="3130550"/>
          <p14:tracePt t="96974" x="1377950" y="3155950"/>
          <p14:tracePt t="96987" x="1377950" y="3168650"/>
          <p14:tracePt t="96998" x="1377950" y="3187700"/>
          <p14:tracePt t="97013" x="1384300" y="3225800"/>
          <p14:tracePt t="97030" x="1409700" y="3257550"/>
          <p14:tracePt t="97046" x="1454150" y="3295650"/>
          <p14:tracePt t="97063" x="1549400" y="3346450"/>
          <p14:tracePt t="97080" x="1701800" y="3403600"/>
          <p14:tracePt t="97097" x="1930400" y="3460750"/>
          <p14:tracePt t="97113" x="2305050" y="3530600"/>
          <p14:tracePt t="97130" x="2673350" y="3575050"/>
          <p14:tracePt t="97146" x="2990850" y="3600450"/>
          <p14:tracePt t="97163" x="3276600" y="3606800"/>
          <p14:tracePt t="97180" x="3511550" y="3606800"/>
          <p14:tracePt t="97182" x="3613150" y="3606800"/>
          <p14:tracePt t="97197" x="3816350" y="3606800"/>
          <p14:tracePt t="97213" x="4013200" y="3606800"/>
          <p14:tracePt t="97230" x="4203700" y="3606800"/>
          <p14:tracePt t="97246" x="4362450" y="3606800"/>
          <p14:tracePt t="97263" x="4445000" y="3606800"/>
          <p14:tracePt t="97280" x="4476750" y="3606800"/>
          <p14:tracePt t="97313" x="4489450" y="3606800"/>
          <p14:tracePt t="97347" x="4495800" y="3600450"/>
          <p14:tracePt t="97363" x="4508500" y="3587750"/>
          <p14:tracePt t="97380" x="4508500" y="3581400"/>
          <p14:tracePt t="97397" x="4521200" y="3568700"/>
          <p14:tracePt t="97413" x="4527550" y="3556000"/>
          <p14:tracePt t="97430" x="4540250" y="3549650"/>
          <p14:tracePt t="97446" x="4546600" y="3543300"/>
          <p14:tracePt t="97463" x="4559300" y="3524250"/>
          <p14:tracePt t="97480" x="4572000" y="3517900"/>
          <p14:tracePt t="97496" x="4572000" y="3511550"/>
          <p14:tracePt t="97513" x="4572000" y="3505200"/>
          <p14:tracePt t="97559" x="4572000" y="3498850"/>
          <p14:tracePt t="97567" x="4572000" y="3492500"/>
          <p14:tracePt t="97580" x="4572000" y="3486150"/>
          <p14:tracePt t="97596" x="4540250" y="3473450"/>
          <p14:tracePt t="97613" x="4387850" y="3441700"/>
          <p14:tracePt t="97613" x="0" y="0"/>
        </p14:tracePtLst>
        <p14:tracePtLst>
          <p14:tracePt t="99471" x="6559550" y="3733800"/>
          <p14:tracePt t="99479" x="6559550" y="3740150"/>
          <p14:tracePt t="99496" x="6559550" y="3752850"/>
          <p14:tracePt t="99512" x="6559550" y="3771900"/>
          <p14:tracePt t="99529" x="6559550" y="3810000"/>
          <p14:tracePt t="99546" x="6565900" y="3835400"/>
          <p14:tracePt t="99562" x="6578600" y="3860800"/>
          <p14:tracePt t="99566" x="6584950" y="3873500"/>
          <p14:tracePt t="99582" x="6591300" y="3879850"/>
          <p14:tracePt t="99596" x="6597650" y="3886200"/>
          <p14:tracePt t="99612" x="6610350" y="3892550"/>
          <p14:tracePt t="99629" x="6642100" y="3905250"/>
          <p14:tracePt t="99646" x="6661150" y="3905250"/>
          <p14:tracePt t="99663" x="6692900" y="3905250"/>
          <p14:tracePt t="99679" x="6731000" y="3905250"/>
          <p14:tracePt t="99696" x="6775450" y="3898900"/>
          <p14:tracePt t="99713" x="6813550" y="3886200"/>
          <p14:tracePt t="99729" x="6832600" y="3873500"/>
          <p14:tracePt t="99746" x="6838950" y="3867150"/>
          <p14:tracePt t="99762" x="6845300" y="3848100"/>
          <p14:tracePt t="99779" x="6845300" y="3835400"/>
          <p14:tracePt t="99796" x="6845300" y="3810000"/>
          <p14:tracePt t="99797" x="6838950" y="3797300"/>
          <p14:tracePt t="99812" x="6826250" y="3784600"/>
          <p14:tracePt t="99829" x="6769100" y="3759200"/>
          <p14:tracePt t="99845" x="6724650" y="3746500"/>
          <p14:tracePt t="99862" x="6705600" y="3740150"/>
          <p14:tracePt t="99879" x="6692900" y="3740150"/>
          <p14:tracePt t="99997" x="0" y="0"/>
        </p14:tracePtLst>
        <p14:tracePtLst>
          <p14:tracePt t="100921" x="1752600" y="3505200"/>
          <p14:tracePt t="100951" x="1758950" y="3505200"/>
          <p14:tracePt t="100960" x="1771650" y="3505200"/>
          <p14:tracePt t="100971" x="1797050" y="3505200"/>
          <p14:tracePt t="100979" x="1816100" y="3505200"/>
          <p14:tracePt t="100996" x="1924050" y="3505200"/>
          <p14:tracePt t="101012" x="2095500" y="3517900"/>
          <p14:tracePt t="101015" x="2165350" y="3524250"/>
          <p14:tracePt t="101029" x="2298700" y="3524250"/>
          <p14:tracePt t="101045" x="2393950" y="3524250"/>
          <p14:tracePt t="101062" x="2438400" y="3524250"/>
          <p14:tracePt t="101078" x="2463800" y="3524250"/>
          <p14:tracePt t="101095" x="2489200" y="3524250"/>
          <p14:tracePt t="101112" x="2495550" y="3524250"/>
          <p14:tracePt t="101112" x="0" y="0"/>
        </p14:tracePtLst>
        <p14:tracePtLst>
          <p14:tracePt t="103210" x="3378200" y="3473450"/>
          <p14:tracePt t="103232" x="3460750" y="3473450"/>
          <p14:tracePt t="103248" x="3505200" y="3473450"/>
          <p14:tracePt t="103262" x="3530600" y="3473450"/>
          <p14:tracePt t="103278" x="3543300" y="3473450"/>
          <p14:tracePt t="103295" x="3549650" y="3473450"/>
          <p14:tracePt t="103311" x="3568700" y="3473450"/>
          <p14:tracePt t="103328" x="3594100" y="3479800"/>
          <p14:tracePt t="103344" x="3638550" y="3486150"/>
          <p14:tracePt t="103361" x="3702050" y="3498850"/>
          <p14:tracePt t="103362" x="0" y="0"/>
        </p14:tracePtLst>
        <p14:tracePtLst>
          <p14:tracePt t="105153" x="6502400" y="3689350"/>
          <p14:tracePt t="105175" x="6502400" y="3695700"/>
          <p14:tracePt t="105192" x="6502400" y="3727450"/>
          <p14:tracePt t="105202" x="6502400" y="3740150"/>
          <p14:tracePt t="105212" x="6502400" y="3765550"/>
          <p14:tracePt t="105227" x="6508750" y="3790950"/>
          <p14:tracePt t="105244" x="6521450" y="3822700"/>
          <p14:tracePt t="105246" x="6527800" y="3835400"/>
          <p14:tracePt t="105262" x="6540500" y="3860800"/>
          <p14:tracePt t="105277" x="6559550" y="3879850"/>
          <p14:tracePt t="105294" x="6584950" y="3898900"/>
          <p14:tracePt t="105310" x="6610350" y="3911600"/>
          <p14:tracePt t="105327" x="6635750" y="3917950"/>
          <p14:tracePt t="105344" x="6654800" y="3917950"/>
          <p14:tracePt t="105360" x="6686550" y="3924300"/>
          <p14:tracePt t="105377" x="6731000" y="3924300"/>
          <p14:tracePt t="105394" x="6756400" y="3924300"/>
          <p14:tracePt t="105410" x="6762750" y="3924300"/>
          <p14:tracePt t="105428" x="6769100" y="3924300"/>
          <p14:tracePt t="105444" x="6775450" y="3911600"/>
          <p14:tracePt t="105447" x="6775450" y="3905250"/>
          <p14:tracePt t="105461" x="6775450" y="3886200"/>
          <p14:tracePt t="105478" x="6775450" y="3860800"/>
          <p14:tracePt t="105494" x="6775450" y="3841750"/>
          <p14:tracePt t="105511" x="6775450" y="3822700"/>
          <p14:tracePt t="105527" x="6762750" y="3797300"/>
          <p14:tracePt t="105544" x="6756400" y="3784600"/>
          <p14:tracePt t="105560" x="6743700" y="3778250"/>
          <p14:tracePt t="105577" x="6731000" y="3765550"/>
          <p14:tracePt t="105593" x="6724650" y="3765550"/>
          <p14:tracePt t="105610" x="6718300" y="3759200"/>
          <p14:tracePt t="105627" x="6705600" y="3752850"/>
          <p14:tracePt t="105643" x="6699250" y="3752850"/>
          <p14:tracePt t="105751" x="6692900" y="3752850"/>
          <p14:tracePt t="105783" x="6686550" y="3752850"/>
          <p14:tracePt t="105796" x="6680200" y="3752850"/>
          <p14:tracePt t="105810" x="6673850" y="3765550"/>
          <p14:tracePt t="105827" x="6667500" y="3778250"/>
          <p14:tracePt t="105846" x="6667500" y="3797300"/>
          <p14:tracePt t="105860" x="6667500" y="3810000"/>
          <p14:tracePt t="105863" x="6667500" y="3816350"/>
          <p14:tracePt t="105877" x="6667500" y="3822700"/>
          <p14:tracePt t="105894" x="6680200" y="3848100"/>
          <p14:tracePt t="105910" x="6686550" y="3854450"/>
          <p14:tracePt t="105927" x="6699250" y="3867150"/>
          <p14:tracePt t="105944" x="6705600" y="3867150"/>
          <p14:tracePt t="105960" x="6718300" y="3867150"/>
          <p14:tracePt t="105977" x="6731000" y="3867150"/>
          <p14:tracePt t="105994" x="6743700" y="3867150"/>
          <p14:tracePt t="106010" x="6756400" y="3860800"/>
          <p14:tracePt t="106027" x="6769100" y="3848100"/>
          <p14:tracePt t="106030" x="6775450" y="3835400"/>
          <p14:tracePt t="106044" x="6781800" y="3829050"/>
          <p14:tracePt t="106060" x="6781800" y="3816350"/>
          <p14:tracePt t="106063" x="6781800" y="3810000"/>
          <p14:tracePt t="106077" x="6781800" y="3797300"/>
          <p14:tracePt t="106094" x="6781800" y="3771900"/>
          <p14:tracePt t="106110" x="6756400" y="3752850"/>
          <p14:tracePt t="106127" x="6731000" y="3746500"/>
          <p14:tracePt t="106143" x="6692900" y="3733800"/>
          <p14:tracePt t="106160" x="6680200" y="3727450"/>
          <p14:tracePt t="106177" x="6661150" y="3727450"/>
          <p14:tracePt t="106194" x="6648450" y="3727450"/>
          <p14:tracePt t="106210" x="6642100" y="3727450"/>
          <p14:tracePt t="106227" x="6629400" y="3727450"/>
          <p14:tracePt t="106244" x="6616700" y="3733800"/>
          <p14:tracePt t="106247" x="6610350" y="3740150"/>
          <p14:tracePt t="106263" x="6610350" y="3746500"/>
          <p14:tracePt t="106278" x="6610350" y="3752850"/>
          <p14:tracePt t="106294" x="6610350" y="3759200"/>
          <p14:tracePt t="106310" x="6616700" y="3771900"/>
          <p14:tracePt t="106327" x="6629400" y="3784600"/>
          <p14:tracePt t="106344" x="6661150" y="3797300"/>
          <p14:tracePt t="106360" x="6667500" y="3803650"/>
          <p14:tracePt t="106377" x="6673850" y="3803650"/>
          <p14:tracePt t="106448" x="6680200" y="3803650"/>
          <p14:tracePt t="106471" x="6680200" y="3797300"/>
          <p14:tracePt t="106486" x="6673850" y="3784600"/>
          <p14:tracePt t="106496" x="6667500" y="3778250"/>
          <p14:tracePt t="106518" x="6654800" y="3771900"/>
          <p14:tracePt t="106534" x="6648450" y="3771900"/>
          <p14:tracePt t="106582" x="6642100" y="3771900"/>
          <p14:tracePt t="106608" x="6642100" y="3778250"/>
          <p14:tracePt t="106622" x="6642100" y="3784600"/>
          <p14:tracePt t="106639" x="6642100" y="3790950"/>
          <p14:tracePt t="106655" x="6648450" y="3790950"/>
          <p14:tracePt t="106670" x="6654800" y="3790950"/>
          <p14:tracePt t="106686" x="6661150" y="3790950"/>
          <p14:tracePt t="106729" x="6667500" y="3790950"/>
          <p14:tracePt t="106745" x="6667500" y="3784600"/>
          <p14:tracePt t="107598" x="0" y="0"/>
        </p14:tracePtLst>
        <p14:tracePtLst>
          <p14:tracePt t="109960" x="2819400" y="2120900"/>
          <p14:tracePt t="110009" x="2819400" y="2133600"/>
          <p14:tracePt t="110025" x="2819400" y="2171700"/>
          <p14:tracePt t="110043" x="2825750" y="2235200"/>
          <p14:tracePt t="110059" x="2844800" y="2336800"/>
          <p14:tracePt t="110061" x="2851150" y="2387600"/>
          <p14:tracePt t="110076" x="2857500" y="2444750"/>
          <p14:tracePt t="110092" x="2882900" y="2552700"/>
          <p14:tracePt t="110094" x="2895600" y="2622550"/>
          <p14:tracePt t="110109" x="2940050" y="2736850"/>
          <p14:tracePt t="110126" x="2978150" y="2844800"/>
          <p14:tracePt t="110142" x="3022600" y="2940050"/>
          <p14:tracePt t="110159" x="3073400" y="3022600"/>
          <p14:tracePt t="110175" x="3098800" y="3092450"/>
          <p14:tracePt t="110192" x="3124200" y="3155950"/>
          <p14:tracePt t="110209" x="3162300" y="3200400"/>
          <p14:tracePt t="110226" x="3181350" y="3238500"/>
          <p14:tracePt t="110242" x="3206750" y="3282950"/>
          <p14:tracePt t="110246" x="3225800" y="3302000"/>
          <p14:tracePt t="110259" x="3244850" y="3327400"/>
          <p14:tracePt t="110275" x="3302000" y="3371850"/>
          <p14:tracePt t="110277" x="3340100" y="3390900"/>
          <p14:tracePt t="110292" x="3378200" y="3422650"/>
          <p14:tracePt t="110309" x="3524250" y="3492500"/>
          <p14:tracePt t="110326" x="3638550" y="3517900"/>
          <p14:tracePt t="110342" x="3778250" y="3549650"/>
          <p14:tracePt t="110359" x="3930650" y="3575050"/>
          <p14:tracePt t="110375" x="4102100" y="3606800"/>
          <p14:tracePt t="110392" x="4279900" y="3619500"/>
          <p14:tracePt t="110409" x="4470400" y="3619500"/>
          <p14:tracePt t="110425" x="4648200" y="3619500"/>
          <p14:tracePt t="110442" x="4832350" y="3619500"/>
          <p14:tracePt t="110459" x="4978400" y="3619500"/>
          <p14:tracePt t="110475" x="5105400" y="3619500"/>
          <p14:tracePt t="110478" x="5156200" y="3619500"/>
          <p14:tracePt t="110492" x="5213350" y="3619500"/>
          <p14:tracePt t="110509" x="5353050" y="3619500"/>
          <p14:tracePt t="110526" x="5429250" y="3619500"/>
          <p14:tracePt t="110542" x="5473700" y="3619500"/>
          <p14:tracePt t="110559" x="5505450" y="3619500"/>
          <p14:tracePt t="110575" x="5518150" y="3619500"/>
          <p14:tracePt t="110592" x="5524500" y="3613150"/>
          <p14:tracePt t="110609" x="5530850" y="3606800"/>
          <p14:tracePt t="110625" x="5556250" y="3581400"/>
          <p14:tracePt t="110642" x="5588000" y="3562350"/>
          <p14:tracePt t="110658" x="5638800" y="3530600"/>
          <p14:tracePt t="110675" x="5702300" y="3492500"/>
          <p14:tracePt t="110692" x="5765800" y="3454400"/>
          <p14:tracePt t="110693" x="5791200" y="3441700"/>
          <p14:tracePt t="110709" x="5829300" y="3422650"/>
          <p14:tracePt t="110725" x="5854700" y="3397250"/>
          <p14:tracePt t="110742" x="5867400" y="3371850"/>
          <p14:tracePt t="110758" x="5892800" y="3333750"/>
          <p14:tracePt t="110775" x="5918200" y="3295650"/>
          <p14:tracePt t="110792" x="5943600" y="3263900"/>
          <p14:tracePt t="110809" x="5969000" y="3225800"/>
          <p14:tracePt t="110825" x="5988050" y="3194050"/>
          <p14:tracePt t="110842" x="6007100" y="3155950"/>
          <p14:tracePt t="110858" x="6019800" y="3117850"/>
          <p14:tracePt t="110875" x="6032500" y="3079750"/>
          <p14:tracePt t="110892" x="6045200" y="3035300"/>
          <p14:tracePt t="110893" x="6057900" y="3016250"/>
          <p14:tracePt t="110908" x="6070600" y="2990850"/>
          <p14:tracePt t="110925" x="6102350" y="2914650"/>
          <p14:tracePt t="110942" x="6127750" y="2863850"/>
          <p14:tracePt t="110959" x="6146800" y="2819400"/>
          <p14:tracePt t="110975" x="6165850" y="2787650"/>
          <p14:tracePt t="110992" x="6178550" y="2749550"/>
          <p14:tracePt t="111009" x="6191250" y="2730500"/>
          <p14:tracePt t="111025" x="6191250" y="2717800"/>
          <p14:tracePt t="111042" x="6197600" y="2698750"/>
          <p14:tracePt t="111058" x="6203950" y="2692400"/>
          <p14:tracePt t="111075" x="6203950" y="2679700"/>
          <p14:tracePt t="111092" x="6210300" y="2673350"/>
          <p14:tracePt t="111108" x="6210300" y="2667000"/>
          <p14:tracePt t="111125" x="6210300" y="2660650"/>
          <p14:tracePt t="111142" x="6210300" y="2647950"/>
          <p14:tracePt t="111158" x="6216650" y="2635250"/>
          <p14:tracePt t="111175" x="6216650" y="2628900"/>
          <p14:tracePt t="111192" x="6216650" y="2616200"/>
          <p14:tracePt t="111208" x="6216650" y="2603500"/>
          <p14:tracePt t="111225" x="6216650" y="2584450"/>
          <p14:tracePt t="111242" x="6216650" y="2552700"/>
          <p14:tracePt t="111258" x="6203950" y="2533650"/>
          <p14:tracePt t="111275" x="6191250" y="2501900"/>
          <p14:tracePt t="111292" x="6165850" y="2470150"/>
          <p14:tracePt t="111294" x="6159500" y="2457450"/>
          <p14:tracePt t="111309" x="6127750" y="2425700"/>
          <p14:tracePt t="111325" x="6064250" y="2393950"/>
          <p14:tracePt t="111342" x="5981700" y="2355850"/>
          <p14:tracePt t="111358" x="5861050" y="2324100"/>
          <p14:tracePt t="111375" x="5695950" y="2286000"/>
          <p14:tracePt t="111392" x="5505450" y="2260600"/>
          <p14:tracePt t="111408" x="5295900" y="2254250"/>
          <p14:tracePt t="111425" x="5054600" y="2254250"/>
          <p14:tracePt t="111441" x="4819650" y="2254250"/>
          <p14:tracePt t="111458" x="4591050" y="2254250"/>
          <p14:tracePt t="111475" x="4368800" y="2254250"/>
          <p14:tracePt t="111477" x="4267200" y="2254250"/>
          <p14:tracePt t="111492" x="4159250" y="2254250"/>
          <p14:tracePt t="111509" x="3962400" y="2235200"/>
          <p14:tracePt t="111510" x="3873500" y="2228850"/>
          <p14:tracePt t="111525" x="3759200" y="2228850"/>
          <p14:tracePt t="111542" x="3670300" y="2228850"/>
          <p14:tracePt t="111558" x="3625850" y="2228850"/>
          <p14:tracePt t="111575" x="3575050" y="2228850"/>
          <p14:tracePt t="111591" x="3543300" y="2235200"/>
          <p14:tracePt t="111608" x="3486150" y="2247900"/>
          <p14:tracePt t="111625" x="3435350" y="2254250"/>
          <p14:tracePt t="111642" x="3390900" y="2260600"/>
          <p14:tracePt t="111658" x="3359150" y="2266950"/>
          <p14:tracePt t="111675" x="3327400" y="2273300"/>
          <p14:tracePt t="111692" x="3276600" y="2273300"/>
          <p14:tracePt t="111694" x="3244850" y="2273300"/>
          <p14:tracePt t="111708" x="3200400" y="2273300"/>
          <p14:tracePt t="111725" x="3079750" y="2298700"/>
          <p14:tracePt t="111742" x="3035300" y="2311400"/>
          <p14:tracePt t="111758" x="2997200" y="2317750"/>
          <p14:tracePt t="111775" x="2978150" y="2324100"/>
          <p14:tracePt t="111791" x="2959100" y="2336800"/>
          <p14:tracePt t="111808" x="2946400" y="2343150"/>
          <p14:tracePt t="111825" x="2927350" y="2349500"/>
          <p14:tracePt t="111841" x="2914650" y="2355850"/>
          <p14:tracePt t="111858" x="2901950" y="2368550"/>
          <p14:tracePt t="111875" x="2882900" y="2393950"/>
          <p14:tracePt t="111891" x="2857500" y="2432050"/>
          <p14:tracePt t="111908" x="2844800" y="2489200"/>
          <p14:tracePt t="111909" x="2838450" y="2520950"/>
          <p14:tracePt t="111925" x="2825750" y="2590800"/>
          <p14:tracePt t="111941" x="2819400" y="2647950"/>
          <p14:tracePt t="111958" x="2813050" y="2711450"/>
          <p14:tracePt t="111975" x="2813050" y="2762250"/>
          <p14:tracePt t="111991" x="2813050" y="2819400"/>
          <p14:tracePt t="112008" x="2813050" y="2882900"/>
          <p14:tracePt t="112025" x="2825750" y="2940050"/>
          <p14:tracePt t="112041" x="2838450" y="2990850"/>
          <p14:tracePt t="112058" x="2863850" y="3041650"/>
          <p14:tracePt t="112075" x="2882900" y="3092450"/>
          <p14:tracePt t="112091" x="2901950" y="3130550"/>
          <p14:tracePt t="112094" x="2914650" y="3143250"/>
          <p14:tracePt t="112108" x="2927350" y="3162300"/>
          <p14:tracePt t="112125" x="2965450" y="3206750"/>
          <p14:tracePt t="112142" x="3009900" y="3238500"/>
          <p14:tracePt t="112158" x="3073400" y="3263900"/>
          <p14:tracePt t="112175" x="3149600" y="3282950"/>
          <p14:tracePt t="112191" x="3270250" y="3308350"/>
          <p14:tracePt t="112208" x="3422650" y="3346450"/>
          <p14:tracePt t="112225" x="3619500" y="3378200"/>
          <p14:tracePt t="112241" x="3886200" y="3429000"/>
          <p14:tracePt t="112258" x="4159250" y="3460750"/>
          <p14:tracePt t="112275" x="4406900" y="3467100"/>
          <p14:tracePt t="112291" x="4635500" y="3467100"/>
          <p14:tracePt t="112294" x="4737100" y="3467100"/>
          <p14:tracePt t="112308" x="4845050" y="3467100"/>
          <p14:tracePt t="112325" x="5086350" y="3467100"/>
          <p14:tracePt t="112341" x="5194300" y="3467100"/>
          <p14:tracePt t="112358" x="5251450" y="3460750"/>
          <p14:tracePt t="112374" x="5289550" y="3448050"/>
          <p14:tracePt t="112391" x="5308600" y="3435350"/>
          <p14:tracePt t="112408" x="5327650" y="3429000"/>
          <p14:tracePt t="112425" x="5340350" y="3416300"/>
          <p14:tracePt t="112458" x="5346700" y="3409950"/>
          <p14:tracePt t="112870" x="0" y="0"/>
        </p14:tracePtLst>
        <p14:tracePtLst>
          <p14:tracePt t="118017" x="3206750" y="2349500"/>
          <p14:tracePt t="118031" x="3225800" y="2349500"/>
          <p14:tracePt t="118047" x="3276600" y="2355850"/>
          <p14:tracePt t="118062" x="3352800" y="2368550"/>
          <p14:tracePt t="118081" x="3473450" y="2393950"/>
          <p14:tracePt t="118097" x="3638550" y="2425700"/>
          <p14:tracePt t="118110" x="3829050" y="2463800"/>
          <p14:tracePt t="118123" x="3937000" y="2482850"/>
          <p14:tracePt t="118140" x="4146550" y="2527300"/>
          <p14:tracePt t="118142" x="4254500" y="2533650"/>
          <p14:tracePt t="118156" x="4349750" y="2533650"/>
          <p14:tracePt t="118173" x="4654550" y="2533650"/>
          <p14:tracePt t="118190" x="4851400" y="2533650"/>
          <p14:tracePt t="118206" x="5041900" y="2533650"/>
          <p14:tracePt t="118223" x="5213350" y="2533650"/>
          <p14:tracePt t="118240" x="5372100" y="2533650"/>
          <p14:tracePt t="118256" x="5486400" y="2533650"/>
          <p14:tracePt t="118273" x="5543550" y="2533650"/>
          <p14:tracePt t="118290" x="5581650" y="2533650"/>
          <p14:tracePt t="118306" x="5619750" y="2533650"/>
          <p14:tracePt t="118323" x="5651500" y="2533650"/>
          <p14:tracePt t="118326" x="5670550" y="2533650"/>
          <p14:tracePt t="118339" x="5683250" y="2533650"/>
          <p14:tracePt t="118356" x="5715000" y="2533650"/>
          <p14:tracePt t="118646" x="0" y="0"/>
        </p14:tracePtLst>
        <p14:tracePtLst>
          <p14:tracePt t="121360" x="1905000" y="2317750"/>
          <p14:tracePt t="121375" x="1924050" y="2343150"/>
          <p14:tracePt t="121389" x="1955800" y="2355850"/>
          <p14:tracePt t="121406" x="1987550" y="2362200"/>
          <p14:tracePt t="121422" x="2051050" y="2374900"/>
          <p14:tracePt t="121438" x="2139950" y="2393950"/>
          <p14:tracePt t="121455" x="2235200" y="2393950"/>
          <p14:tracePt t="121472" x="2311400" y="2393950"/>
          <p14:tracePt t="121488" x="2368550" y="2393950"/>
          <p14:tracePt t="121505" x="2406650" y="2381250"/>
          <p14:tracePt t="121522" x="2419350" y="2368550"/>
          <p14:tracePt t="121539" x="2425700" y="2355850"/>
          <p14:tracePt t="121555" x="2425700" y="2336800"/>
          <p14:tracePt t="121557" x="2425700" y="2324100"/>
          <p14:tracePt t="121572" x="2425700" y="2317750"/>
          <p14:tracePt t="121589" x="2419350" y="2279650"/>
          <p14:tracePt t="121605" x="2400300" y="2254250"/>
          <p14:tracePt t="121622" x="2362200" y="2228850"/>
          <p14:tracePt t="121638" x="2311400" y="2216150"/>
          <p14:tracePt t="121655" x="2273300" y="2203450"/>
          <p14:tracePt t="121672" x="2260600" y="2203450"/>
          <p14:tracePt t="121688" x="2254250" y="2203450"/>
          <p14:tracePt t="121982" x="0" y="0"/>
        </p14:tracePtLst>
        <p14:tracePtLst>
          <p14:tracePt t="124440" x="1377950" y="2133600"/>
          <p14:tracePt t="124479" x="1371600" y="2139950"/>
          <p14:tracePt t="124502" x="1365250" y="2146300"/>
          <p14:tracePt t="124735" x="1365250" y="2152650"/>
          <p14:tracePt t="124750" x="1365250" y="2190750"/>
          <p14:tracePt t="124767" x="1371600" y="2260600"/>
          <p14:tracePt t="124785" x="1390650" y="2317750"/>
          <p14:tracePt t="124795" x="1403350" y="2349500"/>
          <p14:tracePt t="124805" x="1435100" y="2393950"/>
          <p14:tracePt t="124821" x="1454150" y="2413000"/>
          <p14:tracePt t="124837" x="1460500" y="2419350"/>
          <p14:tracePt t="124854" x="1466850" y="2425700"/>
          <p14:tracePt t="124870" x="1473200" y="2425700"/>
          <p14:tracePt t="124887" x="1485900" y="2425700"/>
          <p14:tracePt t="124904" x="1511300" y="2432050"/>
          <p14:tracePt t="124920" x="1562100" y="2444750"/>
          <p14:tracePt t="124937" x="1625600" y="2444750"/>
          <p14:tracePt t="124954" x="1714500" y="2444750"/>
          <p14:tracePt t="124970" x="1797050" y="2444750"/>
          <p14:tracePt t="124987" x="1860550" y="2432050"/>
          <p14:tracePt t="125003" x="1879600" y="2425700"/>
          <p14:tracePt t="125006" x="1898650" y="2419350"/>
          <p14:tracePt t="125022" x="1905000" y="2413000"/>
          <p14:tracePt t="125037" x="1917700" y="2406650"/>
          <p14:tracePt t="125054" x="1917700" y="2393950"/>
          <p14:tracePt t="125070" x="1917700" y="2368550"/>
          <p14:tracePt t="125087" x="1917700" y="2330450"/>
          <p14:tracePt t="125104" x="1898650" y="2292350"/>
          <p14:tracePt t="125120" x="1873250" y="2254250"/>
          <p14:tracePt t="125137" x="1835150" y="2203450"/>
          <p14:tracePt t="125153" x="1797050" y="2171700"/>
          <p14:tracePt t="125170" x="1765300" y="2139950"/>
          <p14:tracePt t="125187" x="1733550" y="2114550"/>
          <p14:tracePt t="125203" x="1714500" y="2101850"/>
          <p14:tracePt t="125220" x="1689100" y="2101850"/>
          <p14:tracePt t="125237" x="1644650" y="2095500"/>
          <p14:tracePt t="125254" x="1612900" y="2095500"/>
          <p14:tracePt t="125270" x="1568450" y="2095500"/>
          <p14:tracePt t="125287" x="1517650" y="2095500"/>
          <p14:tracePt t="125304" x="1447800" y="2095500"/>
          <p14:tracePt t="125320" x="1403350" y="2108200"/>
          <p14:tracePt t="125337" x="1365250" y="2114550"/>
          <p14:tracePt t="125354" x="1339850" y="2127250"/>
          <p14:tracePt t="125370" x="1308100" y="2139950"/>
          <p14:tracePt t="125387" x="1301750" y="2146300"/>
          <p14:tracePt t="125404" x="1289050" y="2165350"/>
          <p14:tracePt t="125420" x="1282700" y="2178050"/>
          <p14:tracePt t="125422" x="1282700" y="2184400"/>
          <p14:tracePt t="125437" x="1282700" y="2203450"/>
          <p14:tracePt t="125454" x="1282700" y="2241550"/>
          <p14:tracePt t="125470" x="1295400" y="2279650"/>
          <p14:tracePt t="125487" x="1320800" y="2317750"/>
          <p14:tracePt t="125503" x="1346200" y="2349500"/>
          <p14:tracePt t="125520" x="1384300" y="2381250"/>
          <p14:tracePt t="125537" x="1416050" y="2406650"/>
          <p14:tracePt t="125554" x="1460500" y="2432050"/>
          <p14:tracePt t="125570" x="1524000" y="2457450"/>
          <p14:tracePt t="125587" x="1593850" y="2470150"/>
          <p14:tracePt t="125590" x="1625600" y="2476500"/>
          <p14:tracePt t="125604" x="1644650" y="2476500"/>
          <p14:tracePt t="125620" x="1676400" y="2476500"/>
          <p14:tracePt t="125622" x="1689100" y="2476500"/>
          <p14:tracePt t="125637" x="1714500" y="2476500"/>
          <p14:tracePt t="125653" x="1727200" y="2463800"/>
          <p14:tracePt t="125670" x="1752600" y="2432050"/>
          <p14:tracePt t="125687" x="1771650" y="2393950"/>
          <p14:tracePt t="125703" x="1778000" y="2349500"/>
          <p14:tracePt t="125720" x="1784350" y="2292350"/>
          <p14:tracePt t="125737" x="1784350" y="2254250"/>
          <p14:tracePt t="125753" x="1778000" y="2209800"/>
          <p14:tracePt t="125770" x="1758950" y="2184400"/>
          <p14:tracePt t="125787" x="1739900" y="2171700"/>
          <p14:tracePt t="125803" x="1701800" y="2159000"/>
          <p14:tracePt t="125806" x="1689100" y="2152650"/>
          <p14:tracePt t="125820" x="1670050" y="2146300"/>
          <p14:tracePt t="125837" x="1612900" y="2139950"/>
          <p14:tracePt t="125854" x="1543050" y="2139950"/>
          <p14:tracePt t="125870" x="1479550" y="2139950"/>
          <p14:tracePt t="125887" x="1403350" y="2146300"/>
          <p14:tracePt t="125903" x="1339850" y="2159000"/>
          <p14:tracePt t="125920" x="1308100" y="2171700"/>
          <p14:tracePt t="125937" x="1282700" y="2190750"/>
          <p14:tracePt t="125953" x="1276350" y="2216150"/>
          <p14:tracePt t="125970" x="1276350" y="2247900"/>
          <p14:tracePt t="125987" x="1276350" y="2286000"/>
          <p14:tracePt t="126003" x="1295400" y="2317750"/>
          <p14:tracePt t="126006" x="1314450" y="2336800"/>
          <p14:tracePt t="126020" x="1339850" y="2349500"/>
          <p14:tracePt t="126037" x="1454150" y="2381250"/>
          <p14:tracePt t="126054" x="1568450" y="2400300"/>
          <p14:tracePt t="126070" x="1631950" y="2400300"/>
          <p14:tracePt t="126087" x="1682750" y="2400300"/>
          <p14:tracePt t="126104" x="1695450" y="2387600"/>
          <p14:tracePt t="126120" x="1695450" y="2381250"/>
          <p14:tracePt t="126137" x="1701800" y="2368550"/>
          <p14:tracePt t="126154" x="1701800" y="2362200"/>
          <p14:tracePt t="126170" x="1701800" y="2355850"/>
          <p14:tracePt t="126294" x="0" y="0"/>
        </p14:tracePtLst>
        <p14:tracePtLst>
          <p14:tracePt t="126672" x="2095500" y="2152650"/>
          <p14:tracePt t="126684" x="2082800" y="2152650"/>
          <p14:tracePt t="126696" x="2076450" y="2165350"/>
          <p14:tracePt t="126707" x="2063750" y="2178050"/>
          <p14:tracePt t="126720" x="2051050" y="2197100"/>
          <p14:tracePt t="126737" x="2038350" y="2222500"/>
          <p14:tracePt t="126753" x="2038350" y="2241550"/>
          <p14:tracePt t="126770" x="2038350" y="2266950"/>
          <p14:tracePt t="126787" x="2038350" y="2311400"/>
          <p14:tracePt t="126803" x="2063750" y="2336800"/>
          <p14:tracePt t="126806" x="2076450" y="2349500"/>
          <p14:tracePt t="126820" x="2089150" y="2362200"/>
          <p14:tracePt t="126837" x="2133600" y="2387600"/>
          <p14:tracePt t="126853" x="2159000" y="2387600"/>
          <p14:tracePt t="126870" x="2197100" y="2387600"/>
          <p14:tracePt t="126886" x="2235200" y="2387600"/>
          <p14:tracePt t="126903" x="2266950" y="2362200"/>
          <p14:tracePt t="126920" x="2286000" y="2336800"/>
          <p14:tracePt t="126936" x="2298700" y="2305050"/>
          <p14:tracePt t="126953" x="2305050" y="2286000"/>
          <p14:tracePt t="126969" x="2305050" y="2266950"/>
          <p14:tracePt t="126986" x="2305050" y="2247900"/>
          <p14:tracePt t="127003" x="2305050" y="2235200"/>
          <p14:tracePt t="127020" x="2305050" y="2222500"/>
          <p14:tracePt t="127036" x="2298700" y="2216150"/>
          <p14:tracePt t="127062" x="2298700" y="2209800"/>
          <p14:tracePt t="127134" x="0" y="0"/>
        </p14:tracePtLst>
        <p14:tracePtLst>
          <p14:tracePt t="129144" x="4953000" y="2197100"/>
          <p14:tracePt t="129154" x="4946650" y="2209800"/>
          <p14:tracePt t="129169" x="4940300" y="2235200"/>
          <p14:tracePt t="129186" x="4933950" y="2260600"/>
          <p14:tracePt t="129202" x="4933950" y="2292350"/>
          <p14:tracePt t="129219" x="4940300" y="2330450"/>
          <p14:tracePt t="129221" x="4953000" y="2336800"/>
          <p14:tracePt t="129236" x="4972050" y="2355850"/>
          <p14:tracePt t="129253" x="5048250" y="2387600"/>
          <p14:tracePt t="129270" x="5137150" y="2406650"/>
          <p14:tracePt t="129286" x="5226050" y="2400300"/>
          <p14:tracePt t="129303" x="5308600" y="2387600"/>
          <p14:tracePt t="129319" x="5334000" y="2362200"/>
          <p14:tracePt t="129336" x="5353050" y="2349500"/>
          <p14:tracePt t="129353" x="5359400" y="2330450"/>
          <p14:tracePt t="129369" x="5359400" y="2305050"/>
          <p14:tracePt t="129386" x="5359400" y="2279650"/>
          <p14:tracePt t="129402" x="5353050" y="2247900"/>
          <p14:tracePt t="129419" x="5327650" y="2216150"/>
          <p14:tracePt t="129436" x="5314950" y="2197100"/>
          <p14:tracePt t="129439" x="5314950" y="2190750"/>
          <p14:tracePt t="129452" x="5308600" y="2184400"/>
          <p14:tracePt t="129541" x="0" y="0"/>
        </p14:tracePtLst>
        <p14:tracePtLst>
          <p14:tracePt t="139632" x="6991350" y="3917950"/>
          <p14:tracePt t="139696" x="6991350" y="3924300"/>
          <p14:tracePt t="139719" x="6997700" y="3924300"/>
          <p14:tracePt t="139731" x="7016750" y="3924300"/>
          <p14:tracePt t="139746" x="7067550" y="3924300"/>
          <p14:tracePt t="139758" x="7150100" y="3924300"/>
          <p14:tracePt t="139768" x="7200900" y="3924300"/>
          <p14:tracePt t="139782" x="7327900" y="3924300"/>
          <p14:tracePt t="139799" x="7454900" y="3924300"/>
          <p14:tracePt t="139815" x="7562850" y="3924300"/>
          <p14:tracePt t="139832" x="7651750" y="3924300"/>
          <p14:tracePt t="139849" x="7689850" y="3924300"/>
          <p14:tracePt t="139866" x="7702550" y="3924300"/>
          <p14:tracePt t="139902" x="7708900" y="3924300"/>
          <p14:tracePt t="139927" x="7715250" y="3924300"/>
          <p14:tracePt t="139959" x="7721600" y="3924300"/>
          <p14:tracePt t="139975" x="7727950" y="3924300"/>
          <p14:tracePt t="139983" x="7734300" y="3924300"/>
          <p14:tracePt t="139999" x="7747000" y="3924300"/>
          <p14:tracePt t="140015" x="7753350" y="3924300"/>
          <p14:tracePt t="140326" x="0" y="0"/>
        </p14:tracePtLst>
        <p14:tracePtLst>
          <p14:tracePt t="140935" x="7124700" y="3924300"/>
          <p14:tracePt t="141030" x="7143750" y="3924300"/>
          <p14:tracePt t="141038" x="7162800" y="3924300"/>
          <p14:tracePt t="141048" x="7194550" y="3924300"/>
          <p14:tracePt t="141065" x="7289800" y="3924300"/>
          <p14:tracePt t="141081" x="7397750" y="3924300"/>
          <p14:tracePt t="141098" x="7518400" y="3924300"/>
          <p14:tracePt t="141115" x="7600950" y="3924300"/>
          <p14:tracePt t="141132" x="7670800" y="3924300"/>
          <p14:tracePt t="141134" x="7696200" y="3924300"/>
          <p14:tracePt t="141149" x="7708900" y="3924300"/>
          <p14:tracePt t="141165" x="7747000" y="3924300"/>
          <p14:tracePt t="141182" x="7759700" y="3924300"/>
          <p14:tracePt t="141198" x="7778750" y="3930650"/>
          <p14:tracePt t="141582" x="0" y="0"/>
        </p14:tracePtLst>
        <p14:tracePtLst>
          <p14:tracePt t="142127" x="7004050" y="3911600"/>
          <p14:tracePt t="142207" x="7010400" y="3911600"/>
          <p14:tracePt t="142220" x="7029450" y="3911600"/>
          <p14:tracePt t="142232" x="7105650" y="3911600"/>
          <p14:tracePt t="142248" x="7226300" y="3911600"/>
          <p14:tracePt t="142265" x="7385050" y="3917950"/>
          <p14:tracePt t="142281" x="7524750" y="3949700"/>
          <p14:tracePt t="142298" x="7651750" y="3962400"/>
          <p14:tracePt t="142315" x="7740650" y="3962400"/>
          <p14:tracePt t="142331" x="7797800" y="3962400"/>
          <p14:tracePt t="142333" x="7810500" y="3962400"/>
          <p14:tracePt t="142348" x="7829550" y="3962400"/>
          <p14:tracePt t="142365" x="7861300" y="3962400"/>
          <p14:tracePt t="142382" x="7867650" y="3962400"/>
          <p14:tracePt t="142398" x="7874000" y="3962400"/>
          <p14:tracePt t="142415" x="7880350" y="3962400"/>
          <p14:tracePt t="142431" x="7886700" y="3962400"/>
          <p14:tracePt t="142448" x="7893050" y="3962400"/>
          <p14:tracePt t="142464" x="7899400" y="3962400"/>
          <p14:tracePt t="143094" x="0" y="0"/>
        </p14:tracePtLst>
        <p14:tracePtLst>
          <p14:tracePt t="143696" x="7112000" y="3962400"/>
          <p14:tracePt t="143752" x="7131050" y="3962400"/>
          <p14:tracePt t="143767" x="7251700" y="3962400"/>
          <p14:tracePt t="143781" x="7429500" y="3962400"/>
          <p14:tracePt t="143797" x="7658100" y="3994150"/>
          <p14:tracePt t="143814" x="7816850" y="4019550"/>
          <p14:tracePt t="143831" x="7918450" y="4038600"/>
          <p14:tracePt t="143847" x="7950200" y="4038600"/>
          <p14:tracePt t="143864" x="7975600" y="4038600"/>
          <p14:tracePt t="143881" x="7981950" y="4038600"/>
          <p14:tracePt t="144039" x="0" y="0"/>
        </p14:tracePtLst>
        <p14:tracePtLst>
          <p14:tracePt t="148449" x="7092950" y="3930650"/>
          <p14:tracePt t="148520" x="7099300" y="3930650"/>
          <p14:tracePt t="148537" x="7150100" y="3943350"/>
          <p14:tracePt t="148553" x="7258050" y="3962400"/>
          <p14:tracePt t="148568" x="7423150" y="3987800"/>
          <p14:tracePt t="148579" x="7493000" y="3987800"/>
          <p14:tracePt t="148596" x="7677150" y="3987800"/>
          <p14:tracePt t="148599" x="7759700" y="3987800"/>
          <p14:tracePt t="148612" x="7842250" y="3987800"/>
          <p14:tracePt t="148629" x="8001000" y="3987800"/>
          <p14:tracePt t="148646" x="8058150" y="3987800"/>
          <p14:tracePt t="148662" x="8096250" y="3987800"/>
          <p14:tracePt t="148679" x="8115300" y="3987800"/>
          <p14:tracePt t="148696" x="8128000" y="3987800"/>
          <p14:tracePt t="148712" x="8140700" y="3987800"/>
          <p14:tracePt t="148729" x="8147050" y="3987800"/>
          <p14:tracePt t="148746" x="8153400" y="3987800"/>
          <p14:tracePt t="148762" x="8159750" y="3987800"/>
          <p14:tracePt t="148779" x="8166100" y="3987800"/>
          <p14:tracePt t="149016" x="8172450" y="3987800"/>
          <p14:tracePt t="149031" x="8159750" y="3975100"/>
          <p14:tracePt t="149048" x="8115300" y="3949700"/>
          <p14:tracePt t="149068" x="8058150" y="3917950"/>
          <p14:tracePt t="149086" x="7950200" y="3892550"/>
          <p14:tracePt t="149096" x="7924800" y="3886200"/>
          <p14:tracePt t="149112" x="7880350" y="3873500"/>
          <p14:tracePt t="149129" x="7829550" y="3860800"/>
          <p14:tracePt t="149146" x="7772400" y="3860800"/>
          <p14:tracePt t="149162" x="7689850" y="3860800"/>
          <p14:tracePt t="149179" x="7581900" y="3860800"/>
          <p14:tracePt t="149196" x="7454900" y="3860800"/>
          <p14:tracePt t="149199" x="7391400" y="3860800"/>
          <p14:tracePt t="149213" x="7327900" y="3860800"/>
          <p14:tracePt t="149229" x="7156450" y="3860800"/>
          <p14:tracePt t="149246" x="7080250" y="3860800"/>
          <p14:tracePt t="149262" x="7042150" y="3873500"/>
          <p14:tracePt t="149279" x="7029450" y="3879850"/>
          <p14:tracePt t="149295" x="7010400" y="3886200"/>
          <p14:tracePt t="149432" x="7004050" y="3892550"/>
          <p14:tracePt t="149444" x="7004050" y="3898900"/>
          <p14:tracePt t="149460" x="7029450" y="3911600"/>
          <p14:tracePt t="149475" x="7099300" y="3924300"/>
          <p14:tracePt t="149478" x="7143750" y="3930650"/>
          <p14:tracePt t="149498" x="7264400" y="3956050"/>
          <p14:tracePt t="149512" x="7391400" y="3968750"/>
          <p14:tracePt t="149529" x="7493000" y="3975100"/>
          <p14:tracePt t="149533" x="7531100" y="3975100"/>
          <p14:tracePt t="149545" x="7575550" y="3975100"/>
          <p14:tracePt t="149562" x="7651750" y="3975100"/>
          <p14:tracePt t="149579" x="7715250" y="3975100"/>
          <p14:tracePt t="149596" x="7766050" y="3975100"/>
          <p14:tracePt t="149599" x="7791450" y="3975100"/>
          <p14:tracePt t="149612" x="7816850" y="3975100"/>
          <p14:tracePt t="149629" x="7835900" y="3975100"/>
          <p14:tracePt t="149646" x="7848600" y="3968750"/>
          <p14:tracePt t="149743" x="7848600" y="3956050"/>
          <p14:tracePt t="149767" x="7842250" y="3956050"/>
          <p14:tracePt t="149778" x="7835900" y="3956050"/>
          <p14:tracePt t="149791" x="7816850" y="3949700"/>
          <p14:tracePt t="149800" x="7810500" y="3949700"/>
          <p14:tracePt t="149812" x="7804150" y="3949700"/>
          <p14:tracePt t="149829" x="7759700" y="3949700"/>
          <p14:tracePt t="149846" x="7727950" y="3949700"/>
          <p14:tracePt t="149862" x="7677150" y="3949700"/>
          <p14:tracePt t="149879" x="7632700" y="3949700"/>
          <p14:tracePt t="149895" x="7600950" y="3949700"/>
          <p14:tracePt t="149913" x="7588250" y="3949700"/>
          <p14:tracePt t="149929" x="7581900" y="3949700"/>
          <p14:tracePt t="149950" x="7575550" y="3949700"/>
          <p14:tracePt t="149965" x="7569200" y="3949700"/>
          <p14:tracePt t="150318" x="0" y="0"/>
        </p14:tracePtLst>
        <p14:tracePtLst>
          <p14:tracePt t="151512" x="2228850" y="2197100"/>
          <p14:tracePt t="151522" x="2222500" y="2209800"/>
          <p14:tracePt t="151535" x="2222500" y="2228850"/>
          <p14:tracePt t="151545" x="2222500" y="2235200"/>
          <p14:tracePt t="151561" x="2222500" y="2260600"/>
          <p14:tracePt t="151578" x="2235200" y="2279650"/>
          <p14:tracePt t="151595" x="2247900" y="2292350"/>
          <p14:tracePt t="151611" x="2254250" y="2292350"/>
          <p14:tracePt t="151628" x="2266950" y="2292350"/>
          <p14:tracePt t="151661" x="2266950" y="2279650"/>
          <p14:tracePt t="151662" x="0" y="0"/>
        </p14:tracePtLst>
        <p14:tracePtLst>
          <p14:tracePt t="153391" x="2114550" y="2146300"/>
          <p14:tracePt t="153406" x="2108200" y="2165350"/>
          <p14:tracePt t="153422" x="2101850" y="2184400"/>
          <p14:tracePt t="153431" x="2095500" y="2203450"/>
          <p14:tracePt t="153444" x="2089150" y="2216150"/>
          <p14:tracePt t="153461" x="2089150" y="2260600"/>
          <p14:tracePt t="153477" x="2089150" y="2298700"/>
          <p14:tracePt t="153494" x="2101850" y="2324100"/>
          <p14:tracePt t="153511" x="2120900" y="2349500"/>
          <p14:tracePt t="153527" x="2139950" y="2368550"/>
          <p14:tracePt t="153544" x="2178050" y="2381250"/>
          <p14:tracePt t="153561" x="2209800" y="2387600"/>
          <p14:tracePt t="153577" x="2260600" y="2387600"/>
          <p14:tracePt t="153594" x="2317750" y="2381250"/>
          <p14:tracePt t="153611" x="2343150" y="2349500"/>
          <p14:tracePt t="153614" x="2349500" y="2343150"/>
          <p14:tracePt t="153627" x="2355850" y="2324100"/>
          <p14:tracePt t="153644" x="2368550" y="2292350"/>
          <p14:tracePt t="153646" x="2368550" y="2286000"/>
          <p14:tracePt t="153661" x="2368550" y="2254250"/>
          <p14:tracePt t="153678" x="2368550" y="2228850"/>
          <p14:tracePt t="153694" x="2362200" y="2203450"/>
          <p14:tracePt t="153711" x="2349500" y="2178050"/>
          <p14:tracePt t="153727" x="2336800" y="2171700"/>
          <p14:tracePt t="153744" x="2324100" y="2159000"/>
          <p14:tracePt t="153761" x="2311400" y="2159000"/>
          <p14:tracePt t="153778" x="2298700" y="2152650"/>
          <p14:tracePt t="153794" x="2286000" y="2152650"/>
          <p14:tracePt t="153811" x="2266950" y="2152650"/>
          <p14:tracePt t="153827" x="2254250" y="2152650"/>
          <p14:tracePt t="153844" x="2247900" y="2159000"/>
          <p14:tracePt t="153846" x="2241550" y="2171700"/>
          <p14:tracePt t="153861" x="2235200" y="2184400"/>
          <p14:tracePt t="153877" x="2235200" y="2197100"/>
          <p14:tracePt t="153894" x="2235200" y="2209800"/>
          <p14:tracePt t="153911" x="2235200" y="2228850"/>
          <p14:tracePt t="153927" x="2241550" y="2228850"/>
          <p14:tracePt t="153944" x="2247900" y="2235200"/>
          <p14:tracePt t="153977" x="2254250" y="2241550"/>
          <p14:tracePt t="154094" x="0" y="0"/>
        </p14:tracePtLst>
        <p14:tracePtLst>
          <p14:tracePt t="159759" x="1466850" y="4870450"/>
          <p14:tracePt t="159799" x="1485900" y="4876800"/>
          <p14:tracePt t="159811" x="1511300" y="4883150"/>
          <p14:tracePt t="159825" x="1587500" y="4895850"/>
          <p14:tracePt t="159842" x="1708150" y="4895850"/>
          <p14:tracePt t="159845" x="1803400" y="4895850"/>
          <p14:tracePt t="159859" x="1917700" y="4895850"/>
          <p14:tracePt t="159875" x="2273300" y="4895850"/>
          <p14:tracePt t="159892" x="2838450" y="4895850"/>
          <p14:tracePt t="159894" x="3200400" y="4895850"/>
          <p14:tracePt t="159909" x="4038600" y="4895850"/>
          <p14:tracePt t="159925" x="4921250" y="4895850"/>
          <p14:tracePt t="159942" x="5778500" y="4895850"/>
          <p14:tracePt t="159959" x="6445250" y="4895850"/>
          <p14:tracePt t="159975" x="6896100" y="4933950"/>
          <p14:tracePt t="159992" x="7131050" y="4972050"/>
          <p14:tracePt t="160009" x="7264400" y="4984750"/>
          <p14:tracePt t="160025" x="7340600" y="4997450"/>
          <p14:tracePt t="160042" x="7385050" y="4997450"/>
          <p14:tracePt t="160059" x="7442200" y="4997450"/>
          <p14:tracePt t="160061" x="7473950" y="4997450"/>
          <p14:tracePt t="160075" x="7499350" y="4997450"/>
          <p14:tracePt t="160092" x="7537450" y="4997450"/>
          <p14:tracePt t="160109" x="7569200" y="4997450"/>
          <p14:tracePt t="160125" x="7575550" y="4997450"/>
          <p14:tracePt t="160278" x="0" y="0"/>
        </p14:tracePtLst>
        <p14:tracePtLst>
          <p14:tracePt t="161509" x="1479550" y="4813300"/>
          <p14:tracePt t="161661" x="0" y="0"/>
        </p14:tracePtLst>
        <p14:tracePtLst>
          <p14:tracePt t="164181" x="3390900" y="4591050"/>
          <p14:tracePt t="164189" x="3384550" y="4591050"/>
          <p14:tracePt t="164205" x="3378200" y="4591050"/>
          <p14:tracePt t="164213" x="3371850" y="4591050"/>
          <p14:tracePt t="164224" x="3365500" y="4603750"/>
          <p14:tracePt t="164240" x="3365500" y="4616450"/>
          <p14:tracePt t="164257" x="3365500" y="4641850"/>
          <p14:tracePt t="164274" x="3365500" y="4686300"/>
          <p14:tracePt t="164290" x="3390900" y="4718050"/>
          <p14:tracePt t="164307" x="3448050" y="4743450"/>
          <p14:tracePt t="164324" x="3524250" y="4762500"/>
          <p14:tracePt t="164341" x="3619500" y="4768850"/>
          <p14:tracePt t="164357" x="3644900" y="4768850"/>
          <p14:tracePt t="164374" x="3670300" y="4768850"/>
          <p14:tracePt t="164390" x="3676650" y="4743450"/>
          <p14:tracePt t="164407" x="3683000" y="4711700"/>
          <p14:tracePt t="164424" x="3683000" y="4686300"/>
          <p14:tracePt t="164441" x="3683000" y="4667250"/>
          <p14:tracePt t="164457" x="3683000" y="4648200"/>
          <p14:tracePt t="164474" x="3683000" y="4641850"/>
          <p14:tracePt t="164491" x="3683000" y="4635500"/>
          <p14:tracePt t="164590" x="0" y="0"/>
        </p14:tracePtLst>
        <p14:tracePtLst>
          <p14:tracePt t="166096" x="5035550" y="4533900"/>
          <p14:tracePt t="166112" x="5035550" y="4546600"/>
          <p14:tracePt t="166127" x="5029200" y="4565650"/>
          <p14:tracePt t="166140" x="5029200" y="4584700"/>
          <p14:tracePt t="166157" x="5029200" y="4641850"/>
          <p14:tracePt t="166173" x="5029200" y="4686300"/>
          <p14:tracePt t="166190" x="5041900" y="4749800"/>
          <p14:tracePt t="166206" x="5073650" y="4794250"/>
          <p14:tracePt t="166223" x="5130800" y="4832350"/>
          <p14:tracePt t="166240" x="5207000" y="4870450"/>
          <p14:tracePt t="166257" x="5295900" y="4908550"/>
          <p14:tracePt t="166274" x="5397500" y="4933950"/>
          <p14:tracePt t="166290" x="5467350" y="4940300"/>
          <p14:tracePt t="166307" x="5518150" y="4940300"/>
          <p14:tracePt t="166323" x="5568950" y="4940300"/>
          <p14:tracePt t="166340" x="5600700" y="4927600"/>
          <p14:tracePt t="166341" x="5613400" y="4921250"/>
          <p14:tracePt t="166356" x="5626100" y="4908550"/>
          <p14:tracePt t="166373" x="5651500" y="4864100"/>
          <p14:tracePt t="166390" x="5651500" y="4838700"/>
          <p14:tracePt t="166406" x="5651500" y="4813300"/>
          <p14:tracePt t="166423" x="5651500" y="4781550"/>
          <p14:tracePt t="166439" x="5651500" y="4749800"/>
          <p14:tracePt t="166456" x="5645150" y="4711700"/>
          <p14:tracePt t="166473" x="5626100" y="4679950"/>
          <p14:tracePt t="166489" x="5600700" y="4648200"/>
          <p14:tracePt t="166506" x="5581650" y="4629150"/>
          <p14:tracePt t="166523" x="5556250" y="4603750"/>
          <p14:tracePt t="166525" x="5543550" y="4597400"/>
          <p14:tracePt t="166539" x="5537200" y="4591050"/>
          <p14:tracePt t="166556" x="5524500" y="4584700"/>
          <p14:tracePt t="166573" x="5511800" y="4584700"/>
          <p14:tracePt t="166589" x="5505450" y="4584700"/>
          <p14:tracePt t="166606" x="5492750" y="4584700"/>
          <p14:tracePt t="166623" x="5486400" y="4584700"/>
          <p14:tracePt t="166640" x="5473700" y="4584700"/>
          <p14:tracePt t="166656" x="5454650" y="4591050"/>
          <p14:tracePt t="166673" x="5448300" y="4603750"/>
          <p14:tracePt t="166689" x="5441950" y="4610100"/>
          <p14:tracePt t="166706" x="5429250" y="4629150"/>
          <p14:tracePt t="166723" x="5429250" y="4648200"/>
          <p14:tracePt t="166740" x="5429250" y="4673600"/>
          <p14:tracePt t="166742" x="5429250" y="4686300"/>
          <p14:tracePt t="166757" x="5429250" y="4705350"/>
          <p14:tracePt t="166774" x="5429250" y="4724400"/>
          <p14:tracePt t="166790" x="5435600" y="4737100"/>
          <p14:tracePt t="166807" x="5435600" y="4749800"/>
          <p14:tracePt t="166823" x="5435600" y="4756150"/>
          <p14:tracePt t="166862" x="5441950" y="4762500"/>
          <p14:tracePt t="167326" x="0" y="0"/>
        </p14:tracePtLst>
        <p14:tracePtLst>
          <p14:tracePt t="170767" x="5092700" y="2178050"/>
          <p14:tracePt t="170839" x="5080000" y="2178050"/>
          <p14:tracePt t="170852" x="5073650" y="2184400"/>
          <p14:tracePt t="170866" x="5067300" y="2216150"/>
          <p14:tracePt t="170876" x="5067300" y="2222500"/>
          <p14:tracePt t="170888" x="5054600" y="2279650"/>
          <p14:tracePt t="170905" x="5054600" y="2330450"/>
          <p14:tracePt t="170922" x="5073650" y="2381250"/>
          <p14:tracePt t="170938" x="5105400" y="2425700"/>
          <p14:tracePt t="170955" x="5156200" y="2463800"/>
          <p14:tracePt t="170971" x="5200650" y="2489200"/>
          <p14:tracePt t="170988" x="5283200" y="2514600"/>
          <p14:tracePt t="170990" x="5327650" y="2520950"/>
          <p14:tracePt t="171005" x="5435600" y="2527300"/>
          <p14:tracePt t="171022" x="5562600" y="2527300"/>
          <p14:tracePt t="171038" x="5689600" y="2520950"/>
          <p14:tracePt t="171055" x="5753100" y="2489200"/>
          <p14:tracePt t="171072" x="5778500" y="2470150"/>
          <p14:tracePt t="171088" x="5784850" y="2451100"/>
          <p14:tracePt t="171105" x="5784850" y="2425700"/>
          <p14:tracePt t="171121" x="5778500" y="2393950"/>
          <p14:tracePt t="171138" x="5753100" y="2355850"/>
          <p14:tracePt t="171155" x="5715000" y="2324100"/>
          <p14:tracePt t="171158" x="5689600" y="2305050"/>
          <p14:tracePt t="171171" x="5664200" y="2292350"/>
          <p14:tracePt t="171175" x="5626100" y="2273300"/>
          <p14:tracePt t="171188" x="5581650" y="2247900"/>
          <p14:tracePt t="171205" x="5454650" y="2209800"/>
          <p14:tracePt t="171221" x="5397500" y="2197100"/>
          <p14:tracePt t="171238" x="5372100" y="2197100"/>
          <p14:tracePt t="171255" x="5346700" y="2197100"/>
          <p14:tracePt t="171271" x="5321300" y="2203450"/>
          <p14:tracePt t="171288" x="5302250" y="2216150"/>
          <p14:tracePt t="171305" x="5276850" y="2222500"/>
          <p14:tracePt t="171321" x="5264150" y="2247900"/>
          <p14:tracePt t="171338" x="5257800" y="2266950"/>
          <p14:tracePt t="171355" x="5257800" y="2273300"/>
          <p14:tracePt t="171371" x="5257800" y="2286000"/>
          <p14:tracePt t="171374" x="5257800" y="2298700"/>
          <p14:tracePt t="171388" x="5257800" y="2311400"/>
          <p14:tracePt t="171405" x="5308600" y="2355850"/>
          <p14:tracePt t="171421" x="5384800" y="2387600"/>
          <p14:tracePt t="171438" x="5486400" y="2419350"/>
          <p14:tracePt t="171455" x="5594350" y="2425700"/>
          <p14:tracePt t="171471" x="5689600" y="2425700"/>
          <p14:tracePt t="171488" x="5740400" y="2425700"/>
          <p14:tracePt t="171505" x="5759450" y="2419350"/>
          <p14:tracePt t="171522" x="5759450" y="2406650"/>
          <p14:tracePt t="171538" x="5759450" y="2387600"/>
          <p14:tracePt t="171555" x="5753100" y="2343150"/>
          <p14:tracePt t="171559" x="5740400" y="2324100"/>
          <p14:tracePt t="171571" x="5727700" y="2311400"/>
          <p14:tracePt t="171589" x="5657850" y="2247900"/>
          <p14:tracePt t="171605" x="5575300" y="2209800"/>
          <p14:tracePt t="171621" x="5492750" y="2190750"/>
          <p14:tracePt t="171638" x="5441950" y="2178050"/>
          <p14:tracePt t="171654" x="5429250" y="2178050"/>
          <p14:tracePt t="171671" x="5416550" y="2178050"/>
          <p14:tracePt t="171702" x="5403850" y="2178050"/>
          <p14:tracePt t="171719" x="5397500" y="2184400"/>
          <p14:tracePt t="171734" x="5397500" y="2203450"/>
          <p14:tracePt t="171744" x="5391150" y="2216150"/>
          <p14:tracePt t="171755" x="5391150" y="2228850"/>
          <p14:tracePt t="171772" x="5391150" y="2260600"/>
          <p14:tracePt t="171775" x="5391150" y="2279650"/>
          <p14:tracePt t="171788" x="5391150" y="2305050"/>
          <p14:tracePt t="171805" x="5410200" y="2349500"/>
          <p14:tracePt t="171822" x="5422900" y="2355850"/>
          <p14:tracePt t="171838" x="5441950" y="2368550"/>
          <p14:tracePt t="171854" x="5454650" y="2368550"/>
          <p14:tracePt t="171871" x="5467350" y="2368550"/>
          <p14:tracePt t="171888" x="5492750" y="2368550"/>
          <p14:tracePt t="171905" x="5511800" y="2362200"/>
          <p14:tracePt t="171921" x="5518150" y="2343150"/>
          <p14:tracePt t="171938" x="5518150" y="2324100"/>
          <p14:tracePt t="171955" x="5518150" y="2311400"/>
          <p14:tracePt t="171957" x="5518150" y="2298700"/>
          <p14:tracePt t="171971" x="5518150" y="2292350"/>
          <p14:tracePt t="171974" x="5511800" y="2286000"/>
          <p14:tracePt t="171988" x="5499100" y="2279650"/>
          <p14:tracePt t="172004" x="5467350" y="2266950"/>
          <p14:tracePt t="172005" x="5454650" y="2266950"/>
          <p14:tracePt t="172021" x="5429250" y="2266950"/>
          <p14:tracePt t="172038" x="5422900" y="2266950"/>
          <p14:tracePt t="172054" x="5416550" y="2266950"/>
          <p14:tracePt t="172071" x="5410200" y="2266950"/>
          <p14:tracePt t="172088" x="5410200" y="2273300"/>
          <p14:tracePt t="172104" x="5416550" y="2292350"/>
          <p14:tracePt t="172121" x="5429250" y="2298700"/>
          <p14:tracePt t="172138" x="5435600" y="2298700"/>
          <p14:tracePt t="172183" x="5441950" y="2298700"/>
          <p14:tracePt t="172207" x="5441950" y="2286000"/>
          <p14:tracePt t="172217" x="5441950" y="2279650"/>
          <p14:tracePt t="172228" x="5429250" y="2273300"/>
          <p14:tracePt t="172239" x="5403850" y="2260600"/>
          <p14:tracePt t="172254" x="5334000" y="2247900"/>
          <p14:tracePt t="172271" x="5302250" y="2241550"/>
          <p14:tracePt t="172288" x="5276850" y="2241550"/>
          <p14:tracePt t="172305" x="5270500" y="2241550"/>
          <p14:tracePt t="172358" x="5270500" y="2247900"/>
          <p14:tracePt t="172367" x="5270500" y="2260600"/>
          <p14:tracePt t="172384" x="5276850" y="2266950"/>
          <p14:tracePt t="172400" x="5283200" y="2266950"/>
          <p14:tracePt t="172613" x="0" y="0"/>
        </p14:tracePtLst>
        <p14:tracePtLst>
          <p14:tracePt t="175481" x="6946900" y="4648200"/>
          <p14:tracePt t="175498" x="6934200" y="4648200"/>
          <p14:tracePt t="175515" x="6934200" y="4667250"/>
          <p14:tracePt t="175524" x="6927850" y="4692650"/>
          <p14:tracePt t="175526" x="6921500" y="4718050"/>
          <p14:tracePt t="175539" x="6921500" y="4749800"/>
          <p14:tracePt t="175554" x="6921500" y="4826000"/>
          <p14:tracePt t="175570" x="6921500" y="4902200"/>
          <p14:tracePt t="175587" x="6946900" y="4959350"/>
          <p14:tracePt t="175603" x="6978650" y="4984750"/>
          <p14:tracePt t="175606" x="6991350" y="4997450"/>
          <p14:tracePt t="175620" x="7029450" y="5010150"/>
          <p14:tracePt t="175637" x="7169150" y="5035550"/>
          <p14:tracePt t="175653" x="7296150" y="5035550"/>
          <p14:tracePt t="175670" x="7435850" y="5035550"/>
          <p14:tracePt t="175687" x="7569200" y="4997450"/>
          <p14:tracePt t="175703" x="7670800" y="4959350"/>
          <p14:tracePt t="175720" x="7734300" y="4914900"/>
          <p14:tracePt t="175736" x="7759700" y="4889500"/>
          <p14:tracePt t="175753" x="7772400" y="4864100"/>
          <p14:tracePt t="175770" x="7778750" y="4838700"/>
          <p14:tracePt t="175786" x="7778750" y="4806950"/>
          <p14:tracePt t="175803" x="7753350" y="4762500"/>
          <p14:tracePt t="175806" x="7734300" y="4743450"/>
          <p14:tracePt t="175820" x="7708900" y="4724400"/>
          <p14:tracePt t="175822" x="7670800" y="4705350"/>
          <p14:tracePt t="175837" x="7537450" y="4635500"/>
          <p14:tracePt t="175853" x="7372350" y="4591050"/>
          <p14:tracePt t="175870" x="7213600" y="4578350"/>
          <p14:tracePt t="175887" x="7124700" y="4578350"/>
          <p14:tracePt t="175903" x="7073900" y="4584700"/>
          <p14:tracePt t="175920" x="7048500" y="4616450"/>
          <p14:tracePt t="175936" x="7035800" y="4667250"/>
          <p14:tracePt t="175953" x="7035800" y="4705350"/>
          <p14:tracePt t="175970" x="7035800" y="4749800"/>
          <p14:tracePt t="175986" x="7048500" y="4800600"/>
          <p14:tracePt t="176003" x="7105650" y="4838700"/>
          <p14:tracePt t="176020" x="7207250" y="4876800"/>
          <p14:tracePt t="176021" x="7283450" y="4895850"/>
          <p14:tracePt t="176036" x="7359650" y="4902200"/>
          <p14:tracePt t="176053" x="7512050" y="4908550"/>
          <p14:tracePt t="176070" x="7562850" y="4902200"/>
          <p14:tracePt t="176087" x="7588250" y="4895850"/>
          <p14:tracePt t="176103" x="7594600" y="4876800"/>
          <p14:tracePt t="176120" x="7594600" y="4857750"/>
          <p14:tracePt t="176136" x="7594600" y="4826000"/>
          <p14:tracePt t="176153" x="7575550" y="4787900"/>
          <p14:tracePt t="176170" x="7505700" y="4737100"/>
          <p14:tracePt t="176186" x="7366000" y="4692650"/>
          <p14:tracePt t="176203" x="7213600" y="4667250"/>
          <p14:tracePt t="176220" x="7124700" y="4667250"/>
          <p14:tracePt t="176221" x="7092950" y="4667250"/>
          <p14:tracePt t="176236" x="7080250" y="4673600"/>
          <p14:tracePt t="176253" x="7073900" y="4699000"/>
          <p14:tracePt t="176270" x="7080250" y="4743450"/>
          <p14:tracePt t="176286" x="7118350" y="4775200"/>
          <p14:tracePt t="176303" x="7181850" y="4800600"/>
          <p14:tracePt t="176320" x="7277100" y="4813300"/>
          <p14:tracePt t="176336" x="7346950" y="4813300"/>
          <p14:tracePt t="176353" x="7378700" y="4813300"/>
          <p14:tracePt t="176370" x="7385050" y="4813300"/>
          <p14:tracePt t="176386" x="7391400" y="4813300"/>
          <p14:tracePt t="176403" x="7391400" y="4800600"/>
          <p14:tracePt t="176420" x="7366000" y="4781550"/>
          <p14:tracePt t="176421" x="7340600" y="4768850"/>
          <p14:tracePt t="176436" x="7302500" y="4762500"/>
          <p14:tracePt t="176453" x="7219950" y="4756150"/>
          <p14:tracePt t="176470" x="7194550" y="4756150"/>
          <p14:tracePt t="176486" x="7188200" y="4762500"/>
          <p14:tracePt t="176503" x="7188200" y="4768850"/>
          <p14:tracePt t="176519" x="7188200" y="4787900"/>
          <p14:tracePt t="176536" x="7226300" y="4800600"/>
          <p14:tracePt t="176553" x="7270750" y="4806950"/>
          <p14:tracePt t="176570" x="7334250" y="4806950"/>
          <p14:tracePt t="176586" x="7372350" y="4806950"/>
          <p14:tracePt t="176603" x="7378700" y="4806950"/>
          <p14:tracePt t="176879" x="7366000" y="4800600"/>
          <p14:tracePt t="176894" x="7315200" y="4781550"/>
          <p14:tracePt t="176912" x="7200900" y="4743450"/>
          <p14:tracePt t="176928" x="7048500" y="4679950"/>
          <p14:tracePt t="176943" x="6908800" y="4641850"/>
          <p14:tracePt t="176953" x="6864350" y="4629150"/>
          <p14:tracePt t="176969" x="6832600" y="4629150"/>
          <p14:tracePt t="176986" x="6826250" y="4629150"/>
          <p14:tracePt t="177003" x="6819900" y="4629150"/>
          <p14:tracePt t="177019" x="6813550" y="4660900"/>
          <p14:tracePt t="177021" x="6807200" y="4673600"/>
          <p14:tracePt t="177036" x="6807200" y="4692650"/>
          <p14:tracePt t="177039" x="6807200" y="4705350"/>
          <p14:tracePt t="177053" x="6807200" y="4730750"/>
          <p14:tracePt t="177069" x="6807200" y="4768850"/>
          <p14:tracePt t="177086" x="6838950" y="4800600"/>
          <p14:tracePt t="177103" x="6908800" y="4838700"/>
          <p14:tracePt t="177119" x="7073900" y="4870450"/>
          <p14:tracePt t="177136" x="7251700" y="4876800"/>
          <p14:tracePt t="177153" x="7391400" y="4857750"/>
          <p14:tracePt t="177169" x="7435850" y="4832350"/>
          <p14:tracePt t="177186" x="7454900" y="4813300"/>
          <p14:tracePt t="177203" x="7454900" y="4800600"/>
          <p14:tracePt t="177219" x="7454900" y="4775200"/>
          <p14:tracePt t="177236" x="7448550" y="4775200"/>
          <p14:tracePt t="177253" x="7448550" y="4768850"/>
          <p14:tracePt t="177389" x="0" y="0"/>
        </p14:tracePtLst>
        <p14:tracePtLst>
          <p14:tracePt t="178207" x="6946900" y="3803650"/>
          <p14:tracePt t="178312" x="6959600" y="3803650"/>
          <p14:tracePt t="178331" x="7004050" y="3810000"/>
          <p14:tracePt t="178344" x="7092950" y="3822700"/>
          <p14:tracePt t="178359" x="7245350" y="3848100"/>
          <p14:tracePt t="178369" x="7340600" y="3854450"/>
          <p14:tracePt t="178386" x="7531100" y="3854450"/>
          <p14:tracePt t="178402" x="7708900" y="3854450"/>
          <p14:tracePt t="178419" x="7835900" y="3854450"/>
          <p14:tracePt t="178436" x="7912100" y="3854450"/>
          <p14:tracePt t="178452" x="7943850" y="3854450"/>
          <p14:tracePt t="178454" x="7956550" y="3854450"/>
          <p14:tracePt t="178469" x="7962900" y="3854450"/>
          <p14:tracePt t="178486" x="7981950" y="3854450"/>
          <p14:tracePt t="178519" x="7994650" y="3848100"/>
          <p14:tracePt t="178536" x="8001000" y="3835400"/>
          <p14:tracePt t="178552" x="8007350" y="3829050"/>
          <p14:tracePt t="178569" x="8013700" y="3816350"/>
          <p14:tracePt t="178586" x="8020050" y="3803650"/>
          <p14:tracePt t="178607" x="8020050" y="3790950"/>
          <p14:tracePt t="178620" x="8026400" y="3784600"/>
          <p14:tracePt t="178636" x="8032750" y="3778250"/>
          <p14:tracePt t="178653" x="8032750" y="3765550"/>
          <p14:tracePt t="178669" x="8032750" y="3752850"/>
          <p14:tracePt t="178685" x="8032750" y="3733800"/>
          <p14:tracePt t="178702" x="8026400" y="3727450"/>
          <p14:tracePt t="178719" x="8007350" y="3721100"/>
          <p14:tracePt t="178736" x="7981950" y="3708400"/>
          <p14:tracePt t="178752" x="7918450" y="3676650"/>
          <p14:tracePt t="178769" x="7797800" y="3644900"/>
          <p14:tracePt t="178785" x="7639050" y="3613150"/>
          <p14:tracePt t="178802" x="7473950" y="3587750"/>
          <p14:tracePt t="178819" x="7334250" y="3568700"/>
          <p14:tracePt t="178821" x="7302500" y="3568700"/>
          <p14:tracePt t="178836" x="7258050" y="3568700"/>
          <p14:tracePt t="178852" x="7200900" y="3568700"/>
          <p14:tracePt t="178854" x="7181850" y="3568700"/>
          <p14:tracePt t="178869" x="7124700" y="3568700"/>
          <p14:tracePt t="178886" x="7048500" y="3581400"/>
          <p14:tracePt t="178902" x="6959600" y="3594100"/>
          <p14:tracePt t="178919" x="6889750" y="3606800"/>
          <p14:tracePt t="178935" x="6819900" y="3619500"/>
          <p14:tracePt t="178952" x="6781800" y="3632200"/>
          <p14:tracePt t="178969" x="6762750" y="3638550"/>
          <p14:tracePt t="178985" x="6756400" y="3644900"/>
          <p14:tracePt t="179002" x="6743700" y="3651250"/>
          <p14:tracePt t="179023" x="6737350" y="3651250"/>
          <p14:tracePt t="179039" x="6737350" y="3657600"/>
          <p14:tracePt t="179055" x="6737350" y="3663950"/>
          <p14:tracePt t="179070" x="6737350" y="3676650"/>
          <p14:tracePt t="179086" x="6737350" y="3695700"/>
          <p14:tracePt t="179102" x="6750050" y="3721100"/>
          <p14:tracePt t="179119" x="6781800" y="3752850"/>
          <p14:tracePt t="179136" x="6845300" y="3790950"/>
          <p14:tracePt t="179152" x="6934200" y="3822700"/>
          <p14:tracePt t="179169" x="7048500" y="3860800"/>
          <p14:tracePt t="179185" x="7188200" y="3892550"/>
          <p14:tracePt t="179202" x="7327900" y="3911600"/>
          <p14:tracePt t="179219" x="7435850" y="3911600"/>
          <p14:tracePt t="179235" x="7512050" y="3911600"/>
          <p14:tracePt t="179252" x="7569200" y="3911600"/>
          <p14:tracePt t="179254" x="7588250" y="3905250"/>
          <p14:tracePt t="179269" x="7620000" y="3892550"/>
          <p14:tracePt t="179285" x="7658100" y="3879850"/>
          <p14:tracePt t="179302" x="7689850" y="3867150"/>
          <p14:tracePt t="179319" x="7727950" y="3860800"/>
          <p14:tracePt t="179335" x="7747000" y="3848100"/>
          <p14:tracePt t="179352" x="7772400" y="3829050"/>
          <p14:tracePt t="179369" x="7778750" y="3822700"/>
          <p14:tracePt t="179386" x="7785100" y="3816350"/>
          <p14:tracePt t="179402" x="7797800" y="3810000"/>
          <p14:tracePt t="179419" x="7804150" y="3803650"/>
          <p14:tracePt t="179435" x="7804150" y="3797300"/>
          <p14:tracePt t="179678" x="0" y="0"/>
        </p14:tracePtLst>
        <p14:tracePtLst>
          <p14:tracePt t="184104" x="1936750" y="4502150"/>
          <p14:tracePt t="184116" x="1936750" y="4508500"/>
          <p14:tracePt t="184129" x="1936750" y="4514850"/>
          <p14:tracePt t="184137" x="1936750" y="4533900"/>
          <p14:tracePt t="184151" x="1949450" y="4565650"/>
          <p14:tracePt t="184167" x="1968500" y="4629150"/>
          <p14:tracePt t="184184" x="2006600" y="4711700"/>
          <p14:tracePt t="184200" x="2051050" y="4794250"/>
          <p14:tracePt t="184217" x="2095500" y="4851400"/>
          <p14:tracePt t="184234" x="2139950" y="4895850"/>
          <p14:tracePt t="184251" x="2178050" y="4921250"/>
          <p14:tracePt t="184253" x="2197100" y="4927600"/>
          <p14:tracePt t="184267" x="2209800" y="4933950"/>
          <p14:tracePt t="184284" x="2241550" y="4933950"/>
          <p14:tracePt t="184286" x="2254250" y="4933950"/>
          <p14:tracePt t="184300" x="2273300" y="4933950"/>
          <p14:tracePt t="184317" x="2324100" y="4933950"/>
          <p14:tracePt t="184334" x="2349500" y="4902200"/>
          <p14:tracePt t="184350" x="2362200" y="4870450"/>
          <p14:tracePt t="184367" x="2368550" y="4832350"/>
          <p14:tracePt t="184384" x="2374900" y="4794250"/>
          <p14:tracePt t="184401" x="2374900" y="4749800"/>
          <p14:tracePt t="184417" x="2368550" y="4692650"/>
          <p14:tracePt t="184434" x="2355850" y="4641850"/>
          <p14:tracePt t="184450" x="2330450" y="4610100"/>
          <p14:tracePt t="184467" x="2298700" y="4584700"/>
          <p14:tracePt t="184470" x="2292350" y="4578350"/>
          <p14:tracePt t="184484" x="2279650" y="4578350"/>
          <p14:tracePt t="184500" x="2273300" y="4578350"/>
          <p14:tracePt t="184518" x="2266950" y="4578350"/>
          <p14:tracePt t="184542" x="2247900" y="4578350"/>
          <p14:tracePt t="184550" x="2247900" y="4584700"/>
          <p14:tracePt t="184567" x="2241550" y="4616450"/>
          <p14:tracePt t="184584" x="2241550" y="4654550"/>
          <p14:tracePt t="184600" x="2241550" y="4699000"/>
          <p14:tracePt t="184617" x="2247900" y="4737100"/>
          <p14:tracePt t="184634" x="2266950" y="4756150"/>
          <p14:tracePt t="184650" x="2273300" y="4762500"/>
          <p14:tracePt t="184667" x="2279650" y="4762500"/>
          <p14:tracePt t="184684" x="2286000" y="4762500"/>
          <p14:tracePt t="184700" x="2298700" y="4762500"/>
          <p14:tracePt t="184717" x="2317750" y="4762500"/>
          <p14:tracePt t="184734" x="2317750" y="4749800"/>
          <p14:tracePt t="184750" x="2317750" y="4743450"/>
          <p14:tracePt t="185222" x="0" y="0"/>
        </p14:tracePtLst>
        <p14:tracePtLst>
          <p14:tracePt t="190631" x="7073900" y="3917950"/>
          <p14:tracePt t="190936" x="7073900" y="3924300"/>
          <p14:tracePt t="190947" x="7080250" y="3924300"/>
          <p14:tracePt t="190959" x="7086600" y="3949700"/>
          <p14:tracePt t="190970" x="7086600" y="3956050"/>
          <p14:tracePt t="190981" x="7092950" y="3962400"/>
          <p14:tracePt t="190998" x="7099300" y="3975100"/>
          <p14:tracePt t="191015" x="7105650" y="3981450"/>
          <p14:tracePt t="191031" x="7112000" y="3994150"/>
          <p14:tracePt t="191048" x="7112000" y="4013200"/>
          <p14:tracePt t="191065" x="7124700" y="4025900"/>
          <p14:tracePt t="191184" x="7131050" y="4025900"/>
          <p14:tracePt t="191239" x="7137400" y="4025900"/>
          <p14:tracePt t="191255" x="7143750" y="4019550"/>
          <p14:tracePt t="191270" x="7143750" y="4013200"/>
          <p14:tracePt t="191281" x="7143750" y="4006850"/>
          <p14:tracePt t="191298" x="7150100" y="3994150"/>
          <p14:tracePt t="191318" x="7156450" y="3987800"/>
          <p14:tracePt t="191662" x="0" y="0"/>
        </p14:tracePtLst>
        <p14:tracePtLst>
          <p14:tracePt t="192217" x="7023100" y="3911600"/>
          <p14:tracePt t="192312" x="7023100" y="3917950"/>
          <p14:tracePt t="192331" x="7023100" y="3949700"/>
          <p14:tracePt t="192346" x="7029450" y="3968750"/>
          <p14:tracePt t="192358" x="7035800" y="3987800"/>
          <p14:tracePt t="192486" x="7042150" y="3994150"/>
          <p14:tracePt t="192502" x="7048500" y="3987800"/>
          <p14:tracePt t="192511" x="7054850" y="3975100"/>
          <p14:tracePt t="192519" x="7067550" y="3962400"/>
          <p14:tracePt t="192531" x="7073900" y="3956050"/>
          <p14:tracePt t="192548" x="7092950" y="3924300"/>
          <p14:tracePt t="192565" x="7105650" y="3905250"/>
          <p14:tracePt t="192566" x="7112000" y="3898900"/>
          <p14:tracePt t="192581" x="7112000" y="3892550"/>
          <p14:tracePt t="192656" x="7118350" y="3898900"/>
          <p14:tracePt t="192671" x="7124700" y="3924300"/>
          <p14:tracePt t="192688" x="7131050" y="3968750"/>
          <p14:tracePt t="192705" x="7143750" y="4000500"/>
          <p14:tracePt t="192714" x="7150100" y="4013200"/>
          <p14:tracePt t="192731" x="7150100" y="4019550"/>
          <p14:tracePt t="192782" x="7156450" y="4025900"/>
          <p14:tracePt t="192808" x="7162800" y="4025900"/>
          <p14:tracePt t="192816" x="7169150" y="4025900"/>
          <p14:tracePt t="192831" x="7169150" y="4006850"/>
          <p14:tracePt t="192847" x="7175500" y="3994150"/>
          <p14:tracePt t="192864" x="7175500" y="3981450"/>
          <p14:tracePt t="192902" x="7181850" y="3981450"/>
          <p14:tracePt t="192918" x="7194550" y="3981450"/>
          <p14:tracePt t="192931" x="7207250" y="3981450"/>
          <p14:tracePt t="192948" x="7251700" y="3981450"/>
          <p14:tracePt t="192964" x="7283450" y="3981450"/>
          <p14:tracePt t="192966" x="7296150" y="3981450"/>
          <p14:tracePt t="192982" x="7302500" y="3981450"/>
          <p14:tracePt t="192997" x="7308850" y="3981450"/>
          <p14:tracePt t="193055" x="7321550" y="3981450"/>
          <p14:tracePt t="193078" x="7327900" y="3981450"/>
          <p14:tracePt t="193095" x="7340600" y="3981450"/>
          <p14:tracePt t="193110" x="7353300" y="3981450"/>
          <p14:tracePt t="193123" x="7359650" y="3981450"/>
          <p14:tracePt t="193131" x="7372350" y="3981450"/>
          <p14:tracePt t="193148" x="7391400" y="3975100"/>
          <p14:tracePt t="193164" x="7397750" y="3962400"/>
          <p14:tracePt t="193181" x="7416800" y="3956050"/>
          <p14:tracePt t="193206" x="7416800" y="3949700"/>
          <p14:tracePt t="193519" x="7416800" y="3956050"/>
          <p14:tracePt t="193534" x="7416800" y="3962400"/>
          <p14:tracePt t="193542" x="7423150" y="3975100"/>
          <p14:tracePt t="193648" x="7429500" y="3975100"/>
          <p14:tracePt t="193662" x="7435850" y="3968750"/>
          <p14:tracePt t="193679" x="7435850" y="3962400"/>
          <p14:tracePt t="193927" x="7435850" y="3956050"/>
          <p14:tracePt t="193939" x="7442200" y="3949700"/>
          <p14:tracePt t="193958" x="7442200" y="3943350"/>
          <p14:tracePt t="193967" x="7448550" y="3937000"/>
          <p14:tracePt t="195862" x="0" y="0"/>
        </p14:tracePtLst>
        <p14:tracePtLst>
          <p14:tracePt t="196656" x="7048500" y="3886200"/>
          <p14:tracePt t="196704" x="7048500" y="3892550"/>
          <p14:tracePt t="196722" x="7048500" y="3905250"/>
          <p14:tracePt t="196739" x="7048500" y="3917950"/>
          <p14:tracePt t="196758" x="7048500" y="3924300"/>
          <p14:tracePt t="196775" x="7048500" y="3937000"/>
          <p14:tracePt t="196798" x="7048500" y="3943350"/>
          <p14:tracePt t="196822" x="7054850" y="3956050"/>
          <p14:tracePt t="197109" x="0" y="0"/>
        </p14:tracePtLst>
        <p14:tracePtLst>
          <p14:tracePt t="199944" x="5105400" y="4572000"/>
          <p14:tracePt t="199956" x="5099050" y="4572000"/>
          <p14:tracePt t="199968" x="5092700" y="4578350"/>
          <p14:tracePt t="199983" x="5092700" y="4584700"/>
          <p14:tracePt t="199999" x="5092700" y="4597400"/>
          <p14:tracePt t="200012" x="5092700" y="4610100"/>
          <p14:tracePt t="200028" x="5092700" y="4641850"/>
          <p14:tracePt t="200031" x="5092700" y="4673600"/>
          <p14:tracePt t="200045" x="5111750" y="4724400"/>
          <p14:tracePt t="200061" x="5137150" y="4775200"/>
          <p14:tracePt t="200078" x="5187950" y="4832350"/>
          <p14:tracePt t="200095" x="5251450" y="4876800"/>
          <p14:tracePt t="200112" x="5365750" y="4921250"/>
          <p14:tracePt t="200128" x="5505450" y="4946650"/>
          <p14:tracePt t="200145" x="5626100" y="4959350"/>
          <p14:tracePt t="200161" x="5734050" y="4953000"/>
          <p14:tracePt t="200178" x="5778500" y="4940300"/>
          <p14:tracePt t="200195" x="5803900" y="4908550"/>
          <p14:tracePt t="200212" x="5816600" y="4857750"/>
          <p14:tracePt t="200213" x="5822950" y="4832350"/>
          <p14:tracePt t="200228" x="5822950" y="4813300"/>
          <p14:tracePt t="200245" x="5822950" y="4737100"/>
          <p14:tracePt t="200261" x="5816600" y="4679950"/>
          <p14:tracePt t="200278" x="5803900" y="4641850"/>
          <p14:tracePt t="200295" x="5797550" y="4616450"/>
          <p14:tracePt t="200312" x="5784850" y="4610100"/>
          <p14:tracePt t="200374" x="0" y="0"/>
        </p14:tracePtLst>
        <p14:tracePtLst>
          <p14:tracePt t="200929" x="7080250" y="3962400"/>
          <p14:tracePt t="201033" x="7092950" y="3962400"/>
          <p14:tracePt t="201048" x="7181850" y="3962400"/>
          <p14:tracePt t="201062" x="7340600" y="3962400"/>
          <p14:tracePt t="201078" x="7524750" y="3962400"/>
          <p14:tracePt t="201095" x="7670800" y="3962400"/>
          <p14:tracePt t="201111" x="7734300" y="3962400"/>
          <p14:tracePt t="201128" x="7753350" y="3962400"/>
          <p14:tracePt t="201232" x="7734300" y="3962400"/>
          <p14:tracePt t="201248" x="7632700" y="3962400"/>
          <p14:tracePt t="201270" x="7378700" y="3937000"/>
          <p14:tracePt t="201289" x="7251700" y="3924300"/>
          <p14:tracePt t="201299" x="7213600" y="3924300"/>
          <p14:tracePt t="201311" x="7181850" y="3924300"/>
          <p14:tracePt t="201328" x="7175500" y="3924300"/>
          <p14:tracePt t="201409" x="7188200" y="3924300"/>
          <p14:tracePt t="201426" x="7251700" y="3937000"/>
          <p14:tracePt t="201441" x="7353300" y="3949700"/>
          <p14:tracePt t="201453" x="7454900" y="3962400"/>
          <p14:tracePt t="201465" x="7473950" y="3968750"/>
          <p14:tracePt t="201478" x="7493000" y="3975100"/>
          <p14:tracePt t="201495" x="7499350" y="3975100"/>
          <p14:tracePt t="201630" x="0" y="0"/>
        </p14:tracePtLst>
        <p14:tracePtLst>
          <p14:tracePt t="204027" x="3848100" y="5403850"/>
          <p14:tracePt t="204044" x="3841750" y="5416550"/>
          <p14:tracePt t="204060" x="3841750" y="5429250"/>
          <p14:tracePt t="204077" x="3841750" y="5461000"/>
          <p14:tracePt t="204094" x="3854450" y="5499100"/>
          <p14:tracePt t="204110" x="3873500" y="5530850"/>
          <p14:tracePt t="204127" x="3911600" y="5581650"/>
          <p14:tracePt t="204144" x="3968750" y="5626100"/>
          <p14:tracePt t="204160" x="4064000" y="5683250"/>
          <p14:tracePt t="204177" x="4178300" y="5734050"/>
          <p14:tracePt t="204194" x="4248150" y="5746750"/>
          <p14:tracePt t="204210" x="4267200" y="5753100"/>
          <p14:tracePt t="204214" x="4273550" y="5753100"/>
          <p14:tracePt t="204244" x="4292600" y="5753100"/>
          <p14:tracePt t="204260" x="4298950" y="5734050"/>
          <p14:tracePt t="204262" x="4298950" y="5727700"/>
          <p14:tracePt t="204277" x="4298950" y="5695950"/>
          <p14:tracePt t="204294" x="4298950" y="5664200"/>
          <p14:tracePt t="204310" x="4286250" y="5600700"/>
          <p14:tracePt t="204327" x="4260850" y="5549900"/>
          <p14:tracePt t="204343" x="4222750" y="5492750"/>
          <p14:tracePt t="204360" x="4197350" y="5467350"/>
          <p14:tracePt t="204377" x="4178300" y="5448300"/>
          <p14:tracePt t="204393" x="4171950" y="5441950"/>
          <p14:tracePt t="204410" x="4159250" y="5435600"/>
          <p14:tracePt t="204427" x="4146550" y="5435600"/>
          <p14:tracePt t="204444" x="4140200" y="5435600"/>
          <p14:tracePt t="204460" x="4127500" y="5435600"/>
          <p14:tracePt t="204477" x="4114800" y="5435600"/>
          <p14:tracePt t="204510" x="4114800" y="5461000"/>
          <p14:tracePt t="204527" x="4114800" y="5492750"/>
          <p14:tracePt t="204544" x="4127500" y="5518150"/>
          <p14:tracePt t="204560" x="4140200" y="5537200"/>
          <p14:tracePt t="204577" x="4146550" y="5543550"/>
          <p14:tracePt t="204593" x="4152900" y="5543550"/>
          <p14:tracePt t="204610" x="4159250" y="5549900"/>
          <p14:tracePt t="204782" x="0" y="0"/>
        </p14:tracePtLst>
        <p14:tracePtLst>
          <p14:tracePt t="205584" x="1422400" y="5588000"/>
          <p14:tracePt t="205774" x="0" y="0"/>
        </p14:tracePtLst>
        <p14:tracePtLst>
          <p14:tracePt t="206409" x="2012950" y="5632450"/>
          <p14:tracePt t="206496" x="2057400" y="5638800"/>
          <p14:tracePt t="206513" x="2184400" y="5645150"/>
          <p14:tracePt t="206531" x="2476500" y="5664200"/>
          <p14:tracePt t="206533" x="2647950" y="5664200"/>
          <p14:tracePt t="206547" x="2844800" y="5664200"/>
          <p14:tracePt t="206560" x="3149600" y="5664200"/>
          <p14:tracePt t="206576" x="3314700" y="5664200"/>
          <p14:tracePt t="206593" x="3435350" y="5664200"/>
          <p14:tracePt t="206610" x="3543300" y="5664200"/>
          <p14:tracePt t="206626" x="3689350" y="5676900"/>
          <p14:tracePt t="206630" x="3797300" y="5676900"/>
          <p14:tracePt t="206643" x="3943350" y="5683250"/>
          <p14:tracePt t="206659" x="4298950" y="5708650"/>
          <p14:tracePt t="206676" x="4572000" y="5715000"/>
          <p14:tracePt t="206678" x="4679950" y="5715000"/>
          <p14:tracePt t="206693" x="4806950" y="5727700"/>
          <p14:tracePt t="206710" x="4819650" y="5727700"/>
          <p14:tracePt t="206726" x="4826000" y="5727700"/>
          <p14:tracePt t="207021" x="0" y="0"/>
        </p14:tracePtLst>
        <p14:tracePtLst>
          <p14:tracePt t="207904" x="4051300" y="5454650"/>
          <p14:tracePt t="207921" x="4038600" y="5454650"/>
          <p14:tracePt t="207942" x="4025900" y="5486400"/>
          <p14:tracePt t="207952" x="4025900" y="5492750"/>
          <p14:tracePt t="207959" x="4025900" y="5505450"/>
          <p14:tracePt t="207976" x="4025900" y="5537200"/>
          <p14:tracePt t="207992" x="4038600" y="5562600"/>
          <p14:tracePt t="208009" x="4064000" y="5581650"/>
          <p14:tracePt t="208026" x="4095750" y="5607050"/>
          <p14:tracePt t="208029" x="4114800" y="5613400"/>
          <p14:tracePt t="208042" x="4140200" y="5619750"/>
          <p14:tracePt t="208059" x="4197350" y="5632450"/>
          <p14:tracePt t="208062" x="4241800" y="5638800"/>
          <p14:tracePt t="208076" x="4279900" y="5645150"/>
          <p14:tracePt t="208092" x="4343400" y="5645150"/>
          <p14:tracePt t="208094" x="4368800" y="5645150"/>
          <p14:tracePt t="208109" x="4394200" y="5645150"/>
          <p14:tracePt t="208126" x="4400550" y="5638800"/>
          <p14:tracePt t="208142" x="4400550" y="5607050"/>
          <p14:tracePt t="208159" x="4400550" y="5568950"/>
          <p14:tracePt t="208175" x="4394200" y="5537200"/>
          <p14:tracePt t="208192" x="4368800" y="5505450"/>
          <p14:tracePt t="208209" x="4349750" y="5486400"/>
          <p14:tracePt t="208226" x="4305300" y="5461000"/>
          <p14:tracePt t="208242" x="4248150" y="5448300"/>
          <p14:tracePt t="208259" x="4184650" y="5441950"/>
          <p14:tracePt t="208262" x="4152900" y="5441950"/>
          <p14:tracePt t="208275" x="4133850" y="5441950"/>
          <p14:tracePt t="208293" x="4089400" y="5441950"/>
          <p14:tracePt t="208295" x="4083050" y="5441950"/>
          <p14:tracePt t="208309" x="4051300" y="5441950"/>
          <p14:tracePt t="208325" x="4051300" y="5448300"/>
          <p14:tracePt t="208342" x="4044950" y="5454650"/>
          <p14:tracePt t="208375" x="4044950" y="5461000"/>
          <p14:tracePt t="208392" x="4044950" y="5467350"/>
          <p14:tracePt t="208414" x="4051300" y="5473700"/>
          <p14:tracePt t="208438" x="4057650" y="5473700"/>
          <p14:tracePt t="208449" x="4064000" y="5473700"/>
          <p14:tracePt t="208462" x="4070350" y="5473700"/>
          <p14:tracePt t="208462" x="0" y="0"/>
        </p14:tracePtLst>
        <p14:tracePtLst>
          <p14:tracePt t="209168" x="1390650" y="5556250"/>
          <p14:tracePt t="209191" x="1384300" y="5562600"/>
          <p14:tracePt t="209209" x="1384300" y="5568950"/>
          <p14:tracePt t="209225" x="1384300" y="5575300"/>
          <p14:tracePt t="209242" x="1384300" y="5588000"/>
          <p14:tracePt t="209259" x="1403350" y="5600700"/>
          <p14:tracePt t="209275" x="1447800" y="5619750"/>
          <p14:tracePt t="209278" x="1473200" y="5626100"/>
          <p14:tracePt t="209292" x="1492250" y="5626100"/>
          <p14:tracePt t="209309" x="1555750" y="5626100"/>
          <p14:tracePt t="209325" x="1581150" y="5626100"/>
          <p14:tracePt t="209342" x="1587500" y="5613400"/>
          <p14:tracePt t="209359" x="1593850" y="5600700"/>
          <p14:tracePt t="209375" x="1593850" y="5575300"/>
          <p14:tracePt t="209392" x="1593850" y="5556250"/>
          <p14:tracePt t="209409" x="1593850" y="5524500"/>
          <p14:tracePt t="209425" x="1581150" y="5511800"/>
          <p14:tracePt t="209442" x="1549400" y="5499100"/>
          <p14:tracePt t="209459" x="1536700" y="5492750"/>
          <p14:tracePt t="209475" x="1524000" y="5492750"/>
          <p14:tracePt t="209492" x="1517650" y="5492750"/>
          <p14:tracePt t="210206" x="0" y="0"/>
        </p14:tracePtLst>
        <p14:tracePtLst>
          <p14:tracePt t="211826" x="2286000" y="5454650"/>
          <p14:tracePt t="211841" x="2273300" y="5473700"/>
          <p14:tracePt t="211857" x="2273300" y="5492750"/>
          <p14:tracePt t="211874" x="2273300" y="5530850"/>
          <p14:tracePt t="211891" x="2298700" y="5556250"/>
          <p14:tracePt t="211894" x="2317750" y="5568950"/>
          <p14:tracePt t="211908" x="2330450" y="5581650"/>
          <p14:tracePt t="211925" x="2381250" y="5594350"/>
          <p14:tracePt t="211942" x="2425700" y="5594350"/>
          <p14:tracePt t="211957" x="2444750" y="5594350"/>
          <p14:tracePt t="211958" x="0" y="0"/>
        </p14:tracePtLst>
        <p14:tracePtLst>
          <p14:tracePt t="213154" x="3346450" y="5454650"/>
          <p14:tracePt t="213174" x="3308350" y="5480050"/>
          <p14:tracePt t="213191" x="3302000" y="5499100"/>
          <p14:tracePt t="213207" x="3295650" y="5511800"/>
          <p14:tracePt t="213224" x="3295650" y="5524500"/>
          <p14:tracePt t="213241" x="3295650" y="5543550"/>
          <p14:tracePt t="213257" x="3314700" y="5556250"/>
          <p14:tracePt t="213274" x="3346450" y="5568950"/>
          <p14:tracePt t="213277" x="3352800" y="5568950"/>
          <p14:tracePt t="213291" x="3371850" y="5568950"/>
          <p14:tracePt t="213307" x="3397250" y="5568950"/>
          <p14:tracePt t="213324" x="3441700" y="5568950"/>
          <p14:tracePt t="213326" x="3448050" y="5568950"/>
          <p14:tracePt t="213341" x="3467100" y="5549900"/>
          <p14:tracePt t="213357" x="3473450" y="5537200"/>
          <p14:tracePt t="213374" x="3473450" y="5524500"/>
          <p14:tracePt t="213390" x="3473450" y="5518150"/>
          <p14:tracePt t="213407" x="3473450" y="5505450"/>
          <p14:tracePt t="213424" x="3473450" y="5499100"/>
          <p14:tracePt t="213440" x="3460750" y="5492750"/>
          <p14:tracePt t="213457" x="3454400" y="5492750"/>
          <p14:tracePt t="213535" x="3448050" y="5492750"/>
          <p14:tracePt t="213567" x="3454400" y="5505450"/>
          <p14:tracePt t="213854" x="0" y="0"/>
        </p14:tracePtLst>
        <p14:tracePtLst>
          <p14:tracePt t="214370" x="4064000" y="5454650"/>
          <p14:tracePt t="214386" x="4057650" y="5454650"/>
          <p14:tracePt t="214399" x="4051300" y="5461000"/>
          <p14:tracePt t="214409" x="4051300" y="5467350"/>
          <p14:tracePt t="214423" x="4044950" y="5492750"/>
          <p14:tracePt t="214440" x="4044950" y="5511800"/>
          <p14:tracePt t="214457" x="4044950" y="5543550"/>
          <p14:tracePt t="214473" x="4051300" y="5568950"/>
          <p14:tracePt t="214490" x="4064000" y="5588000"/>
          <p14:tracePt t="214507" x="4083050" y="5594350"/>
          <p14:tracePt t="214524" x="4095750" y="5600700"/>
          <p14:tracePt t="214525" x="4102100" y="5600700"/>
          <p14:tracePt t="214540" x="4114800" y="5600700"/>
          <p14:tracePt t="214542" x="4127500" y="5600700"/>
          <p14:tracePt t="214557" x="4140200" y="5600700"/>
          <p14:tracePt t="214574" x="4152900" y="5600700"/>
          <p14:tracePt t="214590" x="4159250" y="5600700"/>
          <p14:tracePt t="214607" x="4165600" y="5594350"/>
          <p14:tracePt t="214623" x="4165600" y="5575300"/>
          <p14:tracePt t="214640" x="4165600" y="5549900"/>
          <p14:tracePt t="214657" x="4152900" y="5530850"/>
          <p14:tracePt t="214673" x="4133850" y="5505450"/>
          <p14:tracePt t="214690" x="4121150" y="5499100"/>
          <p14:tracePt t="214707" x="4114800" y="5492750"/>
          <p14:tracePt t="214723" x="4114800" y="5486400"/>
          <p14:tracePt t="214895" x="4114800" y="5499100"/>
          <p14:tracePt t="214911" x="4127500" y="5505450"/>
          <p14:tracePt t="214928" x="4133850" y="5505450"/>
          <p14:tracePt t="214940" x="4146550" y="5511800"/>
          <p14:tracePt t="215726" x="0" y="0"/>
        </p14:tracePtLst>
        <p14:tracePtLst>
          <p14:tracePt t="216889" x="7131050" y="3962400"/>
          <p14:tracePt t="216983" x="7137400" y="3956050"/>
          <p14:tracePt t="217002" x="7169150" y="3956050"/>
          <p14:tracePt t="217023" x="7321550" y="3956050"/>
          <p14:tracePt t="217040" x="7480300" y="3956050"/>
          <p14:tracePt t="217056" x="7658100" y="3956050"/>
          <p14:tracePt t="217073" x="7797800" y="3956050"/>
          <p14:tracePt t="217089" x="7874000" y="3956050"/>
          <p14:tracePt t="217106" x="7886700" y="3956050"/>
          <p14:tracePt t="217123" x="7893050" y="3956050"/>
          <p14:tracePt t="217205" x="7880350" y="3949700"/>
          <p14:tracePt t="217213" x="7854950" y="3943350"/>
          <p14:tracePt t="217222" x="7804150" y="3930650"/>
          <p14:tracePt t="217239" x="7620000" y="3905250"/>
          <p14:tracePt t="217256" x="7423150" y="3898900"/>
          <p14:tracePt t="217272" x="7213600" y="3898900"/>
          <p14:tracePt t="217289" x="7054850" y="3898900"/>
          <p14:tracePt t="217306" x="6985000" y="3898900"/>
          <p14:tracePt t="217322" x="6972300" y="3898900"/>
          <p14:tracePt t="217339" x="6965950" y="3898900"/>
          <p14:tracePt t="217413" x="6991350" y="3898900"/>
          <p14:tracePt t="217421" x="7023100" y="3905250"/>
          <p14:tracePt t="217429" x="7080250" y="3911600"/>
          <p14:tracePt t="217439" x="7143750" y="3930650"/>
          <p14:tracePt t="217456" x="7296150" y="3943350"/>
          <p14:tracePt t="217472" x="7404100" y="3962400"/>
          <p14:tracePt t="217489" x="7429500" y="3962400"/>
          <p14:tracePt t="217506" x="7442200" y="3962400"/>
          <p14:tracePt t="217573" x="7435850" y="3962400"/>
          <p14:tracePt t="217581" x="7410450" y="3962400"/>
          <p14:tracePt t="217589" x="7378700" y="3962400"/>
          <p14:tracePt t="217605" x="7296150" y="3962400"/>
          <p14:tracePt t="217622" x="7226300" y="3962400"/>
          <p14:tracePt t="217639" x="7188200" y="3962400"/>
          <p14:tracePt t="217655" x="7181850" y="3962400"/>
          <p14:tracePt t="217717" x="7188200" y="3968750"/>
          <p14:tracePt t="217725" x="7207250" y="3968750"/>
          <p14:tracePt t="217733" x="7239000" y="3968750"/>
          <p14:tracePt t="217742" x="7270750" y="3968750"/>
          <p14:tracePt t="217755" x="7296150" y="3968750"/>
          <p14:tracePt t="217772" x="7340600" y="3968750"/>
          <p14:tracePt t="217773" x="7353300" y="3968750"/>
          <p14:tracePt t="217789" x="7359650" y="3968750"/>
          <p14:tracePt t="217880" x="7334250" y="3968750"/>
          <p14:tracePt t="217896" x="7245350" y="3949700"/>
          <p14:tracePt t="217911" x="7194550" y="3949700"/>
          <p14:tracePt t="217922" x="7175500" y="3943350"/>
          <p14:tracePt t="217939" x="7162800" y="3943350"/>
          <p14:tracePt t="218009" x="7181850" y="3943350"/>
          <p14:tracePt t="218026" x="7258050" y="3943350"/>
          <p14:tracePt t="218031" x="7289800" y="3943350"/>
          <p14:tracePt t="218050" x="7321550" y="3943350"/>
          <p14:tracePt t="218063" x="7334250" y="3943350"/>
          <p14:tracePt t="218102" x="7321550" y="3943350"/>
          <p14:tracePt t="218111" x="7289800" y="3937000"/>
          <p14:tracePt t="218122" x="7245350" y="3924300"/>
          <p14:tracePt t="218139" x="7124700" y="3905250"/>
          <p14:tracePt t="218156" x="7010400" y="3892550"/>
          <p14:tracePt t="218158" x="6985000" y="3892550"/>
          <p14:tracePt t="218172" x="6972300" y="3892550"/>
          <p14:tracePt t="218189" x="6965950" y="3892550"/>
          <p14:tracePt t="218248" x="6991350" y="3892550"/>
          <p14:tracePt t="218264" x="7054850" y="3892550"/>
          <p14:tracePt t="218284" x="7112000" y="3892550"/>
          <p14:tracePt t="218288" x="7131050" y="3892550"/>
          <p14:tracePt t="218302" x="7137400" y="3892550"/>
          <p14:tracePt t="218415" x="7118350" y="3892550"/>
          <p14:tracePt t="218432" x="7035800" y="3892550"/>
          <p14:tracePt t="218448" x="6946900" y="3892550"/>
          <p14:tracePt t="218460" x="6915150" y="3892550"/>
          <p14:tracePt t="218472" x="6883400" y="3892550"/>
          <p14:tracePt t="218489" x="6870700" y="3892550"/>
          <p14:tracePt t="218534" x="6883400" y="3892550"/>
          <p14:tracePt t="218543" x="6921500" y="3892550"/>
          <p14:tracePt t="218556" x="6997700" y="3898900"/>
          <p14:tracePt t="218573" x="7169150" y="3924300"/>
          <p14:tracePt t="218589" x="7416800" y="3975100"/>
          <p14:tracePt t="218605" x="7467600" y="3987800"/>
          <p14:tracePt t="218622" x="7473950" y="3987800"/>
          <p14:tracePt t="218662" x="7454900" y="3987800"/>
          <p14:tracePt t="218672" x="7423150" y="3987800"/>
          <p14:tracePt t="218689" x="7327900" y="3987800"/>
          <p14:tracePt t="218705" x="7251700" y="3987800"/>
          <p14:tracePt t="218722" x="7226300" y="3987800"/>
          <p14:tracePt t="218792" x="7239000" y="3987800"/>
          <p14:tracePt t="218807" x="7258050" y="3987800"/>
          <p14:tracePt t="218823" x="7264400" y="3987800"/>
          <p14:tracePt t="218919" x="7245350" y="3987800"/>
          <p14:tracePt t="218933" x="7213600" y="3987800"/>
          <p14:tracePt t="218948" x="7156450" y="3975100"/>
          <p14:tracePt t="218961" x="7112000" y="3968750"/>
          <p14:tracePt t="218973" x="7092950" y="3962400"/>
          <p14:tracePt t="218988" x="7086600" y="3962400"/>
          <p14:tracePt t="219095" x="7092950" y="3962400"/>
          <p14:tracePt t="219110" x="7137400" y="3962400"/>
          <p14:tracePt t="219123" x="7175500" y="3962400"/>
          <p14:tracePt t="219139" x="7226300" y="3962400"/>
          <p14:tracePt t="219142" x="7251700" y="3962400"/>
          <p14:tracePt t="219160" x="7277100" y="3962400"/>
          <p14:tracePt t="219172" x="7283450" y="3962400"/>
          <p14:tracePt t="219248" x="7283450" y="3956050"/>
          <p14:tracePt t="219262" x="7270750" y="3956050"/>
          <p14:tracePt t="219272" x="7264400" y="3956050"/>
          <p14:tracePt t="219289" x="7251700" y="3956050"/>
          <p14:tracePt t="219415" x="7245350" y="3956050"/>
          <p14:tracePt t="219428" x="7239000" y="3956050"/>
          <p14:tracePt t="219447" x="7150100" y="3937000"/>
          <p14:tracePt t="219466" x="7042150" y="3924300"/>
          <p14:tracePt t="219478" x="6953250" y="3911600"/>
          <p14:tracePt t="219488" x="6927850" y="3911600"/>
          <p14:tracePt t="219505" x="6915150" y="3911600"/>
          <p14:tracePt t="219522" x="6908800" y="3911600"/>
          <p14:tracePt t="219575" x="6921500" y="3911600"/>
          <p14:tracePt t="219585" x="6953250" y="3911600"/>
          <p14:tracePt t="219596" x="6991350" y="3917950"/>
          <p14:tracePt t="219607" x="7048500" y="3937000"/>
          <p14:tracePt t="219622" x="7073900" y="3937000"/>
          <p14:tracePt t="219638" x="7086600" y="3937000"/>
          <p14:tracePt t="219655" x="7092950" y="3937000"/>
          <p14:tracePt t="219751" x="7073900" y="3937000"/>
          <p14:tracePt t="219766" x="7035800" y="3937000"/>
          <p14:tracePt t="219775" x="7016750" y="3937000"/>
          <p14:tracePt t="219789" x="7010400" y="3937000"/>
          <p14:tracePt t="219846" x="7035800" y="3937000"/>
          <p14:tracePt t="219855" x="7067550" y="3949700"/>
          <p14:tracePt t="219865" x="7112000" y="3956050"/>
          <p14:tracePt t="219875" x="7169150" y="3962400"/>
          <p14:tracePt t="219888" x="7239000" y="3968750"/>
          <p14:tracePt t="219905" x="7258050" y="3968750"/>
          <p14:tracePt t="219922" x="7264400" y="3968750"/>
          <p14:tracePt t="219992" x="7258050" y="3968750"/>
          <p14:tracePt t="220143" x="7251700" y="3968750"/>
          <p14:tracePt t="220158" x="7239000" y="3968750"/>
          <p14:tracePt t="220175" x="7207250" y="3968750"/>
          <p14:tracePt t="220190" x="7169150" y="3962400"/>
          <p14:tracePt t="220205" x="7150100" y="3962400"/>
          <p14:tracePt t="220221" x="7131050" y="3956050"/>
          <p14:tracePt t="220278" x="7143750" y="3956050"/>
          <p14:tracePt t="220286" x="7156450" y="3956050"/>
          <p14:tracePt t="220294" x="7175500" y="3956050"/>
          <p14:tracePt t="220305" x="7188200" y="3956050"/>
          <p14:tracePt t="220368" x="7181850" y="3956050"/>
          <p14:tracePt t="220384" x="7112000" y="3943350"/>
          <p14:tracePt t="220401" x="7054850" y="3930650"/>
          <p14:tracePt t="220415" x="7042150" y="3930650"/>
          <p14:tracePt t="220424" x="7035800" y="3930650"/>
          <p14:tracePt t="220654" x="7042150" y="3930650"/>
          <p14:tracePt t="220661" x="7048500" y="3930650"/>
          <p14:tracePt t="220671" x="7054850" y="3930650"/>
          <p14:tracePt t="220688" x="7080250" y="3930650"/>
          <p14:tracePt t="220705" x="7092950" y="3930650"/>
          <p14:tracePt t="220721" x="7099300" y="3930650"/>
          <p14:tracePt t="221470" x="0" y="0"/>
        </p14:tracePtLst>
        <p14:tracePtLst>
          <p14:tracePt t="222670" x="1416050" y="4864100"/>
          <p14:tracePt t="222760" x="1422400" y="4864100"/>
          <p14:tracePt t="222775" x="1492250" y="4876800"/>
          <p14:tracePt t="222793" x="1663700" y="4876800"/>
          <p14:tracePt t="222804" x="1778000" y="4876800"/>
          <p14:tracePt t="222821" x="2260600" y="4876800"/>
          <p14:tracePt t="222838" x="2482850" y="4876800"/>
          <p14:tracePt t="222854" x="2724150" y="4876800"/>
          <p14:tracePt t="222871" x="3073400" y="4876800"/>
          <p14:tracePt t="222887" x="3594100" y="4876800"/>
          <p14:tracePt t="222904" x="4235450" y="4876800"/>
          <p14:tracePt t="222921" x="4972050" y="4876800"/>
          <p14:tracePt t="222937" x="5657850" y="4876800"/>
          <p14:tracePt t="222954" x="6197600" y="4876800"/>
          <p14:tracePt t="222971" x="6451600" y="4876800"/>
          <p14:tracePt t="222987" x="6604000" y="4876800"/>
          <p14:tracePt t="222989" x="6648450" y="4876800"/>
          <p14:tracePt t="223004" x="6686550" y="4876800"/>
          <p14:tracePt t="223021" x="6858000" y="4876800"/>
          <p14:tracePt t="223037" x="7035800" y="4876800"/>
          <p14:tracePt t="223054" x="7270750" y="4876800"/>
          <p14:tracePt t="223071" x="7575550" y="4876800"/>
          <p14:tracePt t="223088" x="7835900" y="4876800"/>
          <p14:tracePt t="223104" x="8039100" y="4876800"/>
          <p14:tracePt t="223121" x="8172450" y="4876800"/>
          <p14:tracePt t="223137" x="8280400" y="4876800"/>
          <p14:tracePt t="223154" x="8375650" y="4876800"/>
          <p14:tracePt t="223170" x="8477250" y="4876800"/>
          <p14:tracePt t="223187" x="8559800" y="4876800"/>
          <p14:tracePt t="223204" x="8616950" y="4876800"/>
          <p14:tracePt t="223206" x="8629650" y="4876800"/>
          <p14:tracePt t="223222" x="8636000" y="4876800"/>
          <p14:tracePt t="223262" x="8642350" y="4876800"/>
          <p14:tracePt t="223279" x="8648700" y="4876800"/>
          <p14:tracePt t="223287" x="8655050" y="4876800"/>
          <p14:tracePt t="223304" x="8686800" y="4876800"/>
          <p14:tracePt t="223321" x="8756650" y="4889500"/>
          <p14:tracePt t="223337" x="8813800" y="4895850"/>
          <p14:tracePt t="223354" x="8832850" y="4895850"/>
          <p14:tracePt t="223370" x="8839200" y="4895850"/>
          <p14:tracePt t="223629" x="0" y="0"/>
        </p14:tracePtLst>
        <p14:tracePtLst>
          <p14:tracePt t="224841" x="1974850" y="4470400"/>
          <p14:tracePt t="224853" x="1968500" y="4489450"/>
          <p14:tracePt t="224870" x="1968500" y="4533900"/>
          <p14:tracePt t="224887" x="1968500" y="4572000"/>
          <p14:tracePt t="224903" x="1974850" y="4629150"/>
          <p14:tracePt t="224920" x="2000250" y="4673600"/>
          <p14:tracePt t="224936" x="2025650" y="4718050"/>
          <p14:tracePt t="224953" x="2076450" y="4775200"/>
          <p14:tracePt t="224970" x="2159000" y="4819650"/>
          <p14:tracePt t="224986" x="2273300" y="4851400"/>
          <p14:tracePt t="225003" x="2343150" y="4857750"/>
          <p14:tracePt t="225020" x="2374900" y="4851400"/>
          <p14:tracePt t="225021" x="2387600" y="4851400"/>
          <p14:tracePt t="225037" x="2393950" y="4826000"/>
          <p14:tracePt t="225053" x="2393950" y="4768850"/>
          <p14:tracePt t="225070" x="2374900" y="4737100"/>
          <p14:tracePt t="225087" x="2343150" y="4705350"/>
          <p14:tracePt t="225103" x="2305050" y="4686300"/>
          <p14:tracePt t="225120" x="2279650" y="4679950"/>
          <p14:tracePt t="225136" x="2273300" y="4679950"/>
          <p14:tracePt t="225153" x="2254250" y="4679950"/>
          <p14:tracePt t="225170" x="2254250" y="4692650"/>
          <p14:tracePt t="225186" x="2247900" y="4711700"/>
          <p14:tracePt t="225203" x="2247900" y="4730750"/>
          <p14:tracePt t="225220" x="2247900" y="4743450"/>
          <p14:tracePt t="225221" x="2247900" y="4749800"/>
          <p14:tracePt t="225237" x="2247900" y="4762500"/>
          <p14:tracePt t="225253" x="2279650" y="4768850"/>
          <p14:tracePt t="225270" x="2311400" y="4768850"/>
          <p14:tracePt t="225286" x="2349500" y="4768850"/>
          <p14:tracePt t="225303" x="2368550" y="4756150"/>
          <p14:tracePt t="225320" x="2368550" y="4749800"/>
          <p14:tracePt t="225337" x="2368550" y="4730750"/>
          <p14:tracePt t="225353" x="2362200" y="4711700"/>
          <p14:tracePt t="225370" x="2355850" y="4705350"/>
          <p14:tracePt t="225386" x="2336800" y="4705350"/>
          <p14:tracePt t="225403" x="2317750" y="4705350"/>
          <p14:tracePt t="225420" x="2305050" y="4705350"/>
          <p14:tracePt t="225436" x="2298700" y="4711700"/>
          <p14:tracePt t="225453" x="2298700" y="4724400"/>
          <p14:tracePt t="225470" x="2298700" y="4743450"/>
          <p14:tracePt t="225486" x="2324100" y="4756150"/>
          <p14:tracePt t="225503" x="2362200" y="4756150"/>
          <p14:tracePt t="225520" x="2387600" y="4756150"/>
          <p14:tracePt t="225536" x="2400300" y="4749800"/>
          <p14:tracePt t="225553" x="2400300" y="4737100"/>
          <p14:tracePt t="225570" x="2400300" y="4718050"/>
          <p14:tracePt t="225586" x="2400300" y="4705350"/>
          <p14:tracePt t="225603" x="2400300" y="4699000"/>
          <p14:tracePt t="225751" x="2393950" y="4692650"/>
          <p14:tracePt t="225763" x="2387600" y="4692650"/>
          <p14:tracePt t="225779" x="2374900" y="4679950"/>
          <p14:tracePt t="225796" x="2330450" y="4654550"/>
          <p14:tracePt t="225798" x="2298700" y="4648200"/>
          <p14:tracePt t="225812" x="2254250" y="4641850"/>
          <p14:tracePt t="225825" x="2184400" y="4635500"/>
          <p14:tracePt t="225836" x="2152650" y="4635500"/>
          <p14:tracePt t="225838" x="2127250" y="4635500"/>
          <p14:tracePt t="225853" x="2108200" y="4648200"/>
          <p14:tracePt t="225870" x="2101850" y="4654550"/>
          <p14:tracePt t="225886" x="2101850" y="4667250"/>
          <p14:tracePt t="225903" x="2101850" y="4692650"/>
          <p14:tracePt t="225920" x="2108200" y="4737100"/>
          <p14:tracePt t="225936" x="2165350" y="4781550"/>
          <p14:tracePt t="225953" x="2266950" y="4826000"/>
          <p14:tracePt t="225969" x="2400300" y="4851400"/>
          <p14:tracePt t="225986" x="2482850" y="4851400"/>
          <p14:tracePt t="226003" x="2540000" y="4845050"/>
          <p14:tracePt t="226005" x="2546350" y="4832350"/>
          <p14:tracePt t="226019" x="2552700" y="4813300"/>
          <p14:tracePt t="226036" x="2552700" y="4787900"/>
          <p14:tracePt t="226038" x="2552700" y="4756150"/>
          <p14:tracePt t="226053" x="2527300" y="4718050"/>
          <p14:tracePt t="226069" x="2470150" y="4686300"/>
          <p14:tracePt t="226086" x="2438400" y="4679950"/>
          <p14:tracePt t="226103" x="2425700" y="4679950"/>
          <p14:tracePt t="226205" x="0" y="0"/>
        </p14:tracePtLst>
        <p14:tracePtLst>
          <p14:tracePt t="226943" x="4978400" y="5740400"/>
          <p14:tracePt t="226950" x="4965700" y="5753100"/>
          <p14:tracePt t="226958" x="4959350" y="5772150"/>
          <p14:tracePt t="226969" x="4953000" y="5791200"/>
          <p14:tracePt t="226986" x="4946650" y="5803900"/>
          <p14:tracePt t="227002" x="4946650" y="5822950"/>
          <p14:tracePt t="227019" x="4946650" y="5854700"/>
          <p14:tracePt t="227036" x="4959350" y="5867400"/>
          <p14:tracePt t="227039" x="4965700" y="5873750"/>
          <p14:tracePt t="227053" x="4997450" y="5892800"/>
          <p14:tracePt t="227069" x="5041900" y="5905500"/>
          <p14:tracePt t="227086" x="5086350" y="5905500"/>
          <p14:tracePt t="227103" x="5118100" y="5905500"/>
          <p14:tracePt t="227119" x="5156200" y="5899150"/>
          <p14:tracePt t="227136" x="5168900" y="5886450"/>
          <p14:tracePt t="227152" x="5181600" y="5867400"/>
          <p14:tracePt t="227169" x="5181600" y="5842000"/>
          <p14:tracePt t="227186" x="5175250" y="5784850"/>
          <p14:tracePt t="227202" x="5149850" y="5746750"/>
          <p14:tracePt t="227219" x="5111750" y="5708650"/>
          <p14:tracePt t="227236" x="5092700" y="5695950"/>
          <p14:tracePt t="227238" x="5080000" y="5689600"/>
          <p14:tracePt t="227252" x="5073650" y="5683250"/>
          <p14:tracePt t="227413" x="0" y="0"/>
        </p14:tracePtLst>
        <p14:tracePtLst>
          <p14:tracePt t="228361" x="1530350" y="5822950"/>
          <p14:tracePt t="228378" x="1536700" y="5829300"/>
          <p14:tracePt t="228396" x="1555750" y="5842000"/>
          <p14:tracePt t="228411" x="1568450" y="5848350"/>
          <p14:tracePt t="228423" x="1574800" y="5848350"/>
          <p14:tracePt t="228471" x="1581150" y="5848350"/>
          <p14:tracePt t="228489" x="1581150" y="5835650"/>
          <p14:tracePt t="228502" x="1574800" y="5816600"/>
          <p14:tracePt t="228502" x="0" y="0"/>
        </p14:tracePtLst>
        <p14:tracePtLst>
          <p14:tracePt t="231520" x="2800350" y="5746750"/>
          <p14:tracePt t="231544" x="2794000" y="5746750"/>
          <p14:tracePt t="231559" x="2787650" y="5746750"/>
          <p14:tracePt t="231568" x="2781300" y="5746750"/>
          <p14:tracePt t="231585" x="2781300" y="5753100"/>
          <p14:tracePt t="231601" x="2781300" y="5772150"/>
          <p14:tracePt t="231618" x="2781300" y="5797550"/>
          <p14:tracePt t="231634" x="2794000" y="5842000"/>
          <p14:tracePt t="231637" x="2806700" y="5861050"/>
          <p14:tracePt t="231651" x="2825750" y="5867400"/>
          <p14:tracePt t="231667" x="2857500" y="5892800"/>
          <p14:tracePt t="231684" x="2908300" y="5911850"/>
          <p14:tracePt t="231685" x="2927350" y="5918200"/>
          <p14:tracePt t="231701" x="2965450" y="5918200"/>
          <p14:tracePt t="231717" x="3009900" y="5918200"/>
          <p14:tracePt t="231734" x="3035300" y="5918200"/>
          <p14:tracePt t="231751" x="3048000" y="5911850"/>
          <p14:tracePt t="231767" x="3048000" y="5892800"/>
          <p14:tracePt t="231784" x="3048000" y="5861050"/>
          <p14:tracePt t="231801" x="3041650" y="5810250"/>
          <p14:tracePt t="231818" x="3022600" y="5778500"/>
          <p14:tracePt t="231834" x="3003550" y="5759450"/>
          <p14:tracePt t="231851" x="2997200" y="5753100"/>
          <p14:tracePt t="231868" x="2990850" y="5753100"/>
          <p14:tracePt t="231884" x="2984500" y="5753100"/>
          <p14:tracePt t="231901" x="2959100" y="5753100"/>
          <p14:tracePt t="231918" x="2946400" y="5753100"/>
          <p14:tracePt t="231934" x="2940050" y="5753100"/>
          <p14:tracePt t="231951" x="2940050" y="5765800"/>
          <p14:tracePt t="231968" x="2940050" y="5784850"/>
          <p14:tracePt t="231984" x="2940050" y="5791200"/>
          <p14:tracePt t="232086" x="0" y="0"/>
        </p14:tracePtLst>
        <p14:tracePtLst>
          <p14:tracePt t="233089" x="3340100" y="5886450"/>
          <p14:tracePt t="233198" x="0" y="0"/>
        </p14:tracePtLst>
        <p14:tracePtLst>
          <p14:tracePt t="233663" x="4121150" y="5727700"/>
          <p14:tracePt t="233688" x="4108450" y="5727700"/>
          <p14:tracePt t="233703" x="4102100" y="5734050"/>
          <p14:tracePt t="233717" x="4102100" y="5753100"/>
          <p14:tracePt t="233734" x="4102100" y="5772150"/>
          <p14:tracePt t="233750" x="4102100" y="5797550"/>
          <p14:tracePt t="233767" x="4108450" y="5822950"/>
          <p14:tracePt t="233784" x="4133850" y="5842000"/>
          <p14:tracePt t="233800" x="4171950" y="5848350"/>
          <p14:tracePt t="233817" x="4254500" y="5867400"/>
          <p14:tracePt t="233834" x="4343400" y="5880100"/>
          <p14:tracePt t="233850" x="4387850" y="5880100"/>
          <p14:tracePt t="233867" x="4413250" y="5880100"/>
          <p14:tracePt t="233884" x="4438650" y="5880100"/>
          <p14:tracePt t="233901" x="4445000" y="5867400"/>
          <p14:tracePt t="233935" x="4445000" y="5861050"/>
          <p14:tracePt t="233951" x="4445000" y="5854700"/>
          <p14:tracePt t="234077" x="0" y="0"/>
        </p14:tracePtLst>
        <p14:tracePtLst>
          <p14:tracePt t="236160" x="1301750" y="5702300"/>
          <p14:tracePt t="236216" x="1327150" y="5702300"/>
          <p14:tracePt t="236232" x="1422400" y="5702300"/>
          <p14:tracePt t="236243" x="1492250" y="5702300"/>
          <p14:tracePt t="236256" x="1701800" y="5702300"/>
          <p14:tracePt t="236266" x="1835150" y="5702300"/>
          <p14:tracePt t="236283" x="2159000" y="5702300"/>
          <p14:tracePt t="236286" x="2330450" y="5702300"/>
          <p14:tracePt t="236299" x="2527300" y="5702300"/>
          <p14:tracePt t="236316" x="2914650" y="5702300"/>
          <p14:tracePt t="236317" x="3067050" y="5702300"/>
          <p14:tracePt t="236333" x="3314700" y="5702300"/>
          <p14:tracePt t="236349" x="3492500" y="5702300"/>
          <p14:tracePt t="236366" x="3644900" y="5702300"/>
          <p14:tracePt t="236383" x="3759200" y="5702300"/>
          <p14:tracePt t="236400" x="3867150" y="5702300"/>
          <p14:tracePt t="236416" x="3924300" y="5702300"/>
          <p14:tracePt t="236433" x="3943350" y="5702300"/>
          <p14:tracePt t="236449" x="3949700" y="5702300"/>
          <p14:tracePt t="236541" x="0" y="0"/>
        </p14:tracePtLst>
        <p14:tracePtLst>
          <p14:tracePt t="237144" x="2571750" y="5880100"/>
          <p14:tracePt t="237191" x="2571750" y="5886450"/>
          <p14:tracePt t="237199" x="2578100" y="5886450"/>
          <p14:tracePt t="237216" x="2609850" y="5892800"/>
          <p14:tracePt t="237233" x="2717800" y="5911850"/>
          <p14:tracePt t="237249" x="2882900" y="5911850"/>
          <p14:tracePt t="237266" x="3130550" y="5911850"/>
          <p14:tracePt t="237283" x="3435350" y="5911850"/>
          <p14:tracePt t="237299" x="3714750" y="5911850"/>
          <p14:tracePt t="237301" x="3829050" y="5911850"/>
          <p14:tracePt t="237316" x="3949700" y="5911850"/>
          <p14:tracePt t="237333" x="4273550" y="5911850"/>
          <p14:tracePt t="237349" x="4502150" y="5911850"/>
          <p14:tracePt t="237366" x="4724400" y="5918200"/>
          <p14:tracePt t="237383" x="4851400" y="5918200"/>
          <p14:tracePt t="237399" x="4902200" y="5918200"/>
          <p14:tracePt t="237416" x="4914900" y="5918200"/>
          <p14:tracePt t="237433" x="4921250" y="5918200"/>
          <p14:tracePt t="237449" x="4927600" y="5918200"/>
          <p14:tracePt t="237465" x="4940300" y="5918200"/>
          <p14:tracePt t="237482" x="4959350" y="5918200"/>
          <p14:tracePt t="237574" x="0" y="0"/>
        </p14:tracePtLst>
        <p14:tracePtLst>
          <p14:tracePt t="238304" x="1003300" y="5530850"/>
          <p14:tracePt t="238315" x="1009650" y="5530850"/>
          <p14:tracePt t="238333" x="1035050" y="5530850"/>
          <p14:tracePt t="238349" x="1098550" y="5530850"/>
          <p14:tracePt t="238365" x="1206500" y="5530850"/>
          <p14:tracePt t="238382" x="1384300" y="5530850"/>
          <p14:tracePt t="238399" x="1644650" y="5530850"/>
          <p14:tracePt t="238415" x="2012950" y="5530850"/>
          <p14:tracePt t="238432" x="2400300" y="5530850"/>
          <p14:tracePt t="238449" x="2876550" y="5530850"/>
          <p14:tracePt t="238465" x="3467100" y="5568950"/>
          <p14:tracePt t="238482" x="4038600" y="5594350"/>
          <p14:tracePt t="238498" x="4476750" y="5607050"/>
          <p14:tracePt t="238515" x="4819650" y="5607050"/>
          <p14:tracePt t="238532" x="5035550" y="5607050"/>
          <p14:tracePt t="238534" x="5118100" y="5607050"/>
          <p14:tracePt t="238549" x="5226050" y="5607050"/>
          <p14:tracePt t="238565" x="5289550" y="5607050"/>
          <p14:tracePt t="238582" x="5314950" y="5607050"/>
          <p14:tracePt t="238598" x="5327650" y="5607050"/>
          <p14:tracePt t="238734" x="0" y="0"/>
        </p14:tracePtLst>
        <p14:tracePtLst>
          <p14:tracePt t="241097" x="2324100" y="5480050"/>
          <p14:tracePt t="241116" x="2311400" y="5505450"/>
          <p14:tracePt t="241131" x="2305050" y="5518150"/>
          <p14:tracePt t="241134" x="2305050" y="5530850"/>
          <p14:tracePt t="241151" x="2305050" y="5543550"/>
          <p14:tracePt t="241166" x="2317750" y="5549900"/>
          <p14:tracePt t="241181" x="2324100" y="5556250"/>
          <p14:tracePt t="241198" x="2343150" y="5556250"/>
          <p14:tracePt t="241215" x="2374900" y="5556250"/>
          <p14:tracePt t="241231" x="2406650" y="5549900"/>
          <p14:tracePt t="241248" x="2432050" y="5537200"/>
          <p14:tracePt t="241264" x="2432050" y="5518150"/>
          <p14:tracePt t="241281" x="2432050" y="5511800"/>
          <p14:tracePt t="241298" x="2432050" y="5499100"/>
          <p14:tracePt t="241390" x="0" y="0"/>
        </p14:tracePtLst>
        <p14:tracePtLst>
          <p14:tracePt t="241899" x="2806700" y="5753100"/>
          <p14:tracePt t="241919" x="2800350" y="5784850"/>
          <p14:tracePt t="241938" x="2800350" y="5810250"/>
          <p14:tracePt t="241950" x="2800350" y="5829300"/>
          <p14:tracePt t="241964" x="2800350" y="5848350"/>
          <p14:tracePt t="241981" x="2832100" y="5886450"/>
          <p14:tracePt t="241998" x="2863850" y="5905500"/>
          <p14:tracePt t="242014" x="2901950" y="5911850"/>
          <p14:tracePt t="242031" x="2933700" y="5911850"/>
          <p14:tracePt t="242048" x="2952750" y="5911850"/>
          <p14:tracePt t="242064" x="2984500" y="5905500"/>
          <p14:tracePt t="242081" x="2990850" y="5892800"/>
          <p14:tracePt t="242097" x="3003550" y="5880100"/>
          <p14:tracePt t="242114" x="3003550" y="5867400"/>
          <p14:tracePt t="242131" x="3003550" y="5861050"/>
          <p14:tracePt t="242134" x="3003550" y="5854700"/>
          <p14:tracePt t="242222" x="0" y="0"/>
        </p14:tracePtLst>
        <p14:tracePtLst>
          <p14:tracePt t="243247" x="2724150" y="5778500"/>
          <p14:tracePt t="243264" x="2711450" y="5791200"/>
          <p14:tracePt t="243280" x="2705100" y="5810250"/>
          <p14:tracePt t="243297" x="2705100" y="5829300"/>
          <p14:tracePt t="243314" x="2711450" y="5867400"/>
          <p14:tracePt t="243330" x="2730500" y="5886450"/>
          <p14:tracePt t="243347" x="2768600" y="5892800"/>
          <p14:tracePt t="243364" x="2806700" y="5899150"/>
          <p14:tracePt t="243381" x="2876550" y="5899150"/>
          <p14:tracePt t="243397" x="2908300" y="5892800"/>
          <p14:tracePt t="243414" x="2921000" y="5867400"/>
          <p14:tracePt t="243430" x="2927350" y="5854700"/>
          <p14:tracePt t="243447" x="2927350" y="5842000"/>
          <p14:tracePt t="243464" x="2927350" y="5835650"/>
          <p14:tracePt t="243599" x="2933700" y="5842000"/>
          <p14:tracePt t="243616" x="2940050" y="5842000"/>
          <p14:tracePt t="243634" x="2952750" y="5842000"/>
          <p14:tracePt t="243647" x="2959100" y="5835650"/>
          <p14:tracePt t="243664" x="2965450" y="5816600"/>
          <p14:tracePt t="243680" x="2965450" y="5797550"/>
          <p14:tracePt t="243713" x="2965450" y="5791200"/>
          <p14:tracePt t="243730" x="2952750" y="5797550"/>
          <p14:tracePt t="243747" x="2946400" y="5822950"/>
          <p14:tracePt t="243763" x="2946400" y="5842000"/>
          <p14:tracePt t="243780" x="2946400" y="5848350"/>
          <p14:tracePt t="243798" x="2946400" y="5854700"/>
          <p14:tracePt t="243814" x="2959100" y="5854700"/>
          <p14:tracePt t="243830" x="2984500" y="5835650"/>
          <p14:tracePt t="243847" x="3003550" y="5816600"/>
          <p14:tracePt t="243863" x="3003550" y="5797550"/>
          <p14:tracePt t="243880" x="3003550" y="5778500"/>
          <p14:tracePt t="243897" x="2990850" y="5772150"/>
          <p14:tracePt t="243913" x="2952750" y="5772150"/>
          <p14:tracePt t="243930" x="2914650" y="5778500"/>
          <p14:tracePt t="243947" x="2882900" y="5791200"/>
          <p14:tracePt t="243949" x="2876550" y="5797550"/>
          <p14:tracePt t="243963" x="2876550" y="5803900"/>
          <p14:tracePt t="243997" x="2882900" y="5816600"/>
          <p14:tracePt t="244013" x="2921000" y="5816600"/>
          <p14:tracePt t="244030" x="2971800" y="5816600"/>
          <p14:tracePt t="244047" x="2997200" y="5816600"/>
          <p14:tracePt t="244063" x="3009900" y="5816600"/>
          <p14:tracePt t="244097" x="3016250" y="5810250"/>
          <p14:tracePt t="244151" x="3009900" y="5810250"/>
          <p14:tracePt t="244159" x="3003550" y="5810250"/>
          <p14:tracePt t="244173" x="2990850" y="5810250"/>
          <p14:tracePt t="244174" x="0" y="0"/>
        </p14:tracePtLst>
        <p14:tracePtLst>
          <p14:tracePt t="247015" x="2082800" y="5594350"/>
          <p14:tracePt t="247120" x="2133600" y="5594350"/>
          <p14:tracePt t="247131" x="2197100" y="5600700"/>
          <p14:tracePt t="247147" x="2400300" y="5638800"/>
          <p14:tracePt t="247163" x="2724150" y="5702300"/>
          <p14:tracePt t="247166" x="2851150" y="5734050"/>
          <p14:tracePt t="247179" x="2933700" y="5746750"/>
          <p14:tracePt t="247196" x="3009900" y="5753100"/>
          <p14:tracePt t="247213" x="3028950" y="5753100"/>
          <p14:tracePt t="247327" x="3009900" y="5746750"/>
          <p14:tracePt t="247338" x="2984500" y="5734050"/>
          <p14:tracePt t="247348" x="2959100" y="5721350"/>
          <p14:tracePt t="247362" x="2889250" y="5683250"/>
          <p14:tracePt t="247379" x="2838450" y="5664200"/>
          <p14:tracePt t="247395" x="2806700" y="5657850"/>
          <p14:tracePt t="247413" x="2794000" y="5638800"/>
          <p14:tracePt t="247429" x="2781300" y="5632450"/>
          <p14:tracePt t="247445" x="2749550" y="5613400"/>
          <p14:tracePt t="247462" x="2698750" y="5588000"/>
          <p14:tracePt t="247479" x="2609850" y="5549900"/>
          <p14:tracePt t="247496" x="2463800" y="5518150"/>
          <p14:tracePt t="247512" x="2286000" y="5480050"/>
          <p14:tracePt t="247529" x="2120900" y="5454650"/>
          <p14:tracePt t="247534" x="2082800" y="5454650"/>
          <p14:tracePt t="247546" x="2044700" y="5454650"/>
          <p14:tracePt t="247562" x="2006600" y="5454650"/>
          <p14:tracePt t="247567" x="1993900" y="5461000"/>
          <p14:tracePt t="247579" x="1981200" y="5473700"/>
          <p14:tracePt t="247596" x="1974850" y="5499100"/>
          <p14:tracePt t="247612" x="1962150" y="5530850"/>
          <p14:tracePt t="247614" x="1955800" y="5537200"/>
          <p14:tracePt t="247629" x="1955800" y="5556250"/>
          <p14:tracePt t="247646" x="1955800" y="5568950"/>
          <p14:tracePt t="247662" x="1955800" y="5588000"/>
          <p14:tracePt t="247679" x="1955800" y="5626100"/>
          <p14:tracePt t="247696" x="1974850" y="5645150"/>
          <p14:tracePt t="247713" x="2006600" y="5670550"/>
          <p14:tracePt t="247729" x="2057400" y="5683250"/>
          <p14:tracePt t="247746" x="2095500" y="5683250"/>
          <p14:tracePt t="247762" x="2146300" y="5676900"/>
          <p14:tracePt t="247779" x="2197100" y="5651500"/>
          <p14:tracePt t="247781" x="2222500" y="5638800"/>
          <p14:tracePt t="247795" x="2241550" y="5626100"/>
          <p14:tracePt t="247812" x="2279650" y="5600700"/>
          <p14:tracePt t="247814" x="2292350" y="5581650"/>
          <p14:tracePt t="247829" x="2311400" y="5556250"/>
          <p14:tracePt t="247845" x="2324100" y="5524500"/>
          <p14:tracePt t="247862" x="2330450" y="5518150"/>
          <p14:tracePt t="247879" x="2336800" y="5511800"/>
          <p14:tracePt t="247935" x="2336800" y="5505450"/>
          <p14:tracePt t="248926" x="0" y="0"/>
        </p14:tracePtLst>
        <p14:tracePtLst>
          <p14:tracePt t="253391" x="2241550" y="5435600"/>
          <p14:tracePt t="253400" x="2241550" y="5448300"/>
          <p14:tracePt t="253410" x="2241550" y="5454650"/>
          <p14:tracePt t="253427" x="2241550" y="5486400"/>
          <p14:tracePt t="253444" x="2247900" y="5530850"/>
          <p14:tracePt t="253447" x="2254250" y="5549900"/>
          <p14:tracePt t="253461" x="2279650" y="5588000"/>
          <p14:tracePt t="253477" x="2305050" y="5607050"/>
          <p14:tracePt t="253494" x="2343150" y="5632450"/>
          <p14:tracePt t="253510" x="2393950" y="5645150"/>
          <p14:tracePt t="253527" x="2457450" y="5651500"/>
          <p14:tracePt t="253544" x="2533650" y="5651500"/>
          <p14:tracePt t="253560" x="2578100" y="5645150"/>
          <p14:tracePt t="253577" x="2597150" y="5619750"/>
          <p14:tracePt t="253594" x="2609850" y="5568950"/>
          <p14:tracePt t="253610" x="2609850" y="5518150"/>
          <p14:tracePt t="253627" x="2590800" y="5473700"/>
          <p14:tracePt t="253644" x="2571750" y="5448300"/>
          <p14:tracePt t="253645" x="2571750" y="5435600"/>
          <p14:tracePt t="253660" x="2559050" y="5429250"/>
          <p14:tracePt t="253677" x="2533650" y="5422900"/>
          <p14:tracePt t="253693" x="2514600" y="5422900"/>
          <p14:tracePt t="253710" x="2495550" y="5422900"/>
          <p14:tracePt t="253926" x="0" y="0"/>
        </p14:tracePtLst>
        <p14:tracePtLst>
          <p14:tracePt t="254872" x="2749550" y="5708650"/>
          <p14:tracePt t="254889" x="2736850" y="5740400"/>
          <p14:tracePt t="254902" x="2730500" y="5772150"/>
          <p14:tracePt t="254917" x="2730500" y="5803900"/>
          <p14:tracePt t="254927" x="2730500" y="5829300"/>
          <p14:tracePt t="254943" x="2730500" y="5886450"/>
          <p14:tracePt t="254960" x="2762250" y="5930900"/>
          <p14:tracePt t="254976" x="2813050" y="5962650"/>
          <p14:tracePt t="254993" x="2876550" y="5981700"/>
          <p14:tracePt t="255010" x="2908300" y="5981700"/>
          <p14:tracePt t="255026" x="2940050" y="5981700"/>
          <p14:tracePt t="255043" x="2959100" y="5969000"/>
          <p14:tracePt t="255059" x="2971800" y="5930900"/>
          <p14:tracePt t="255061" x="2984500" y="5911850"/>
          <p14:tracePt t="255077" x="2997200" y="5873750"/>
          <p14:tracePt t="255093" x="3003550" y="5816600"/>
          <p14:tracePt t="255109" x="3009900" y="5759450"/>
          <p14:tracePt t="255126" x="3009900" y="5708650"/>
          <p14:tracePt t="255143" x="2978150" y="5651500"/>
          <p14:tracePt t="255159" x="2914650" y="5619750"/>
          <p14:tracePt t="255176" x="2851150" y="5600700"/>
          <p14:tracePt t="255193" x="2819400" y="5594350"/>
          <p14:tracePt t="255210" x="2781300" y="5594350"/>
          <p14:tracePt t="255227" x="2768600" y="5607050"/>
          <p14:tracePt t="255243" x="2762250" y="5638800"/>
          <p14:tracePt t="255246" x="2762250" y="5657850"/>
          <p14:tracePt t="255260" x="2762250" y="5683250"/>
          <p14:tracePt t="255277" x="2762250" y="5727700"/>
          <p14:tracePt t="255293" x="2806700" y="5784850"/>
          <p14:tracePt t="255310" x="2870200" y="5822950"/>
          <p14:tracePt t="255326" x="2965450" y="5842000"/>
          <p14:tracePt t="255343" x="3022600" y="5848350"/>
          <p14:tracePt t="255359" x="3079750" y="5848350"/>
          <p14:tracePt t="255376" x="3086100" y="5835650"/>
          <p14:tracePt t="255393" x="3086100" y="5816600"/>
          <p14:tracePt t="255409" x="3073400" y="5772150"/>
          <p14:tracePt t="255426" x="3035300" y="5746750"/>
          <p14:tracePt t="255443" x="2984500" y="5734050"/>
          <p14:tracePt t="255460" x="2959100" y="5734050"/>
          <p14:tracePt t="255461" x="2940050" y="5734050"/>
          <p14:tracePt t="255476" x="2921000" y="5734050"/>
          <p14:tracePt t="255493" x="2908300" y="5772150"/>
          <p14:tracePt t="255509" x="2908300" y="5784850"/>
          <p14:tracePt t="255526" x="2908300" y="5810250"/>
          <p14:tracePt t="255543" x="2940050" y="5822950"/>
          <p14:tracePt t="255560" x="2965450" y="5829300"/>
          <p14:tracePt t="255576" x="2984500" y="5829300"/>
          <p14:tracePt t="255593" x="3009900" y="5822950"/>
          <p14:tracePt t="255610" x="3009900" y="5816600"/>
          <p14:tracePt t="255626" x="3009900" y="5810250"/>
          <p14:tracePt t="255643" x="3009900" y="5797550"/>
          <p14:tracePt t="255660" x="2984500" y="5797550"/>
          <p14:tracePt t="255676" x="2940050" y="5803900"/>
          <p14:tracePt t="255677" x="2927350" y="5816600"/>
          <p14:tracePt t="255693" x="2914650" y="5848350"/>
          <p14:tracePt t="255710" x="2908300" y="5861050"/>
          <p14:tracePt t="255726" x="2908300" y="5867400"/>
          <p14:tracePt t="255743" x="2908300" y="5880100"/>
          <p14:tracePt t="255760" x="2940050" y="5880100"/>
          <p14:tracePt t="255776" x="2978150" y="5873750"/>
          <p14:tracePt t="255793" x="3003550" y="5854700"/>
          <p14:tracePt t="255809" x="3009900" y="5835650"/>
          <p14:tracePt t="255826" x="3009900" y="5810250"/>
          <p14:tracePt t="255843" x="2978150" y="5784850"/>
          <p14:tracePt t="255845" x="2952750" y="5778500"/>
          <p14:tracePt t="255859" x="2921000" y="5772150"/>
          <p14:tracePt t="255876" x="2844800" y="5772150"/>
          <p14:tracePt t="255877" x="2787650" y="5778500"/>
          <p14:tracePt t="255893" x="2717800" y="5803900"/>
          <p14:tracePt t="255909" x="2673350" y="5842000"/>
          <p14:tracePt t="255926" x="2667000" y="5867400"/>
          <p14:tracePt t="255943" x="2667000" y="5892800"/>
          <p14:tracePt t="255960" x="2692400" y="5905500"/>
          <p14:tracePt t="255976" x="2749550" y="5911850"/>
          <p14:tracePt t="255993" x="2844800" y="5911850"/>
          <p14:tracePt t="256009" x="2933700" y="5899150"/>
          <p14:tracePt t="256026" x="2965450" y="5886450"/>
          <p14:tracePt t="256042" x="2971800" y="5867400"/>
          <p14:tracePt t="256059" x="2965450" y="5842000"/>
          <p14:tracePt t="256076" x="2940050" y="5822950"/>
          <p14:tracePt t="256093" x="2863850" y="5803900"/>
          <p14:tracePt t="256109" x="2819400" y="5803900"/>
          <p14:tracePt t="256126" x="2781300" y="5810250"/>
          <p14:tracePt t="256143" x="2774950" y="5816600"/>
          <p14:tracePt t="256159" x="2774950" y="5822950"/>
          <p14:tracePt t="256176" x="2774950" y="5835650"/>
          <p14:tracePt t="256193" x="2787650" y="5842000"/>
          <p14:tracePt t="256210" x="2825750" y="5848350"/>
          <p14:tracePt t="256226" x="2882900" y="5848350"/>
          <p14:tracePt t="256243" x="2921000" y="5848350"/>
          <p14:tracePt t="256259" x="2933700" y="5848350"/>
          <p14:tracePt t="256279" x="2933700" y="5842000"/>
          <p14:tracePt t="256293" x="2908300" y="5816600"/>
          <p14:tracePt t="256309" x="2857500" y="5803900"/>
          <p14:tracePt t="256326" x="2806700" y="5791200"/>
          <p14:tracePt t="256342" x="2781300" y="5791200"/>
          <p14:tracePt t="256359" x="2768600" y="5791200"/>
          <p14:tracePt t="256399" x="2768600" y="5797550"/>
          <p14:tracePt t="256409" x="2768600" y="5810250"/>
          <p14:tracePt t="256426" x="2794000" y="5829300"/>
          <p14:tracePt t="256443" x="2863850" y="5848350"/>
          <p14:tracePt t="256446" x="2895600" y="5854700"/>
          <p14:tracePt t="256459" x="2921000" y="5861050"/>
          <p14:tracePt t="256476" x="2946400" y="5861050"/>
          <p14:tracePt t="256478" x="2952750" y="5861050"/>
          <p14:tracePt t="256493" x="2959100" y="5861050"/>
          <p14:tracePt t="256717" x="0" y="0"/>
        </p14:tracePtLst>
        <p14:tracePtLst>
          <p14:tracePt t="261998" x="2736850" y="5689600"/>
          <p14:tracePt t="262047" x="2736850" y="5695950"/>
          <p14:tracePt t="262063" x="2730500" y="5715000"/>
          <p14:tracePt t="262074" x="2730500" y="5721350"/>
          <p14:tracePt t="262091" x="2730500" y="5765800"/>
          <p14:tracePt t="262095" x="2730500" y="5784850"/>
          <p14:tracePt t="262108" x="2730500" y="5797550"/>
          <p14:tracePt t="262124" x="2730500" y="5835650"/>
          <p14:tracePt t="262141" x="2749550" y="5873750"/>
          <p14:tracePt t="262157" x="2774950" y="5899150"/>
          <p14:tracePt t="262174" x="2819400" y="5943600"/>
          <p14:tracePt t="262191" x="2876550" y="5969000"/>
          <p14:tracePt t="262207" x="2914650" y="5994400"/>
          <p14:tracePt t="262224" x="2965450" y="6013450"/>
          <p14:tracePt t="262241" x="2997200" y="6013450"/>
          <p14:tracePt t="262257" x="3016250" y="6013450"/>
          <p14:tracePt t="262274" x="3035300" y="6013450"/>
          <p14:tracePt t="262291" x="3048000" y="5988050"/>
          <p14:tracePt t="262294" x="3048000" y="5981700"/>
          <p14:tracePt t="262307" x="3048000" y="5956300"/>
          <p14:tracePt t="262324" x="3048000" y="5905500"/>
          <p14:tracePt t="262341" x="3041650" y="5835650"/>
          <p14:tracePt t="262357" x="3022600" y="5803900"/>
          <p14:tracePt t="262374" x="3003550" y="5784850"/>
          <p14:tracePt t="262391" x="2971800" y="5765800"/>
          <p14:tracePt t="262407" x="2946400" y="5753100"/>
          <p14:tracePt t="262424" x="2927350" y="5753100"/>
          <p14:tracePt t="262440" x="2914650" y="5753100"/>
          <p14:tracePt t="262457" x="2908300" y="5753100"/>
          <p14:tracePt t="262474" x="2889250" y="5753100"/>
          <p14:tracePt t="262491" x="2882900" y="5759450"/>
          <p14:tracePt t="262507" x="2882900" y="5778500"/>
          <p14:tracePt t="262509" x="2882900" y="5784850"/>
          <p14:tracePt t="262524" x="2882900" y="5791200"/>
          <p14:tracePt t="262541" x="2889250" y="5816600"/>
          <p14:tracePt t="262574" x="2895600" y="5822950"/>
          <p14:tracePt t="262710" x="0" y="0"/>
        </p14:tracePtLst>
        <p14:tracePtLst>
          <p14:tracePt t="279295" x="2298700" y="5454650"/>
          <p14:tracePt t="279310" x="2298700" y="5461000"/>
          <p14:tracePt t="279320" x="2298700" y="5467350"/>
          <p14:tracePt t="279335" x="2298700" y="5473700"/>
          <p14:tracePt t="279352" x="2298700" y="5492750"/>
          <p14:tracePt t="279368" x="2298700" y="5505450"/>
          <p14:tracePt t="279385" x="2298700" y="5518150"/>
          <p14:tracePt t="279402" x="2298700" y="5530850"/>
          <p14:tracePt t="279418" x="2298700" y="5562600"/>
          <p14:tracePt t="279435" x="2298700" y="5581650"/>
          <p14:tracePt t="279437" x="2305050" y="5588000"/>
          <p14:tracePt t="279451" x="2311400" y="5600700"/>
          <p14:tracePt t="279468" x="2324100" y="5619750"/>
          <p14:tracePt t="279469" x="2330450" y="5632450"/>
          <p14:tracePt t="279485" x="2349500" y="5664200"/>
          <p14:tracePt t="279501" x="2374900" y="5689600"/>
          <p14:tracePt t="279518" x="2413000" y="5715000"/>
          <p14:tracePt t="279535" x="2438400" y="5740400"/>
          <p14:tracePt t="279551" x="2463800" y="5746750"/>
          <p14:tracePt t="279568" x="2482850" y="5746750"/>
          <p14:tracePt t="279585" x="2501900" y="5746750"/>
          <p14:tracePt t="279601" x="2520950" y="5746750"/>
          <p14:tracePt t="279618" x="2552700" y="5746750"/>
          <p14:tracePt t="279635" x="2571750" y="5740400"/>
          <p14:tracePt t="279638" x="2584450" y="5734050"/>
          <p14:tracePt t="279651" x="2590800" y="5727700"/>
          <p14:tracePt t="279668" x="2609850" y="5708650"/>
          <p14:tracePt t="279671" x="2616200" y="5695950"/>
          <p14:tracePt t="279685" x="2628900" y="5657850"/>
          <p14:tracePt t="279701" x="2641600" y="5619750"/>
          <p14:tracePt t="279718" x="2641600" y="5594350"/>
          <p14:tracePt t="279735" x="2641600" y="5556250"/>
          <p14:tracePt t="279751" x="2641600" y="5524500"/>
          <p14:tracePt t="279768" x="2641600" y="5486400"/>
          <p14:tracePt t="279785" x="2628900" y="5461000"/>
          <p14:tracePt t="279801" x="2616200" y="5441950"/>
          <p14:tracePt t="279818" x="2609850" y="5422900"/>
          <p14:tracePt t="279835" x="2603500" y="5410200"/>
          <p14:tracePt t="279838" x="2597150" y="5410200"/>
          <p14:tracePt t="279862" x="2590800" y="5403850"/>
          <p14:tracePt t="279998" x="2584450" y="5403850"/>
          <p14:tracePt t="279998" x="0" y="0"/>
        </p14:tracePtLst>
        <p14:tracePtLst>
          <p14:tracePt t="280456" x="2762250" y="5702300"/>
          <p14:tracePt t="280480" x="2755900" y="5708650"/>
          <p14:tracePt t="280494" x="2755900" y="5715000"/>
          <p14:tracePt t="280504" x="2749550" y="5721350"/>
          <p14:tracePt t="280518" x="2749550" y="5734050"/>
          <p14:tracePt t="280534" x="2749550" y="5765800"/>
          <p14:tracePt t="280551" x="2749550" y="5791200"/>
          <p14:tracePt t="280568" x="2749550" y="5829300"/>
          <p14:tracePt t="280585" x="2749550" y="5861050"/>
          <p14:tracePt t="280601" x="2749550" y="5911850"/>
          <p14:tracePt t="280618" x="2762250" y="5949950"/>
          <p14:tracePt t="280634" x="2787650" y="5981700"/>
          <p14:tracePt t="280651" x="2819400" y="6007100"/>
          <p14:tracePt t="280654" x="2832100" y="6019800"/>
          <p14:tracePt t="280668" x="2851150" y="6032500"/>
          <p14:tracePt t="280684" x="2882900" y="6032500"/>
          <p14:tracePt t="280685" x="2895600" y="6032500"/>
          <p14:tracePt t="280701" x="2940050" y="6032500"/>
          <p14:tracePt t="280717" x="2997200" y="6026150"/>
          <p14:tracePt t="280734" x="3041650" y="6007100"/>
          <p14:tracePt t="280751" x="3073400" y="5969000"/>
          <p14:tracePt t="280767" x="3098800" y="5930900"/>
          <p14:tracePt t="280784" x="3111500" y="5899150"/>
          <p14:tracePt t="280801" x="3124200" y="5873750"/>
          <p14:tracePt t="280817" x="3124200" y="5861050"/>
          <p14:tracePt t="280834" x="3124200" y="5848350"/>
          <p14:tracePt t="280851" x="3124200" y="5835650"/>
          <p14:tracePt t="280878" x="3124200" y="5822950"/>
          <p14:tracePt t="280894" x="3117850" y="5816600"/>
          <p14:tracePt t="280910" x="3111500" y="5810250"/>
          <p14:tracePt t="280926" x="3105150" y="5810250"/>
          <p14:tracePt t="280935" x="3092450" y="5810250"/>
          <p14:tracePt t="280958" x="3086100" y="5810250"/>
          <p14:tracePt t="280968" x="3079750" y="5810250"/>
          <p14:tracePt t="280984" x="3073400" y="5810250"/>
          <p14:tracePt t="281001" x="3067050" y="5810250"/>
          <p14:tracePt t="281018" x="3060700" y="5810250"/>
          <p14:tracePt t="281038" x="3054350" y="5810250"/>
          <p14:tracePt t="281051" x="3048000" y="5810250"/>
          <p14:tracePt t="281067" x="3041650" y="5810250"/>
          <p14:tracePt t="281084" x="3028950" y="5810250"/>
          <p14:tracePt t="281101" x="3016250" y="5810250"/>
          <p14:tracePt t="281118" x="2997200" y="5816600"/>
          <p14:tracePt t="281134" x="2978150" y="5829300"/>
          <p14:tracePt t="281151" x="2965450" y="5854700"/>
          <p14:tracePt t="281167" x="2952750" y="5873750"/>
          <p14:tracePt t="281184" x="2946400" y="5899150"/>
          <p14:tracePt t="281201" x="2946400" y="5924550"/>
          <p14:tracePt t="281217" x="2959100" y="5943600"/>
          <p14:tracePt t="281234" x="2984500" y="5975350"/>
          <p14:tracePt t="281251" x="3022600" y="6000750"/>
          <p14:tracePt t="281253" x="3041650" y="6013450"/>
          <p14:tracePt t="281267" x="3048000" y="6019800"/>
          <p14:tracePt t="281284" x="3067050" y="6019800"/>
          <p14:tracePt t="281286" x="3079750" y="6026150"/>
          <p14:tracePt t="281310" x="3086100" y="6026150"/>
          <p14:tracePt t="281326" x="3092450" y="6026150"/>
          <p14:tracePt t="281384" x="3098800" y="6026150"/>
          <p14:tracePt t="281901" x="0" y="0"/>
        </p14:tracePtLst>
        <p14:tracePtLst>
          <p14:tracePt t="289672" x="2336800" y="5441950"/>
          <p14:tracePt t="289686" x="2330450" y="5448300"/>
          <p14:tracePt t="289699" x="2324100" y="5454650"/>
          <p14:tracePt t="289715" x="2311400" y="5467350"/>
          <p14:tracePt t="289718" x="2311400" y="5473700"/>
          <p14:tracePt t="289731" x="2311400" y="5486400"/>
          <p14:tracePt t="289748" x="2311400" y="5511800"/>
          <p14:tracePt t="289751" x="2311400" y="5530850"/>
          <p14:tracePt t="289765" x="2311400" y="5562600"/>
          <p14:tracePt t="289781" x="2311400" y="5613400"/>
          <p14:tracePt t="289798" x="2336800" y="5651500"/>
          <p14:tracePt t="289815" x="2368550" y="5689600"/>
          <p14:tracePt t="289831" x="2413000" y="5721350"/>
          <p14:tracePt t="289848" x="2457450" y="5740400"/>
          <p14:tracePt t="289865" x="2489200" y="5759450"/>
          <p14:tracePt t="289882" x="2508250" y="5765800"/>
          <p14:tracePt t="289898" x="2514600" y="5765800"/>
          <p14:tracePt t="289915" x="2533650" y="5765800"/>
          <p14:tracePt t="289931" x="2546350" y="5746750"/>
          <p14:tracePt t="289934" x="2552700" y="5727700"/>
          <p14:tracePt t="289948" x="2559050" y="5708650"/>
          <p14:tracePt t="289964" x="2571750" y="5676900"/>
          <p14:tracePt t="289981" x="2584450" y="5626100"/>
          <p14:tracePt t="289998" x="2584450" y="5575300"/>
          <p14:tracePt t="290014" x="2584450" y="5543550"/>
          <p14:tracePt t="290031" x="2584450" y="5518150"/>
          <p14:tracePt t="290048" x="2584450" y="5492750"/>
          <p14:tracePt t="290064" x="2578100" y="5480050"/>
          <p14:tracePt t="290086" x="2571750" y="5467350"/>
          <p14:tracePt t="290119" x="2565400" y="5467350"/>
          <p14:tracePt t="290142" x="2559050" y="5467350"/>
          <p14:tracePt t="290152" x="2552700" y="5467350"/>
          <p14:tracePt t="290165" x="2546350" y="5467350"/>
          <p14:tracePt t="290181" x="2527300" y="5467350"/>
          <p14:tracePt t="290198" x="2501900" y="5467350"/>
          <p14:tracePt t="290215" x="2470150" y="5480050"/>
          <p14:tracePt t="290231" x="2432050" y="5499100"/>
          <p14:tracePt t="290248" x="2387600" y="5524500"/>
          <p14:tracePt t="290264" x="2362200" y="5556250"/>
          <p14:tracePt t="290281" x="2343150" y="5581650"/>
          <p14:tracePt t="290298" x="2336800" y="5600700"/>
          <p14:tracePt t="290314" x="2336800" y="5607050"/>
          <p14:tracePt t="290331" x="2336800" y="5613400"/>
          <p14:tracePt t="290348" x="2336800" y="5619750"/>
          <p14:tracePt t="290364" x="2343150" y="5619750"/>
          <p14:tracePt t="290381" x="2355850" y="5626100"/>
          <p14:tracePt t="290398" x="2381250" y="5632450"/>
          <p14:tracePt t="290414" x="2387600" y="5632450"/>
          <p14:tracePt t="290431" x="2393950" y="5632450"/>
          <p14:tracePt t="290557" x="0" y="0"/>
        </p14:tracePtLst>
        <p14:tracePtLst>
          <p14:tracePt t="291266" x="3035300" y="5480050"/>
          <p14:tracePt t="291286" x="3035300" y="5524500"/>
          <p14:tracePt t="291298" x="3041650" y="5549900"/>
          <p14:tracePt t="291314" x="3048000" y="5575300"/>
          <p14:tracePt t="291317" x="3060700" y="5594350"/>
          <p14:tracePt t="291331" x="3073400" y="5607050"/>
          <p14:tracePt t="291347" x="3098800" y="5632450"/>
          <p14:tracePt t="291364" x="3117850" y="5645150"/>
          <p14:tracePt t="291366" x="3136900" y="5651500"/>
          <p14:tracePt t="291381" x="3175000" y="5664200"/>
          <p14:tracePt t="291398" x="3219450" y="5664200"/>
          <p14:tracePt t="291414" x="3263900" y="5664200"/>
          <p14:tracePt t="291431" x="3314700" y="5657850"/>
          <p14:tracePt t="291447" x="3346450" y="5632450"/>
          <p14:tracePt t="291464" x="3371850" y="5600700"/>
          <p14:tracePt t="291481" x="3378200" y="5556250"/>
          <p14:tracePt t="291497" x="3384550" y="5530850"/>
          <p14:tracePt t="291514" x="3384550" y="5505450"/>
          <p14:tracePt t="291531" x="3384550" y="5480050"/>
          <p14:tracePt t="291547" x="3378200" y="5473700"/>
          <p14:tracePt t="291564" x="3371850" y="5467350"/>
          <p14:tracePt t="291581" x="3346450" y="5467350"/>
          <p14:tracePt t="291597" x="3327400" y="5467350"/>
          <p14:tracePt t="291614" x="3302000" y="5480050"/>
          <p14:tracePt t="291631" x="3282950" y="5499100"/>
          <p14:tracePt t="291648" x="3282950" y="5511800"/>
          <p14:tracePt t="291664" x="3282950" y="5530850"/>
          <p14:tracePt t="291680" x="3282950" y="5549900"/>
          <p14:tracePt t="291697" x="3302000" y="5556250"/>
          <p14:tracePt t="291714" x="3327400" y="5568950"/>
          <p14:tracePt t="291731" x="3359150" y="5581650"/>
          <p14:tracePt t="291747" x="3390900" y="5581650"/>
          <p14:tracePt t="291764" x="3422650" y="5581650"/>
          <p14:tracePt t="291766" x="3435350" y="5581650"/>
          <p14:tracePt t="291798" x="3441700" y="5581650"/>
          <p14:tracePt t="291910" x="0" y="0"/>
        </p14:tracePtLst>
        <p14:tracePtLst>
          <p14:tracePt t="293712" x="3327400" y="5492750"/>
          <p14:tracePt t="293744" x="3321050" y="5486400"/>
          <p14:tracePt t="293762" x="3321050" y="5499100"/>
          <p14:tracePt t="293776" x="3327400" y="5568950"/>
          <p14:tracePt t="293787" x="3340100" y="5613400"/>
          <p14:tracePt t="293797" x="3378200" y="5689600"/>
          <p14:tracePt t="293813" x="3416300" y="5746750"/>
          <p14:tracePt t="293830" x="3460750" y="5765800"/>
          <p14:tracePt t="293846" x="3486150" y="5772150"/>
          <p14:tracePt t="293863" x="3549650" y="5759450"/>
          <p14:tracePt t="293880" x="3606800" y="5676900"/>
          <p14:tracePt t="293897" x="3657600" y="5581650"/>
          <p14:tracePt t="293913" x="3695700" y="5499100"/>
          <p14:tracePt t="293930" x="3702050" y="5448300"/>
          <p14:tracePt t="293947" x="3702050" y="5422900"/>
          <p14:tracePt t="293963" x="3702050" y="5416550"/>
          <p14:tracePt t="294053" x="0" y="0"/>
        </p14:tracePtLst>
        <p14:tracePtLst>
          <p14:tracePt t="294486" x="2686050" y="5740400"/>
          <p14:tracePt t="294501" x="2686050" y="5759450"/>
          <p14:tracePt t="294509" x="2686050" y="5772150"/>
          <p14:tracePt t="294517" x="2686050" y="5797550"/>
          <p14:tracePt t="294529" x="2686050" y="5829300"/>
          <p14:tracePt t="294546" x="2692400" y="5899150"/>
          <p14:tracePt t="294563" x="2730500" y="5956300"/>
          <p14:tracePt t="294579" x="2774950" y="5988050"/>
          <p14:tracePt t="294596" x="2819400" y="5994400"/>
          <p14:tracePt t="294597" x="2838450" y="5994400"/>
          <p14:tracePt t="294613" x="2908300" y="5988050"/>
          <p14:tracePt t="294629" x="2978150" y="5943600"/>
          <p14:tracePt t="294646" x="3035300" y="5867400"/>
          <p14:tracePt t="294663" x="3060700" y="5810250"/>
          <p14:tracePt t="294680" x="3073400" y="5765800"/>
          <p14:tracePt t="294696" x="3079750" y="5753100"/>
          <p14:tracePt t="294713" x="3079750" y="5746750"/>
          <p14:tracePt t="294814" x="0" y="0"/>
        </p14:tracePtLst>
        <p14:tracePtLst>
          <p14:tracePt t="299993" x="3968750" y="5740400"/>
          <p14:tracePt t="300010" x="3962400" y="5759450"/>
          <p14:tracePt t="300023" x="3949700" y="5778500"/>
          <p14:tracePt t="300035" x="3943350" y="5791200"/>
          <p14:tracePt t="300045" x="3930650" y="5822950"/>
          <p14:tracePt t="300061" x="3924300" y="5842000"/>
          <p14:tracePt t="300078" x="3924300" y="5867400"/>
          <p14:tracePt t="300094" x="3924300" y="5886450"/>
          <p14:tracePt t="300111" x="3924300" y="5899150"/>
          <p14:tracePt t="300128" x="3924300" y="5905500"/>
          <p14:tracePt t="300144" x="3937000" y="5930900"/>
          <p14:tracePt t="300161" x="3949700" y="5943600"/>
          <p14:tracePt t="300178" x="3987800" y="5962650"/>
          <p14:tracePt t="300194" x="4019550" y="5969000"/>
          <p14:tracePt t="300197" x="4038600" y="5975350"/>
          <p14:tracePt t="300211" x="4057650" y="5981700"/>
          <p14:tracePt t="300228" x="4083050" y="5981700"/>
          <p14:tracePt t="300229" x="4102100" y="5981700"/>
          <p14:tracePt t="300245" x="4133850" y="5981700"/>
          <p14:tracePt t="300261" x="4184650" y="5981700"/>
          <p14:tracePt t="300278" x="4222750" y="5969000"/>
          <p14:tracePt t="300294" x="4248150" y="5949950"/>
          <p14:tracePt t="300311" x="4260850" y="5937250"/>
          <p14:tracePt t="300328" x="4267200" y="5918200"/>
          <p14:tracePt t="300344" x="4267200" y="5905500"/>
          <p14:tracePt t="300361" x="4267200" y="5886450"/>
          <p14:tracePt t="300378" x="4267200" y="5873750"/>
          <p14:tracePt t="300394" x="4267200" y="5867400"/>
          <p14:tracePt t="300411" x="4267200" y="5861050"/>
          <p14:tracePt t="300559" x="0" y="0"/>
        </p14:tracePtLst>
        <p14:tracePtLst>
          <p14:tracePt t="301041" x="4083050" y="5410200"/>
          <p14:tracePt t="301059" x="4076700" y="5410200"/>
          <p14:tracePt t="301071" x="4064000" y="5429250"/>
          <p14:tracePt t="301082" x="4057650" y="5448300"/>
          <p14:tracePt t="301095" x="4051300" y="5480050"/>
          <p14:tracePt t="301111" x="4038600" y="5518150"/>
          <p14:tracePt t="301127" x="4038600" y="5543550"/>
          <p14:tracePt t="301144" x="4038600" y="5562600"/>
          <p14:tracePt t="301161" x="4038600" y="5588000"/>
          <p14:tracePt t="301177" x="4057650" y="5613400"/>
          <p14:tracePt t="301195" x="4089400" y="5632450"/>
          <p14:tracePt t="301211" x="4121150" y="5638800"/>
          <p14:tracePt t="301214" x="4140200" y="5645150"/>
          <p14:tracePt t="301228" x="4152900" y="5645150"/>
          <p14:tracePt t="301244" x="4178300" y="5645150"/>
          <p14:tracePt t="301261" x="4235450" y="5626100"/>
          <p14:tracePt t="301277" x="4254500" y="5588000"/>
          <p14:tracePt t="301294" x="4260850" y="5568950"/>
          <p14:tracePt t="301311" x="4260850" y="5549900"/>
          <p14:tracePt t="301327" x="4260850" y="5537200"/>
          <p14:tracePt t="301367" x="4260850" y="5530850"/>
          <p14:tracePt t="301390" x="4254500" y="5530850"/>
          <p14:tracePt t="301406" x="4241800" y="5524500"/>
          <p14:tracePt t="301422" x="4235450" y="5524500"/>
          <p14:tracePt t="301438" x="4229100" y="5524500"/>
          <p14:tracePt t="301446" x="4216400" y="5518150"/>
          <p14:tracePt t="301470" x="4210050" y="5511800"/>
          <p14:tracePt t="301646" x="0" y="0"/>
        </p14:tracePtLst>
        <p14:tracePtLst>
          <p14:tracePt t="302555" x="1663700" y="5429250"/>
          <p14:tracePt t="302569" x="1651000" y="5448300"/>
          <p14:tracePt t="302579" x="1644650" y="5461000"/>
          <p14:tracePt t="302594" x="1638300" y="5480050"/>
          <p14:tracePt t="302610" x="1625600" y="5505450"/>
          <p14:tracePt t="302627" x="1619250" y="5530850"/>
          <p14:tracePt t="302643" x="1612900" y="5549900"/>
          <p14:tracePt t="302660" x="1612900" y="5562600"/>
          <p14:tracePt t="302678" x="1612900" y="5581650"/>
          <p14:tracePt t="302694" x="1619250" y="5594350"/>
          <p14:tracePt t="302710" x="1638300" y="5600700"/>
          <p14:tracePt t="302727" x="1682750" y="5613400"/>
          <p14:tracePt t="302744" x="1746250" y="5626100"/>
          <p14:tracePt t="302760" x="1809750" y="5632450"/>
          <p14:tracePt t="302777" x="1860550" y="5632450"/>
          <p14:tracePt t="302794" x="1892300" y="5632450"/>
          <p14:tracePt t="302810" x="1917700" y="5626100"/>
          <p14:tracePt t="302827" x="1924050" y="5619750"/>
          <p14:tracePt t="302843" x="1930400" y="5613400"/>
          <p14:tracePt t="302860" x="1936750" y="5600700"/>
          <p14:tracePt t="302877" x="1936750" y="5581650"/>
          <p14:tracePt t="302893" x="1936750" y="5568950"/>
          <p14:tracePt t="302910" x="1936750" y="5537200"/>
          <p14:tracePt t="302927" x="1924050" y="5518150"/>
          <p14:tracePt t="302943" x="1911350" y="5492750"/>
          <p14:tracePt t="302960" x="1885950" y="5473700"/>
          <p14:tracePt t="302977" x="1873250" y="5461000"/>
          <p14:tracePt t="302993" x="1860550" y="5454650"/>
          <p14:tracePt t="303010" x="1854200" y="5448300"/>
          <p14:tracePt t="303027" x="1835150" y="5441950"/>
          <p14:tracePt t="303043" x="1822450" y="5441950"/>
          <p14:tracePt t="303060" x="1803400" y="5441950"/>
          <p14:tracePt t="303062" x="1790700" y="5441950"/>
          <p14:tracePt t="303077" x="1771650" y="5441950"/>
          <p14:tracePt t="303093" x="1752600" y="5441950"/>
          <p14:tracePt t="303110" x="1733550" y="5441950"/>
          <p14:tracePt t="303127" x="1708150" y="5441950"/>
          <p14:tracePt t="303143" x="1682750" y="5441950"/>
          <p14:tracePt t="303160" x="1663700" y="5448300"/>
          <p14:tracePt t="303177" x="1651000" y="5448300"/>
          <p14:tracePt t="303193" x="1631950" y="5454650"/>
          <p14:tracePt t="303210" x="1619250" y="5461000"/>
          <p14:tracePt t="303227" x="1606550" y="5467350"/>
          <p14:tracePt t="303243" x="1593850" y="5467350"/>
          <p14:tracePt t="303260" x="1587500" y="5480050"/>
          <p14:tracePt t="303263" x="1581150" y="5486400"/>
          <p14:tracePt t="303277" x="1574800" y="5492750"/>
          <p14:tracePt t="303293" x="1574800" y="5511800"/>
          <p14:tracePt t="303310" x="1574800" y="5524500"/>
          <p14:tracePt t="303327" x="1574800" y="5549900"/>
          <p14:tracePt t="303343" x="1574800" y="5556250"/>
          <p14:tracePt t="303360" x="1574800" y="5562600"/>
          <p14:tracePt t="303376" x="1574800" y="5588000"/>
          <p14:tracePt t="303393" x="1574800" y="5594350"/>
          <p14:tracePt t="303410" x="1587500" y="5613400"/>
          <p14:tracePt t="303426" x="1593850" y="5619750"/>
          <p14:tracePt t="303443" x="1612900" y="5632450"/>
          <p14:tracePt t="303446" x="1625600" y="5638800"/>
          <p14:tracePt t="303460" x="1638300" y="5638800"/>
          <p14:tracePt t="303477" x="1663700" y="5651500"/>
          <p14:tracePt t="303494" x="1682750" y="5651500"/>
          <p14:tracePt t="303510" x="1708150" y="5651500"/>
          <p14:tracePt t="303527" x="1727200" y="5651500"/>
          <p14:tracePt t="303543" x="1746250" y="5645150"/>
          <p14:tracePt t="303560" x="1752600" y="5626100"/>
          <p14:tracePt t="303577" x="1765300" y="5607050"/>
          <p14:tracePt t="303593" x="1778000" y="5588000"/>
          <p14:tracePt t="303610" x="1784350" y="5568950"/>
          <p14:tracePt t="303627" x="1784350" y="5549900"/>
          <p14:tracePt t="303630" x="1784350" y="5537200"/>
          <p14:tracePt t="303660" x="1784350" y="5524500"/>
          <p14:tracePt t="303677" x="1784350" y="5505450"/>
          <p14:tracePt t="303695" x="1784350" y="5499100"/>
          <p14:tracePt t="303710" x="1784350" y="5486400"/>
          <p14:tracePt t="303727" x="1784350" y="5473700"/>
          <p14:tracePt t="303744" x="1784350" y="5454650"/>
          <p14:tracePt t="303760" x="1784350" y="5448300"/>
          <p14:tracePt t="303777" x="1778000" y="5435600"/>
          <p14:tracePt t="303793" x="1771650" y="5429250"/>
          <p14:tracePt t="303827" x="1758950" y="5429250"/>
          <p14:tracePt t="303843" x="1746250" y="5429250"/>
          <p14:tracePt t="303860" x="1733550" y="5429250"/>
          <p14:tracePt t="303877" x="1701800" y="5429250"/>
          <p14:tracePt t="303893" x="1682750" y="5429250"/>
          <p14:tracePt t="303910" x="1663700" y="5429250"/>
          <p14:tracePt t="303926" x="1651000" y="5435600"/>
          <p14:tracePt t="303943" x="1631950" y="5448300"/>
          <p14:tracePt t="303960" x="1625600" y="5473700"/>
          <p14:tracePt t="303976" x="1619250" y="5492750"/>
          <p14:tracePt t="303994" x="1612900" y="5518150"/>
          <p14:tracePt t="304010" x="1612900" y="5537200"/>
          <p14:tracePt t="304026" x="1612900" y="5556250"/>
          <p14:tracePt t="304043" x="1612900" y="5568950"/>
          <p14:tracePt t="304060" x="1625600" y="5594350"/>
          <p14:tracePt t="304076" x="1638300" y="5607050"/>
          <p14:tracePt t="304093" x="1670050" y="5619750"/>
          <p14:tracePt t="304110" x="1682750" y="5626100"/>
          <p14:tracePt t="304126" x="1701800" y="5626100"/>
          <p14:tracePt t="304143" x="1720850" y="5626100"/>
          <p14:tracePt t="304160" x="1746250" y="5626100"/>
          <p14:tracePt t="304176" x="1771650" y="5626100"/>
          <p14:tracePt t="304193" x="1784350" y="5619750"/>
          <p14:tracePt t="304210" x="1803400" y="5600700"/>
          <p14:tracePt t="304227" x="1803400" y="5594350"/>
          <p14:tracePt t="304243" x="1809750" y="5575300"/>
          <p14:tracePt t="304260" x="1809750" y="5562600"/>
          <p14:tracePt t="304277" x="1809750" y="5543550"/>
          <p14:tracePt t="304293" x="1809750" y="5537200"/>
          <p14:tracePt t="304310" x="1809750" y="5524500"/>
          <p14:tracePt t="304326" x="1809750" y="5518150"/>
          <p14:tracePt t="304360" x="1809750" y="5511800"/>
          <p14:tracePt t="304391" x="1809750" y="5505450"/>
          <p14:tracePt t="304407" x="1797050" y="5499100"/>
          <p14:tracePt t="304422" x="1784350" y="5492750"/>
          <p14:tracePt t="304432" x="1771650" y="5486400"/>
          <p14:tracePt t="304443" x="1758950" y="5480050"/>
          <p14:tracePt t="304460" x="1733550" y="5473700"/>
          <p14:tracePt t="304462" x="1714500" y="5467350"/>
          <p14:tracePt t="304477" x="1695450" y="5454650"/>
          <p14:tracePt t="304493" x="1670050" y="5441950"/>
          <p14:tracePt t="304510" x="1663700" y="5441950"/>
          <p14:tracePt t="304526" x="1651000" y="5441950"/>
          <p14:tracePt t="304558" x="1644650" y="5441950"/>
          <p14:tracePt t="304575" x="1631950" y="5441950"/>
          <p14:tracePt t="304590" x="1625600" y="5461000"/>
          <p14:tracePt t="304599" x="1625600" y="5467350"/>
          <p14:tracePt t="304615" x="1619250" y="5486400"/>
          <p14:tracePt t="304631" x="1619250" y="5492750"/>
          <p14:tracePt t="304643" x="1619250" y="5505450"/>
          <p14:tracePt t="304660" x="1619250" y="5537200"/>
          <p14:tracePt t="304676" x="1619250" y="5575300"/>
          <p14:tracePt t="304678" x="1619250" y="5594350"/>
          <p14:tracePt t="304693" x="1638300" y="5632450"/>
          <p14:tracePt t="304710" x="1651000" y="5651500"/>
          <p14:tracePt t="304726" x="1670050" y="5664200"/>
          <p14:tracePt t="304743" x="1676400" y="5670550"/>
          <p14:tracePt t="304760" x="1682750" y="5670550"/>
          <p14:tracePt t="304777" x="1689100" y="5670550"/>
          <p14:tracePt t="304793" x="1695450" y="5670550"/>
          <p14:tracePt t="304809" x="1708150" y="5670550"/>
          <p14:tracePt t="304826" x="1727200" y="5651500"/>
          <p14:tracePt t="304843" x="1746250" y="5632450"/>
          <p14:tracePt t="304859" x="1752600" y="5613400"/>
          <p14:tracePt t="304876" x="1758950" y="5594350"/>
          <p14:tracePt t="304877" x="1758950" y="5588000"/>
          <p14:tracePt t="304893" x="1765300" y="5562600"/>
          <p14:tracePt t="304909" x="1765300" y="5556250"/>
          <p14:tracePt t="304926" x="1765300" y="5549900"/>
          <p14:tracePt t="304943" x="1765300" y="5543550"/>
          <p14:tracePt t="306167" x="0" y="0"/>
        </p14:tracePtLst>
        <p14:tracePtLst>
          <p14:tracePt t="307328" x="2413000" y="5403850"/>
          <p14:tracePt t="307375" x="2406650" y="5403850"/>
          <p14:tracePt t="307391" x="2406650" y="5410200"/>
          <p14:tracePt t="307405" x="2406650" y="5435600"/>
          <p14:tracePt t="307422" x="2406650" y="5480050"/>
          <p14:tracePt t="307431" x="2406650" y="5499100"/>
          <p14:tracePt t="307442" x="2406650" y="5530850"/>
          <p14:tracePt t="307458" x="2406650" y="5600700"/>
          <p14:tracePt t="307475" x="2419350" y="5695950"/>
          <p14:tracePt t="307492" x="2451100" y="5778500"/>
          <p14:tracePt t="307493" x="2470150" y="5816600"/>
          <p14:tracePt t="307509" x="2508250" y="5867400"/>
          <p14:tracePt t="307525" x="2540000" y="5924550"/>
          <p14:tracePt t="307542" x="2571750" y="5956300"/>
          <p14:tracePt t="307558" x="2603500" y="5981700"/>
          <p14:tracePt t="307575" x="2641600" y="6013450"/>
          <p14:tracePt t="307592" x="2692400" y="6032500"/>
          <p14:tracePt t="307609" x="2736850" y="6045200"/>
          <p14:tracePt t="307625" x="2768600" y="6051550"/>
          <p14:tracePt t="307642" x="2787650" y="6051550"/>
          <p14:tracePt t="307659" x="2806700" y="6051550"/>
          <p14:tracePt t="307661" x="2825750" y="6051550"/>
          <p14:tracePt t="307675" x="2838450" y="6045200"/>
          <p14:tracePt t="307692" x="2857500" y="6032500"/>
          <p14:tracePt t="307694" x="2876550" y="6026150"/>
          <p14:tracePt t="307709" x="2901950" y="6013450"/>
          <p14:tracePt t="307725" x="2914650" y="5988050"/>
          <p14:tracePt t="307742" x="2927350" y="5962650"/>
          <p14:tracePt t="307759" x="2927350" y="5924550"/>
          <p14:tracePt t="307776" x="2927350" y="5886450"/>
          <p14:tracePt t="307792" x="2921000" y="5829300"/>
          <p14:tracePt t="307808" x="2889250" y="5759450"/>
          <p14:tracePt t="307825" x="2844800" y="5683250"/>
          <p14:tracePt t="307842" x="2794000" y="5607050"/>
          <p14:tracePt t="307858" x="2730500" y="5530850"/>
          <p14:tracePt t="307861" x="2711450" y="5505450"/>
          <p14:tracePt t="307875" x="2692400" y="5486400"/>
          <p14:tracePt t="307892" x="2673350" y="5454650"/>
          <p14:tracePt t="307893" x="2654300" y="5441950"/>
          <p14:tracePt t="307909" x="2622550" y="5422900"/>
          <p14:tracePt t="307925" x="2590800" y="5410200"/>
          <p14:tracePt t="307942" x="2546350" y="5397500"/>
          <p14:tracePt t="307958" x="2501900" y="5391150"/>
          <p14:tracePt t="307975" x="2463800" y="5391150"/>
          <p14:tracePt t="307992" x="2419350" y="5391150"/>
          <p14:tracePt t="308009" x="2374900" y="5391150"/>
          <p14:tracePt t="308025" x="2343150" y="5391150"/>
          <p14:tracePt t="308042" x="2298700" y="5403850"/>
          <p14:tracePt t="308058" x="2279650" y="5422900"/>
          <p14:tracePt t="308075" x="2260600" y="5461000"/>
          <p14:tracePt t="308092" x="2241550" y="5511800"/>
          <p14:tracePt t="308093" x="2241550" y="5530850"/>
          <p14:tracePt t="308109" x="2241550" y="5556250"/>
          <p14:tracePt t="308125" x="2241550" y="5638800"/>
          <p14:tracePt t="308142" x="2266950" y="5683250"/>
          <p14:tracePt t="308158" x="2324100" y="5740400"/>
          <p14:tracePt t="308175" x="2432050" y="5803900"/>
          <p14:tracePt t="308191" x="2552700" y="5880100"/>
          <p14:tracePt t="308208" x="2679700" y="5930900"/>
          <p14:tracePt t="308225" x="2800350" y="5969000"/>
          <p14:tracePt t="308242" x="2901950" y="5994400"/>
          <p14:tracePt t="308258" x="2971800" y="6007100"/>
          <p14:tracePt t="308275" x="3009900" y="6007100"/>
          <p14:tracePt t="308292" x="3028950" y="6007100"/>
          <p14:tracePt t="308294" x="3041650" y="6007100"/>
          <p14:tracePt t="308308" x="3054350" y="6007100"/>
          <p14:tracePt t="308325" x="3060700" y="6000750"/>
          <p14:tracePt t="308342" x="3067050" y="5975350"/>
          <p14:tracePt t="308358" x="3067050" y="5943600"/>
          <p14:tracePt t="308375" x="3067050" y="5905500"/>
          <p14:tracePt t="308391" x="3067050" y="5873750"/>
          <p14:tracePt t="308408" x="3048000" y="5829300"/>
          <p14:tracePt t="308425" x="3028950" y="5778500"/>
          <p14:tracePt t="308442" x="2978150" y="5715000"/>
          <p14:tracePt t="308458" x="2921000" y="5638800"/>
          <p14:tracePt t="308475" x="2838450" y="5549900"/>
          <p14:tracePt t="308478" x="2800350" y="5511800"/>
          <p14:tracePt t="308492" x="2749550" y="5467350"/>
          <p14:tracePt t="308509" x="2635250" y="5384800"/>
          <p14:tracePt t="308525" x="2584450" y="5353050"/>
          <p14:tracePt t="308542" x="2533650" y="5327650"/>
          <p14:tracePt t="308558" x="2489200" y="5314950"/>
          <p14:tracePt t="308575" x="2457450" y="5302250"/>
          <p14:tracePt t="308592" x="2432050" y="5302250"/>
          <p14:tracePt t="308608" x="2400300" y="5302250"/>
          <p14:tracePt t="308625" x="2368550" y="5302250"/>
          <p14:tracePt t="308641" x="2324100" y="5302250"/>
          <p14:tracePt t="308658" x="2292350" y="5321300"/>
          <p14:tracePt t="308675" x="2260600" y="5346700"/>
          <p14:tracePt t="308677" x="2247900" y="5359400"/>
          <p14:tracePt t="308691" x="2235200" y="5378450"/>
          <p14:tracePt t="308708" x="2203450" y="5441950"/>
          <p14:tracePt t="308725" x="2190750" y="5473700"/>
          <p14:tracePt t="308741" x="2190750" y="5499100"/>
          <p14:tracePt t="308758" x="2190750" y="5530850"/>
          <p14:tracePt t="308775" x="2197100" y="5575300"/>
          <p14:tracePt t="308791" x="2222500" y="5619750"/>
          <p14:tracePt t="308808" x="2247900" y="5657850"/>
          <p14:tracePt t="308825" x="2279650" y="5695950"/>
          <p14:tracePt t="308841" x="2311400" y="5715000"/>
          <p14:tracePt t="308858" x="2343150" y="5746750"/>
          <p14:tracePt t="308875" x="2400300" y="5784850"/>
          <p14:tracePt t="308891" x="2470150" y="5829300"/>
          <p14:tracePt t="308908" x="2546350" y="5873750"/>
          <p14:tracePt t="308909" x="2584450" y="5899150"/>
          <p14:tracePt t="308925" x="2667000" y="5937250"/>
          <p14:tracePt t="308941" x="2730500" y="5962650"/>
          <p14:tracePt t="308958" x="2781300" y="5981700"/>
          <p14:tracePt t="308975" x="2806700" y="5994400"/>
          <p14:tracePt t="308992" x="2813050" y="5994400"/>
          <p14:tracePt t="309008" x="2819400" y="5994400"/>
          <p14:tracePt t="309025" x="2832100" y="5994400"/>
          <p14:tracePt t="309041" x="2838450" y="5994400"/>
          <p14:tracePt t="309058" x="2844800" y="5969000"/>
          <p14:tracePt t="309075" x="2851150" y="5943600"/>
          <p14:tracePt t="309091" x="2851150" y="5905500"/>
          <p14:tracePt t="309095" x="2851150" y="5873750"/>
          <p14:tracePt t="309108" x="2851150" y="5848350"/>
          <p14:tracePt t="309125" x="2813050" y="5734050"/>
          <p14:tracePt t="309141" x="2781300" y="5664200"/>
          <p14:tracePt t="309158" x="2736850" y="5588000"/>
          <p14:tracePt t="309175" x="2692400" y="5524500"/>
          <p14:tracePt t="309191" x="2654300" y="5486400"/>
          <p14:tracePt t="309208" x="2628900" y="5461000"/>
          <p14:tracePt t="309225" x="2609850" y="5448300"/>
          <p14:tracePt t="309241" x="2597150" y="5441950"/>
          <p14:tracePt t="309258" x="2590800" y="5441950"/>
          <p14:tracePt t="309275" x="2584450" y="5441950"/>
          <p14:tracePt t="309291" x="2565400" y="5441950"/>
          <p14:tracePt t="309308" x="2546350" y="5448300"/>
          <p14:tracePt t="309310" x="2533650" y="5461000"/>
          <p14:tracePt t="309325" x="2514600" y="5480050"/>
          <p14:tracePt t="309341" x="2508250" y="5499100"/>
          <p14:tracePt t="309358" x="2495550" y="5518150"/>
          <p14:tracePt t="309374" x="2489200" y="5530850"/>
          <p14:tracePt t="309391" x="2482850" y="5556250"/>
          <p14:tracePt t="309408" x="2482850" y="5588000"/>
          <p14:tracePt t="309424" x="2501900" y="5638800"/>
          <p14:tracePt t="309441" x="2527300" y="5689600"/>
          <p14:tracePt t="309458" x="2552700" y="5740400"/>
          <p14:tracePt t="309475" x="2590800" y="5784850"/>
          <p14:tracePt t="309491" x="2628900" y="5822950"/>
          <p14:tracePt t="309508" x="2647950" y="5848350"/>
          <p14:tracePt t="309510" x="2660650" y="5854700"/>
          <p14:tracePt t="309525" x="2673350" y="5861050"/>
          <p14:tracePt t="309541" x="2698750" y="5867400"/>
          <p14:tracePt t="309558" x="2711450" y="5867400"/>
          <p14:tracePt t="309575" x="2743200" y="5873750"/>
          <p14:tracePt t="309591" x="2768600" y="5873750"/>
          <p14:tracePt t="309608" x="2800350" y="5873750"/>
          <p14:tracePt t="309624" x="2806700" y="5867400"/>
          <p14:tracePt t="309641" x="2819400" y="5842000"/>
          <p14:tracePt t="309658" x="2819400" y="5822950"/>
          <p14:tracePt t="309674" x="2825750" y="5784850"/>
          <p14:tracePt t="309691" x="2825750" y="5753100"/>
          <p14:tracePt t="309708" x="2825750" y="5702300"/>
          <p14:tracePt t="309709" x="2819400" y="5683250"/>
          <p14:tracePt t="309725" x="2806700" y="5638800"/>
          <p14:tracePt t="309741" x="2787650" y="5607050"/>
          <p14:tracePt t="309758" x="2762250" y="5568950"/>
          <p14:tracePt t="309774" x="2749550" y="5549900"/>
          <p14:tracePt t="309791" x="2730500" y="5530850"/>
          <p14:tracePt t="309808" x="2724150" y="5524500"/>
          <p14:tracePt t="309825" x="2711450" y="5518150"/>
          <p14:tracePt t="309841" x="2698750" y="5518150"/>
          <p14:tracePt t="309858" x="2692400" y="5518150"/>
          <p14:tracePt t="309874" x="2673350" y="5518150"/>
          <p14:tracePt t="309891" x="2660650" y="5518150"/>
          <p14:tracePt t="309894" x="2654300" y="5518150"/>
          <p14:tracePt t="309908" x="2641600" y="5518150"/>
          <p14:tracePt t="309925" x="2616200" y="5524500"/>
          <p14:tracePt t="309941" x="2603500" y="5549900"/>
          <p14:tracePt t="309958" x="2597150" y="5575300"/>
          <p14:tracePt t="309974" x="2584450" y="5613400"/>
          <p14:tracePt t="309991" x="2578100" y="5638800"/>
          <p14:tracePt t="310008" x="2578100" y="5670550"/>
          <p14:tracePt t="310024" x="2578100" y="5708650"/>
          <p14:tracePt t="310041" x="2590800" y="5746750"/>
          <p14:tracePt t="310058" x="2609850" y="5784850"/>
          <p14:tracePt t="310074" x="2635250" y="5810250"/>
          <p14:tracePt t="310091" x="2660650" y="5829300"/>
          <p14:tracePt t="310093" x="2660650" y="5835650"/>
          <p14:tracePt t="310108" x="2667000" y="5835650"/>
          <p14:tracePt t="310124" x="2686050" y="5848350"/>
          <p14:tracePt t="310142" x="2698750" y="5854700"/>
          <p14:tracePt t="310158" x="2717800" y="5861050"/>
          <p14:tracePt t="310174" x="2730500" y="5861050"/>
          <p14:tracePt t="310191" x="2749550" y="5861050"/>
          <p14:tracePt t="310208" x="2762250" y="5861050"/>
          <p14:tracePt t="310224" x="2768600" y="5861050"/>
          <p14:tracePt t="310241" x="2781300" y="5861050"/>
          <p14:tracePt t="310258" x="2794000" y="5854700"/>
          <p14:tracePt t="310274" x="2800350" y="5835650"/>
          <p14:tracePt t="310291" x="2800350" y="5822950"/>
          <p14:tracePt t="310294" x="2800350" y="5810250"/>
          <p14:tracePt t="310308" x="2806700" y="5797550"/>
          <p14:tracePt t="310324" x="2806700" y="5765800"/>
          <p14:tracePt t="310341" x="2800350" y="5708650"/>
          <p14:tracePt t="310358" x="2781300" y="5664200"/>
          <p14:tracePt t="310374" x="2762250" y="5619750"/>
          <p14:tracePt t="310391" x="2736850" y="5588000"/>
          <p14:tracePt t="310407" x="2711450" y="5549900"/>
          <p14:tracePt t="310424" x="2698750" y="5524500"/>
          <p14:tracePt t="310441" x="2679700" y="5499100"/>
          <p14:tracePt t="310457" x="2667000" y="5486400"/>
          <p14:tracePt t="310474" x="2641600" y="5467350"/>
          <p14:tracePt t="310491" x="2622550" y="5454650"/>
          <p14:tracePt t="310493" x="2609850" y="5448300"/>
          <p14:tracePt t="310508" x="2597150" y="5435600"/>
          <p14:tracePt t="310525" x="2578100" y="5429250"/>
          <p14:tracePt t="310541" x="2571750" y="5429250"/>
          <p14:tracePt t="310558" x="2559050" y="5429250"/>
          <p14:tracePt t="310574" x="2546350" y="5435600"/>
          <p14:tracePt t="310591" x="2527300" y="5467350"/>
          <p14:tracePt t="310607" x="2508250" y="5524500"/>
          <p14:tracePt t="310624" x="2495550" y="5594350"/>
          <p14:tracePt t="310641" x="2489200" y="5664200"/>
          <p14:tracePt t="310657" x="2489200" y="5746750"/>
          <p14:tracePt t="310674" x="2514600" y="5810250"/>
          <p14:tracePt t="310691" x="2559050" y="5867400"/>
          <p14:tracePt t="310707" x="2590800" y="5892800"/>
          <p14:tracePt t="310724" x="2622550" y="5918200"/>
          <p14:tracePt t="310725" x="2641600" y="5930900"/>
          <p14:tracePt t="310741" x="2660650" y="5943600"/>
          <p14:tracePt t="310758" x="2679700" y="5949950"/>
          <p14:tracePt t="310774" x="2711450" y="5956300"/>
          <p14:tracePt t="310791" x="2736850" y="5956300"/>
          <p14:tracePt t="310807" x="2768600" y="5956300"/>
          <p14:tracePt t="310824" x="2794000" y="5956300"/>
          <p14:tracePt t="310841" x="2819400" y="5956300"/>
          <p14:tracePt t="310857" x="2832100" y="5949950"/>
          <p14:tracePt t="310874" x="2844800" y="5937250"/>
          <p14:tracePt t="310891" x="2851150" y="5924550"/>
          <p14:tracePt t="310907" x="2851150" y="5918200"/>
          <p14:tracePt t="310924" x="2851150" y="5899150"/>
          <p14:tracePt t="310926" x="2851150" y="5892800"/>
          <p14:tracePt t="310941" x="2851150" y="5880100"/>
          <p14:tracePt t="310957" x="2851150" y="5854700"/>
          <p14:tracePt t="310974" x="2851150" y="5842000"/>
          <p14:tracePt t="310991" x="2851150" y="5822950"/>
          <p14:tracePt t="311007" x="2851150" y="5797550"/>
          <p14:tracePt t="311024" x="2851150" y="5778500"/>
          <p14:tracePt t="311041" x="2844800" y="5753100"/>
          <p14:tracePt t="311057" x="2838450" y="5734050"/>
          <p14:tracePt t="311074" x="2825750" y="5708650"/>
          <p14:tracePt t="311091" x="2800350" y="5670550"/>
          <p14:tracePt t="311094" x="2794000" y="5651500"/>
          <p14:tracePt t="311107" x="2781300" y="5645150"/>
          <p14:tracePt t="311124" x="2755900" y="5619750"/>
          <p14:tracePt t="311125" x="2743200" y="5607050"/>
          <p14:tracePt t="311141" x="2724150" y="5588000"/>
          <p14:tracePt t="311157" x="2698750" y="5562600"/>
          <p14:tracePt t="311174" x="2686050" y="5549900"/>
          <p14:tracePt t="311191" x="2673350" y="5537200"/>
          <p14:tracePt t="311207" x="2660650" y="5530850"/>
          <p14:tracePt t="311224" x="2654300" y="5530850"/>
          <p14:tracePt t="311241" x="2647950" y="5530850"/>
          <p14:tracePt t="311257" x="2641600" y="5530850"/>
          <p14:tracePt t="311274" x="2635250" y="5530850"/>
          <p14:tracePt t="311291" x="2622550" y="5530850"/>
          <p14:tracePt t="311307" x="2597150" y="5543550"/>
          <p14:tracePt t="311309" x="2597150" y="5549900"/>
          <p14:tracePt t="311324" x="2584450" y="5549900"/>
          <p14:tracePt t="311341" x="2571750" y="5581650"/>
          <p14:tracePt t="311357" x="2565400" y="5607050"/>
          <p14:tracePt t="311374" x="2565400" y="5645150"/>
          <p14:tracePt t="311391" x="2565400" y="5702300"/>
          <p14:tracePt t="311407" x="2584450" y="5753100"/>
          <p14:tracePt t="311424" x="2603500" y="5803900"/>
          <p14:tracePt t="311441" x="2635250" y="5848350"/>
          <p14:tracePt t="311457" x="2654300" y="5886450"/>
          <p14:tracePt t="311474" x="2679700" y="5899150"/>
          <p14:tracePt t="311491" x="2692400" y="5911850"/>
          <p14:tracePt t="311507" x="2711450" y="5918200"/>
          <p14:tracePt t="311524" x="2711450" y="5924550"/>
          <p14:tracePt t="311526" x="2717800" y="5924550"/>
          <p14:tracePt t="311541" x="2730500" y="5930900"/>
          <p14:tracePt t="311566" x="2736850" y="5930900"/>
          <p14:tracePt t="311598" x="2743200" y="5930900"/>
          <p14:tracePt t="311711" x="2749550" y="5930900"/>
          <p14:tracePt t="311735" x="2755900" y="5930900"/>
          <p14:tracePt t="311758" x="2762250" y="5930900"/>
          <p14:tracePt t="311782" x="2768600" y="5924550"/>
          <p14:tracePt t="313454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编程风格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3" y="1798639"/>
            <a:ext cx="10274178" cy="45340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良好的编程风格有利于减少错误，产生容易阅读、易于理解的代码。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注释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类和方法前使用文档注释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方法步骤前使用行注释。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命名：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类名的每个单词的首字母大写：使用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UpperCamelCase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驼峰式命名法）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StudentInfomation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变量和方法名使用小写，如果有多个单词，第一个单词首字母小写，其它单词首字母大写。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常量使用大写，单词间以下划线分隔。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缩进、空格、块样式（在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ctrl+shift+f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88"/>
    </mc:Choice>
    <mc:Fallback xmlns="">
      <p:transition spd="slow" advTm="202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3540" x="1841500" y="882650"/>
          <p14:tracePt t="3652" x="1854200" y="882650"/>
          <p14:tracePt t="3659" x="1879600" y="882650"/>
          <p14:tracePt t="3669" x="1917700" y="882650"/>
          <p14:tracePt t="3686" x="2044700" y="882650"/>
          <p14:tracePt t="3703" x="2266950" y="882650"/>
          <p14:tracePt t="3706" x="2451100" y="901700"/>
          <p14:tracePt t="3719" x="2654300" y="927100"/>
          <p14:tracePt t="3736" x="3060700" y="971550"/>
          <p14:tracePt t="3740" x="3263900" y="984250"/>
          <p14:tracePt t="3753" x="3587750" y="984250"/>
          <p14:tracePt t="3770" x="3835400" y="984250"/>
          <p14:tracePt t="3786" x="3994150" y="984250"/>
          <p14:tracePt t="3803" x="4089400" y="984250"/>
          <p14:tracePt t="3819" x="4133850" y="984250"/>
          <p14:tracePt t="3836" x="4159250" y="984250"/>
          <p14:tracePt t="3853" x="4171950" y="984250"/>
          <p14:tracePt t="3869" x="4178300" y="984250"/>
          <p14:tracePt t="3902" x="4184650" y="984250"/>
          <p14:tracePt t="3919" x="4191000" y="984250"/>
          <p14:tracePt t="3935" x="4197350" y="984250"/>
          <p14:tracePt t="3952" x="4203700" y="984250"/>
          <p14:tracePt t="3970" x="4210050" y="984250"/>
          <p14:tracePt t="4020" x="4216400" y="984250"/>
          <p14:tracePt t="4043" x="4222750" y="984250"/>
          <p14:tracePt t="4059" x="4229100" y="984250"/>
          <p14:tracePt t="4075" x="4235450" y="984250"/>
          <p14:tracePt t="4083" x="4241800" y="984250"/>
          <p14:tracePt t="4092" x="4248150" y="984250"/>
          <p14:tracePt t="4102" x="4254500" y="984250"/>
          <p14:tracePt t="4119" x="4273550" y="984250"/>
          <p14:tracePt t="4135" x="4311650" y="990600"/>
          <p14:tracePt t="4137" x="4343400" y="996950"/>
          <p14:tracePt t="4152" x="4368800" y="1003300"/>
          <p14:tracePt t="4169" x="4432300" y="1016000"/>
          <p14:tracePt t="4185" x="4464050" y="1016000"/>
          <p14:tracePt t="4202" x="4483100" y="1016000"/>
          <p14:tracePt t="4219" x="4489450" y="1016000"/>
          <p14:tracePt t="4236" x="4495800" y="1016000"/>
          <p14:tracePt t="4994" x="0" y="0"/>
        </p14:tracePtLst>
        <p14:tracePtLst>
          <p14:tracePt t="5939" x="1860550" y="730250"/>
          <p14:tracePt t="6003" x="1860550" y="736600"/>
          <p14:tracePt t="6022" x="1866900" y="742950"/>
          <p14:tracePt t="6028" x="1879600" y="749300"/>
          <p14:tracePt t="6036" x="1892300" y="749300"/>
          <p14:tracePt t="6053" x="1968500" y="762000"/>
          <p14:tracePt t="6068" x="2044700" y="774700"/>
          <p14:tracePt t="6086" x="2120900" y="774700"/>
          <p14:tracePt t="6102" x="2266950" y="774700"/>
          <p14:tracePt t="6107" x="2362200" y="774700"/>
          <p14:tracePt t="6118" x="2470150" y="774700"/>
          <p14:tracePt t="6135" x="2749550" y="774700"/>
          <p14:tracePt t="6138" x="2921000" y="774700"/>
          <p14:tracePt t="6152" x="3073400" y="774700"/>
          <p14:tracePt t="6168" x="3359150" y="774700"/>
          <p14:tracePt t="6171" x="3492500" y="774700"/>
          <p14:tracePt t="6185" x="3721100" y="774700"/>
          <p14:tracePt t="6202" x="3911600" y="774700"/>
          <p14:tracePt t="6218" x="4044950" y="774700"/>
          <p14:tracePt t="6235" x="4146550" y="787400"/>
          <p14:tracePt t="6252" x="4184650" y="793750"/>
          <p14:tracePt t="6269" x="4216400" y="793750"/>
          <p14:tracePt t="6285" x="4222750" y="793750"/>
          <p14:tracePt t="6302" x="4229100" y="793750"/>
          <p14:tracePt t="6818" x="0" y="0"/>
        </p14:tracePtLst>
        <p14:tracePtLst>
          <p14:tracePt t="7372" x="4241800" y="730250"/>
          <p14:tracePt t="7395" x="4248150" y="730250"/>
          <p14:tracePt t="7403" x="4254500" y="730250"/>
          <p14:tracePt t="7410" x="4273550" y="730250"/>
          <p14:tracePt t="7419" x="4292600" y="730250"/>
          <p14:tracePt t="7435" x="4356100" y="730250"/>
          <p14:tracePt t="7451" x="4464050" y="742950"/>
          <p14:tracePt t="7468" x="4622800" y="781050"/>
          <p14:tracePt t="7484" x="4826000" y="812800"/>
          <p14:tracePt t="7501" x="5060950" y="844550"/>
          <p14:tracePt t="7518" x="5346700" y="844550"/>
          <p14:tracePt t="7534" x="5689600" y="844550"/>
          <p14:tracePt t="7551" x="6057900" y="844550"/>
          <p14:tracePt t="7567" x="6451600" y="844550"/>
          <p14:tracePt t="7571" x="6642100" y="844550"/>
          <p14:tracePt t="7584" x="6838950" y="844550"/>
          <p14:tracePt t="7601" x="7258050" y="844550"/>
          <p14:tracePt t="7618" x="7435850" y="844550"/>
          <p14:tracePt t="7635" x="7556500" y="844550"/>
          <p14:tracePt t="7651" x="7620000" y="844550"/>
          <p14:tracePt t="7668" x="7664450" y="844550"/>
          <p14:tracePt t="7684" x="7683500" y="844550"/>
          <p14:tracePt t="7701" x="7702550" y="844550"/>
          <p14:tracePt t="7718" x="7715250" y="844550"/>
          <p14:tracePt t="7735" x="7721600" y="844550"/>
          <p14:tracePt t="7751" x="7727950" y="844550"/>
          <p14:tracePt t="7768" x="7734300" y="844550"/>
          <p14:tracePt t="7772" x="7740650" y="844550"/>
          <p14:tracePt t="7786" x="7747000" y="844550"/>
          <p14:tracePt t="7802" x="7778750" y="844550"/>
          <p14:tracePt t="7818" x="7816850" y="844550"/>
          <p14:tracePt t="7835" x="7893050" y="850900"/>
          <p14:tracePt t="7851" x="7950200" y="857250"/>
          <p14:tracePt t="7868" x="8007350" y="857250"/>
          <p14:tracePt t="7884" x="8039100" y="857250"/>
          <p14:tracePt t="7901" x="8051800" y="857250"/>
          <p14:tracePt t="7918" x="8064500" y="857250"/>
          <p14:tracePt t="7935" x="8083550" y="857250"/>
          <p14:tracePt t="7951" x="8102600" y="857250"/>
          <p14:tracePt t="7955" x="8108950" y="857250"/>
          <p14:tracePt t="7968" x="8115300" y="857250"/>
          <p14:tracePt t="7984" x="8128000" y="857250"/>
          <p14:tracePt t="8713" x="0" y="0"/>
        </p14:tracePtLst>
        <p14:tracePtLst>
          <p14:tracePt t="9901" x="869950" y="1250950"/>
          <p14:tracePt t="9923" x="869950" y="1257300"/>
          <p14:tracePt t="9932" x="869950" y="1263650"/>
          <p14:tracePt t="9940" x="863600" y="1270000"/>
          <p14:tracePt t="9956" x="863600" y="1282700"/>
          <p14:tracePt t="9967" x="863600" y="1289050"/>
          <p14:tracePt t="9984" x="857250" y="1301750"/>
          <p14:tracePt t="10000" x="857250" y="1327150"/>
          <p14:tracePt t="10002" x="857250" y="1346200"/>
          <p14:tracePt t="10018" x="857250" y="1377950"/>
          <p14:tracePt t="10034" x="857250" y="1422400"/>
          <p14:tracePt t="10050" x="863600" y="1466850"/>
          <p14:tracePt t="10067" x="869950" y="1504950"/>
          <p14:tracePt t="10084" x="882650" y="1524000"/>
          <p14:tracePt t="10101" x="901700" y="1549400"/>
          <p14:tracePt t="10117" x="914400" y="1568450"/>
          <p14:tracePt t="10133" x="946150" y="1593850"/>
          <p14:tracePt t="10150" x="990600" y="1612900"/>
          <p14:tracePt t="10167" x="1073150" y="1638300"/>
          <p14:tracePt t="10183" x="1193800" y="1676400"/>
          <p14:tracePt t="10186" x="1270000" y="1689100"/>
          <p14:tracePt t="10200" x="1352550" y="1708150"/>
          <p14:tracePt t="10203" x="1447800" y="1714500"/>
          <p14:tracePt t="10217" x="1606550" y="1727200"/>
          <p14:tracePt t="10234" x="1765300" y="1727200"/>
          <p14:tracePt t="10250" x="1873250" y="1727200"/>
          <p14:tracePt t="10267" x="1962150" y="1727200"/>
          <p14:tracePt t="10284" x="2019300" y="1727200"/>
          <p14:tracePt t="10300" x="2051050" y="1727200"/>
          <p14:tracePt t="10317" x="2063750" y="1727200"/>
          <p14:tracePt t="10334" x="2082800" y="1720850"/>
          <p14:tracePt t="10350" x="2095500" y="1695450"/>
          <p14:tracePt t="10367" x="2108200" y="1651000"/>
          <p14:tracePt t="10384" x="2108200" y="1612900"/>
          <p14:tracePt t="10386" x="2108200" y="1587500"/>
          <p14:tracePt t="10400" x="2108200" y="1562100"/>
          <p14:tracePt t="10417" x="2089150" y="1460500"/>
          <p14:tracePt t="10433" x="2057400" y="1397000"/>
          <p14:tracePt t="10450" x="2012950" y="1327150"/>
          <p14:tracePt t="10467" x="1974850" y="1257300"/>
          <p14:tracePt t="10483" x="1924050" y="1206500"/>
          <p14:tracePt t="10500" x="1841500" y="1149350"/>
          <p14:tracePt t="10517" x="1727200" y="1111250"/>
          <p14:tracePt t="10534" x="1593850" y="1079500"/>
          <p14:tracePt t="10550" x="1485900" y="1066800"/>
          <p14:tracePt t="10567" x="1358900" y="1066800"/>
          <p14:tracePt t="10571" x="1295400" y="1066800"/>
          <p14:tracePt t="10583" x="1231900" y="1073150"/>
          <p14:tracePt t="10601" x="1123950" y="1085850"/>
          <p14:tracePt t="10617" x="984250" y="1123950"/>
          <p14:tracePt t="10633" x="914400" y="1162050"/>
          <p14:tracePt t="10650" x="863600" y="1200150"/>
          <p14:tracePt t="10667" x="825500" y="1244600"/>
          <p14:tracePt t="10683" x="806450" y="1295400"/>
          <p14:tracePt t="10700" x="793750" y="1333500"/>
          <p14:tracePt t="10717" x="793750" y="1358900"/>
          <p14:tracePt t="10733" x="793750" y="1384300"/>
          <p14:tracePt t="10750" x="800100" y="1428750"/>
          <p14:tracePt t="10767" x="819150" y="1460500"/>
          <p14:tracePt t="10770" x="831850" y="1479550"/>
          <p14:tracePt t="10783" x="850900" y="1504950"/>
          <p14:tracePt t="10800" x="927100" y="1562100"/>
          <p14:tracePt t="10802" x="984250" y="1593850"/>
          <p14:tracePt t="10817" x="1130300" y="1644650"/>
          <p14:tracePt t="10834" x="1301750" y="1695450"/>
          <p14:tracePt t="10850" x="1492250" y="1727200"/>
          <p14:tracePt t="10867" x="1657350" y="1752600"/>
          <p14:tracePt t="10883" x="1771650" y="1752600"/>
          <p14:tracePt t="10900" x="1866900" y="1752600"/>
          <p14:tracePt t="10917" x="1936750" y="1752600"/>
          <p14:tracePt t="10933" x="1968500" y="1727200"/>
          <p14:tracePt t="10950" x="1993900" y="1682750"/>
          <p14:tracePt t="10966" x="1993900" y="1625600"/>
          <p14:tracePt t="10983" x="1987550" y="1536700"/>
          <p14:tracePt t="10985" x="1974850" y="1492250"/>
          <p14:tracePt t="11000" x="1949450" y="1441450"/>
          <p14:tracePt t="11017" x="1854200" y="1320800"/>
          <p14:tracePt t="11033" x="1790700" y="1276350"/>
          <p14:tracePt t="11050" x="1720850" y="1238250"/>
          <p14:tracePt t="11066" x="1651000" y="1225550"/>
          <p14:tracePt t="11084" x="1574800" y="1219200"/>
          <p14:tracePt t="11101" x="1485900" y="1219200"/>
          <p14:tracePt t="11117" x="1384300" y="1238250"/>
          <p14:tracePt t="11134" x="1282700" y="1257300"/>
          <p14:tracePt t="11138" x="1238250" y="1276350"/>
          <p14:tracePt t="11150" x="1206500" y="1289050"/>
          <p14:tracePt t="11167" x="1155700" y="1308100"/>
          <p14:tracePt t="11183" x="1123950" y="1327150"/>
          <p14:tracePt t="11185" x="1111250" y="1333500"/>
          <p14:tracePt t="11200" x="1104900" y="1339850"/>
          <p14:tracePt t="11217" x="1098550" y="1365250"/>
          <p14:tracePt t="11219" x="1098550" y="1371600"/>
          <p14:tracePt t="11233" x="1098550" y="1416050"/>
          <p14:tracePt t="11250" x="1117600" y="1460500"/>
          <p14:tracePt t="11266" x="1162050" y="1511300"/>
          <p14:tracePt t="11283" x="1250950" y="1574800"/>
          <p14:tracePt t="11300" x="1397000" y="1638300"/>
          <p14:tracePt t="11316" x="1549400" y="1670050"/>
          <p14:tracePt t="11333" x="1689100" y="1701800"/>
          <p14:tracePt t="11350" x="1797050" y="1708150"/>
          <p14:tracePt t="11367" x="1854200" y="1708150"/>
          <p14:tracePt t="11383" x="1873250" y="1708150"/>
          <p14:tracePt t="11386" x="1879600" y="1695450"/>
          <p14:tracePt t="11400" x="1885950" y="1689100"/>
          <p14:tracePt t="11403" x="1892300" y="1670050"/>
          <p14:tracePt t="11417" x="1892300" y="1625600"/>
          <p14:tracePt t="11433" x="1873250" y="1574800"/>
          <p14:tracePt t="11450" x="1816100" y="1498600"/>
          <p14:tracePt t="11466" x="1701800" y="1397000"/>
          <p14:tracePt t="11483" x="1536700" y="1320800"/>
          <p14:tracePt t="11500" x="1358900" y="1270000"/>
          <p14:tracePt t="11516" x="1238250" y="1244600"/>
          <p14:tracePt t="11533" x="1200150" y="1244600"/>
          <p14:tracePt t="11550" x="1174750" y="1244600"/>
          <p14:tracePt t="11567" x="1149350" y="1270000"/>
          <p14:tracePt t="11583" x="1123950" y="1327150"/>
          <p14:tracePt t="11600" x="1111250" y="1384300"/>
          <p14:tracePt t="11602" x="1111250" y="1409700"/>
          <p14:tracePt t="11617" x="1123950" y="1466850"/>
          <p14:tracePt t="11633" x="1155700" y="1511300"/>
          <p14:tracePt t="11650" x="1219200" y="1543050"/>
          <p14:tracePt t="11666" x="1308100" y="1574800"/>
          <p14:tracePt t="11683" x="1384300" y="1581150"/>
          <p14:tracePt t="11700" x="1473200" y="1581150"/>
          <p14:tracePt t="11716" x="1562100" y="1574800"/>
          <p14:tracePt t="11733" x="1606550" y="1555750"/>
          <p14:tracePt t="11749" x="1625600" y="1536700"/>
          <p14:tracePt t="11766" x="1644650" y="1498600"/>
          <p14:tracePt t="11783" x="1651000" y="1473200"/>
          <p14:tracePt t="11800" x="1651000" y="1441450"/>
          <p14:tracePt t="11802" x="1651000" y="1422400"/>
          <p14:tracePt t="11816" x="1644650" y="1409700"/>
          <p14:tracePt t="11818" x="1638300" y="1397000"/>
          <p14:tracePt t="11834" x="1612900" y="1365250"/>
          <p14:tracePt t="11850" x="1536700" y="1320800"/>
          <p14:tracePt t="11866" x="1454150" y="1295400"/>
          <p14:tracePt t="11883" x="1409700" y="1295400"/>
          <p14:tracePt t="11900" x="1365250" y="1308100"/>
          <p14:tracePt t="11916" x="1339850" y="1352550"/>
          <p14:tracePt t="11933" x="1333500" y="1409700"/>
          <p14:tracePt t="11949" x="1339850" y="1473200"/>
          <p14:tracePt t="11966" x="1384300" y="1530350"/>
          <p14:tracePt t="11983" x="1435100" y="1568450"/>
          <p14:tracePt t="11999" x="1530350" y="1606550"/>
          <p14:tracePt t="12001" x="1574800" y="1619250"/>
          <p14:tracePt t="12016" x="1606550" y="1619250"/>
          <p14:tracePt t="12033" x="1708150" y="1606550"/>
          <p14:tracePt t="12049" x="1746250" y="1593850"/>
          <p14:tracePt t="12066" x="1771650" y="1568450"/>
          <p14:tracePt t="12083" x="1778000" y="1543050"/>
          <p14:tracePt t="12099" x="1778000" y="1504950"/>
          <p14:tracePt t="12116" x="1765300" y="1466850"/>
          <p14:tracePt t="12133" x="1720850" y="1428750"/>
          <p14:tracePt t="12149" x="1651000" y="1403350"/>
          <p14:tracePt t="12166" x="1606550" y="1403350"/>
          <p14:tracePt t="12183" x="1543050" y="1416050"/>
          <p14:tracePt t="12199" x="1498600" y="1447800"/>
          <p14:tracePt t="12201" x="1485900" y="1473200"/>
          <p14:tracePt t="12216" x="1479550" y="1498600"/>
          <p14:tracePt t="12219" x="1473200" y="1517650"/>
          <p14:tracePt t="12233" x="1473200" y="1536700"/>
          <p14:tracePt t="12249" x="1473200" y="1568450"/>
          <p14:tracePt t="12266" x="1498600" y="1581150"/>
          <p14:tracePt t="12283" x="1549400" y="1587500"/>
          <p14:tracePt t="12300" x="1644650" y="1587500"/>
          <p14:tracePt t="12316" x="1746250" y="1562100"/>
          <p14:tracePt t="12333" x="1828800" y="1524000"/>
          <p14:tracePt t="12350" x="1866900" y="1504950"/>
          <p14:tracePt t="12366" x="1866900" y="1498600"/>
          <p14:tracePt t="12383" x="1866900" y="1479550"/>
          <p14:tracePt t="12385" x="1860550" y="1466850"/>
          <p14:tracePt t="12399" x="1841500" y="1454150"/>
          <p14:tracePt t="12416" x="1771650" y="1441450"/>
          <p14:tracePt t="12418" x="1739900" y="1441450"/>
          <p14:tracePt t="12433" x="1644650" y="1441450"/>
          <p14:tracePt t="12450" x="1568450" y="1466850"/>
          <p14:tracePt t="12466" x="1530350" y="1485900"/>
          <p14:tracePt t="12483" x="1511300" y="1511300"/>
          <p14:tracePt t="12499" x="1504950" y="1524000"/>
          <p14:tracePt t="12516" x="1504950" y="1530350"/>
          <p14:tracePt t="12533" x="1504950" y="1543050"/>
          <p14:tracePt t="12550" x="1517650" y="1549400"/>
          <p14:tracePt t="12566" x="1555750" y="1549400"/>
          <p14:tracePt t="12583" x="1606550" y="1543050"/>
          <p14:tracePt t="12600" x="1644650" y="1524000"/>
          <p14:tracePt t="12602" x="1651000" y="1511300"/>
          <p14:tracePt t="12616" x="1657350" y="1498600"/>
          <p14:tracePt t="12633" x="1663700" y="1460500"/>
          <p14:tracePt t="12649" x="1631950" y="1428750"/>
          <p14:tracePt t="12666" x="1536700" y="1403350"/>
          <p14:tracePt t="12683" x="1441450" y="1390650"/>
          <p14:tracePt t="12699" x="1352550" y="1390650"/>
          <p14:tracePt t="12716" x="1289050" y="1428750"/>
          <p14:tracePt t="12732" x="1263650" y="1460500"/>
          <p14:tracePt t="12749" x="1263650" y="1479550"/>
          <p14:tracePt t="12766" x="1263650" y="1498600"/>
          <p14:tracePt t="12783" x="1276350" y="1504950"/>
          <p14:tracePt t="12800" x="1327150" y="1524000"/>
          <p14:tracePt t="12801" x="1371600" y="1530350"/>
          <p14:tracePt t="12816" x="1428750" y="1543050"/>
          <p14:tracePt t="12833" x="1581150" y="1543050"/>
          <p14:tracePt t="12850" x="1657350" y="1543050"/>
          <p14:tracePt t="12866" x="1676400" y="1530350"/>
          <p14:tracePt t="12883" x="1682750" y="1524000"/>
          <p14:tracePt t="12906" x="1682750" y="1517650"/>
          <p14:tracePt t="12916" x="1682750" y="1504950"/>
          <p14:tracePt t="12932" x="1670050" y="1492250"/>
          <p14:tracePt t="12949" x="1638300" y="1479550"/>
          <p14:tracePt t="12966" x="1606550" y="1466850"/>
          <p14:tracePt t="12982" x="1581150" y="1460500"/>
          <p14:tracePt t="12999" x="1574800" y="1460500"/>
          <p14:tracePt t="13027" x="1568450" y="1466850"/>
          <p14:tracePt t="13035" x="1568450" y="1473200"/>
          <p14:tracePt t="13049" x="1593850" y="1511300"/>
          <p14:tracePt t="13066" x="1631950" y="1536700"/>
          <p14:tracePt t="13083" x="1708150" y="1562100"/>
          <p14:tracePt t="13099" x="1746250" y="1568450"/>
          <p14:tracePt t="13116" x="1771650" y="1568450"/>
          <p14:tracePt t="13132" x="1784350" y="1568450"/>
          <p14:tracePt t="13149" x="1790700" y="1568450"/>
          <p14:tracePt t="13166" x="1790700" y="1543050"/>
          <p14:tracePt t="13182" x="1765300" y="1479550"/>
          <p14:tracePt t="13199" x="1682750" y="1416050"/>
          <p14:tracePt t="13216" x="1549400" y="1365250"/>
          <p14:tracePt t="13219" x="1479550" y="1352550"/>
          <p14:tracePt t="13233" x="1422400" y="1346200"/>
          <p14:tracePt t="13249" x="1390650" y="1346200"/>
          <p14:tracePt t="13266" x="1377950" y="1352550"/>
          <p14:tracePt t="13282" x="1377950" y="1377950"/>
          <p14:tracePt t="13299" x="1377950" y="1435100"/>
          <p14:tracePt t="13316" x="1403350" y="1473200"/>
          <p14:tracePt t="13333" x="1460500" y="1511300"/>
          <p14:tracePt t="13349" x="1562100" y="1555750"/>
          <p14:tracePt t="13366" x="1676400" y="1568450"/>
          <p14:tracePt t="13382" x="1739900" y="1568450"/>
          <p14:tracePt t="13399" x="1784350" y="1568450"/>
          <p14:tracePt t="13416" x="1797050" y="1562100"/>
          <p14:tracePt t="13418" x="1797050" y="1555750"/>
          <p14:tracePt t="13432" x="1797050" y="1549400"/>
          <p14:tracePt t="13449" x="1771650" y="1504950"/>
          <p14:tracePt t="13466" x="1739900" y="1492250"/>
          <p14:tracePt t="13482" x="1701800" y="1485900"/>
          <p14:tracePt t="13499" x="1670050" y="1485900"/>
          <p14:tracePt t="13516" x="1644650" y="1492250"/>
          <p14:tracePt t="13532" x="1625600" y="1511300"/>
          <p14:tracePt t="13566" x="1625600" y="1524000"/>
          <p14:tracePt t="13583" x="1638300" y="1536700"/>
          <p14:tracePt t="13599" x="1657350" y="1543050"/>
          <p14:tracePt t="13602" x="1676400" y="1543050"/>
          <p14:tracePt t="13616" x="1689100" y="1543050"/>
          <p14:tracePt t="13632" x="1720850" y="1543050"/>
          <p14:tracePt t="13635" x="1727200" y="1543050"/>
          <p14:tracePt t="13651" x="1733550" y="1543050"/>
          <p14:tracePt t="13667" x="1733550" y="1530350"/>
          <p14:tracePt t="13682" x="1727200" y="1504950"/>
          <p14:tracePt t="13699" x="1714500" y="1485900"/>
          <p14:tracePt t="13716" x="1695450" y="1473200"/>
          <p14:tracePt t="13732" x="1689100" y="1473200"/>
          <p14:tracePt t="14731" x="1689100" y="1466850"/>
          <p14:tracePt t="14740" x="1682750" y="1460500"/>
          <p14:tracePt t="14756" x="1682750" y="1454150"/>
          <p14:tracePt t="14766" x="1676400" y="1435100"/>
          <p14:tracePt t="14782" x="1663700" y="1409700"/>
          <p14:tracePt t="14799" x="1657350" y="1377950"/>
          <p14:tracePt t="14803" x="1651000" y="1365250"/>
          <p14:tracePt t="14815" x="1644650" y="1358900"/>
          <p14:tracePt t="14833" x="1631950" y="1339850"/>
          <p14:tracePt t="14849" x="1612900" y="1314450"/>
          <p14:tracePt t="14866" x="1593850" y="1301750"/>
          <p14:tracePt t="14882" x="1549400" y="1282700"/>
          <p14:tracePt t="14899" x="1485900" y="1257300"/>
          <p14:tracePt t="14915" x="1416050" y="1238250"/>
          <p14:tracePt t="14932" x="1358900" y="1231900"/>
          <p14:tracePt t="14949" x="1308100" y="1231900"/>
          <p14:tracePt t="14965" x="1257300" y="1244600"/>
          <p14:tracePt t="14982" x="1212850" y="1276350"/>
          <p14:tracePt t="14999" x="1181100" y="1314450"/>
          <p14:tracePt t="15003" x="1168400" y="1333500"/>
          <p14:tracePt t="15015" x="1155700" y="1346200"/>
          <p14:tracePt t="15032" x="1149350" y="1371600"/>
          <p14:tracePt t="15049" x="1143000" y="1422400"/>
          <p14:tracePt t="15066" x="1143000" y="1460500"/>
          <p14:tracePt t="15082" x="1155700" y="1517650"/>
          <p14:tracePt t="15099" x="1187450" y="1555750"/>
          <p14:tracePt t="15115" x="1219200" y="1593850"/>
          <p14:tracePt t="15132" x="1250950" y="1612900"/>
          <p14:tracePt t="15149" x="1282700" y="1631950"/>
          <p14:tracePt t="15165" x="1352550" y="1651000"/>
          <p14:tracePt t="15182" x="1473200" y="1676400"/>
          <p14:tracePt t="15199" x="1625600" y="1695450"/>
          <p14:tracePt t="15203" x="1689100" y="1695450"/>
          <p14:tracePt t="15215" x="1739900" y="1695450"/>
          <p14:tracePt t="15232" x="1809750" y="1695450"/>
          <p14:tracePt t="15248" x="1828800" y="1695450"/>
          <p14:tracePt t="15249" x="1835150" y="1695450"/>
          <p14:tracePt t="15266" x="1847850" y="1695450"/>
          <p14:tracePt t="15282" x="1854200" y="1676400"/>
          <p14:tracePt t="15298" x="1860550" y="1663700"/>
          <p14:tracePt t="15315" x="1860550" y="1631950"/>
          <p14:tracePt t="15332" x="1860550" y="1587500"/>
          <p14:tracePt t="15348" x="1860550" y="1549400"/>
          <p14:tracePt t="15365" x="1860550" y="1511300"/>
          <p14:tracePt t="15381" x="1847850" y="1466850"/>
          <p14:tracePt t="15398" x="1828800" y="1416050"/>
          <p14:tracePt t="15415" x="1784350" y="1365250"/>
          <p14:tracePt t="15432" x="1727200" y="1320800"/>
          <p14:tracePt t="15448" x="1651000" y="1276350"/>
          <p14:tracePt t="15449" x="1612900" y="1257300"/>
          <p14:tracePt t="15465" x="1562100" y="1238250"/>
          <p14:tracePt t="15481" x="1517650" y="1225550"/>
          <p14:tracePt t="15498" x="1479550" y="1225550"/>
          <p14:tracePt t="15515" x="1435100" y="1225550"/>
          <p14:tracePt t="15531" x="1384300" y="1231900"/>
          <p14:tracePt t="15548" x="1339850" y="1257300"/>
          <p14:tracePt t="15565" x="1308100" y="1276350"/>
          <p14:tracePt t="15582" x="1282700" y="1295400"/>
          <p14:tracePt t="15599" x="1263650" y="1327150"/>
          <p14:tracePt t="15602" x="1257300" y="1333500"/>
          <p14:tracePt t="15615" x="1257300" y="1346200"/>
          <p14:tracePt t="15632" x="1244600" y="1384300"/>
          <p14:tracePt t="15649" x="1238250" y="1403350"/>
          <p14:tracePt t="15651" x="1238250" y="1409700"/>
          <p14:tracePt t="15666" x="1238250" y="1447800"/>
          <p14:tracePt t="15682" x="1238250" y="1473200"/>
          <p14:tracePt t="15699" x="1244600" y="1511300"/>
          <p14:tracePt t="15715" x="1257300" y="1536700"/>
          <p14:tracePt t="15732" x="1289050" y="1562100"/>
          <p14:tracePt t="15748" x="1327150" y="1593850"/>
          <p14:tracePt t="15765" x="1397000" y="1619250"/>
          <p14:tracePt t="15782" x="1511300" y="1651000"/>
          <p14:tracePt t="15799" x="1663700" y="1682750"/>
          <p14:tracePt t="15815" x="1778000" y="1701800"/>
          <p14:tracePt t="15818" x="1809750" y="1701800"/>
          <p14:tracePt t="15832" x="1835150" y="1701800"/>
          <p14:tracePt t="15849" x="1885950" y="1682750"/>
          <p14:tracePt t="15866" x="1885950" y="1657350"/>
          <p14:tracePt t="15882" x="1885950" y="1606550"/>
          <p14:tracePt t="15899" x="1885950" y="1562100"/>
          <p14:tracePt t="15915" x="1885950" y="1485900"/>
          <p14:tracePt t="15932" x="1860550" y="1416050"/>
          <p14:tracePt t="15948" x="1816100" y="1339850"/>
          <p14:tracePt t="15965" x="1752600" y="1270000"/>
          <p14:tracePt t="15982" x="1708150" y="1231900"/>
          <p14:tracePt t="15998" x="1663700" y="1206500"/>
          <p14:tracePt t="16015" x="1644650" y="1200150"/>
          <p14:tracePt t="16018" x="1625600" y="1200150"/>
          <p14:tracePt t="16032" x="1612900" y="1200150"/>
          <p14:tracePt t="16048" x="1574800" y="1200150"/>
          <p14:tracePt t="16066" x="1479550" y="1219200"/>
          <p14:tracePt t="16082" x="1403350" y="1257300"/>
          <p14:tracePt t="16098" x="1339850" y="1295400"/>
          <p14:tracePt t="16116" x="1289050" y="1352550"/>
          <p14:tracePt t="16132" x="1270000" y="1397000"/>
          <p14:tracePt t="16149" x="1257300" y="1441450"/>
          <p14:tracePt t="16165" x="1250950" y="1460500"/>
          <p14:tracePt t="16182" x="1250950" y="1485900"/>
          <p14:tracePt t="16198" x="1263650" y="1530350"/>
          <p14:tracePt t="16201" x="1270000" y="1543050"/>
          <p14:tracePt t="16215" x="1282700" y="1562100"/>
          <p14:tracePt t="16218" x="1301750" y="1581150"/>
          <p14:tracePt t="16232" x="1320800" y="1600200"/>
          <p14:tracePt t="16248" x="1371600" y="1644650"/>
          <p14:tracePt t="16251" x="1403350" y="1657350"/>
          <p14:tracePt t="16265" x="1454150" y="1676400"/>
          <p14:tracePt t="16282" x="1517650" y="1689100"/>
          <p14:tracePt t="16298" x="1581150" y="1695450"/>
          <p14:tracePt t="16315" x="1644650" y="1695450"/>
          <p14:tracePt t="16332" x="1689100" y="1695450"/>
          <p14:tracePt t="16348" x="1714500" y="1670050"/>
          <p14:tracePt t="16365" x="1727200" y="1644650"/>
          <p14:tracePt t="16381" x="1727200" y="1619250"/>
          <p14:tracePt t="16398" x="1727200" y="1581150"/>
          <p14:tracePt t="16415" x="1727200" y="1524000"/>
          <p14:tracePt t="16419" x="1720850" y="1492250"/>
          <p14:tracePt t="16432" x="1708150" y="1454150"/>
          <p14:tracePt t="16448" x="1651000" y="1397000"/>
          <p14:tracePt t="16451" x="1612900" y="1365250"/>
          <p14:tracePt t="16465" x="1536700" y="1320800"/>
          <p14:tracePt t="16482" x="1479550" y="1308100"/>
          <p14:tracePt t="16498" x="1460500" y="1308100"/>
          <p14:tracePt t="16515" x="1435100" y="1308100"/>
          <p14:tracePt t="16531" x="1409700" y="1333500"/>
          <p14:tracePt t="16548" x="1384300" y="1377950"/>
          <p14:tracePt t="16565" x="1365250" y="1447800"/>
          <p14:tracePt t="16582" x="1352550" y="1504950"/>
          <p14:tracePt t="16598" x="1346200" y="1549400"/>
          <p14:tracePt t="16615" x="1346200" y="1581150"/>
          <p14:tracePt t="16618" x="1346200" y="1600200"/>
          <p14:tracePt t="16631" x="1352550" y="1606550"/>
          <p14:tracePt t="16649" x="1377950" y="1638300"/>
          <p14:tracePt t="16665" x="1466850" y="1676400"/>
          <p14:tracePt t="16682" x="1536700" y="1701800"/>
          <p14:tracePt t="16698" x="1600200" y="1701800"/>
          <p14:tracePt t="16715" x="1670050" y="1701800"/>
          <p14:tracePt t="16731" x="1708150" y="1676400"/>
          <p14:tracePt t="16748" x="1714500" y="1651000"/>
          <p14:tracePt t="16765" x="1714500" y="1619250"/>
          <p14:tracePt t="16782" x="1714500" y="1581150"/>
          <p14:tracePt t="16798" x="1708150" y="1530350"/>
          <p14:tracePt t="16815" x="1670050" y="1479550"/>
          <p14:tracePt t="16818" x="1651000" y="1460500"/>
          <p14:tracePt t="16832" x="1631950" y="1441450"/>
          <p14:tracePt t="16849" x="1593850" y="1416050"/>
          <p14:tracePt t="16866" x="1549400" y="1403350"/>
          <p14:tracePt t="16882" x="1517650" y="1403350"/>
          <p14:tracePt t="16898" x="1492250" y="1435100"/>
          <p14:tracePt t="16915" x="1473200" y="1473200"/>
          <p14:tracePt t="16931" x="1447800" y="1524000"/>
          <p14:tracePt t="16948" x="1441450" y="1568450"/>
          <p14:tracePt t="16965" x="1441450" y="1593850"/>
          <p14:tracePt t="16981" x="1441450" y="1619250"/>
          <p14:tracePt t="16998" x="1460500" y="1625600"/>
          <p14:tracePt t="17015" x="1479550" y="1631950"/>
          <p14:tracePt t="17018" x="1498600" y="1631950"/>
          <p14:tracePt t="17031" x="1524000" y="1631950"/>
          <p14:tracePt t="17048" x="1581150" y="1625600"/>
          <p14:tracePt t="17065" x="1625600" y="1587500"/>
          <p14:tracePt t="17082" x="1638300" y="1549400"/>
          <p14:tracePt t="17098" x="1644650" y="1530350"/>
          <p14:tracePt t="17115" x="1644650" y="1492250"/>
          <p14:tracePt t="17131" x="1625600" y="1460500"/>
          <p14:tracePt t="17148" x="1593850" y="1422400"/>
          <p14:tracePt t="17165" x="1562100" y="1397000"/>
          <p14:tracePt t="17181" x="1530350" y="1390650"/>
          <p14:tracePt t="17198" x="1524000" y="1384300"/>
          <p14:tracePt t="17214" x="1511300" y="1384300"/>
          <p14:tracePt t="17217" x="1498600" y="1384300"/>
          <p14:tracePt t="17231" x="1492250" y="1397000"/>
          <p14:tracePt t="17248" x="1479550" y="1441450"/>
          <p14:tracePt t="17250" x="1466850" y="1466850"/>
          <p14:tracePt t="17265" x="1460500" y="1492250"/>
          <p14:tracePt t="17281" x="1460500" y="1555750"/>
          <p14:tracePt t="17298" x="1485900" y="1600200"/>
          <p14:tracePt t="17314" x="1549400" y="1651000"/>
          <p14:tracePt t="17331" x="1619250" y="1689100"/>
          <p14:tracePt t="17347" x="1689100" y="1708150"/>
          <p14:tracePt t="17364" x="1739900" y="1720850"/>
          <p14:tracePt t="17381" x="1758950" y="1720850"/>
          <p14:tracePt t="17398" x="1778000" y="1714500"/>
          <p14:tracePt t="17401" x="1784350" y="1708150"/>
          <p14:tracePt t="17415" x="1784350" y="1695450"/>
          <p14:tracePt t="17431" x="1790700" y="1682750"/>
          <p14:tracePt t="17448" x="1790700" y="1651000"/>
          <p14:tracePt t="17452" x="1790700" y="1631950"/>
          <p14:tracePt t="17465" x="1790700" y="1581150"/>
          <p14:tracePt t="17482" x="1771650" y="1530350"/>
          <p14:tracePt t="17498" x="1746250" y="1485900"/>
          <p14:tracePt t="17514" x="1714500" y="1454150"/>
          <p14:tracePt t="17531" x="1676400" y="1422400"/>
          <p14:tracePt t="17548" x="1644650" y="1403350"/>
          <p14:tracePt t="17565" x="1619250" y="1390650"/>
          <p14:tracePt t="17581" x="1600200" y="1390650"/>
          <p14:tracePt t="17598" x="1555750" y="1390650"/>
          <p14:tracePt t="17614" x="1504950" y="1428750"/>
          <p14:tracePt t="17631" x="1454150" y="1479550"/>
          <p14:tracePt t="17648" x="1409700" y="1536700"/>
          <p14:tracePt t="17664" x="1390650" y="1581150"/>
          <p14:tracePt t="17666" x="1390650" y="1593850"/>
          <p14:tracePt t="17681" x="1390650" y="1619250"/>
          <p14:tracePt t="17697" x="1390650" y="1631950"/>
          <p14:tracePt t="17714" x="1397000" y="1644650"/>
          <p14:tracePt t="17731" x="1409700" y="1657350"/>
          <p14:tracePt t="17747" x="1447800" y="1657350"/>
          <p14:tracePt t="17764" x="1543050" y="1657350"/>
          <p14:tracePt t="17781" x="1631950" y="1625600"/>
          <p14:tracePt t="17797" x="1689100" y="1600200"/>
          <p14:tracePt t="17814" x="1701800" y="1587500"/>
          <p14:tracePt t="17831" x="1708150" y="1581150"/>
          <p14:tracePt t="17847" x="1708150" y="1574800"/>
          <p14:tracePt t="17866" x="1701800" y="1543050"/>
          <p14:tracePt t="17882" x="1663700" y="1517650"/>
          <p14:tracePt t="17898" x="1587500" y="1492250"/>
          <p14:tracePt t="17914" x="1485900" y="1479550"/>
          <p14:tracePt t="17931" x="1422400" y="1479550"/>
          <p14:tracePt t="17948" x="1384300" y="1479550"/>
          <p14:tracePt t="17964" x="1365250" y="1479550"/>
          <p14:tracePt t="17981" x="1358900" y="1485900"/>
          <p14:tracePt t="17998" x="1358900" y="1517650"/>
          <p14:tracePt t="18014" x="1371600" y="1555750"/>
          <p14:tracePt t="18019" x="1384300" y="1574800"/>
          <p14:tracePt t="18031" x="1403350" y="1593850"/>
          <p14:tracePt t="18048" x="1466850" y="1631950"/>
          <p14:tracePt t="18066" x="1524000" y="1638300"/>
          <p14:tracePt t="18082" x="1562100" y="1638300"/>
          <p14:tracePt t="18098" x="1581150" y="1638300"/>
          <p14:tracePt t="18115" x="1600200" y="1606550"/>
          <p14:tracePt t="18131" x="1612900" y="1568450"/>
          <p14:tracePt t="18148" x="1625600" y="1517650"/>
          <p14:tracePt t="18164" x="1625600" y="1473200"/>
          <p14:tracePt t="18181" x="1619250" y="1435100"/>
          <p14:tracePt t="18197" x="1581150" y="1384300"/>
          <p14:tracePt t="18214" x="1536700" y="1333500"/>
          <p14:tracePt t="18231" x="1473200" y="1308100"/>
          <p14:tracePt t="18247" x="1416050" y="1295400"/>
          <p14:tracePt t="18264" x="1384300" y="1295400"/>
          <p14:tracePt t="18267" x="1377950" y="1295400"/>
          <p14:tracePt t="18281" x="1333500" y="1301750"/>
          <p14:tracePt t="18297" x="1301750" y="1333500"/>
          <p14:tracePt t="18314" x="1270000" y="1377950"/>
          <p14:tracePt t="18331" x="1244600" y="1441450"/>
          <p14:tracePt t="18348" x="1238250" y="1485900"/>
          <p14:tracePt t="18364" x="1244600" y="1562100"/>
          <p14:tracePt t="18381" x="1270000" y="1619250"/>
          <p14:tracePt t="18398" x="1320800" y="1670050"/>
          <p14:tracePt t="18414" x="1371600" y="1708150"/>
          <p14:tracePt t="18431" x="1416050" y="1720850"/>
          <p14:tracePt t="18434" x="1428750" y="1720850"/>
          <p14:tracePt t="18448" x="1447800" y="1720850"/>
          <p14:tracePt t="18464" x="1492250" y="1720850"/>
          <p14:tracePt t="18481" x="1606550" y="1708150"/>
          <p14:tracePt t="18498" x="1676400" y="1695450"/>
          <p14:tracePt t="18514" x="1714500" y="1676400"/>
          <p14:tracePt t="18531" x="1739900" y="1663700"/>
          <p14:tracePt t="18548" x="1752600" y="1638300"/>
          <p14:tracePt t="18564" x="1752600" y="1619250"/>
          <p14:tracePt t="18581" x="1752600" y="1587500"/>
          <p14:tracePt t="18597" x="1720850" y="1536700"/>
          <p14:tracePt t="18614" x="1663700" y="1473200"/>
          <p14:tracePt t="18630" x="1568450" y="1403350"/>
          <p14:tracePt t="18647" x="1435100" y="1346200"/>
          <p14:tracePt t="18649" x="1377950" y="1327150"/>
          <p14:tracePt t="18664" x="1333500" y="1320800"/>
          <p14:tracePt t="18681" x="1289050" y="1320800"/>
          <p14:tracePt t="18698" x="1270000" y="1333500"/>
          <p14:tracePt t="18714" x="1257300" y="1377950"/>
          <p14:tracePt t="18731" x="1238250" y="1447800"/>
          <p14:tracePt t="18747" x="1238250" y="1517650"/>
          <p14:tracePt t="18764" x="1244600" y="1581150"/>
          <p14:tracePt t="18781" x="1263650" y="1625600"/>
          <p14:tracePt t="18797" x="1301750" y="1657350"/>
          <p14:tracePt t="18814" x="1346200" y="1676400"/>
          <p14:tracePt t="18831" x="1416050" y="1689100"/>
          <p14:tracePt t="18833" x="1460500" y="1695450"/>
          <p14:tracePt t="18848" x="1498600" y="1695450"/>
          <p14:tracePt t="18864" x="1587500" y="1695450"/>
          <p14:tracePt t="18881" x="1657350" y="1682750"/>
          <p14:tracePt t="18883" x="1682750" y="1670050"/>
          <p14:tracePt t="18897" x="1714500" y="1638300"/>
          <p14:tracePt t="18914" x="1733550" y="1593850"/>
          <p14:tracePt t="18930" x="1739900" y="1555750"/>
          <p14:tracePt t="18947" x="1739900" y="1504950"/>
          <p14:tracePt t="18964" x="1739900" y="1454150"/>
          <p14:tracePt t="18980" x="1714500" y="1409700"/>
          <p14:tracePt t="18997" x="1695450" y="1377950"/>
          <p14:tracePt t="19014" x="1682750" y="1365250"/>
          <p14:tracePt t="19031" x="1670050" y="1352550"/>
          <p14:tracePt t="19047" x="1663700" y="1352550"/>
          <p14:tracePt t="19064" x="1644650" y="1352550"/>
          <p14:tracePt t="19066" x="1631950" y="1352550"/>
          <p14:tracePt t="19081" x="1587500" y="1384300"/>
          <p14:tracePt t="19098" x="1543050" y="1447800"/>
          <p14:tracePt t="19114" x="1524000" y="1498600"/>
          <p14:tracePt t="19131" x="1517650" y="1524000"/>
          <p14:tracePt t="19147" x="1517650" y="1555750"/>
          <p14:tracePt t="19164" x="1536700" y="1574800"/>
          <p14:tracePt t="19181" x="1555750" y="1593850"/>
          <p14:tracePt t="19197" x="1568450" y="1600200"/>
          <p14:tracePt t="19214" x="1581150" y="1600200"/>
          <p14:tracePt t="19231" x="1593850" y="1600200"/>
          <p14:tracePt t="19247" x="1606550" y="1600200"/>
          <p14:tracePt t="19264" x="1625600" y="1581150"/>
          <p14:tracePt t="19266" x="1631950" y="1562100"/>
          <p14:tracePt t="19281" x="1638300" y="1530350"/>
          <p14:tracePt t="19297" x="1638300" y="1504950"/>
          <p14:tracePt t="19314" x="1638300" y="1466850"/>
          <p14:tracePt t="19331" x="1619250" y="1428750"/>
          <p14:tracePt t="19347" x="1593850" y="1397000"/>
          <p14:tracePt t="19364" x="1574800" y="1371600"/>
          <p14:tracePt t="19380" x="1549400" y="1352550"/>
          <p14:tracePt t="19398" x="1543050" y="1352550"/>
          <p14:tracePt t="19414" x="1536700" y="1352550"/>
          <p14:tracePt t="19430" x="1530350" y="1352550"/>
          <p14:tracePt t="19447" x="1504950" y="1358900"/>
          <p14:tracePt t="19450" x="1492250" y="1377950"/>
          <p14:tracePt t="19464" x="1479550" y="1403350"/>
          <p14:tracePt t="19481" x="1460500" y="1466850"/>
          <p14:tracePt t="19483" x="1460500" y="1479550"/>
          <p14:tracePt t="19497" x="1460500" y="1524000"/>
          <p14:tracePt t="19514" x="1479550" y="1562100"/>
          <p14:tracePt t="19530" x="1498600" y="1581150"/>
          <p14:tracePt t="19547" x="1504950" y="1587500"/>
          <p14:tracePt t="19564" x="1511300" y="1587500"/>
          <p14:tracePt t="19581" x="1517650" y="1587500"/>
          <p14:tracePt t="19597" x="1530350" y="1568450"/>
          <p14:tracePt t="19614" x="1530350" y="1536700"/>
          <p14:tracePt t="19631" x="1530350" y="1498600"/>
          <p14:tracePt t="19634" x="1530350" y="1479550"/>
          <p14:tracePt t="19647" x="1524000" y="1454150"/>
          <p14:tracePt t="19663" x="1504950" y="1428750"/>
          <p14:tracePt t="19680" x="1485900" y="1409700"/>
          <p14:tracePt t="19682" x="1473200" y="1403350"/>
          <p14:tracePt t="19697" x="1460500" y="1397000"/>
          <p14:tracePt t="19714" x="1447800" y="1397000"/>
          <p14:tracePt t="19730" x="1428750" y="1422400"/>
          <p14:tracePt t="19747" x="1422400" y="1454150"/>
          <p14:tracePt t="19763" x="1422400" y="1479550"/>
          <p14:tracePt t="19780" x="1422400" y="1498600"/>
          <p14:tracePt t="19797" x="1422400" y="1511300"/>
          <p14:tracePt t="19814" x="1422400" y="1517650"/>
          <p14:tracePt t="19831" x="1435100" y="1517650"/>
          <p14:tracePt t="19847" x="1447800" y="1517650"/>
          <p14:tracePt t="19851" x="1454150" y="1517650"/>
          <p14:tracePt t="19864" x="1466850" y="1517650"/>
          <p14:tracePt t="19881" x="1473200" y="1504950"/>
          <p14:tracePt t="19884" x="1479550" y="1504950"/>
          <p14:tracePt t="19898" x="1492250" y="1492250"/>
          <p14:tracePt t="19930" x="1492250" y="1479550"/>
          <p14:tracePt t="20361" x="0" y="0"/>
        </p14:tracePtLst>
        <p14:tracePtLst>
          <p14:tracePt t="21102" x="1339850" y="1219200"/>
          <p14:tracePt t="21116" x="1333500" y="1225550"/>
          <p14:tracePt t="21124" x="1327150" y="1238250"/>
          <p14:tracePt t="21131" x="1320800" y="1244600"/>
          <p14:tracePt t="21147" x="1314450" y="1270000"/>
          <p14:tracePt t="21164" x="1301750" y="1308100"/>
          <p14:tracePt t="21180" x="1270000" y="1371600"/>
          <p14:tracePt t="21197" x="1250950" y="1441450"/>
          <p14:tracePt t="21213" x="1238250" y="1524000"/>
          <p14:tracePt t="21230" x="1225550" y="1593850"/>
          <p14:tracePt t="21247" x="1219200" y="1644650"/>
          <p14:tracePt t="21250" x="1219200" y="1657350"/>
          <p14:tracePt t="21263" x="1219200" y="1670050"/>
          <p14:tracePt t="21279" x="1219200" y="1695450"/>
          <p14:tracePt t="21297" x="1231900" y="1714500"/>
          <p14:tracePt t="21313" x="1257300" y="1733550"/>
          <p14:tracePt t="21330" x="1301750" y="1746250"/>
          <p14:tracePt t="21346" x="1365250" y="1758950"/>
          <p14:tracePt t="21363" x="1454150" y="1758950"/>
          <p14:tracePt t="21380" x="1568450" y="1758950"/>
          <p14:tracePt t="21396" x="1670050" y="1758950"/>
          <p14:tracePt t="21413" x="1733550" y="1758950"/>
          <p14:tracePt t="21430" x="1765300" y="1746250"/>
          <p14:tracePt t="21446" x="1771650" y="1720850"/>
          <p14:tracePt t="21463" x="1778000" y="1695450"/>
          <p14:tracePt t="21480" x="1778000" y="1651000"/>
          <p14:tracePt t="21496" x="1778000" y="1581150"/>
          <p14:tracePt t="21497" x="1765300" y="1549400"/>
          <p14:tracePt t="21513" x="1714500" y="1473200"/>
          <p14:tracePt t="21529" x="1651000" y="1397000"/>
          <p14:tracePt t="21546" x="1574800" y="1327150"/>
          <p14:tracePt t="21563" x="1517650" y="1276350"/>
          <p14:tracePt t="21580" x="1479550" y="1250950"/>
          <p14:tracePt t="21596" x="1466850" y="1244600"/>
          <p14:tracePt t="21630" x="1460500" y="1244600"/>
          <p14:tracePt t="21676" x="1454150" y="1244600"/>
          <p14:tracePt t="21731" x="1447800" y="1244600"/>
          <p14:tracePt t="21772" x="1441450" y="1244600"/>
          <p14:tracePt t="21804" x="1441450" y="1250950"/>
          <p14:tracePt t="21811" x="1441450" y="1257300"/>
          <p14:tracePt t="21820" x="1441450" y="1263650"/>
          <p14:tracePt t="21830" x="1441450" y="1276350"/>
          <p14:tracePt t="21846" x="1441450" y="1301750"/>
          <p14:tracePt t="21863" x="1441450" y="1346200"/>
          <p14:tracePt t="21865" x="1441450" y="1365250"/>
          <p14:tracePt t="21879" x="1441450" y="1390650"/>
          <p14:tracePt t="21897" x="1441450" y="1447800"/>
          <p14:tracePt t="21913" x="1473200" y="1517650"/>
          <p14:tracePt t="21930" x="1479550" y="1536700"/>
          <p14:tracePt t="21946" x="1492250" y="1549400"/>
          <p14:tracePt t="21993" x="1498600" y="1555750"/>
          <p14:tracePt t="22010" x="1517650" y="1562100"/>
          <p14:tracePt t="22018" x="1524000" y="1568450"/>
          <p14:tracePt t="22030" x="1536700" y="1574800"/>
          <p14:tracePt t="22046" x="1574800" y="1581150"/>
          <p14:tracePt t="22062" x="1606550" y="1593850"/>
          <p14:tracePt t="22080" x="1651000" y="1606550"/>
          <p14:tracePt t="22083" x="1663700" y="1612900"/>
          <p14:tracePt t="22098" x="1701800" y="1612900"/>
          <p14:tracePt t="22114" x="1739900" y="1612900"/>
          <p14:tracePt t="22130" x="1784350" y="1606550"/>
          <p14:tracePt t="22147" x="1803400" y="1587500"/>
          <p14:tracePt t="22163" x="1822450" y="1549400"/>
          <p14:tracePt t="22180" x="1841500" y="1498600"/>
          <p14:tracePt t="22196" x="1841500" y="1466850"/>
          <p14:tracePt t="22213" x="1841500" y="1409700"/>
          <p14:tracePt t="22230" x="1816100" y="1365250"/>
          <p14:tracePt t="22247" x="1778000" y="1308100"/>
          <p14:tracePt t="22250" x="1752600" y="1282700"/>
          <p14:tracePt t="22263" x="1727200" y="1257300"/>
          <p14:tracePt t="22266" x="1695450" y="1225550"/>
          <p14:tracePt t="22280" x="1657350" y="1206500"/>
          <p14:tracePt t="22296" x="1587500" y="1168400"/>
          <p14:tracePt t="22300" x="1562100" y="1162050"/>
          <p14:tracePt t="22314" x="1530350" y="1155700"/>
          <p14:tracePt t="22330" x="1479550" y="1155700"/>
          <p14:tracePt t="22347" x="1422400" y="1193800"/>
          <p14:tracePt t="22363" x="1365250" y="1250950"/>
          <p14:tracePt t="22379" x="1314450" y="1327150"/>
          <p14:tracePt t="22397" x="1263650" y="1422400"/>
          <p14:tracePt t="22413" x="1244600" y="1492250"/>
          <p14:tracePt t="22430" x="1238250" y="1543050"/>
          <p14:tracePt t="22446" x="1238250" y="1600200"/>
          <p14:tracePt t="22450" x="1244600" y="1619250"/>
          <p14:tracePt t="22463" x="1257300" y="1638300"/>
          <p14:tracePt t="22480" x="1295400" y="1670050"/>
          <p14:tracePt t="22483" x="1320800" y="1682750"/>
          <p14:tracePt t="22496" x="1346200" y="1701800"/>
          <p14:tracePt t="22513" x="1479550" y="1720850"/>
          <p14:tracePt t="22530" x="1587500" y="1720850"/>
          <p14:tracePt t="22546" x="1695450" y="1720850"/>
          <p14:tracePt t="22563" x="1752600" y="1701800"/>
          <p14:tracePt t="22580" x="1778000" y="1682750"/>
          <p14:tracePt t="22597" x="1790700" y="1663700"/>
          <p14:tracePt t="22613" x="1797050" y="1625600"/>
          <p14:tracePt t="22629" x="1797050" y="1600200"/>
          <p14:tracePt t="22647" x="1797050" y="1555750"/>
          <p14:tracePt t="22663" x="1790700" y="1517650"/>
          <p14:tracePt t="22667" x="1784350" y="1498600"/>
          <p14:tracePt t="22679" x="1784350" y="1485900"/>
          <p14:tracePt t="22696" x="1771650" y="1473200"/>
          <p14:tracePt t="22698" x="1765300" y="1466850"/>
          <p14:tracePt t="22714" x="1758950" y="1460500"/>
          <p14:tracePt t="22729" x="1752600" y="1447800"/>
          <p14:tracePt t="22746" x="1746250" y="1447800"/>
          <p14:tracePt t="22763" x="1733550" y="1447800"/>
          <p14:tracePt t="22786" x="1727200" y="1447800"/>
          <p14:tracePt t="22929" x="0" y="0"/>
        </p14:tracePtLst>
        <p14:tracePtLst>
          <p14:tracePt t="23389" x="1263650" y="1263650"/>
          <p14:tracePt t="23398" x="1257300" y="1263650"/>
          <p14:tracePt t="23419" x="1250950" y="1263650"/>
          <p14:tracePt t="23430" x="1244600" y="1263650"/>
          <p14:tracePt t="23438" x="1238250" y="1263650"/>
          <p14:tracePt t="23446" x="1231900" y="1276350"/>
          <p14:tracePt t="23462" x="1206500" y="1308100"/>
          <p14:tracePt t="23479" x="1187450" y="1352550"/>
          <p14:tracePt t="23483" x="1174750" y="1377950"/>
          <p14:tracePt t="23496" x="1168400" y="1403350"/>
          <p14:tracePt t="23512" x="1149350" y="1473200"/>
          <p14:tracePt t="23515" x="1143000" y="1504950"/>
          <p14:tracePt t="23529" x="1130300" y="1568450"/>
          <p14:tracePt t="23546" x="1130300" y="1606550"/>
          <p14:tracePt t="23562" x="1130300" y="1651000"/>
          <p14:tracePt t="23579" x="1130300" y="1689100"/>
          <p14:tracePt t="23596" x="1155700" y="1720850"/>
          <p14:tracePt t="23613" x="1181100" y="1739900"/>
          <p14:tracePt t="23629" x="1225550" y="1765300"/>
          <p14:tracePt t="23646" x="1270000" y="1778000"/>
          <p14:tracePt t="23662" x="1339850" y="1790700"/>
          <p14:tracePt t="23679" x="1422400" y="1790700"/>
          <p14:tracePt t="23696" x="1530350" y="1790700"/>
          <p14:tracePt t="23697" x="1593850" y="1790700"/>
          <p14:tracePt t="23712" x="1651000" y="1784350"/>
          <p14:tracePt t="23729" x="1746250" y="1733550"/>
          <p14:tracePt t="23746" x="1778000" y="1689100"/>
          <p14:tracePt t="23762" x="1790700" y="1631950"/>
          <p14:tracePt t="23779" x="1790700" y="1574800"/>
          <p14:tracePt t="23796" x="1784350" y="1492250"/>
          <p14:tracePt t="23812" x="1758950" y="1435100"/>
          <p14:tracePt t="23829" x="1733550" y="1371600"/>
          <p14:tracePt t="23846" x="1701800" y="1327150"/>
          <p14:tracePt t="23862" x="1676400" y="1295400"/>
          <p14:tracePt t="23879" x="1651000" y="1282700"/>
          <p14:tracePt t="23896" x="1644650" y="1270000"/>
          <p14:tracePt t="23913" x="1631950" y="1263650"/>
          <p14:tracePt t="23929" x="1625600" y="1263650"/>
          <p14:tracePt t="23945" x="1612900" y="1263650"/>
          <p14:tracePt t="23962" x="1606550" y="1263650"/>
          <p14:tracePt t="23979" x="1593850" y="1263650"/>
          <p14:tracePt t="24066" x="0" y="0"/>
        </p14:tracePtLst>
        <p14:tracePtLst>
          <p14:tracePt t="25340" x="1358900" y="1282700"/>
          <p14:tracePt t="25349" x="1352550" y="1289050"/>
          <p14:tracePt t="25366" x="1346200" y="1308100"/>
          <p14:tracePt t="25379" x="1339850" y="1320800"/>
          <p14:tracePt t="25396" x="1333500" y="1352550"/>
          <p14:tracePt t="25412" x="1320800" y="1422400"/>
          <p14:tracePt t="25429" x="1308100" y="1511300"/>
          <p14:tracePt t="25445" x="1282700" y="1619250"/>
          <p14:tracePt t="25462" x="1276350" y="1720850"/>
          <p14:tracePt t="25478" x="1276350" y="1797050"/>
          <p14:tracePt t="25483" x="1276350" y="1816100"/>
          <p14:tracePt t="25495" x="1276350" y="1835150"/>
          <p14:tracePt t="25512" x="1276350" y="1847850"/>
          <p14:tracePt t="25528" x="1276350" y="1854200"/>
          <p14:tracePt t="25545" x="1327150" y="1854200"/>
          <p14:tracePt t="25562" x="1384300" y="1854200"/>
          <p14:tracePt t="25578" x="1473200" y="1841500"/>
          <p14:tracePt t="25595" x="1549400" y="1809750"/>
          <p14:tracePt t="25612" x="1581150" y="1778000"/>
          <p14:tracePt t="25628" x="1606550" y="1746250"/>
          <p14:tracePt t="25646" x="1631950" y="1708150"/>
          <p14:tracePt t="25662" x="1651000" y="1670050"/>
          <p14:tracePt t="25666" x="1657350" y="1644650"/>
          <p14:tracePt t="25678" x="1663700" y="1625600"/>
          <p14:tracePt t="25695" x="1663700" y="1600200"/>
          <p14:tracePt t="25698" x="1663700" y="1581150"/>
          <p14:tracePt t="25712" x="1663700" y="1568450"/>
          <p14:tracePt t="25715" x="1663700" y="1543050"/>
          <p14:tracePt t="25728" x="1663700" y="1530350"/>
          <p14:tracePt t="25745" x="1644650" y="1498600"/>
          <p14:tracePt t="25778" x="1638300" y="1492250"/>
          <p14:tracePt t="25865" x="0" y="0"/>
        </p14:tracePtLst>
        <p14:tracePtLst>
          <p14:tracePt t="28020" x="1276350" y="1371600"/>
          <p14:tracePt t="28027" x="1270000" y="1384300"/>
          <p14:tracePt t="28036" x="1263650" y="1384300"/>
          <p14:tracePt t="28044" x="1257300" y="1390650"/>
          <p14:tracePt t="28061" x="1257300" y="1403350"/>
          <p14:tracePt t="28078" x="1257300" y="1441450"/>
          <p14:tracePt t="28094" x="1257300" y="1473200"/>
          <p14:tracePt t="28111" x="1257300" y="1498600"/>
          <p14:tracePt t="28114" x="1257300" y="1511300"/>
          <p14:tracePt t="28128" x="1257300" y="1517650"/>
          <p14:tracePt t="28146" x="1263650" y="1543050"/>
          <p14:tracePt t="28162" x="1282700" y="1562100"/>
          <p14:tracePt t="28178" x="1308100" y="1574800"/>
          <p14:tracePt t="28194" x="1365250" y="1587500"/>
          <p14:tracePt t="28211" x="1466850" y="1600200"/>
          <p14:tracePt t="28228" x="1574800" y="1606550"/>
          <p14:tracePt t="28244" x="1670050" y="1606550"/>
          <p14:tracePt t="28261" x="1714500" y="1593850"/>
          <p14:tracePt t="28278" x="1727200" y="1574800"/>
          <p14:tracePt t="28294" x="1733550" y="1543050"/>
          <p14:tracePt t="28299" x="1733550" y="1530350"/>
          <p14:tracePt t="28311" x="1733550" y="1511300"/>
          <p14:tracePt t="28328" x="1733550" y="1473200"/>
          <p14:tracePt t="28344" x="1733550" y="1428750"/>
          <p14:tracePt t="28347" x="1733550" y="1397000"/>
          <p14:tracePt t="28362" x="1714500" y="1352550"/>
          <p14:tracePt t="28378" x="1695450" y="1320800"/>
          <p14:tracePt t="28394" x="1676400" y="1295400"/>
          <p14:tracePt t="28411" x="1670050" y="1282700"/>
          <p14:tracePt t="28444" x="1663700" y="1276350"/>
          <p14:tracePt t="28578" x="0" y="0"/>
        </p14:tracePtLst>
        <p14:tracePtLst>
          <p14:tracePt t="30875" x="1276350" y="2222500"/>
          <p14:tracePt t="30900" x="1282700" y="2222500"/>
          <p14:tracePt t="30908" x="1289050" y="2222500"/>
          <p14:tracePt t="30915" x="1295400" y="2222500"/>
          <p14:tracePt t="30927" x="1320800" y="2222500"/>
          <p14:tracePt t="30943" x="1384300" y="2222500"/>
          <p14:tracePt t="30946" x="1435100" y="2222500"/>
          <p14:tracePt t="30960" x="1498600" y="2222500"/>
          <p14:tracePt t="30976" x="1638300" y="2222500"/>
          <p14:tracePt t="30993" x="1873250" y="2222500"/>
          <p14:tracePt t="31010" x="2032000" y="2222500"/>
          <p14:tracePt t="31026" x="2209800" y="2228850"/>
          <p14:tracePt t="31043" x="2400300" y="2260600"/>
          <p14:tracePt t="31060" x="2590800" y="2292350"/>
          <p14:tracePt t="31076" x="2774950" y="2298700"/>
          <p14:tracePt t="31093" x="2952750" y="2298700"/>
          <p14:tracePt t="31110" x="3092450" y="2298700"/>
          <p14:tracePt t="31126" x="3175000" y="2298700"/>
          <p14:tracePt t="31143" x="3232150" y="2298700"/>
          <p14:tracePt t="31160" x="3282950" y="2298700"/>
          <p14:tracePt t="31162" x="3302000" y="2298700"/>
          <p14:tracePt t="31177" x="3352800" y="2298700"/>
          <p14:tracePt t="31193" x="3397250" y="2298700"/>
          <p14:tracePt t="31210" x="3429000" y="2298700"/>
          <p14:tracePt t="31226" x="3441700" y="2298700"/>
          <p14:tracePt t="31618" x="0" y="0"/>
        </p14:tracePtLst>
        <p14:tracePtLst>
          <p14:tracePt t="32260" x="2794000" y="2222500"/>
          <p14:tracePt t="32291" x="2813050" y="2222500"/>
          <p14:tracePt t="32300" x="2844800" y="2228850"/>
          <p14:tracePt t="32309" x="2870200" y="2228850"/>
          <p14:tracePt t="32326" x="2946400" y="2247900"/>
          <p14:tracePt t="32343" x="3048000" y="2260600"/>
          <p14:tracePt t="32360" x="3175000" y="2286000"/>
          <p14:tracePt t="32363" x="3244850" y="2292350"/>
          <p14:tracePt t="32376" x="3308350" y="2305050"/>
          <p14:tracePt t="32394" x="3517900" y="2305050"/>
          <p14:tracePt t="32410" x="3689350" y="2305050"/>
          <p14:tracePt t="32427" x="3886200" y="2305050"/>
          <p14:tracePt t="32443" x="4095750" y="2305050"/>
          <p14:tracePt t="32459" x="4298950" y="2305050"/>
          <p14:tracePt t="32477" x="4476750" y="2305050"/>
          <p14:tracePt t="32493" x="4610100" y="2305050"/>
          <p14:tracePt t="32510" x="4711700" y="2305050"/>
          <p14:tracePt t="32526" x="4775200" y="2305050"/>
          <p14:tracePt t="32532" x="4794250" y="2305050"/>
          <p14:tracePt t="32543" x="4800600" y="2305050"/>
          <p14:tracePt t="32559" x="4819650" y="2305050"/>
          <p14:tracePt t="32576" x="4826000" y="2305050"/>
          <p14:tracePt t="32593" x="4832350" y="2305050"/>
          <p14:tracePt t="32819" x="4838700" y="2305050"/>
          <p14:tracePt t="32828" x="4845050" y="2305050"/>
          <p14:tracePt t="32835" x="4851400" y="2305050"/>
          <p14:tracePt t="32844" x="4864100" y="2305050"/>
          <p14:tracePt t="32860" x="4902200" y="2305050"/>
          <p14:tracePt t="32876" x="4946650" y="2305050"/>
          <p14:tracePt t="32894" x="5010150" y="2305050"/>
          <p14:tracePt t="32910" x="5073650" y="2305050"/>
          <p14:tracePt t="32927" x="5143500" y="2305050"/>
          <p14:tracePt t="32931" x="5162550" y="2305050"/>
          <p14:tracePt t="32943" x="5187950" y="2305050"/>
          <p14:tracePt t="32960" x="5213350" y="2305050"/>
          <p14:tracePt t="32965" x="5219700" y="2305050"/>
          <p14:tracePt t="33458" x="0" y="0"/>
        </p14:tracePtLst>
        <p14:tracePtLst>
          <p14:tracePt t="34380" x="5715000" y="2266950"/>
          <p14:tracePt t="34443" x="5727700" y="2266950"/>
          <p14:tracePt t="34451" x="5734050" y="2266950"/>
          <p14:tracePt t="34460" x="5759450" y="2266950"/>
          <p14:tracePt t="34475" x="5791200" y="2273300"/>
          <p14:tracePt t="34492" x="5854700" y="2286000"/>
          <p14:tracePt t="34508" x="5911850" y="2292350"/>
          <p14:tracePt t="34525" x="5988050" y="2292350"/>
          <p14:tracePt t="34542" x="6070600" y="2292350"/>
          <p14:tracePt t="34559" x="6178550" y="2292350"/>
          <p14:tracePt t="34575" x="6286500" y="2292350"/>
          <p14:tracePt t="34577" x="6337300" y="2292350"/>
          <p14:tracePt t="34592" x="6394450" y="2292350"/>
          <p14:tracePt t="34609" x="6534150" y="2292350"/>
          <p14:tracePt t="34625" x="6597650" y="2292350"/>
          <p14:tracePt t="34642" x="6654800" y="2292350"/>
          <p14:tracePt t="34659" x="6705600" y="2292350"/>
          <p14:tracePt t="34676" x="6775450" y="2292350"/>
          <p14:tracePt t="34692" x="6819900" y="2292350"/>
          <p14:tracePt t="34709" x="6870700" y="2292350"/>
          <p14:tracePt t="34726" x="6908800" y="2292350"/>
          <p14:tracePt t="34742" x="6953250" y="2292350"/>
          <p14:tracePt t="34758" x="7010400" y="2292350"/>
          <p14:tracePt t="34775" x="7086600" y="2292350"/>
          <p14:tracePt t="34792" x="7150100" y="2292350"/>
          <p14:tracePt t="34795" x="7188200" y="2292350"/>
          <p14:tracePt t="34809" x="7226300" y="2292350"/>
          <p14:tracePt t="34825" x="7251700" y="2292350"/>
          <p14:tracePt t="34842" x="7264400" y="2292350"/>
          <p14:tracePt t="34875" x="7277100" y="2292350"/>
          <p14:tracePt t="34892" x="7289800" y="2286000"/>
          <p14:tracePt t="34909" x="7308850" y="2273300"/>
          <p14:tracePt t="34925" x="7321550" y="2247900"/>
          <p14:tracePt t="34942" x="7334250" y="2228850"/>
          <p14:tracePt t="34959" x="7346950" y="2203450"/>
          <p14:tracePt t="34975" x="7359650" y="2178050"/>
          <p14:tracePt t="34978" x="7359650" y="2171700"/>
          <p14:tracePt t="34992" x="7359650" y="2165350"/>
          <p14:tracePt t="35008" x="7366000" y="2139950"/>
          <p14:tracePt t="35011" x="7366000" y="2133600"/>
          <p14:tracePt t="35025" x="7366000" y="2114550"/>
          <p14:tracePt t="35042" x="7366000" y="2095500"/>
          <p14:tracePt t="35058" x="7366000" y="2082800"/>
          <p14:tracePt t="35075" x="7366000" y="2070100"/>
          <p14:tracePt t="35092" x="7353300" y="2051050"/>
          <p14:tracePt t="35108" x="7346950" y="2044700"/>
          <p14:tracePt t="35125" x="7334250" y="2025650"/>
          <p14:tracePt t="35142" x="7315200" y="2012950"/>
          <p14:tracePt t="35159" x="7277100" y="1987550"/>
          <p14:tracePt t="35175" x="7226300" y="1962150"/>
          <p14:tracePt t="35177" x="7188200" y="1949450"/>
          <p14:tracePt t="35192" x="7156450" y="1930400"/>
          <p14:tracePt t="35209" x="7054850" y="1892300"/>
          <p14:tracePt t="35225" x="6997700" y="1873250"/>
          <p14:tracePt t="35242" x="6953250" y="1854200"/>
          <p14:tracePt t="35258" x="6915150" y="1841500"/>
          <p14:tracePt t="35275" x="6851650" y="1828800"/>
          <p14:tracePt t="35292" x="6807200" y="1828800"/>
          <p14:tracePt t="35308" x="6750050" y="1828800"/>
          <p14:tracePt t="35325" x="6692900" y="1828800"/>
          <p14:tracePt t="35342" x="6635750" y="1828800"/>
          <p14:tracePt t="35358" x="6584950" y="1828800"/>
          <p14:tracePt t="35375" x="6534150" y="1828800"/>
          <p14:tracePt t="35392" x="6477000" y="1835150"/>
          <p14:tracePt t="35394" x="6451600" y="1841500"/>
          <p14:tracePt t="35409" x="6407150" y="1866900"/>
          <p14:tracePt t="35426" x="6375400" y="1885950"/>
          <p14:tracePt t="35442" x="6350000" y="1917700"/>
          <p14:tracePt t="35458" x="6330950" y="1949450"/>
          <p14:tracePt t="35475" x="6324600" y="1974850"/>
          <p14:tracePt t="35491" x="6318250" y="1993900"/>
          <p14:tracePt t="35508" x="6318250" y="2019300"/>
          <p14:tracePt t="35524" x="6318250" y="2032000"/>
          <p14:tracePt t="35541" x="6318250" y="2057400"/>
          <p14:tracePt t="35558" x="6324600" y="2082800"/>
          <p14:tracePt t="35575" x="6356350" y="2101850"/>
          <p14:tracePt t="35591" x="6394450" y="2127250"/>
          <p14:tracePt t="35608" x="6451600" y="2152650"/>
          <p14:tracePt t="35609" x="6496050" y="2159000"/>
          <p14:tracePt t="35625" x="6616700" y="2190750"/>
          <p14:tracePt t="35641" x="6788150" y="2216150"/>
          <p14:tracePt t="35658" x="6991350" y="2228850"/>
          <p14:tracePt t="35675" x="7270750" y="2228850"/>
          <p14:tracePt t="35691" x="7639050" y="2228850"/>
          <p14:tracePt t="35709" x="8070850" y="2228850"/>
          <p14:tracePt t="35725" x="8464550" y="2228850"/>
          <p14:tracePt t="35742" x="8731250" y="2228850"/>
          <p14:tracePt t="35758" x="8921750" y="2228850"/>
          <p14:tracePt t="35775" x="9055100" y="2228850"/>
          <p14:tracePt t="35792" x="9175750" y="2228850"/>
          <p14:tracePt t="35794" x="9226550" y="2228850"/>
          <p14:tracePt t="35808" x="9271000" y="2228850"/>
          <p14:tracePt t="35825" x="9398000" y="2228850"/>
          <p14:tracePt t="35841" x="9467850" y="2228850"/>
          <p14:tracePt t="35858" x="9493250" y="2228850"/>
          <p14:tracePt t="35875" x="9505950" y="2228850"/>
          <p14:tracePt t="35915" x="9512300" y="2228850"/>
          <p14:tracePt t="35938" x="9512300" y="2222500"/>
          <p14:tracePt t="35956" x="9512300" y="2216150"/>
          <p14:tracePt t="35963" x="9512300" y="2209800"/>
          <p14:tracePt t="35978" x="9512300" y="2203450"/>
          <p14:tracePt t="35992" x="9512300" y="2197100"/>
          <p14:tracePt t="36008" x="9512300" y="2190750"/>
          <p14:tracePt t="36025" x="9512300" y="2171700"/>
          <p14:tracePt t="36041" x="9505950" y="2165350"/>
          <p14:tracePt t="36058" x="9505950" y="2139950"/>
          <p14:tracePt t="36075" x="9493250" y="2127250"/>
          <p14:tracePt t="36092" x="9480550" y="2120900"/>
          <p14:tracePt t="36108" x="9455150" y="2101850"/>
          <p14:tracePt t="36125" x="9410700" y="2076450"/>
          <p14:tracePt t="36141" x="9340850" y="2051050"/>
          <p14:tracePt t="36158" x="9239250" y="2025650"/>
          <p14:tracePt t="36175" x="9118600" y="2000250"/>
          <p14:tracePt t="36178" x="9067800" y="1993900"/>
          <p14:tracePt t="36192" x="9010650" y="1987550"/>
          <p14:tracePt t="36208" x="8940800" y="1974850"/>
          <p14:tracePt t="36211" x="8915400" y="1968500"/>
          <p14:tracePt t="36225" x="8902700" y="1962150"/>
          <p14:tracePt t="36242" x="8896350" y="1962150"/>
          <p14:tracePt t="36258" x="8877300" y="1955800"/>
          <p14:tracePt t="36291" x="8864600" y="1955800"/>
          <p14:tracePt t="36308" x="8858250" y="1955800"/>
          <p14:tracePt t="36325" x="8845550" y="1955800"/>
          <p14:tracePt t="36425" x="0" y="0"/>
        </p14:tracePtLst>
        <p14:tracePtLst>
          <p14:tracePt t="38851" x="1187450" y="2362200"/>
          <p14:tracePt t="38859" x="1181100" y="2362200"/>
          <p14:tracePt t="38867" x="1174750" y="2368550"/>
          <p14:tracePt t="38884" x="1174750" y="2381250"/>
          <p14:tracePt t="38891" x="1174750" y="2400300"/>
          <p14:tracePt t="38908" x="1174750" y="2438400"/>
          <p14:tracePt t="38925" x="1174750" y="2495550"/>
          <p14:tracePt t="38941" x="1193800" y="2546350"/>
          <p14:tracePt t="38958" x="1212850" y="2578100"/>
          <p14:tracePt t="38974" x="1238250" y="2609850"/>
          <p14:tracePt t="38991" x="1257300" y="2628900"/>
          <p14:tracePt t="39007" x="1289050" y="2635250"/>
          <p14:tracePt t="39023" x="1327150" y="2647950"/>
          <p14:tracePt t="39026" x="1352550" y="2647950"/>
          <p14:tracePt t="39040" x="1390650" y="2647950"/>
          <p14:tracePt t="39057" x="1555750" y="2647950"/>
          <p14:tracePt t="39073" x="1701800" y="2647950"/>
          <p14:tracePt t="39090" x="1809750" y="2647950"/>
          <p14:tracePt t="39107" x="1860550" y="2641600"/>
          <p14:tracePt t="39123" x="1873250" y="2635250"/>
          <p14:tracePt t="39140" x="1885950" y="2616200"/>
          <p14:tracePt t="39157" x="1885950" y="2597150"/>
          <p14:tracePt t="39173" x="1879600" y="2559050"/>
          <p14:tracePt t="39190" x="1847850" y="2514600"/>
          <p14:tracePt t="39207" x="1765300" y="2432050"/>
          <p14:tracePt t="39210" x="1708150" y="2393950"/>
          <p14:tracePt t="39224" x="1644650" y="2362200"/>
          <p14:tracePt t="39240" x="1485900" y="2298700"/>
          <p14:tracePt t="39242" x="1435100" y="2286000"/>
          <p14:tracePt t="39257" x="1352550" y="2260600"/>
          <p14:tracePt t="39274" x="1320800" y="2254250"/>
          <p14:tracePt t="39291" x="1314450" y="2254250"/>
          <p14:tracePt t="39307" x="1289050" y="2266950"/>
          <p14:tracePt t="39324" x="1270000" y="2292350"/>
          <p14:tracePt t="39340" x="1257300" y="2330450"/>
          <p14:tracePt t="39357" x="1244600" y="2374900"/>
          <p14:tracePt t="39374" x="1231900" y="2425700"/>
          <p14:tracePt t="39390" x="1231900" y="2476500"/>
          <p14:tracePt t="39407" x="1231900" y="2533650"/>
          <p14:tracePt t="39424" x="1231900" y="2590800"/>
          <p14:tracePt t="39426" x="1244600" y="2616200"/>
          <p14:tracePt t="39441" x="1257300" y="2628900"/>
          <p14:tracePt t="39443" x="1270000" y="2647950"/>
          <p14:tracePt t="39457" x="1295400" y="2673350"/>
          <p14:tracePt t="39474" x="1327150" y="2698750"/>
          <p14:tracePt t="39491" x="1390650" y="2711450"/>
          <p14:tracePt t="39507" x="1479550" y="2724150"/>
          <p14:tracePt t="39524" x="1555750" y="2730500"/>
          <p14:tracePt t="39540" x="1638300" y="2730500"/>
          <p14:tracePt t="39557" x="1727200" y="2730500"/>
          <p14:tracePt t="39573" x="1771650" y="2717800"/>
          <p14:tracePt t="39590" x="1790700" y="2698750"/>
          <p14:tracePt t="39607" x="1809750" y="2679700"/>
          <p14:tracePt t="39609" x="1809750" y="2673350"/>
          <p14:tracePt t="39623" x="1816100" y="2654300"/>
          <p14:tracePt t="39640" x="1816100" y="2628900"/>
          <p14:tracePt t="39657" x="1758950" y="2571750"/>
          <p14:tracePt t="39673" x="1663700" y="2508250"/>
          <p14:tracePt t="39690" x="1536700" y="2438400"/>
          <p14:tracePt t="39707" x="1384300" y="2381250"/>
          <p14:tracePt t="39723" x="1257300" y="2343150"/>
          <p14:tracePt t="39740" x="1206500" y="2330450"/>
          <p14:tracePt t="39757" x="1193800" y="2330450"/>
          <p14:tracePt t="39774" x="1174750" y="2330450"/>
          <p14:tracePt t="39790" x="1162050" y="2362200"/>
          <p14:tracePt t="39807" x="1155700" y="2393950"/>
          <p14:tracePt t="39823" x="1155700" y="2444750"/>
          <p14:tracePt t="39840" x="1162050" y="2508250"/>
          <p14:tracePt t="39857" x="1212850" y="2590800"/>
          <p14:tracePt t="39873" x="1276350" y="2647950"/>
          <p14:tracePt t="39890" x="1358900" y="2679700"/>
          <p14:tracePt t="39906" x="1428750" y="2686050"/>
          <p14:tracePt t="39923" x="1466850" y="2686050"/>
          <p14:tracePt t="39940" x="1504950" y="2673350"/>
          <p14:tracePt t="39956" x="1524000" y="2628900"/>
          <p14:tracePt t="39973" x="1536700" y="2584450"/>
          <p14:tracePt t="39990" x="1536700" y="2552700"/>
          <p14:tracePt t="40006" x="1536700" y="2520950"/>
          <p14:tracePt t="40023" x="1524000" y="2501900"/>
          <p14:tracePt t="40025" x="1517650" y="2501900"/>
          <p14:tracePt t="40040" x="1511300" y="2495550"/>
          <p14:tracePt t="40056" x="1504950" y="2495550"/>
          <p14:tracePt t="40073" x="1492250" y="2495550"/>
          <p14:tracePt t="40090" x="1473200" y="2495550"/>
          <p14:tracePt t="40106" x="1460500" y="2527300"/>
          <p14:tracePt t="40123" x="1454150" y="2546350"/>
          <p14:tracePt t="40140" x="1454150" y="2565400"/>
          <p14:tracePt t="40156" x="1454150" y="2571750"/>
          <p14:tracePt t="40190" x="1466850" y="2571750"/>
          <p14:tracePt t="40206" x="1479550" y="2546350"/>
          <p14:tracePt t="40223" x="1479550" y="2520950"/>
          <p14:tracePt t="40240" x="1479550" y="2482850"/>
          <p14:tracePt t="40241" x="1473200" y="2476500"/>
          <p14:tracePt t="40256" x="1466850" y="2463800"/>
          <p14:tracePt t="40258" x="1454150" y="2457450"/>
          <p14:tracePt t="40273" x="1441450" y="2451100"/>
          <p14:tracePt t="40290" x="1422400" y="2451100"/>
          <p14:tracePt t="40306" x="1403350" y="2457450"/>
          <p14:tracePt t="40323" x="1384300" y="2482850"/>
          <p14:tracePt t="40340" x="1377950" y="2520950"/>
          <p14:tracePt t="40356" x="1384300" y="2559050"/>
          <p14:tracePt t="40373" x="1416050" y="2590800"/>
          <p14:tracePt t="40389" x="1473200" y="2609850"/>
          <p14:tracePt t="40406" x="1524000" y="2616200"/>
          <p14:tracePt t="40423" x="1562100" y="2616200"/>
          <p14:tracePt t="40440" x="1574800" y="2597150"/>
          <p14:tracePt t="40442" x="1574800" y="2590800"/>
          <p14:tracePt t="40456" x="1574800" y="2578100"/>
          <p14:tracePt t="40473" x="1562100" y="2495550"/>
          <p14:tracePt t="40489" x="1530350" y="2438400"/>
          <p14:tracePt t="40506" x="1492250" y="2406650"/>
          <p14:tracePt t="40523" x="1473200" y="2400300"/>
          <p14:tracePt t="40539" x="1466850" y="2400300"/>
          <p14:tracePt t="40556" x="1460500" y="2400300"/>
          <p14:tracePt t="40573" x="1460500" y="2419350"/>
          <p14:tracePt t="40590" x="1460500" y="2451100"/>
          <p14:tracePt t="40607" x="1485900" y="2470150"/>
          <p14:tracePt t="40610" x="1498600" y="2482850"/>
          <p14:tracePt t="40623" x="1504950" y="2489200"/>
          <p14:tracePt t="40640" x="1524000" y="2495550"/>
          <p14:tracePt t="40657" x="1530350" y="2495550"/>
          <p14:tracePt t="40676" x="1536700" y="2495550"/>
          <p14:tracePt t="40691" x="1536700" y="2489200"/>
          <p14:tracePt t="40707" x="1530350" y="2457450"/>
          <p14:tracePt t="40724" x="1517650" y="2438400"/>
          <p14:tracePt t="40741" x="1485900" y="2419350"/>
          <p14:tracePt t="40757" x="1466850" y="2406650"/>
          <p14:tracePt t="40773" x="1454150" y="2406650"/>
          <p14:tracePt t="40790" x="1447800" y="2406650"/>
          <p14:tracePt t="40807" x="1441450" y="2406650"/>
          <p14:tracePt t="40823" x="1435100" y="2406650"/>
          <p14:tracePt t="40840" x="1428750" y="2419350"/>
          <p14:tracePt t="40857" x="1428750" y="2457450"/>
          <p14:tracePt t="40873" x="1428750" y="2508250"/>
          <p14:tracePt t="40889" x="1447800" y="2552700"/>
          <p14:tracePt t="40906" x="1466850" y="2571750"/>
          <p14:tracePt t="40923" x="1485900" y="2584450"/>
          <p14:tracePt t="40940" x="1498600" y="2590800"/>
          <p14:tracePt t="40956" x="1511300" y="2590800"/>
          <p14:tracePt t="40973" x="1530350" y="2590800"/>
          <p14:tracePt t="40989" x="1530350" y="2565400"/>
          <p14:tracePt t="41006" x="1524000" y="2514600"/>
          <p14:tracePt t="41023" x="1498600" y="2476500"/>
          <p14:tracePt t="41027" x="1466850" y="2457450"/>
          <p14:tracePt t="41040" x="1435100" y="2438400"/>
          <p14:tracePt t="41056" x="1384300" y="2425700"/>
          <p14:tracePt t="41059" x="1371600" y="2425700"/>
          <p14:tracePt t="41073" x="1352550" y="2425700"/>
          <p14:tracePt t="41089" x="1333500" y="2425700"/>
          <p14:tracePt t="41106" x="1333500" y="2438400"/>
          <p14:tracePt t="41123" x="1333500" y="2470150"/>
          <p14:tracePt t="41139" x="1333500" y="2495550"/>
          <p14:tracePt t="41156" x="1352550" y="2514600"/>
          <p14:tracePt t="41173" x="1403350" y="2527300"/>
          <p14:tracePt t="41189" x="1454150" y="2527300"/>
          <p14:tracePt t="41206" x="1504950" y="2527300"/>
          <p14:tracePt t="41223" x="1543050" y="2520950"/>
          <p14:tracePt t="41239" x="1543050" y="2514600"/>
          <p14:tracePt t="41256" x="1543050" y="2495550"/>
          <p14:tracePt t="41258" x="1543050" y="2476500"/>
          <p14:tracePt t="41273" x="1504950" y="2451100"/>
          <p14:tracePt t="41289" x="1435100" y="2432050"/>
          <p14:tracePt t="41306" x="1384300" y="2425700"/>
          <p14:tracePt t="41322" x="1346200" y="2425700"/>
          <p14:tracePt t="41339" x="1327150" y="2438400"/>
          <p14:tracePt t="41356" x="1320800" y="2463800"/>
          <p14:tracePt t="41373" x="1320800" y="2489200"/>
          <p14:tracePt t="41389" x="1327150" y="2520950"/>
          <p14:tracePt t="41406" x="1339850" y="2527300"/>
          <p14:tracePt t="41422" x="1352550" y="2533650"/>
          <p14:tracePt t="41439" x="1371600" y="2533650"/>
          <p14:tracePt t="41456" x="1397000" y="2527300"/>
          <p14:tracePt t="41473" x="1403350" y="2501900"/>
          <p14:tracePt t="41489" x="1403350" y="2489200"/>
          <p14:tracePt t="41506" x="1403350" y="2476500"/>
          <p14:tracePt t="41522" x="1397000" y="2457450"/>
          <p14:tracePt t="41539" x="1377950" y="2451100"/>
          <p14:tracePt t="41556" x="1358900" y="2451100"/>
          <p14:tracePt t="41572" x="1327150" y="2451100"/>
          <p14:tracePt t="41589" x="1314450" y="2463800"/>
          <p14:tracePt t="41606" x="1314450" y="2476500"/>
          <p14:tracePt t="41622" x="1314450" y="2501900"/>
          <p14:tracePt t="41639" x="1339850" y="2527300"/>
          <p14:tracePt t="41656" x="1409700" y="2540000"/>
          <p14:tracePt t="41673" x="1574800" y="2565400"/>
          <p14:tracePt t="41689" x="1638300" y="2565400"/>
          <p14:tracePt t="41706" x="1676400" y="2559050"/>
          <p14:tracePt t="41722" x="1676400" y="2546350"/>
          <p14:tracePt t="41739" x="1676400" y="2508250"/>
          <p14:tracePt t="41756" x="1657350" y="2489200"/>
          <p14:tracePt t="41772" x="1631950" y="2470150"/>
          <p14:tracePt t="41789" x="1631950" y="2463800"/>
          <p14:tracePt t="41806" x="1625600" y="2463800"/>
          <p14:tracePt t="41826" x="1619250" y="2463800"/>
          <p14:tracePt t="41858" x="1619250" y="2470150"/>
          <p14:tracePt t="41866" x="1619250" y="2476500"/>
          <p14:tracePt t="42026" x="0" y="0"/>
        </p14:tracePtLst>
        <p14:tracePtLst>
          <p14:tracePt t="42444" x="1155700" y="2368550"/>
          <p14:tracePt t="42460" x="1149350" y="2387600"/>
          <p14:tracePt t="42476" x="1149350" y="2400300"/>
          <p14:tracePt t="42483" x="1149350" y="2419350"/>
          <p14:tracePt t="42492" x="1149350" y="2432050"/>
          <p14:tracePt t="42506" x="1149350" y="2476500"/>
          <p14:tracePt t="42523" x="1155700" y="2533650"/>
          <p14:tracePt t="42540" x="1181100" y="2584450"/>
          <p14:tracePt t="42556" x="1212850" y="2628900"/>
          <p14:tracePt t="42573" x="1257300" y="2660650"/>
          <p14:tracePt t="42589" x="1308100" y="2679700"/>
          <p14:tracePt t="42606" x="1333500" y="2686050"/>
          <p14:tracePt t="42622" x="1371600" y="2686050"/>
          <p14:tracePt t="42626" x="1384300" y="2686050"/>
          <p14:tracePt t="42639" x="1403350" y="2679700"/>
          <p14:tracePt t="42642" x="1416050" y="2673350"/>
          <p14:tracePt t="42656" x="1435100" y="2660650"/>
          <p14:tracePt t="42673" x="1473200" y="2603500"/>
          <p14:tracePt t="42689" x="1492250" y="2552700"/>
          <p14:tracePt t="42706" x="1504950" y="2508250"/>
          <p14:tracePt t="42723" x="1511300" y="2476500"/>
          <p14:tracePt t="42740" x="1511300" y="2438400"/>
          <p14:tracePt t="42756" x="1511300" y="2400300"/>
          <p14:tracePt t="42772" x="1498600" y="2368550"/>
          <p14:tracePt t="42790" x="1479550" y="2362200"/>
          <p14:tracePt t="42806" x="1466850" y="2349500"/>
          <p14:tracePt t="42823" x="1454150" y="2343150"/>
          <p14:tracePt t="42839" x="1435100" y="2343150"/>
          <p14:tracePt t="42856" x="1397000" y="2343150"/>
          <p14:tracePt t="42858" x="1377950" y="2349500"/>
          <p14:tracePt t="42872" x="1365250" y="2362200"/>
          <p14:tracePt t="42889" x="1320800" y="2413000"/>
          <p14:tracePt t="42905" x="1308100" y="2444750"/>
          <p14:tracePt t="42922" x="1308100" y="2470150"/>
          <p14:tracePt t="42939" x="1314450" y="2514600"/>
          <p14:tracePt t="42955" x="1339850" y="2546350"/>
          <p14:tracePt t="42972" x="1384300" y="2578100"/>
          <p14:tracePt t="42989" x="1454150" y="2603500"/>
          <p14:tracePt t="43005" x="1504950" y="2609850"/>
          <p14:tracePt t="43022" x="1543050" y="2609850"/>
          <p14:tracePt t="43039" x="1581150" y="2609850"/>
          <p14:tracePt t="43055" x="1593850" y="2590800"/>
          <p14:tracePt t="43072" x="1600200" y="2571750"/>
          <p14:tracePt t="43073" x="1600200" y="2552700"/>
          <p14:tracePt t="43089" x="1600200" y="2514600"/>
          <p14:tracePt t="43105" x="1581150" y="2470150"/>
          <p14:tracePt t="43122" x="1562100" y="2451100"/>
          <p14:tracePt t="43139" x="1549400" y="2438400"/>
          <p14:tracePt t="43178" x="1543050" y="2438400"/>
          <p14:tracePt t="43187" x="1543050" y="2444750"/>
          <p14:tracePt t="43211" x="1543050" y="2451100"/>
          <p14:tracePt t="43218" x="1543050" y="2457450"/>
          <p14:tracePt t="43226" x="1543050" y="2463800"/>
          <p14:tracePt t="43243" x="1543050" y="2470150"/>
          <p14:tracePt t="43256" x="1543050" y="2476500"/>
          <p14:tracePt t="43322" x="1543050" y="2470150"/>
          <p14:tracePt t="43332" x="1543050" y="2463800"/>
          <p14:tracePt t="43339" x="1543050" y="2444750"/>
          <p14:tracePt t="43356" x="1530350" y="2425700"/>
          <p14:tracePt t="43372" x="1485900" y="2406650"/>
          <p14:tracePt t="43389" x="1447800" y="2400300"/>
          <p14:tracePt t="43406" x="1416050" y="2400300"/>
          <p14:tracePt t="43422" x="1397000" y="2400300"/>
          <p14:tracePt t="43439" x="1358900" y="2406650"/>
          <p14:tracePt t="43442" x="1352550" y="2425700"/>
          <p14:tracePt t="43456" x="1339850" y="2444750"/>
          <p14:tracePt t="43473" x="1314450" y="2501900"/>
          <p14:tracePt t="43490" x="1308100" y="2520950"/>
          <p14:tracePt t="43506" x="1308100" y="2533650"/>
          <p14:tracePt t="43522" x="1308100" y="2552700"/>
          <p14:tracePt t="43539" x="1320800" y="2565400"/>
          <p14:tracePt t="43556" x="1358900" y="2571750"/>
          <p14:tracePt t="43572" x="1409700" y="2571750"/>
          <p14:tracePt t="43589" x="1492250" y="2559050"/>
          <p14:tracePt t="43606" x="1530350" y="2546350"/>
          <p14:tracePt t="43622" x="1543050" y="2527300"/>
          <p14:tracePt t="43639" x="1549400" y="2514600"/>
          <p14:tracePt t="43656" x="1549400" y="2495550"/>
          <p14:tracePt t="43672" x="1536700" y="2457450"/>
          <p14:tracePt t="43675" x="1517650" y="2444750"/>
          <p14:tracePt t="43689" x="1466850" y="2419350"/>
          <p14:tracePt t="43706" x="1428750" y="2413000"/>
          <p14:tracePt t="43723" x="1390650" y="2413000"/>
          <p14:tracePt t="43739" x="1371600" y="2413000"/>
          <p14:tracePt t="43755" x="1358900" y="2432050"/>
          <p14:tracePt t="43772" x="1358900" y="2451100"/>
          <p14:tracePt t="43789" x="1365250" y="2489200"/>
          <p14:tracePt t="43805" x="1384300" y="2508250"/>
          <p14:tracePt t="43822" x="1416050" y="2514600"/>
          <p14:tracePt t="43839" x="1435100" y="2514600"/>
          <p14:tracePt t="43855" x="1466850" y="2514600"/>
          <p14:tracePt t="43858" x="1473200" y="2501900"/>
          <p14:tracePt t="43872" x="1479550" y="2482850"/>
          <p14:tracePt t="43889" x="1485900" y="2438400"/>
          <p14:tracePt t="43906" x="1466850" y="2393950"/>
          <p14:tracePt t="43922" x="1441450" y="2381250"/>
          <p14:tracePt t="43939" x="1435100" y="2374900"/>
          <p14:tracePt t="43956" x="1422400" y="2374900"/>
          <p14:tracePt t="43973" x="1409700" y="2374900"/>
          <p14:tracePt t="43989" x="1403350" y="2400300"/>
          <p14:tracePt t="44005" x="1403350" y="2438400"/>
          <p14:tracePt t="44022" x="1403350" y="2476500"/>
          <p14:tracePt t="44027" x="1416050" y="2495550"/>
          <p14:tracePt t="44039" x="1428750" y="2508250"/>
          <p14:tracePt t="44055" x="1441450" y="2514600"/>
          <p14:tracePt t="44072" x="1447800" y="2514600"/>
          <p14:tracePt t="44089" x="1454150" y="2514600"/>
          <p14:tracePt t="44105" x="1466850" y="2514600"/>
          <p14:tracePt t="44122" x="1466850" y="2495550"/>
          <p14:tracePt t="44139" x="1466850" y="2470150"/>
          <p14:tracePt t="44155" x="1441450" y="2451100"/>
          <p14:tracePt t="44172" x="1428750" y="2451100"/>
          <p14:tracePt t="44188" x="1416050" y="2451100"/>
          <p14:tracePt t="44205" x="1397000" y="2457450"/>
          <p14:tracePt t="44222" x="1384300" y="2476500"/>
          <p14:tracePt t="44239" x="1384300" y="2489200"/>
          <p14:tracePt t="44255" x="1384300" y="2501900"/>
          <p14:tracePt t="44272" x="1390650" y="2514600"/>
          <p14:tracePt t="44289" x="1409700" y="2520950"/>
          <p14:tracePt t="44305" x="1422400" y="2520950"/>
          <p14:tracePt t="44322" x="1435100" y="2520950"/>
          <p14:tracePt t="44338" x="1447800" y="2508250"/>
          <p14:tracePt t="44355" x="1454150" y="2495550"/>
          <p14:tracePt t="44372" x="1454150" y="2489200"/>
          <p14:tracePt t="44388" x="1454150" y="2482850"/>
          <p14:tracePt t="44405" x="1454150" y="2470150"/>
          <p14:tracePt t="44442" x="1447800" y="2470150"/>
          <p14:tracePt t="44458" x="1447800" y="2476500"/>
          <p14:tracePt t="44476" x="1447800" y="2482850"/>
          <p14:tracePt t="44508" x="1447800" y="2489200"/>
          <p14:tracePt t="44539" x="1454150" y="2489200"/>
          <p14:tracePt t="44556" x="1454150" y="2482850"/>
          <p14:tracePt t="44563" x="1454150" y="2476500"/>
          <p14:tracePt t="44572" x="1454150" y="2463800"/>
          <p14:tracePt t="44589" x="1454150" y="2425700"/>
          <p14:tracePt t="44594" x="1447800" y="2413000"/>
          <p14:tracePt t="44606" x="1441450" y="2400300"/>
          <p14:tracePt t="44622" x="1428750" y="2393950"/>
          <p14:tracePt t="44639" x="1422400" y="2393950"/>
          <p14:tracePt t="44716" x="1422400" y="2400300"/>
          <p14:tracePt t="44834" x="0" y="0"/>
        </p14:tracePtLst>
        <p14:tracePtLst>
          <p14:tracePt t="45732" x="1282700" y="2368550"/>
          <p14:tracePt t="45740" x="1282700" y="2374900"/>
          <p14:tracePt t="45754" x="1276350" y="2387600"/>
          <p14:tracePt t="45772" x="1276350" y="2406650"/>
          <p14:tracePt t="45788" x="1270000" y="2425700"/>
          <p14:tracePt t="45805" x="1270000" y="2451100"/>
          <p14:tracePt t="45821" x="1270000" y="2476500"/>
          <p14:tracePt t="45838" x="1270000" y="2514600"/>
          <p14:tracePt t="45855" x="1270000" y="2552700"/>
          <p14:tracePt t="45871" x="1282700" y="2597150"/>
          <p14:tracePt t="45873" x="1295400" y="2603500"/>
          <p14:tracePt t="45888" x="1301750" y="2616200"/>
          <p14:tracePt t="45905" x="1339850" y="2641600"/>
          <p14:tracePt t="45921" x="1371600" y="2641600"/>
          <p14:tracePt t="45938" x="1435100" y="2641600"/>
          <p14:tracePt t="45955" x="1536700" y="2628900"/>
          <p14:tracePt t="45972" x="1619250" y="2609850"/>
          <p14:tracePt t="45988" x="1663700" y="2571750"/>
          <p14:tracePt t="46004" x="1689100" y="2520950"/>
          <p14:tracePt t="46021" x="1695450" y="2476500"/>
          <p14:tracePt t="46038" x="1695450" y="2425700"/>
          <p14:tracePt t="46055" x="1676400" y="2387600"/>
          <p14:tracePt t="46071" x="1663700" y="2362200"/>
          <p14:tracePt t="46075" x="1651000" y="2355850"/>
          <p14:tracePt t="46088" x="1638300" y="2355850"/>
          <p14:tracePt t="46105" x="1625600" y="2343150"/>
          <p14:tracePt t="46354" x="0" y="0"/>
        </p14:tracePtLst>
        <p14:tracePtLst>
          <p14:tracePt t="47532" x="1403350" y="3016250"/>
          <p14:tracePt t="47677" x="1409700" y="3016250"/>
          <p14:tracePt t="47684" x="1435100" y="3022600"/>
          <p14:tracePt t="47693" x="1460500" y="3028950"/>
          <p14:tracePt t="47705" x="1492250" y="3035300"/>
          <p14:tracePt t="47722" x="1587500" y="3054350"/>
          <p14:tracePt t="47738" x="1625600" y="3054350"/>
          <p14:tracePt t="47754" x="1638300" y="3054350"/>
          <p14:tracePt t="47772" x="1651000" y="3054350"/>
          <p14:tracePt t="47788" x="1657350" y="3054350"/>
          <p14:tracePt t="47805" x="1670050" y="3054350"/>
          <p14:tracePt t="47838" x="1682750" y="3054350"/>
          <p14:tracePt t="47843" x="1689100" y="3054350"/>
          <p14:tracePt t="47871" x="1695450" y="3054350"/>
          <p14:tracePt t="48011" x="1701800" y="3054350"/>
          <p14:tracePt t="48021" x="1708150" y="3054350"/>
          <p14:tracePt t="48138" x="0" y="0"/>
        </p14:tracePtLst>
        <p14:tracePtLst>
          <p14:tracePt t="48652" x="1854200" y="3054350"/>
          <p14:tracePt t="48700" x="1860550" y="3054350"/>
          <p14:tracePt t="48709" x="1873250" y="3054350"/>
          <p14:tracePt t="48722" x="1955800" y="3060700"/>
          <p14:tracePt t="48738" x="2038350" y="3067050"/>
          <p14:tracePt t="48754" x="2178050" y="3067050"/>
          <p14:tracePt t="48771" x="2349500" y="3067050"/>
          <p14:tracePt t="48787" x="2533650" y="3067050"/>
          <p14:tracePt t="48804" x="2724150" y="3067050"/>
          <p14:tracePt t="48820" x="2908300" y="3092450"/>
          <p14:tracePt t="48837" x="3067050" y="3117850"/>
          <p14:tracePt t="48853" x="3181350" y="3143250"/>
          <p14:tracePt t="48870" x="3232150" y="3149600"/>
          <p14:tracePt t="48887" x="3251200" y="3149600"/>
          <p14:tracePt t="48903" x="3257550" y="3149600"/>
          <p14:tracePt t="48922" x="3263900" y="3149600"/>
          <p14:tracePt t="48937" x="3270250" y="3149600"/>
          <p14:tracePt t="48954" x="3276600" y="3149600"/>
          <p14:tracePt t="48970" x="3282950" y="3149600"/>
          <p14:tracePt t="48987" x="3295650" y="3149600"/>
          <p14:tracePt t="49004" x="3302000" y="3149600"/>
          <p14:tracePt t="49202" x="0" y="0"/>
        </p14:tracePtLst>
        <p14:tracePtLst>
          <p14:tracePt t="50068" x="1568450" y="2990850"/>
          <p14:tracePt t="50140" x="1581150" y="2990850"/>
          <p14:tracePt t="50147" x="1612900" y="2990850"/>
          <p14:tracePt t="50156" x="1651000" y="2997200"/>
          <p14:tracePt t="50170" x="1752600" y="2997200"/>
          <p14:tracePt t="50187" x="1911350" y="2997200"/>
          <p14:tracePt t="50204" x="2120900" y="2997200"/>
          <p14:tracePt t="50220" x="2381250" y="2997200"/>
          <p14:tracePt t="50237" x="2641600" y="2997200"/>
          <p14:tracePt t="50253" x="2908300" y="2997200"/>
          <p14:tracePt t="50270" x="3155950" y="2997200"/>
          <p14:tracePt t="50287" x="3333750" y="2997200"/>
          <p14:tracePt t="50290" x="3403600" y="2997200"/>
          <p14:tracePt t="50304" x="3467100" y="2997200"/>
          <p14:tracePt t="50320" x="3543300" y="2997200"/>
          <p14:tracePt t="50323" x="3568700" y="2997200"/>
          <p14:tracePt t="50337" x="3619500" y="2997200"/>
          <p14:tracePt t="50354" x="3651250" y="2997200"/>
          <p14:tracePt t="50370" x="3683000" y="2997200"/>
          <p14:tracePt t="50387" x="3708400" y="2997200"/>
          <p14:tracePt t="50403" x="3733800" y="2997200"/>
          <p14:tracePt t="50420" x="3752850" y="2997200"/>
          <p14:tracePt t="50437" x="3790950" y="3009900"/>
          <p14:tracePt t="50453" x="3829050" y="3016250"/>
          <p14:tracePt t="50470" x="3886200" y="3028950"/>
          <p14:tracePt t="50487" x="3917950" y="3035300"/>
          <p14:tracePt t="50504" x="3949700" y="3035300"/>
          <p14:tracePt t="50507" x="3956050" y="3035300"/>
          <p14:tracePt t="50521" x="4000500" y="3041650"/>
          <p14:tracePt t="50538" x="4032250" y="3048000"/>
          <p14:tracePt t="50554" x="4064000" y="3048000"/>
          <p14:tracePt t="50570" x="4108450" y="3054350"/>
          <p14:tracePt t="50586" x="4140200" y="3060700"/>
          <p14:tracePt t="50604" x="4152900" y="3060700"/>
          <p14:tracePt t="50620" x="4165600" y="3067050"/>
          <p14:tracePt t="50658" x="4171950" y="3067050"/>
          <p14:tracePt t="51194" x="0" y="0"/>
        </p14:tracePtLst>
        <p14:tracePtLst>
          <p14:tracePt t="51972" x="1530350" y="3048000"/>
          <p14:tracePt t="52035" x="1555750" y="3054350"/>
          <p14:tracePt t="52042" x="1593850" y="3060700"/>
          <p14:tracePt t="52052" x="1638300" y="3073400"/>
          <p14:tracePt t="52069" x="1765300" y="3086100"/>
          <p14:tracePt t="52086" x="1917700" y="3086100"/>
          <p14:tracePt t="52102" x="2082800" y="3086100"/>
          <p14:tracePt t="52119" x="2254250" y="3086100"/>
          <p14:tracePt t="52136" x="2419350" y="3086100"/>
          <p14:tracePt t="52137" x="2514600" y="3086100"/>
          <p14:tracePt t="52153" x="2705100" y="3086100"/>
          <p14:tracePt t="52170" x="2895600" y="3086100"/>
          <p14:tracePt t="52186" x="3086100" y="3086100"/>
          <p14:tracePt t="52203" x="3244850" y="3086100"/>
          <p14:tracePt t="52219" x="3378200" y="3086100"/>
          <p14:tracePt t="52236" x="3486150" y="3086100"/>
          <p14:tracePt t="52253" x="3575050" y="3086100"/>
          <p14:tracePt t="52269" x="3632200" y="3086100"/>
          <p14:tracePt t="52286" x="3663950" y="3086100"/>
          <p14:tracePt t="52303" x="3683000" y="3086100"/>
          <p14:tracePt t="52307" x="3695700" y="3086100"/>
          <p14:tracePt t="52322" x="3708400" y="3086100"/>
          <p14:tracePt t="52336" x="3714750" y="3086100"/>
          <p14:tracePt t="52353" x="3746500" y="3086100"/>
          <p14:tracePt t="52369" x="3778250" y="3086100"/>
          <p14:tracePt t="52386" x="3810000" y="3086100"/>
          <p14:tracePt t="52403" x="3848100" y="3092450"/>
          <p14:tracePt t="52419" x="3873500" y="3092450"/>
          <p14:tracePt t="52436" x="3886200" y="3092450"/>
          <p14:tracePt t="52453" x="3892550" y="3092450"/>
          <p14:tracePt t="52475" x="3898900" y="3092450"/>
          <p14:tracePt t="52486" x="3905250" y="3092450"/>
          <p14:tracePt t="52502" x="3911600" y="3092450"/>
          <p14:tracePt t="52602" x="3905250" y="3092450"/>
          <p14:tracePt t="52602" x="0" y="0"/>
        </p14:tracePtLst>
        <p14:tracePtLst>
          <p14:tracePt t="53229" x="1511300" y="3092450"/>
          <p14:tracePt t="53292" x="1517650" y="3092450"/>
          <p14:tracePt t="53301" x="1543050" y="3092450"/>
          <p14:tracePt t="53309" x="1568450" y="3092450"/>
          <p14:tracePt t="53320" x="1600200" y="3092450"/>
          <p14:tracePt t="53337" x="1689100" y="3073400"/>
          <p14:tracePt t="53352" x="1695450" y="3067050"/>
          <p14:tracePt t="53370" x="1727200" y="3041650"/>
          <p14:tracePt t="53386" x="1733550" y="3003550"/>
          <p14:tracePt t="53402" x="1746250" y="2959100"/>
          <p14:tracePt t="53419" x="1752600" y="2914650"/>
          <p14:tracePt t="53435" x="1752600" y="2857500"/>
          <p14:tracePt t="53452" x="1739900" y="2825750"/>
          <p14:tracePt t="53469" x="1733550" y="2794000"/>
          <p14:tracePt t="53486" x="1714500" y="2774950"/>
          <p14:tracePt t="53502" x="1695450" y="2749550"/>
          <p14:tracePt t="53519" x="1657350" y="2736850"/>
          <p14:tracePt t="53522" x="1631950" y="2730500"/>
          <p14:tracePt t="53536" x="1606550" y="2724150"/>
          <p14:tracePt t="53539" x="1581150" y="2717800"/>
          <p14:tracePt t="53553" x="1543050" y="2711450"/>
          <p14:tracePt t="53569" x="1498600" y="2711450"/>
          <p14:tracePt t="53586" x="1479550" y="2711450"/>
          <p14:tracePt t="53602" x="1466850" y="2711450"/>
          <p14:tracePt t="53619" x="1454150" y="2711450"/>
          <p14:tracePt t="53635" x="1447800" y="2717800"/>
          <p14:tracePt t="53666" x="1447800" y="2724150"/>
          <p14:tracePt t="53698" x="0" y="0"/>
        </p14:tracePtLst>
        <p14:tracePtLst>
          <p14:tracePt t="54278" x="1492250" y="3022600"/>
          <p14:tracePt t="54309" x="1485900" y="3022600"/>
          <p14:tracePt t="54332" x="1492250" y="3022600"/>
          <p14:tracePt t="54341" x="1511300" y="3028950"/>
          <p14:tracePt t="54353" x="1555750" y="3028950"/>
          <p14:tracePt t="54369" x="1651000" y="3028950"/>
          <p14:tracePt t="54386" x="1809750" y="3028950"/>
          <p14:tracePt t="54402" x="2025650" y="3028950"/>
          <p14:tracePt t="54419" x="2343150" y="3028950"/>
          <p14:tracePt t="54435" x="2711450" y="3028950"/>
          <p14:tracePt t="54452" x="3086100" y="3028950"/>
          <p14:tracePt t="54469" x="3365500" y="3028950"/>
          <p14:tracePt t="54485" x="3600450" y="3028950"/>
          <p14:tracePt t="54502" x="3771900" y="3028950"/>
          <p14:tracePt t="54519" x="3886200" y="3028950"/>
          <p14:tracePt t="54523" x="3943350" y="3028950"/>
          <p14:tracePt t="54535" x="3987800" y="3028950"/>
          <p14:tracePt t="54553" x="4057650" y="3028950"/>
          <p14:tracePt t="54555" x="4102100" y="3041650"/>
          <p14:tracePt t="54569" x="4165600" y="3054350"/>
          <p14:tracePt t="54585" x="4197350" y="3054350"/>
          <p14:tracePt t="54601" x="4235450" y="3060700"/>
          <p14:tracePt t="54618" x="4260850" y="3060700"/>
          <p14:tracePt t="54635" x="4279900" y="3060700"/>
          <p14:tracePt t="54651" x="4298950" y="3060700"/>
          <p14:tracePt t="54668" x="4311650" y="3060700"/>
          <p14:tracePt t="54685" x="4324350" y="3060700"/>
          <p14:tracePt t="54701" x="4330700" y="3060700"/>
          <p14:tracePt t="54718" x="4343400" y="3060700"/>
          <p14:tracePt t="54793" x="4343400" y="3054350"/>
          <p14:tracePt t="54801" x="4343400" y="3048000"/>
          <p14:tracePt t="54809" x="4343400" y="3028950"/>
          <p14:tracePt t="54818" x="4343400" y="3016250"/>
          <p14:tracePt t="54835" x="4318000" y="2990850"/>
          <p14:tracePt t="54851" x="4286250" y="2952750"/>
          <p14:tracePt t="54868" x="4254500" y="2914650"/>
          <p14:tracePt t="54885" x="4203700" y="2876550"/>
          <p14:tracePt t="54902" x="4159250" y="2844800"/>
          <p14:tracePt t="54918" x="4133850" y="2825750"/>
          <p14:tracePt t="54935" x="4102100" y="2806700"/>
          <p14:tracePt t="54952" x="4083050" y="2800350"/>
          <p14:tracePt t="54954" x="4064000" y="2794000"/>
          <p14:tracePt t="54968" x="4044950" y="2787650"/>
          <p14:tracePt t="54985" x="3968750" y="2762250"/>
          <p14:tracePt t="55002" x="3879850" y="2749550"/>
          <p14:tracePt t="55019" x="3746500" y="2711450"/>
          <p14:tracePt t="55036" x="3619500" y="2692400"/>
          <p14:tracePt t="55052" x="3517900" y="2673350"/>
          <p14:tracePt t="55068" x="3448050" y="2667000"/>
          <p14:tracePt t="55085" x="3403600" y="2667000"/>
          <p14:tracePt t="55102" x="3371850" y="2667000"/>
          <p14:tracePt t="55118" x="3321050" y="2667000"/>
          <p14:tracePt t="55135" x="3282950" y="2673350"/>
          <p14:tracePt t="55151" x="3244850" y="2686050"/>
          <p14:tracePt t="55168" x="3213100" y="2698750"/>
          <p14:tracePt t="55170" x="3194050" y="2698750"/>
          <p14:tracePt t="55185" x="3162300" y="2717800"/>
          <p14:tracePt t="55201" x="3143250" y="2730500"/>
          <p14:tracePt t="55218" x="3124200" y="2736850"/>
          <p14:tracePt t="55235" x="3117850" y="2749550"/>
          <p14:tracePt t="55252" x="3111500" y="2755900"/>
          <p14:tracePt t="55268" x="3105150" y="2781300"/>
          <p14:tracePt t="55285" x="3105150" y="2800350"/>
          <p14:tracePt t="55302" x="3105150" y="2825750"/>
          <p14:tracePt t="55318" x="3105150" y="2844800"/>
          <p14:tracePt t="55335" x="3105150" y="2870200"/>
          <p14:tracePt t="55351" x="3105150" y="2876550"/>
          <p14:tracePt t="55368" x="3105150" y="2882900"/>
          <p14:tracePt t="55369" x="3105150" y="2895600"/>
          <p14:tracePt t="55385" x="3105150" y="2901950"/>
          <p14:tracePt t="55402" x="3111500" y="2901950"/>
          <p14:tracePt t="55418" x="3130550" y="2914650"/>
          <p14:tracePt t="55435" x="3168650" y="2933700"/>
          <p14:tracePt t="55451" x="3225800" y="2952750"/>
          <p14:tracePt t="55468" x="3308350" y="2971800"/>
          <p14:tracePt t="55485" x="3397250" y="2990850"/>
          <p14:tracePt t="55502" x="3505200" y="3009900"/>
          <p14:tracePt t="55518" x="3613150" y="3035300"/>
          <p14:tracePt t="55523" x="3657600" y="3041650"/>
          <p14:tracePt t="55535" x="3702050" y="3054350"/>
          <p14:tracePt t="55552" x="3784600" y="3067050"/>
          <p14:tracePt t="55568" x="3835400" y="3073400"/>
          <p14:tracePt t="55570" x="3860800" y="3073400"/>
          <p14:tracePt t="55585" x="3898900" y="3073400"/>
          <p14:tracePt t="55602" x="3943350" y="3073400"/>
          <p14:tracePt t="55618" x="4000500" y="3067050"/>
          <p14:tracePt t="55635" x="4044950" y="3054350"/>
          <p14:tracePt t="55651" x="4089400" y="3048000"/>
          <p14:tracePt t="55668" x="4108450" y="3041650"/>
          <p14:tracePt t="55685" x="4121150" y="3035300"/>
          <p14:tracePt t="55701" x="4133850" y="3022600"/>
          <p14:tracePt t="55718" x="4140200" y="3016250"/>
          <p14:tracePt t="55735" x="4140200" y="3003550"/>
          <p14:tracePt t="55751" x="4140200" y="2990850"/>
          <p14:tracePt t="55769" x="4140200" y="2971800"/>
          <p14:tracePt t="55785" x="4133850" y="2927350"/>
          <p14:tracePt t="55802" x="4108450" y="2895600"/>
          <p14:tracePt t="55818" x="4083050" y="2857500"/>
          <p14:tracePt t="55835" x="4064000" y="2832100"/>
          <p14:tracePt t="55851" x="4025900" y="2806700"/>
          <p14:tracePt t="55868" x="3987800" y="2787650"/>
          <p14:tracePt t="55884" x="3949700" y="2774950"/>
          <p14:tracePt t="55901" x="3892550" y="2762250"/>
          <p14:tracePt t="55918" x="3810000" y="2749550"/>
          <p14:tracePt t="55935" x="3689350" y="2736850"/>
          <p14:tracePt t="55951" x="3549650" y="2711450"/>
          <p14:tracePt t="55954" x="3486150" y="2698750"/>
          <p14:tracePt t="55968" x="3441700" y="2698750"/>
          <p14:tracePt t="55985" x="3302000" y="2698750"/>
          <p14:tracePt t="56001" x="3257550" y="2698750"/>
          <p14:tracePt t="56018" x="3206750" y="2698750"/>
          <p14:tracePt t="56035" x="3187700" y="2711450"/>
          <p14:tracePt t="56051" x="3162300" y="2724150"/>
          <p14:tracePt t="56068" x="3143250" y="2736850"/>
          <p14:tracePt t="56085" x="3130550" y="2762250"/>
          <p14:tracePt t="56101" x="3117850" y="2794000"/>
          <p14:tracePt t="56118" x="3111500" y="2819400"/>
          <p14:tracePt t="56134" x="3105150" y="2844800"/>
          <p14:tracePt t="56151" x="3105150" y="2857500"/>
          <p14:tracePt t="56168" x="3105150" y="2876550"/>
          <p14:tracePt t="56169" x="3105150" y="2889250"/>
          <p14:tracePt t="56185" x="3105150" y="2908300"/>
          <p14:tracePt t="56201" x="3105150" y="2946400"/>
          <p14:tracePt t="56218" x="3117850" y="2971800"/>
          <p14:tracePt t="56235" x="3130550" y="2997200"/>
          <p14:tracePt t="56252" x="3136900" y="3009900"/>
          <p14:tracePt t="56268" x="3149600" y="3016250"/>
          <p14:tracePt t="56285" x="3168650" y="3028950"/>
          <p14:tracePt t="56301" x="3200400" y="3048000"/>
          <p14:tracePt t="56318" x="3257550" y="3060700"/>
          <p14:tracePt t="56335" x="3359150" y="3073400"/>
          <p14:tracePt t="56352" x="3498850" y="3105150"/>
          <p14:tracePt t="56354" x="3575050" y="3124200"/>
          <p14:tracePt t="56369" x="3657600" y="3143250"/>
          <p14:tracePt t="56385" x="3873500" y="3149600"/>
          <p14:tracePt t="56401" x="3956050" y="3149600"/>
          <p14:tracePt t="56418" x="4000500" y="3149600"/>
          <p14:tracePt t="56435" x="4019550" y="3143250"/>
          <p14:tracePt t="56451" x="4025900" y="3136900"/>
          <p14:tracePt t="56468" x="4038600" y="3111500"/>
          <p14:tracePt t="56485" x="4044950" y="3092450"/>
          <p14:tracePt t="56501" x="4051300" y="3073400"/>
          <p14:tracePt t="56518" x="4051300" y="3054350"/>
          <p14:tracePt t="56535" x="4051300" y="3028950"/>
          <p14:tracePt t="56538" x="4051300" y="3022600"/>
          <p14:tracePt t="56551" x="4051300" y="3016250"/>
          <p14:tracePt t="56568" x="4051300" y="2990850"/>
          <p14:tracePt t="56586" x="4044950" y="2959100"/>
          <p14:tracePt t="56602" x="4019550" y="2933700"/>
          <p14:tracePt t="56618" x="3994150" y="2901950"/>
          <p14:tracePt t="56635" x="3962400" y="2870200"/>
          <p14:tracePt t="56651" x="3924300" y="2851150"/>
          <p14:tracePt t="56668" x="3879850" y="2832100"/>
          <p14:tracePt t="56685" x="3829050" y="2813050"/>
          <p14:tracePt t="56701" x="3784600" y="2800350"/>
          <p14:tracePt t="56718" x="3740150" y="2800350"/>
          <p14:tracePt t="56734" x="3695700" y="2800350"/>
          <p14:tracePt t="56738" x="3670300" y="2800350"/>
          <p14:tracePt t="56751" x="3638550" y="2800350"/>
          <p14:tracePt t="56768" x="3575050" y="2800350"/>
          <p14:tracePt t="56786" x="3479800" y="2806700"/>
          <p14:tracePt t="56802" x="3435350" y="2819400"/>
          <p14:tracePt t="56818" x="3397250" y="2838450"/>
          <p14:tracePt t="56835" x="3371850" y="2851150"/>
          <p14:tracePt t="56851" x="3352800" y="2876550"/>
          <p14:tracePt t="56868" x="3340100" y="2895600"/>
          <p14:tracePt t="56885" x="3340100" y="2908300"/>
          <p14:tracePt t="56901" x="3340100" y="2914650"/>
          <p14:tracePt t="56918" x="3340100" y="2927350"/>
          <p14:tracePt t="56935" x="3340100" y="2933700"/>
          <p14:tracePt t="56951" x="3346450" y="2959100"/>
          <p14:tracePt t="56954" x="3359150" y="2971800"/>
          <p14:tracePt t="56968" x="3365500" y="2984500"/>
          <p14:tracePt t="56985" x="3435350" y="3009900"/>
          <p14:tracePt t="57002" x="3492500" y="3028950"/>
          <p14:tracePt t="57018" x="3575050" y="3041650"/>
          <p14:tracePt t="57035" x="3651250" y="3041650"/>
          <p14:tracePt t="57052" x="3733800" y="3041650"/>
          <p14:tracePt t="57068" x="3829050" y="3041650"/>
          <p14:tracePt t="57085" x="3949700" y="3028950"/>
          <p14:tracePt t="57101" x="4038600" y="3016250"/>
          <p14:tracePt t="57118" x="4102100" y="3003550"/>
          <p14:tracePt t="57134" x="4127500" y="2990850"/>
          <p14:tracePt t="57151" x="4140200" y="2984500"/>
          <p14:tracePt t="57168" x="4152900" y="2971800"/>
          <p14:tracePt t="57171" x="4159250" y="2971800"/>
          <p14:tracePt t="57184" x="4165600" y="2965450"/>
          <p14:tracePt t="57201" x="4171950" y="2965450"/>
          <p14:tracePt t="57234" x="4178300" y="2959100"/>
          <p14:tracePt t="58026" x="4178300" y="2952750"/>
          <p14:tracePt t="58059" x="4178300" y="2946400"/>
          <p14:tracePt t="58075" x="4178300" y="2940050"/>
          <p14:tracePt t="58091" x="4178300" y="2933700"/>
          <p14:tracePt t="58117" x="4178300" y="2927350"/>
          <p14:tracePt t="58131" x="4178300" y="2921000"/>
          <p14:tracePt t="58140" x="4178300" y="2914650"/>
          <p14:tracePt t="58156" x="4171950" y="2908300"/>
          <p14:tracePt t="58172" x="4165600" y="2901950"/>
          <p14:tracePt t="58186" x="4159250" y="2895600"/>
          <p14:tracePt t="58201" x="4146550" y="2876550"/>
          <p14:tracePt t="58218" x="4133850" y="2863850"/>
          <p14:tracePt t="58234" x="4114800" y="2844800"/>
          <p14:tracePt t="58251" x="4076700" y="2825750"/>
          <p14:tracePt t="58268" x="4032250" y="2813050"/>
          <p14:tracePt t="58284" x="3981450" y="2794000"/>
          <p14:tracePt t="58301" x="3956050" y="2787650"/>
          <p14:tracePt t="58317" x="3911600" y="2781300"/>
          <p14:tracePt t="58334" x="3879850" y="2781300"/>
          <p14:tracePt t="58351" x="3848100" y="2781300"/>
          <p14:tracePt t="58367" x="3822700" y="2781300"/>
          <p14:tracePt t="58384" x="3797300" y="2781300"/>
          <p14:tracePt t="58386" x="3778250" y="2781300"/>
          <p14:tracePt t="58401" x="3759200" y="2794000"/>
          <p14:tracePt t="58417" x="3733800" y="2813050"/>
          <p14:tracePt t="58434" x="3721100" y="2838450"/>
          <p14:tracePt t="58450" x="3708400" y="2870200"/>
          <p14:tracePt t="58467" x="3708400" y="2889250"/>
          <p14:tracePt t="58484" x="3708400" y="2908300"/>
          <p14:tracePt t="58501" x="3708400" y="2933700"/>
          <p14:tracePt t="58518" x="3708400" y="2946400"/>
          <p14:tracePt t="58522" x="3714750" y="2959100"/>
          <p14:tracePt t="58539" x="3721100" y="2965450"/>
          <p14:tracePt t="58551" x="3733800" y="2971800"/>
          <p14:tracePt t="58567" x="3771900" y="2978150"/>
          <p14:tracePt t="58571" x="3810000" y="2984500"/>
          <p14:tracePt t="58585" x="3841750" y="2990850"/>
          <p14:tracePt t="58587" x="3879850" y="2997200"/>
          <p14:tracePt t="58601" x="3937000" y="3003550"/>
          <p14:tracePt t="58618" x="4000500" y="3003550"/>
          <p14:tracePt t="58634" x="4064000" y="3003550"/>
          <p14:tracePt t="58651" x="4114800" y="3003550"/>
          <p14:tracePt t="58667" x="4133850" y="2997200"/>
          <p14:tracePt t="58684" x="4140200" y="2990850"/>
          <p14:tracePt t="58701" x="4152900" y="2984500"/>
          <p14:tracePt t="58717" x="4152900" y="2978150"/>
          <p14:tracePt t="59138" x="0" y="0"/>
        </p14:tracePtLst>
        <p14:tracePtLst>
          <p14:tracePt t="60643" x="1498600" y="3168650"/>
          <p14:tracePt t="60659" x="1492250" y="3168650"/>
          <p14:tracePt t="60675" x="1492250" y="3175000"/>
          <p14:tracePt t="60683" x="1492250" y="3181350"/>
          <p14:tracePt t="60691" x="1492250" y="3194050"/>
          <p14:tracePt t="60700" x="1492250" y="3213100"/>
          <p14:tracePt t="60717" x="1498600" y="3232150"/>
          <p14:tracePt t="60733" x="1511300" y="3257550"/>
          <p14:tracePt t="60749" x="1536700" y="3282950"/>
          <p14:tracePt t="60766" x="1555750" y="3308350"/>
          <p14:tracePt t="60783" x="1587500" y="3327400"/>
          <p14:tracePt t="60800" x="1619250" y="3346450"/>
          <p14:tracePt t="60801" x="1644650" y="3359150"/>
          <p14:tracePt t="60816" x="1670050" y="3365500"/>
          <p14:tracePt t="60818" x="1695450" y="3371850"/>
          <p14:tracePt t="60833" x="1739900" y="3384550"/>
          <p14:tracePt t="60850" x="1765300" y="3384550"/>
          <p14:tracePt t="60866" x="1797050" y="3384550"/>
          <p14:tracePt t="60883" x="1835150" y="3384550"/>
          <p14:tracePt t="60900" x="1847850" y="3378200"/>
          <p14:tracePt t="60917" x="1860550" y="3365500"/>
          <p14:tracePt t="60933" x="1873250" y="3359150"/>
          <p14:tracePt t="60950" x="1885950" y="3340100"/>
          <p14:tracePt t="60967" x="1885950" y="3321050"/>
          <p14:tracePt t="60983" x="1885950" y="3295650"/>
          <p14:tracePt t="60986" x="1885950" y="3282950"/>
          <p14:tracePt t="60999" x="1885950" y="3270250"/>
          <p14:tracePt t="61016" x="1885950" y="3257550"/>
          <p14:tracePt t="61033" x="1885950" y="3244850"/>
          <p14:tracePt t="61170" x="0" y="0"/>
        </p14:tracePtLst>
        <p14:tracePtLst>
          <p14:tracePt t="61563" x="2000250" y="3155950"/>
          <p14:tracePt t="61579" x="1993900" y="3155950"/>
          <p14:tracePt t="61587" x="1987550" y="3155950"/>
          <p14:tracePt t="61603" x="1981200" y="3162300"/>
          <p14:tracePt t="61617" x="1981200" y="3175000"/>
          <p14:tracePt t="61634" x="1981200" y="3200400"/>
          <p14:tracePt t="61650" x="1981200" y="3225800"/>
          <p14:tracePt t="61666" x="1981200" y="3238500"/>
          <p14:tracePt t="61684" x="1981200" y="3251200"/>
          <p14:tracePt t="61700" x="1987550" y="3270250"/>
          <p14:tracePt t="61716" x="2000250" y="3295650"/>
          <p14:tracePt t="61733" x="2019300" y="3308350"/>
          <p14:tracePt t="61750" x="2057400" y="3333750"/>
          <p14:tracePt t="61766" x="2108200" y="3359150"/>
          <p14:tracePt t="61771" x="2139950" y="3365500"/>
          <p14:tracePt t="61783" x="2165350" y="3371850"/>
          <p14:tracePt t="61800" x="2235200" y="3384550"/>
          <p14:tracePt t="61804" x="2260600" y="3390900"/>
          <p14:tracePt t="61816" x="2292350" y="3397250"/>
          <p14:tracePt t="61819" x="2336800" y="3403600"/>
          <p14:tracePt t="61833" x="2425700" y="3422650"/>
          <p14:tracePt t="61849" x="2489200" y="3429000"/>
          <p14:tracePt t="61866" x="2520950" y="3429000"/>
          <p14:tracePt t="61882" x="2533650" y="3429000"/>
          <p14:tracePt t="61899" x="2546350" y="3429000"/>
          <p14:tracePt t="61916" x="2552700" y="3409950"/>
          <p14:tracePt t="61933" x="2552700" y="3378200"/>
          <p14:tracePt t="61949" x="2552700" y="3333750"/>
          <p14:tracePt t="61966" x="2546350" y="3276600"/>
          <p14:tracePt t="61982" x="2527300" y="3232150"/>
          <p14:tracePt t="61999" x="2495550" y="3187700"/>
          <p14:tracePt t="62016" x="2463800" y="3162300"/>
          <p14:tracePt t="62017" x="2444750" y="3149600"/>
          <p14:tracePt t="62032" x="2432050" y="3136900"/>
          <p14:tracePt t="62049" x="2381250" y="3124200"/>
          <p14:tracePt t="62066" x="2349500" y="3124200"/>
          <p14:tracePt t="62083" x="2324100" y="3124200"/>
          <p14:tracePt t="62099" x="2279650" y="3130550"/>
          <p14:tracePt t="62116" x="2235200" y="3155950"/>
          <p14:tracePt t="62133" x="2203450" y="3187700"/>
          <p14:tracePt t="62149" x="2178050" y="3219450"/>
          <p14:tracePt t="62166" x="2165350" y="3251200"/>
          <p14:tracePt t="62182" x="2159000" y="3270250"/>
          <p14:tracePt t="62199" x="2159000" y="3289300"/>
          <p14:tracePt t="62203" x="2159000" y="3308350"/>
          <p14:tracePt t="62216" x="2165350" y="3321050"/>
          <p14:tracePt t="62233" x="2190750" y="3346450"/>
          <p14:tracePt t="62249" x="2247900" y="3371850"/>
          <p14:tracePt t="62266" x="2336800" y="3403600"/>
          <p14:tracePt t="62283" x="2489200" y="3435350"/>
          <p14:tracePt t="62299" x="2679700" y="3473450"/>
          <p14:tracePt t="62316" x="2838450" y="3479800"/>
          <p14:tracePt t="62333" x="2946400" y="3479800"/>
          <p14:tracePt t="62349" x="2997200" y="3479800"/>
          <p14:tracePt t="62366" x="3028950" y="3467100"/>
          <p14:tracePt t="62382" x="3054350" y="3454400"/>
          <p14:tracePt t="62386" x="3067050" y="3454400"/>
          <p14:tracePt t="62399" x="3079750" y="3441700"/>
          <p14:tracePt t="62416" x="3092450" y="3416300"/>
          <p14:tracePt t="62433" x="3111500" y="3371850"/>
          <p14:tracePt t="62449" x="3111500" y="3352800"/>
          <p14:tracePt t="62466" x="3111500" y="3327400"/>
          <p14:tracePt t="62482" x="3111500" y="3289300"/>
          <p14:tracePt t="62499" x="3086100" y="3257550"/>
          <p14:tracePt t="62516" x="3041650" y="3232150"/>
          <p14:tracePt t="62532" x="2990850" y="3213100"/>
          <p14:tracePt t="62550" x="2952750" y="3200400"/>
          <p14:tracePt t="62566" x="2940050" y="3200400"/>
          <p14:tracePt t="62583" x="2921000" y="3200400"/>
          <p14:tracePt t="62599" x="2901950" y="3200400"/>
          <p14:tracePt t="62602" x="2876550" y="3200400"/>
          <p14:tracePt t="62616" x="2870200" y="3206750"/>
          <p14:tracePt t="62632" x="2832100" y="3213100"/>
          <p14:tracePt t="62635" x="2813050" y="3219450"/>
          <p14:tracePt t="62649" x="2800350" y="3232150"/>
          <p14:tracePt t="62666" x="2794000" y="3232150"/>
          <p14:tracePt t="62706" x="2781300" y="3238500"/>
          <p14:tracePt t="62722" x="2768600" y="3238500"/>
          <p14:tracePt t="62723" x="0" y="0"/>
        </p14:tracePtLst>
        <p14:tracePtLst>
          <p14:tracePt t="63277" x="1936750" y="3168650"/>
          <p14:tracePt t="63324" x="1930400" y="3168650"/>
          <p14:tracePt t="63349" x="1930400" y="3181350"/>
          <p14:tracePt t="63356" x="1930400" y="3187700"/>
          <p14:tracePt t="63366" x="1936750" y="3206750"/>
          <p14:tracePt t="63383" x="1949450" y="3244850"/>
          <p14:tracePt t="63388" x="1962150" y="3263900"/>
          <p14:tracePt t="63399" x="1981200" y="3282950"/>
          <p14:tracePt t="63415" x="2025650" y="3308350"/>
          <p14:tracePt t="63432" x="2108200" y="3333750"/>
          <p14:tracePt t="63435" x="2152650" y="3352800"/>
          <p14:tracePt t="63449" x="2254250" y="3365500"/>
          <p14:tracePt t="63466" x="2305050" y="3371850"/>
          <p14:tracePt t="63482" x="2343150" y="3371850"/>
          <p14:tracePt t="63499" x="2368550" y="3371850"/>
          <p14:tracePt t="63515" x="2400300" y="3365500"/>
          <p14:tracePt t="63532" x="2419350" y="3359150"/>
          <p14:tracePt t="63549" x="2444750" y="3333750"/>
          <p14:tracePt t="63566" x="2457450" y="3302000"/>
          <p14:tracePt t="63583" x="2463800" y="3270250"/>
          <p14:tracePt t="63599" x="2463800" y="3244850"/>
          <p14:tracePt t="63602" x="2463800" y="3232150"/>
          <p14:tracePt t="63616" x="2463800" y="3219450"/>
          <p14:tracePt t="63632" x="2463800" y="3194050"/>
          <p14:tracePt t="63841" x="0" y="0"/>
        </p14:tracePtLst>
        <p14:tracePtLst>
          <p14:tracePt t="64741" x="2489200" y="3422650"/>
          <p14:tracePt t="64829" x="2501900" y="3422650"/>
          <p14:tracePt t="64837" x="2527300" y="3422650"/>
          <p14:tracePt t="64850" x="2603500" y="3422650"/>
          <p14:tracePt t="64867" x="2736850" y="3422650"/>
          <p14:tracePt t="64882" x="2940050" y="3422650"/>
          <p14:tracePt t="64899" x="3181350" y="3422650"/>
          <p14:tracePt t="64915" x="3467100" y="3422650"/>
          <p14:tracePt t="64932" x="3663950" y="3422650"/>
          <p14:tracePt t="64949" x="3790950" y="3422650"/>
          <p14:tracePt t="64965" x="3841750" y="3422650"/>
          <p14:tracePt t="64982" x="3854450" y="3422650"/>
          <p14:tracePt t="64998" x="3873500" y="3422650"/>
          <p14:tracePt t="65015" x="3905250" y="3422650"/>
          <p14:tracePt t="65018" x="3917950" y="3422650"/>
          <p14:tracePt t="65032" x="3943350" y="3422650"/>
          <p14:tracePt t="65049" x="4000500" y="3422650"/>
          <p14:tracePt t="65066" x="4070350" y="3422650"/>
          <p14:tracePt t="65081" x="4095750" y="3422650"/>
          <p14:tracePt t="65098" x="4108450" y="3422650"/>
          <p14:tracePt t="65138" x="4114800" y="3422650"/>
          <p14:tracePt t="65148" x="4121150" y="3422650"/>
          <p14:tracePt t="65165" x="4133850" y="3422650"/>
          <p14:tracePt t="65182" x="4140200" y="3422650"/>
          <p14:tracePt t="65922" x="0" y="0"/>
        </p14:tracePtLst>
        <p14:tracePtLst>
          <p14:tracePt t="66372" x="3041650" y="3397250"/>
          <p14:tracePt t="66429" x="3048000" y="3397250"/>
          <p14:tracePt t="66437" x="3067050" y="3397250"/>
          <p14:tracePt t="66448" x="3092450" y="3397250"/>
          <p14:tracePt t="66466" x="3219450" y="3397250"/>
          <p14:tracePt t="66482" x="3359150" y="3422650"/>
          <p14:tracePt t="66499" x="3543300" y="3429000"/>
          <p14:tracePt t="66515" x="3752850" y="3429000"/>
          <p14:tracePt t="66531" x="3949700" y="3429000"/>
          <p14:tracePt t="66548" x="4108450" y="3429000"/>
          <p14:tracePt t="66565" x="4216400" y="3429000"/>
          <p14:tracePt t="66581" x="4254500" y="3429000"/>
          <p14:tracePt t="66598" x="4267200" y="3429000"/>
          <p14:tracePt t="67194" x="0" y="0"/>
        </p14:tracePtLst>
        <p14:tracePtLst>
          <p14:tracePt t="69380" x="1066800" y="2241550"/>
          <p14:tracePt t="69396" x="1060450" y="2241550"/>
          <p14:tracePt t="69419" x="1060450" y="2254250"/>
          <p14:tracePt t="69427" x="1060450" y="2260600"/>
          <p14:tracePt t="69436" x="1060450" y="2273300"/>
          <p14:tracePt t="69447" x="1060450" y="2279650"/>
          <p14:tracePt t="69464" x="1060450" y="2317750"/>
          <p14:tracePt t="69480" x="1060450" y="2349500"/>
          <p14:tracePt t="69483" x="1060450" y="2368550"/>
          <p14:tracePt t="69498" x="1060450" y="2413000"/>
          <p14:tracePt t="69514" x="1060450" y="2501900"/>
          <p14:tracePt t="69530" x="1073150" y="2578100"/>
          <p14:tracePt t="69547" x="1085850" y="2647950"/>
          <p14:tracePt t="69564" x="1098550" y="2698750"/>
          <p14:tracePt t="69581" x="1104900" y="2724150"/>
          <p14:tracePt t="69597" x="1111250" y="2736850"/>
          <p14:tracePt t="69634" x="1117600" y="2743200"/>
          <p14:tracePt t="69642" x="1123950" y="2743200"/>
          <p14:tracePt t="69658" x="1136650" y="2749550"/>
          <p14:tracePt t="69666" x="1143000" y="2749550"/>
          <p14:tracePt t="69680" x="1168400" y="2755900"/>
          <p14:tracePt t="69697" x="1314450" y="2755900"/>
          <p14:tracePt t="69713" x="1485900" y="2755900"/>
          <p14:tracePt t="69730" x="1663700" y="2755900"/>
          <p14:tracePt t="69747" x="1822450" y="2755900"/>
          <p14:tracePt t="69763" x="1917700" y="2755900"/>
          <p14:tracePt t="69780" x="1943100" y="2755900"/>
          <p14:tracePt t="69796" x="1949450" y="2755900"/>
          <p14:tracePt t="69835" x="1955800" y="2755900"/>
          <p14:tracePt t="69847" x="1962150" y="2755900"/>
          <p14:tracePt t="69864" x="1962150" y="2743200"/>
          <p14:tracePt t="69880" x="1962150" y="2717800"/>
          <p14:tracePt t="69885" x="1962150" y="2698750"/>
          <p14:tracePt t="69898" x="1962150" y="2641600"/>
          <p14:tracePt t="69914" x="1936750" y="2584450"/>
          <p14:tracePt t="69930" x="1911350" y="2520950"/>
          <p14:tracePt t="69947" x="1892300" y="2470150"/>
          <p14:tracePt t="69963" x="1854200" y="2406650"/>
          <p14:tracePt t="69980" x="1822450" y="2355850"/>
          <p14:tracePt t="69997" x="1790700" y="2311400"/>
          <p14:tracePt t="70013" x="1765300" y="2273300"/>
          <p14:tracePt t="70030" x="1746250" y="2247900"/>
          <p14:tracePt t="70046" x="1727200" y="2241550"/>
          <p14:tracePt t="70063" x="1714500" y="2228850"/>
          <p14:tracePt t="70080" x="1708150" y="2228850"/>
          <p14:tracePt t="70266" x="0" y="0"/>
        </p14:tracePtLst>
        <p14:tracePtLst>
          <p14:tracePt t="73332" x="1028700" y="3441700"/>
          <p14:tracePt t="73338" x="1028700" y="3454400"/>
          <p14:tracePt t="73346" x="1028700" y="3473450"/>
          <p14:tracePt t="73362" x="1028700" y="3505200"/>
          <p14:tracePt t="73379" x="1028700" y="3556000"/>
          <p14:tracePt t="73396" x="1028700" y="3594100"/>
          <p14:tracePt t="73412" x="1041400" y="3644900"/>
          <p14:tracePt t="73429" x="1060450" y="3689350"/>
          <p14:tracePt t="73445" x="1085850" y="3727450"/>
          <p14:tracePt t="73462" x="1117600" y="3759200"/>
          <p14:tracePt t="73479" x="1149350" y="3790950"/>
          <p14:tracePt t="73495" x="1212850" y="3816350"/>
          <p14:tracePt t="73499" x="1257300" y="3822700"/>
          <p14:tracePt t="73512" x="1314450" y="3835400"/>
          <p14:tracePt t="73529" x="1460500" y="3835400"/>
          <p14:tracePt t="73545" x="1549400" y="3835400"/>
          <p14:tracePt t="73562" x="1612900" y="3835400"/>
          <p14:tracePt t="73579" x="1663700" y="3835400"/>
          <p14:tracePt t="73596" x="1695450" y="3835400"/>
          <p14:tracePt t="73612" x="1708150" y="3829050"/>
          <p14:tracePt t="73629" x="1720850" y="3822700"/>
          <p14:tracePt t="73645" x="1720850" y="3810000"/>
          <p14:tracePt t="73662" x="1733550" y="3784600"/>
          <p14:tracePt t="73679" x="1739900" y="3759200"/>
          <p14:tracePt t="73695" x="1746250" y="3714750"/>
          <p14:tracePt t="73698" x="1746250" y="3702050"/>
          <p14:tracePt t="73712" x="1746250" y="3676650"/>
          <p14:tracePt t="73729" x="1720850" y="3600450"/>
          <p14:tracePt t="73745" x="1695450" y="3562350"/>
          <p14:tracePt t="73762" x="1676400" y="3536950"/>
          <p14:tracePt t="73778" x="1638300" y="3511550"/>
          <p14:tracePt t="73795" x="1593850" y="3486150"/>
          <p14:tracePt t="73812" x="1492250" y="3460750"/>
          <p14:tracePt t="73828" x="1365250" y="3441700"/>
          <p14:tracePt t="73845" x="1244600" y="3429000"/>
          <p14:tracePt t="73862" x="1117600" y="3429000"/>
          <p14:tracePt t="73879" x="1022350" y="3429000"/>
          <p14:tracePt t="73896" x="952500" y="3441700"/>
          <p14:tracePt t="73912" x="914400" y="3473450"/>
          <p14:tracePt t="73914" x="901700" y="3492500"/>
          <p14:tracePt t="73929" x="889000" y="3530600"/>
          <p14:tracePt t="73945" x="889000" y="3556000"/>
          <p14:tracePt t="73962" x="889000" y="3587750"/>
          <p14:tracePt t="73978" x="889000" y="3632200"/>
          <p14:tracePt t="73995" x="895350" y="3670300"/>
          <p14:tracePt t="74012" x="933450" y="3727450"/>
          <p14:tracePt t="74029" x="1003300" y="3803650"/>
          <p14:tracePt t="74045" x="1085850" y="3867150"/>
          <p14:tracePt t="74062" x="1200150" y="3924300"/>
          <p14:tracePt t="74078" x="1301750" y="3956050"/>
          <p14:tracePt t="74095" x="1409700" y="3968750"/>
          <p14:tracePt t="74097" x="1466850" y="3975100"/>
          <p14:tracePt t="74112" x="1511300" y="3975100"/>
          <p14:tracePt t="74128" x="1587500" y="3975100"/>
          <p14:tracePt t="74130" x="1606550" y="3975100"/>
          <p14:tracePt t="74145" x="1644650" y="3975100"/>
          <p14:tracePt t="74162" x="1657350" y="3943350"/>
          <p14:tracePt t="74178" x="1670050" y="3905250"/>
          <p14:tracePt t="74195" x="1670050" y="3860800"/>
          <p14:tracePt t="74211" x="1670050" y="3797300"/>
          <p14:tracePt t="74229" x="1619250" y="3714750"/>
          <p14:tracePt t="74245" x="1568450" y="3644900"/>
          <p14:tracePt t="74262" x="1517650" y="3606800"/>
          <p14:tracePt t="74278" x="1460500" y="3581400"/>
          <p14:tracePt t="74295" x="1416050" y="3568700"/>
          <p14:tracePt t="74312" x="1371600" y="3562350"/>
          <p14:tracePt t="74315" x="1346200" y="3562350"/>
          <p14:tracePt t="74329" x="1295400" y="3562350"/>
          <p14:tracePt t="74346" x="1257300" y="3581400"/>
          <p14:tracePt t="74362" x="1231900" y="3606800"/>
          <p14:tracePt t="74379" x="1219200" y="3644900"/>
          <p14:tracePt t="74396" x="1219200" y="3683000"/>
          <p14:tracePt t="74412" x="1250950" y="3746500"/>
          <p14:tracePt t="74429" x="1314450" y="3797300"/>
          <p14:tracePt t="74445" x="1384300" y="3816350"/>
          <p14:tracePt t="74462" x="1441450" y="3822700"/>
          <p14:tracePt t="74478" x="1485900" y="3822700"/>
          <p14:tracePt t="74495" x="1511300" y="3816350"/>
          <p14:tracePt t="74497" x="1524000" y="3816350"/>
          <p14:tracePt t="74512" x="1536700" y="3803650"/>
          <p14:tracePt t="74528" x="1549400" y="3765550"/>
          <p14:tracePt t="74532" x="1555750" y="3740150"/>
          <p14:tracePt t="74545" x="1562100" y="3695700"/>
          <p14:tracePt t="74562" x="1536700" y="3606800"/>
          <p14:tracePt t="74578" x="1454150" y="3498850"/>
          <p14:tracePt t="74595" x="1327150" y="3422650"/>
          <p14:tracePt t="74612" x="1212850" y="3390900"/>
          <p14:tracePt t="74629" x="1162050" y="3384550"/>
          <p14:tracePt t="74645" x="1136650" y="3384550"/>
          <p14:tracePt t="74662" x="1123950" y="3403600"/>
          <p14:tracePt t="74678" x="1117600" y="3441700"/>
          <p14:tracePt t="74695" x="1117600" y="3486150"/>
          <p14:tracePt t="74698" x="1117600" y="3511550"/>
          <p14:tracePt t="74711" x="1117600" y="3543300"/>
          <p14:tracePt t="74728" x="1149350" y="3581400"/>
          <p14:tracePt t="74745" x="1225550" y="3619500"/>
          <p14:tracePt t="74762" x="1295400" y="3632200"/>
          <p14:tracePt t="74778" x="1339850" y="3632200"/>
          <p14:tracePt t="74795" x="1371600" y="3632200"/>
          <p14:tracePt t="74811" x="1390650" y="3606800"/>
          <p14:tracePt t="74828" x="1397000" y="3587750"/>
          <p14:tracePt t="74845" x="1397000" y="3549650"/>
          <p14:tracePt t="74862" x="1384300" y="3517900"/>
          <p14:tracePt t="74879" x="1358900" y="3492500"/>
          <p14:tracePt t="74882" x="1352550" y="3486150"/>
          <p14:tracePt t="74895" x="1339850" y="3486150"/>
          <p14:tracePt t="74912" x="1327150" y="3486150"/>
          <p14:tracePt t="74929" x="1308100" y="3486150"/>
          <p14:tracePt t="74930" x="1295400" y="3492500"/>
          <p14:tracePt t="74945" x="1276350" y="3530600"/>
          <p14:tracePt t="74961" x="1270000" y="3556000"/>
          <p14:tracePt t="74978" x="1270000" y="3600450"/>
          <p14:tracePt t="74995" x="1289050" y="3619500"/>
          <p14:tracePt t="75012" x="1327150" y="3638550"/>
          <p14:tracePt t="75028" x="1371600" y="3651250"/>
          <p14:tracePt t="75045" x="1397000" y="3651250"/>
          <p14:tracePt t="75062" x="1409700" y="3651250"/>
          <p14:tracePt t="75078" x="1416050" y="3651250"/>
          <p14:tracePt t="75386" x="0" y="0"/>
        </p14:tracePtLst>
        <p14:tracePtLst>
          <p14:tracePt t="77891" x="1060450" y="3644900"/>
          <p14:tracePt t="77897" x="1073150" y="3670300"/>
          <p14:tracePt t="77911" x="1098550" y="3695700"/>
          <p14:tracePt t="77927" x="1130300" y="3752850"/>
          <p14:tracePt t="77944" x="1155700" y="3784600"/>
          <p14:tracePt t="77946" x="1162050" y="3797300"/>
          <p14:tracePt t="77960" x="1174750" y="3810000"/>
          <p14:tracePt t="77977" x="1206500" y="3829050"/>
          <p14:tracePt t="77994" x="1231900" y="3835400"/>
          <p14:tracePt t="78010" x="1276350" y="3835400"/>
          <p14:tracePt t="78027" x="1358900" y="3835400"/>
          <p14:tracePt t="78044" x="1454150" y="3822700"/>
          <p14:tracePt t="78061" x="1543050" y="3790950"/>
          <p14:tracePt t="78077" x="1606550" y="3759200"/>
          <p14:tracePt t="78094" x="1631950" y="3740150"/>
          <p14:tracePt t="78111" x="1657350" y="3714750"/>
          <p14:tracePt t="78114" x="1663700" y="3702050"/>
          <p14:tracePt t="78127" x="1670050" y="3683000"/>
          <p14:tracePt t="78145" x="1676400" y="3644900"/>
          <p14:tracePt t="78162" x="1676400" y="3581400"/>
          <p14:tracePt t="78177" x="1663700" y="3549650"/>
          <p14:tracePt t="78194" x="1644650" y="3517900"/>
          <p14:tracePt t="78211" x="1619250" y="3486150"/>
          <p14:tracePt t="78227" x="1587500" y="3448050"/>
          <p14:tracePt t="78244" x="1517650" y="3403600"/>
          <p14:tracePt t="78260" x="1441450" y="3371850"/>
          <p14:tracePt t="78277" x="1358900" y="3352800"/>
          <p14:tracePt t="78294" x="1327150" y="3352800"/>
          <p14:tracePt t="78310" x="1301750" y="3352800"/>
          <p14:tracePt t="78327" x="1289050" y="3352800"/>
          <p14:tracePt t="78330" x="1276350" y="3365500"/>
          <p14:tracePt t="78344" x="1263650" y="3384550"/>
          <p14:tracePt t="78360" x="1250950" y="3422650"/>
          <p14:tracePt t="78362" x="1238250" y="3454400"/>
          <p14:tracePt t="78378" x="1225550" y="3498850"/>
          <p14:tracePt t="78394" x="1225550" y="3543300"/>
          <p14:tracePt t="78411" x="1225550" y="3600450"/>
          <p14:tracePt t="78427" x="1244600" y="3651250"/>
          <p14:tracePt t="78444" x="1276350" y="3714750"/>
          <p14:tracePt t="78460" x="1320800" y="3765550"/>
          <p14:tracePt t="78477" x="1358900" y="3803650"/>
          <p14:tracePt t="78494" x="1409700" y="3829050"/>
          <p14:tracePt t="78510" x="1460500" y="3848100"/>
          <p14:tracePt t="78527" x="1485900" y="3854450"/>
          <p14:tracePt t="78531" x="1504950" y="3854450"/>
          <p14:tracePt t="78544" x="1517650" y="3854450"/>
          <p14:tracePt t="78561" x="1543050" y="3854450"/>
          <p14:tracePt t="78577" x="1574800" y="3848100"/>
          <p14:tracePt t="78593" x="1587500" y="3835400"/>
          <p14:tracePt t="78610" x="1600200" y="3829050"/>
          <p14:tracePt t="78627" x="1606550" y="3816350"/>
          <p14:tracePt t="78644" x="1612900" y="3810000"/>
          <p14:tracePt t="78660" x="1612900" y="3790950"/>
          <p14:tracePt t="78694" x="1612900" y="3778250"/>
          <p14:tracePt t="78787" x="1612900" y="3771900"/>
          <p14:tracePt t="78811" x="1612900" y="3765550"/>
          <p14:tracePt t="78827" x="1612900" y="3759200"/>
          <p14:tracePt t="78852" x="1612900" y="3752850"/>
          <p14:tracePt t="78858" x="1612900" y="3746500"/>
          <p14:tracePt t="78867" x="1612900" y="3740150"/>
          <p14:tracePt t="78877" x="1612900" y="3727450"/>
          <p14:tracePt t="78894" x="1612900" y="3695700"/>
          <p14:tracePt t="78911" x="1600200" y="3657600"/>
          <p14:tracePt t="78914" x="1593850" y="3638550"/>
          <p14:tracePt t="78927" x="1587500" y="3632200"/>
          <p14:tracePt t="78944" x="1568450" y="3600450"/>
          <p14:tracePt t="78960" x="1555750" y="3581400"/>
          <p14:tracePt t="78962" x="1543050" y="3568700"/>
          <p14:tracePt t="78977" x="1517650" y="3543300"/>
          <p14:tracePt t="78993" x="1485900" y="3524250"/>
          <p14:tracePt t="79010" x="1447800" y="3505200"/>
          <p14:tracePt t="79027" x="1416050" y="3492500"/>
          <p14:tracePt t="79043" x="1390650" y="3486150"/>
          <p14:tracePt t="79060" x="1371600" y="3486150"/>
          <p14:tracePt t="79077" x="1358900" y="3486150"/>
          <p14:tracePt t="79094" x="1327150" y="3492500"/>
          <p14:tracePt t="79110" x="1289050" y="3517900"/>
          <p14:tracePt t="79115" x="1270000" y="3524250"/>
          <p14:tracePt t="79127" x="1250950" y="3536950"/>
          <p14:tracePt t="79144" x="1238250" y="3562350"/>
          <p14:tracePt t="79148" x="1231900" y="3575050"/>
          <p14:tracePt t="79162" x="1219200" y="3594100"/>
          <p14:tracePt t="79178" x="1219200" y="3619500"/>
          <p14:tracePt t="79194" x="1219200" y="3657600"/>
          <p14:tracePt t="79211" x="1225550" y="3702050"/>
          <p14:tracePt t="79227" x="1257300" y="3759200"/>
          <p14:tracePt t="79244" x="1327150" y="3829050"/>
          <p14:tracePt t="79260" x="1416050" y="3879850"/>
          <p14:tracePt t="79277" x="1498600" y="3917950"/>
          <p14:tracePt t="79293" x="1543050" y="3930650"/>
          <p14:tracePt t="79310" x="1568450" y="3930650"/>
          <p14:tracePt t="79327" x="1600200" y="3924300"/>
          <p14:tracePt t="79331" x="1612900" y="3911600"/>
          <p14:tracePt t="79343" x="1631950" y="3892550"/>
          <p14:tracePt t="79361" x="1651000" y="3860800"/>
          <p14:tracePt t="79378" x="1670050" y="3784600"/>
          <p14:tracePt t="79394" x="1670050" y="3727450"/>
          <p14:tracePt t="79410" x="1644650" y="3670300"/>
          <p14:tracePt t="79427" x="1612900" y="3613150"/>
          <p14:tracePt t="79443" x="1574800" y="3568700"/>
          <p14:tracePt t="79460" x="1517650" y="3536950"/>
          <p14:tracePt t="79477" x="1473200" y="3517900"/>
          <p14:tracePt t="79493" x="1435100" y="3505200"/>
          <p14:tracePt t="79510" x="1403350" y="3505200"/>
          <p14:tracePt t="79527" x="1371600" y="3505200"/>
          <p14:tracePt t="79531" x="1358900" y="3511550"/>
          <p14:tracePt t="79543" x="1339850" y="3517900"/>
          <p14:tracePt t="79560" x="1320800" y="3549650"/>
          <p14:tracePt t="79563" x="1314450" y="3568700"/>
          <p14:tracePt t="79577" x="1301750" y="3594100"/>
          <p14:tracePt t="79593" x="1301750" y="3606800"/>
          <p14:tracePt t="79610" x="1301750" y="3619500"/>
          <p14:tracePt t="79627" x="1308100" y="3632200"/>
          <p14:tracePt t="79644" x="1314450" y="3638550"/>
          <p14:tracePt t="79660" x="1320800" y="3638550"/>
          <p14:tracePt t="79677" x="1339850" y="3638550"/>
          <p14:tracePt t="79693" x="1346200" y="3638550"/>
          <p14:tracePt t="79710" x="1358900" y="3632200"/>
          <p14:tracePt t="79726" x="1365250" y="3625850"/>
          <p14:tracePt t="80483" x="1365250" y="3619500"/>
          <p14:tracePt t="80493" x="1365250" y="3613150"/>
          <p14:tracePt t="80501" x="1365250" y="3600450"/>
          <p14:tracePt t="80510" x="1365250" y="3587750"/>
          <p14:tracePt t="80526" x="1365250" y="3549650"/>
          <p14:tracePt t="80530" x="1358900" y="3524250"/>
          <p14:tracePt t="80543" x="1358900" y="3505200"/>
          <p14:tracePt t="80560" x="1352550" y="3473450"/>
          <p14:tracePt t="80562" x="1346200" y="3454400"/>
          <p14:tracePt t="80576" x="1339850" y="3441700"/>
          <p14:tracePt t="80593" x="1320800" y="3422650"/>
          <p14:tracePt t="80610" x="1308100" y="3416300"/>
          <p14:tracePt t="80627" x="1301750" y="3416300"/>
          <p14:tracePt t="80643" x="1289050" y="3416300"/>
          <p14:tracePt t="80660" x="1276350" y="3416300"/>
          <p14:tracePt t="80676" x="1244600" y="3429000"/>
          <p14:tracePt t="80693" x="1219200" y="3460750"/>
          <p14:tracePt t="80710" x="1206500" y="3505200"/>
          <p14:tracePt t="80727" x="1193800" y="3543300"/>
          <p14:tracePt t="80743" x="1193800" y="3562350"/>
          <p14:tracePt t="80747" x="1193800" y="3575050"/>
          <p14:tracePt t="80763" x="1193800" y="3581400"/>
          <p14:tracePt t="80778" x="1193800" y="3587750"/>
          <p14:tracePt t="80961" x="0" y="0"/>
        </p14:tracePtLst>
        <p14:tracePtLst>
          <p14:tracePt t="92635" x="1530350" y="4184650"/>
          <p14:tracePt t="92667" x="1536700" y="4184650"/>
          <p14:tracePt t="92677" x="1549400" y="4184650"/>
          <p14:tracePt t="92682" x="1581150" y="4191000"/>
          <p14:tracePt t="92691" x="1612900" y="4191000"/>
          <p14:tracePt t="92705" x="1727200" y="4191000"/>
          <p14:tracePt t="92722" x="1866900" y="4191000"/>
          <p14:tracePt t="92739" x="1993900" y="4191000"/>
          <p14:tracePt t="92755" x="2057400" y="4165600"/>
          <p14:tracePt t="92772" x="2089150" y="4140200"/>
          <p14:tracePt t="92789" x="2101850" y="4102100"/>
          <p14:tracePt t="92805" x="2095500" y="4038600"/>
          <p14:tracePt t="92822" x="2044700" y="3949700"/>
          <p14:tracePt t="92839" x="1962150" y="3848100"/>
          <p14:tracePt t="92855" x="1866900" y="3759200"/>
          <p14:tracePt t="92872" x="1758950" y="3695700"/>
          <p14:tracePt t="92873" x="1720850" y="3670300"/>
          <p14:tracePt t="92889" x="1663700" y="3651250"/>
          <p14:tracePt t="92905" x="1644650" y="3651250"/>
          <p14:tracePt t="92922" x="1631950" y="3651250"/>
          <p14:tracePt t="92939" x="1606550" y="3651250"/>
          <p14:tracePt t="92956" x="1562100" y="3683000"/>
          <p14:tracePt t="92972" x="1504950" y="3733800"/>
          <p14:tracePt t="92989" x="1435100" y="3803650"/>
          <p14:tracePt t="93006" x="1390650" y="3873500"/>
          <p14:tracePt t="93023" x="1365250" y="3937000"/>
          <p14:tracePt t="93027" x="1358900" y="3968750"/>
          <p14:tracePt t="93039" x="1358900" y="3994150"/>
          <p14:tracePt t="93056" x="1358900" y="4044950"/>
          <p14:tracePt t="93060" x="1358900" y="4076700"/>
          <p14:tracePt t="93073" x="1384300" y="4108450"/>
          <p14:tracePt t="93089" x="1409700" y="4140200"/>
          <p14:tracePt t="93106" x="1473200" y="4165600"/>
          <p14:tracePt t="93122" x="1549400" y="4184650"/>
          <p14:tracePt t="93139" x="1619250" y="4184650"/>
          <p14:tracePt t="93156" x="1689100" y="4171950"/>
          <p14:tracePt t="93172" x="1720850" y="4165600"/>
          <p14:tracePt t="93189" x="1739900" y="4152900"/>
          <p14:tracePt t="93206" x="1752600" y="4133850"/>
          <p14:tracePt t="93210" x="1758950" y="4127500"/>
          <p14:tracePt t="93223" x="1765300" y="4114800"/>
          <p14:tracePt t="93239" x="1765300" y="4102100"/>
          <p14:tracePt t="93243" x="1765300" y="4089400"/>
          <p14:tracePt t="93256" x="1765300" y="4076700"/>
          <p14:tracePt t="93272" x="1765300" y="4044950"/>
          <p14:tracePt t="93276" x="1758950" y="4038600"/>
          <p14:tracePt t="93290" x="1714500" y="4013200"/>
          <p14:tracePt t="93306" x="1663700" y="3994150"/>
          <p14:tracePt t="93322" x="1638300" y="3987800"/>
          <p14:tracePt t="93339" x="1619250" y="3987800"/>
          <p14:tracePt t="93355" x="1612900" y="3987800"/>
          <p14:tracePt t="93372" x="1606550" y="3987800"/>
          <p14:tracePt t="93389" x="1606550" y="4019550"/>
          <p14:tracePt t="93405" x="1619250" y="4057650"/>
          <p14:tracePt t="93422" x="1657350" y="4089400"/>
          <p14:tracePt t="93426" x="1689100" y="4102100"/>
          <p14:tracePt t="93439" x="1733550" y="4127500"/>
          <p14:tracePt t="93442" x="1790700" y="4140200"/>
          <p14:tracePt t="93456" x="1835150" y="4146550"/>
          <p14:tracePt t="93473" x="1924050" y="4152900"/>
          <p14:tracePt t="93492" x="1930400" y="4152900"/>
          <p14:tracePt t="93538" x="1936750" y="4152900"/>
          <p14:tracePt t="93563" x="1936750" y="4140200"/>
          <p14:tracePt t="93571" x="1930400" y="4140200"/>
          <p14:tracePt t="93578" x="1924050" y="4127500"/>
          <p14:tracePt t="93589" x="1924050" y="4121150"/>
          <p14:tracePt t="93605" x="1917700" y="4121150"/>
          <p14:tracePt t="93635" x="1905000" y="4114800"/>
          <p14:tracePt t="93660" x="1905000" y="4102100"/>
          <p14:tracePt t="93676" x="1898650" y="4083050"/>
          <p14:tracePt t="93683" x="1892300" y="4076700"/>
          <p14:tracePt t="93692" x="1885950" y="4064000"/>
          <p14:tracePt t="93706" x="1873250" y="4044950"/>
          <p14:tracePt t="93722" x="1860550" y="4013200"/>
          <p14:tracePt t="93739" x="1835150" y="4000500"/>
          <p14:tracePt t="93755" x="1828800" y="4000500"/>
          <p14:tracePt t="93772" x="1822450" y="4000500"/>
          <p14:tracePt t="93789" x="1809750" y="4000500"/>
          <p14:tracePt t="93805" x="1790700" y="4013200"/>
          <p14:tracePt t="93821" x="1778000" y="4038600"/>
          <p14:tracePt t="93838" x="1765300" y="4076700"/>
          <p14:tracePt t="93855" x="1752600" y="4108450"/>
          <p14:tracePt t="93872" x="1752600" y="4140200"/>
          <p14:tracePt t="93874" x="1752600" y="4159250"/>
          <p14:tracePt t="93888" x="1758950" y="4178300"/>
          <p14:tracePt t="93905" x="1816100" y="4222750"/>
          <p14:tracePt t="93922" x="1847850" y="4241800"/>
          <p14:tracePt t="93938" x="1860550" y="4241800"/>
          <p14:tracePt t="93955" x="1873250" y="4241800"/>
          <p14:tracePt t="93989" x="1879600" y="4241800"/>
          <p14:tracePt t="94011" x="1879600" y="4235450"/>
          <p14:tracePt t="94022" x="1885950" y="4210050"/>
          <p14:tracePt t="94039" x="1885950" y="4171950"/>
          <p14:tracePt t="94056" x="1860550" y="4102100"/>
          <p14:tracePt t="94059" x="1822450" y="4064000"/>
          <p14:tracePt t="94072" x="1778000" y="4025900"/>
          <p14:tracePt t="94088" x="1708150" y="3981450"/>
          <p14:tracePt t="94090" x="1689100" y="3975100"/>
          <p14:tracePt t="94105" x="1676400" y="3962400"/>
          <p14:tracePt t="94138" x="1670050" y="3962400"/>
          <p14:tracePt t="94162" x="1663700" y="3962400"/>
          <p14:tracePt t="94171" x="1657350" y="3962400"/>
          <p14:tracePt t="94188" x="1657350" y="3975100"/>
          <p14:tracePt t="94205" x="1657350" y="4000500"/>
          <p14:tracePt t="94222" x="1670050" y="4019550"/>
          <p14:tracePt t="94238" x="1689100" y="4038600"/>
          <p14:tracePt t="94255" x="1689100" y="4044950"/>
          <p14:tracePt t="94370" x="0" y="0"/>
        </p14:tracePtLst>
        <p14:tracePtLst>
          <p14:tracePt t="94764" x="1479550" y="3943350"/>
          <p14:tracePt t="94788" x="1473200" y="3943350"/>
          <p14:tracePt t="94803" x="1473200" y="3949700"/>
          <p14:tracePt t="94811" x="1473200" y="3956050"/>
          <p14:tracePt t="94821" x="1473200" y="3968750"/>
          <p14:tracePt t="94838" x="1473200" y="4006850"/>
          <p14:tracePt t="94855" x="1473200" y="4057650"/>
          <p14:tracePt t="94872" x="1485900" y="4108450"/>
          <p14:tracePt t="94874" x="1492250" y="4121150"/>
          <p14:tracePt t="94888" x="1504950" y="4140200"/>
          <p14:tracePt t="94905" x="1530350" y="4178300"/>
          <p14:tracePt t="94922" x="1555750" y="4191000"/>
          <p14:tracePt t="94938" x="1568450" y="4203700"/>
          <p14:tracePt t="94955" x="1593850" y="4210050"/>
          <p14:tracePt t="94971" x="1644650" y="4210050"/>
          <p14:tracePt t="94988" x="1701800" y="4210050"/>
          <p14:tracePt t="95004" x="1758950" y="4197350"/>
          <p14:tracePt t="95022" x="1803400" y="4178300"/>
          <p14:tracePt t="95038" x="1816100" y="4152900"/>
          <p14:tracePt t="95055" x="1828800" y="4133850"/>
          <p14:tracePt t="95071" x="1835150" y="4114800"/>
          <p14:tracePt t="95074" x="1835150" y="4102100"/>
          <p14:tracePt t="95088" x="1835150" y="4083050"/>
          <p14:tracePt t="95105" x="1835150" y="4032250"/>
          <p14:tracePt t="95121" x="1835150" y="4006850"/>
          <p14:tracePt t="95138" x="1828800" y="3981450"/>
          <p14:tracePt t="95155" x="1822450" y="3975100"/>
          <p14:tracePt t="95171" x="1816100" y="3962400"/>
          <p14:tracePt t="95500" x="1816100" y="3956050"/>
          <p14:tracePt t="95516" x="1797050" y="3956050"/>
          <p14:tracePt t="95526" x="1784350" y="3949700"/>
          <p14:tracePt t="95540" x="1739900" y="3943350"/>
          <p14:tracePt t="95555" x="1676400" y="3943350"/>
          <p14:tracePt t="95571" x="1619250" y="3943350"/>
          <p14:tracePt t="95588" x="1581150" y="3943350"/>
          <p14:tracePt t="95605" x="1543050" y="3943350"/>
          <p14:tracePt t="95621" x="1524000" y="3956050"/>
          <p14:tracePt t="95638" x="1511300" y="3981450"/>
          <p14:tracePt t="95655" x="1498600" y="4000500"/>
          <p14:tracePt t="95671" x="1485900" y="4025900"/>
          <p14:tracePt t="95673" x="1485900" y="4038600"/>
          <p14:tracePt t="95688" x="1485900" y="4057650"/>
          <p14:tracePt t="95705" x="1485900" y="4102100"/>
          <p14:tracePt t="95722" x="1485900" y="4133850"/>
          <p14:tracePt t="95738" x="1492250" y="4178300"/>
          <p14:tracePt t="95754" x="1511300" y="4210050"/>
          <p14:tracePt t="95771" x="1549400" y="4248150"/>
          <p14:tracePt t="95788" x="1593850" y="4273550"/>
          <p14:tracePt t="95805" x="1612900" y="4279900"/>
          <p14:tracePt t="95821" x="1631950" y="4279900"/>
          <p14:tracePt t="95838" x="1657350" y="4279900"/>
          <p14:tracePt t="95854" x="1682750" y="4279900"/>
          <p14:tracePt t="95871" x="1714500" y="4254500"/>
          <p14:tracePt t="95875" x="1727200" y="4241800"/>
          <p14:tracePt t="95888" x="1746250" y="4222750"/>
          <p14:tracePt t="95905" x="1784350" y="4165600"/>
          <p14:tracePt t="95921" x="1797050" y="4121150"/>
          <p14:tracePt t="95938" x="1797050" y="4095750"/>
          <p14:tracePt t="95955" x="1797050" y="4057650"/>
          <p14:tracePt t="95971" x="1790700" y="4006850"/>
          <p14:tracePt t="95988" x="1758950" y="3949700"/>
          <p14:tracePt t="96004" x="1701800" y="3905250"/>
          <p14:tracePt t="96021" x="1638300" y="3867150"/>
          <p14:tracePt t="96039" x="1587500" y="3854450"/>
          <p14:tracePt t="96055" x="1568450" y="3854450"/>
          <p14:tracePt t="96071" x="1562100" y="3854450"/>
          <p14:tracePt t="96088" x="1543050" y="3867150"/>
          <p14:tracePt t="96104" x="1536700" y="3905250"/>
          <p14:tracePt t="96106" x="1530350" y="3930650"/>
          <p14:tracePt t="96121" x="1517650" y="3987800"/>
          <p14:tracePt t="96138" x="1530350" y="4057650"/>
          <p14:tracePt t="96154" x="1549400" y="4102100"/>
          <p14:tracePt t="96171" x="1574800" y="4114800"/>
          <p14:tracePt t="96188" x="1587500" y="4127500"/>
          <p14:tracePt t="96204" x="1593850" y="4127500"/>
          <p14:tracePt t="96221" x="1600200" y="4127500"/>
          <p14:tracePt t="96238" x="1612900" y="4127500"/>
          <p14:tracePt t="96254" x="1625600" y="4127500"/>
          <p14:tracePt t="96257" x="1631950" y="4114800"/>
          <p14:tracePt t="96271" x="1638300" y="4108450"/>
          <p14:tracePt t="96288" x="1651000" y="4083050"/>
          <p14:tracePt t="96305" x="1651000" y="4064000"/>
          <p14:tracePt t="96321" x="1651000" y="4051300"/>
          <p14:tracePt t="96837" x="1651000" y="4044950"/>
          <p14:tracePt t="96850" x="0" y="0"/>
        </p14:tracePtLst>
        <p14:tracePtLst>
          <p14:tracePt t="98693" x="1466850" y="3956050"/>
          <p14:tracePt t="98700" x="1460500" y="3962400"/>
          <p14:tracePt t="98708" x="1460500" y="3968750"/>
          <p14:tracePt t="98720" x="1460500" y="3981450"/>
          <p14:tracePt t="98738" x="1460500" y="4006850"/>
          <p14:tracePt t="98754" x="1460500" y="4032250"/>
          <p14:tracePt t="98770" x="1460500" y="4057650"/>
          <p14:tracePt t="98787" x="1466850" y="4076700"/>
          <p14:tracePt t="98804" x="1473200" y="4089400"/>
          <p14:tracePt t="98820" x="1479550" y="4102100"/>
          <p14:tracePt t="98837" x="1492250" y="4114800"/>
          <p14:tracePt t="98853" x="1498600" y="4121150"/>
          <p14:tracePt t="98870" x="1517650" y="4133850"/>
          <p14:tracePt t="98887" x="1543050" y="4140200"/>
          <p14:tracePt t="98890" x="1549400" y="4140200"/>
          <p14:tracePt t="98903" x="1568450" y="4146550"/>
          <p14:tracePt t="98920" x="1581150" y="4146550"/>
          <p14:tracePt t="98922" x="1593850" y="4146550"/>
          <p14:tracePt t="98937" x="1600200" y="4146550"/>
          <p14:tracePt t="98953" x="1625600" y="4146550"/>
          <p14:tracePt t="98970" x="1644650" y="4140200"/>
          <p14:tracePt t="98987" x="1663700" y="4133850"/>
          <p14:tracePt t="99003" x="1689100" y="4121150"/>
          <p14:tracePt t="99020" x="1695450" y="4114800"/>
          <p14:tracePt t="99037" x="1708150" y="4089400"/>
          <p14:tracePt t="99053" x="1708150" y="4083050"/>
          <p14:tracePt t="99070" x="1720850" y="4064000"/>
          <p14:tracePt t="99087" x="1727200" y="4044950"/>
          <p14:tracePt t="99103" x="1733550" y="4032250"/>
          <p14:tracePt t="99120" x="1739900" y="4013200"/>
          <p14:tracePt t="99137" x="1739900" y="4000500"/>
          <p14:tracePt t="99153" x="1746250" y="3981450"/>
          <p14:tracePt t="99170" x="1752600" y="3968750"/>
          <p14:tracePt t="99187" x="1752600" y="3962400"/>
          <p14:tracePt t="99203" x="1752600" y="3943350"/>
          <p14:tracePt t="99220" x="1752600" y="3930650"/>
          <p14:tracePt t="99237" x="1752600" y="3911600"/>
          <p14:tracePt t="99254" x="1752600" y="3905250"/>
          <p14:tracePt t="99258" x="1752600" y="3898900"/>
          <p14:tracePt t="99271" x="1752600" y="3892550"/>
          <p14:tracePt t="99287" x="1752600" y="3886200"/>
          <p14:tracePt t="99306" x="1746250" y="3879850"/>
          <p14:tracePt t="99490" x="0" y="0"/>
        </p14:tracePtLst>
        <p14:tracePtLst>
          <p14:tracePt t="100060" x="2317750" y="4171950"/>
          <p14:tracePt t="100156" x="2330450" y="4171950"/>
          <p14:tracePt t="100163" x="2362200" y="4171950"/>
          <p14:tracePt t="100171" x="2406650" y="4171950"/>
          <p14:tracePt t="100187" x="2533650" y="4171950"/>
          <p14:tracePt t="100203" x="2705100" y="4171950"/>
          <p14:tracePt t="100220" x="2870200" y="4171950"/>
          <p14:tracePt t="100237" x="3016250" y="4171950"/>
          <p14:tracePt t="100253" x="3117850" y="4171950"/>
          <p14:tracePt t="100271" x="3175000" y="4171950"/>
          <p14:tracePt t="100287" x="3213100" y="4171950"/>
          <p14:tracePt t="100290" x="3225800" y="4171950"/>
          <p14:tracePt t="100304" x="3232150" y="4171950"/>
          <p14:tracePt t="100320" x="3263900" y="4171950"/>
          <p14:tracePt t="100324" x="3282950" y="4171950"/>
          <p14:tracePt t="100337" x="3314700" y="4171950"/>
          <p14:tracePt t="100354" x="3352800" y="4171950"/>
          <p14:tracePt t="100370" x="3384550" y="4171950"/>
          <p14:tracePt t="100387" x="3422650" y="4171950"/>
          <p14:tracePt t="100403" x="3448050" y="4171950"/>
          <p14:tracePt t="100420" x="3479800" y="4171950"/>
          <p14:tracePt t="100436" x="3511550" y="4171950"/>
          <p14:tracePt t="100453" x="3562350" y="4171950"/>
          <p14:tracePt t="100469" x="3594100" y="4171950"/>
          <p14:tracePt t="100486" x="3613150" y="4171950"/>
          <p14:tracePt t="100503" x="3625850" y="4171950"/>
          <p14:tracePt t="100519" x="3632200" y="4171950"/>
          <p14:tracePt t="100536" x="3638550" y="4171950"/>
          <p14:tracePt t="100553" x="3651250" y="4165600"/>
          <p14:tracePt t="100569" x="3663950" y="4159250"/>
          <p14:tracePt t="100586" x="3676650" y="4159250"/>
          <p14:tracePt t="100602" x="3695700" y="4152900"/>
          <p14:tracePt t="100619" x="3708400" y="4146550"/>
          <p14:tracePt t="100636" x="3733800" y="4140200"/>
          <p14:tracePt t="100652" x="3759200" y="4140200"/>
          <p14:tracePt t="100669" x="3790950" y="4140200"/>
          <p14:tracePt t="100686" x="3835400" y="4140200"/>
          <p14:tracePt t="100702" x="3886200" y="4140200"/>
          <p14:tracePt t="100719" x="3956050" y="4152900"/>
          <p14:tracePt t="100736" x="4025900" y="4165600"/>
          <p14:tracePt t="100737" x="4051300" y="4171950"/>
          <p14:tracePt t="100753" x="4108450" y="4184650"/>
          <p14:tracePt t="100769" x="4146550" y="4191000"/>
          <p14:tracePt t="100786" x="4159250" y="4191000"/>
          <p14:tracePt t="100802" x="4178300" y="4197350"/>
          <p14:tracePt t="100819" x="4203700" y="4203700"/>
          <p14:tracePt t="100836" x="4210050" y="4203700"/>
          <p14:tracePt t="100852" x="4229100" y="4210050"/>
          <p14:tracePt t="100869" x="4241800" y="4210050"/>
          <p14:tracePt t="100913" x="4254500" y="4216400"/>
          <p14:tracePt t="101297" x="0" y="0"/>
        </p14:tracePtLst>
        <p14:tracePtLst>
          <p14:tracePt t="102446" x="2279650" y="4184650"/>
          <p14:tracePt t="102492" x="2286000" y="4184650"/>
          <p14:tracePt t="102502" x="2305050" y="4191000"/>
          <p14:tracePt t="102510" x="2324100" y="4197350"/>
          <p14:tracePt t="102520" x="2336800" y="4197350"/>
          <p14:tracePt t="102536" x="2387600" y="4203700"/>
          <p14:tracePt t="102553" x="2520950" y="4203700"/>
          <p14:tracePt t="102569" x="2622550" y="4203700"/>
          <p14:tracePt t="102586" x="2749550" y="4203700"/>
          <p14:tracePt t="102602" x="2889250" y="4203700"/>
          <p14:tracePt t="102619" x="3016250" y="4203700"/>
          <p14:tracePt t="102635" x="3136900" y="4203700"/>
          <p14:tracePt t="102652" x="3238500" y="4203700"/>
          <p14:tracePt t="102669" x="3327400" y="4203700"/>
          <p14:tracePt t="102685" x="3390900" y="4203700"/>
          <p14:tracePt t="102702" x="3435350" y="4203700"/>
          <p14:tracePt t="102719" x="3460750" y="4203700"/>
          <p14:tracePt t="102735" x="3479800" y="4203700"/>
          <p14:tracePt t="102737" x="3492500" y="4203700"/>
          <p14:tracePt t="102752" x="3498850" y="4203700"/>
          <p14:tracePt t="102754" x="3511550" y="4203700"/>
          <p14:tracePt t="102769" x="3536950" y="4203700"/>
          <p14:tracePt t="102785" x="3575050" y="4203700"/>
          <p14:tracePt t="102802" x="3606800" y="4203700"/>
          <p14:tracePt t="102818" x="3638550" y="4203700"/>
          <p14:tracePt t="102835" x="3683000" y="4203700"/>
          <p14:tracePt t="102852" x="3714750" y="4203700"/>
          <p14:tracePt t="102868" x="3746500" y="4203700"/>
          <p14:tracePt t="102885" x="3797300" y="4203700"/>
          <p14:tracePt t="102902" x="3835400" y="4203700"/>
          <p14:tracePt t="102919" x="3886200" y="4203700"/>
          <p14:tracePt t="102935" x="3917950" y="4203700"/>
          <p14:tracePt t="102952" x="3949700" y="4203700"/>
          <p14:tracePt t="102953" x="3968750" y="4203700"/>
          <p14:tracePt t="102969" x="3994150" y="4203700"/>
          <p14:tracePt t="102985" x="4019550" y="4203700"/>
          <p14:tracePt t="103002" x="4044950" y="4203700"/>
          <p14:tracePt t="103018" x="4064000" y="4203700"/>
          <p14:tracePt t="103035" x="4089400" y="4203700"/>
          <p14:tracePt t="103052" x="4114800" y="4203700"/>
          <p14:tracePt t="103068" x="4133850" y="4203700"/>
          <p14:tracePt t="103085" x="4152900" y="4203700"/>
          <p14:tracePt t="103102" x="4184650" y="4203700"/>
          <p14:tracePt t="103118" x="4216400" y="4203700"/>
          <p14:tracePt t="103135" x="4241800" y="4203700"/>
          <p14:tracePt t="103152" x="4260850" y="4203700"/>
          <p14:tracePt t="103153" x="4273550" y="4203700"/>
          <p14:tracePt t="103169" x="4298950" y="4203700"/>
          <p14:tracePt t="103185" x="4318000" y="4203700"/>
          <p14:tracePt t="103202" x="4324350" y="4203700"/>
          <p14:tracePt t="103219" x="4337050" y="4203700"/>
          <p14:tracePt t="103235" x="4343400" y="4203700"/>
          <p14:tracePt t="103252" x="4356100" y="4203700"/>
          <p14:tracePt t="103269" x="4368800" y="4203700"/>
          <p14:tracePt t="103302" x="4375150" y="4203700"/>
          <p14:tracePt t="103331" x="4381500" y="4203700"/>
          <p14:tracePt t="103339" x="4387850" y="4203700"/>
          <p14:tracePt t="103355" x="4394200" y="4203700"/>
          <p14:tracePt t="103379" x="4400550" y="4203700"/>
          <p14:tracePt t="103554" x="0" y="0"/>
        </p14:tracePtLst>
        <p14:tracePtLst>
          <p14:tracePt t="104412" x="2317750" y="4197350"/>
          <p14:tracePt t="104468" x="2324100" y="4197350"/>
          <p14:tracePt t="104477" x="2336800" y="4197350"/>
          <p14:tracePt t="104485" x="2343150" y="4197350"/>
          <p14:tracePt t="104503" x="2374900" y="4197350"/>
          <p14:tracePt t="104507" x="2387600" y="4197350"/>
          <p14:tracePt t="104519" x="2406650" y="4197350"/>
          <p14:tracePt t="104525" x="2413000" y="4197350"/>
          <p14:tracePt t="104535" x="2432050" y="4197350"/>
          <p14:tracePt t="104552" x="2470150" y="4197350"/>
          <p14:tracePt t="104568" x="2527300" y="4197350"/>
          <p14:tracePt t="104570" x="2559050" y="4197350"/>
          <p14:tracePt t="104585" x="2654300" y="4197350"/>
          <p14:tracePt t="104602" x="2794000" y="4197350"/>
          <p14:tracePt t="104618" x="2952750" y="4197350"/>
          <p14:tracePt t="104635" x="3124200" y="4197350"/>
          <p14:tracePt t="104651" x="3314700" y="4210050"/>
          <p14:tracePt t="104668" x="3486150" y="4229100"/>
          <p14:tracePt t="104685" x="3651250" y="4229100"/>
          <p14:tracePt t="104701" x="3822700" y="4229100"/>
          <p14:tracePt t="104718" x="3987800" y="4229100"/>
          <p14:tracePt t="104735" x="4127500" y="4229100"/>
          <p14:tracePt t="104738" x="4191000" y="4229100"/>
          <p14:tracePt t="104752" x="4235450" y="4229100"/>
          <p14:tracePt t="104768" x="4318000" y="4229100"/>
          <p14:tracePt t="104785" x="4400550" y="4229100"/>
          <p14:tracePt t="104801" x="4438650" y="4229100"/>
          <p14:tracePt t="104818" x="4464050" y="4229100"/>
          <p14:tracePt t="104835" x="4483100" y="4229100"/>
          <p14:tracePt t="104851" x="4508500" y="4229100"/>
          <p14:tracePt t="104868" x="4533900" y="4229100"/>
          <p14:tracePt t="104885" x="4559300" y="4229100"/>
          <p14:tracePt t="104901" x="4572000" y="4229100"/>
          <p14:tracePt t="104918" x="4578350" y="4229100"/>
          <p14:tracePt t="104935" x="4591050" y="4229100"/>
          <p14:tracePt t="104951" x="4597400" y="4229100"/>
          <p14:tracePt t="104968" x="4610100" y="4229100"/>
          <p14:tracePt t="104985" x="4616450" y="4229100"/>
          <p14:tracePt t="105250" x="0" y="0"/>
        </p14:tracePtLst>
        <p14:tracePtLst>
          <p14:tracePt t="106108" x="2260600" y="4216400"/>
          <p14:tracePt t="106165" x="2273300" y="4216400"/>
          <p14:tracePt t="106173" x="2286000" y="4216400"/>
          <p14:tracePt t="106186" x="2330450" y="4216400"/>
          <p14:tracePt t="106202" x="2393950" y="4216400"/>
          <p14:tracePt t="106218" x="2489200" y="4216400"/>
          <p14:tracePt t="106235" x="2616200" y="4216400"/>
          <p14:tracePt t="106252" x="2768600" y="4216400"/>
          <p14:tracePt t="106269" x="2914650" y="4216400"/>
          <p14:tracePt t="106285" x="3060700" y="4216400"/>
          <p14:tracePt t="106302" x="3206750" y="4216400"/>
          <p14:tracePt t="106307" x="3276600" y="4216400"/>
          <p14:tracePt t="106318" x="3340100" y="4216400"/>
          <p14:tracePt t="106335" x="3441700" y="4216400"/>
          <p14:tracePt t="106352" x="3549650" y="4216400"/>
          <p14:tracePt t="106356" x="3594100" y="4216400"/>
          <p14:tracePt t="106368" x="3644900" y="4216400"/>
          <p14:tracePt t="106384" x="3721100" y="4216400"/>
          <p14:tracePt t="106387" x="3752850" y="4216400"/>
          <p14:tracePt t="106402" x="3810000" y="4216400"/>
          <p14:tracePt t="106418" x="3867150" y="4216400"/>
          <p14:tracePt t="106434" x="3930650" y="4216400"/>
          <p14:tracePt t="106451" x="4006850" y="4216400"/>
          <p14:tracePt t="106468" x="4083050" y="4216400"/>
          <p14:tracePt t="106484" x="4146550" y="4216400"/>
          <p14:tracePt t="106501" x="4216400" y="4216400"/>
          <p14:tracePt t="106517" x="4267200" y="4216400"/>
          <p14:tracePt t="106534" x="4324350" y="4222750"/>
          <p14:tracePt t="106551" x="4368800" y="4229100"/>
          <p14:tracePt t="106567" x="4400550" y="4229100"/>
          <p14:tracePt t="106569" x="4419600" y="4229100"/>
          <p14:tracePt t="106584" x="4438650" y="4229100"/>
          <p14:tracePt t="106601" x="4470400" y="4229100"/>
          <p14:tracePt t="106617" x="4495800" y="4229100"/>
          <p14:tracePt t="106634" x="4514850" y="4229100"/>
          <p14:tracePt t="106650" x="4527550" y="4229100"/>
          <p14:tracePt t="106667" x="4546600" y="4229100"/>
          <p14:tracePt t="106684" x="4559300" y="4229100"/>
          <p14:tracePt t="106701" x="4565650" y="4229100"/>
          <p14:tracePt t="106717" x="4572000" y="4229100"/>
          <p14:tracePt t="107594" x="0" y="0"/>
        </p14:tracePtLst>
        <p14:tracePtLst>
          <p14:tracePt t="108532" x="2463800" y="4146550"/>
          <p14:tracePt t="108571" x="2470150" y="4146550"/>
          <p14:tracePt t="108579" x="2482850" y="4146550"/>
          <p14:tracePt t="108587" x="2508250" y="4146550"/>
          <p14:tracePt t="108602" x="2584450" y="4146550"/>
          <p14:tracePt t="108618" x="2730500" y="4146550"/>
          <p14:tracePt t="108634" x="2940050" y="4146550"/>
          <p14:tracePt t="108651" x="3225800" y="4146550"/>
          <p14:tracePt t="108667" x="3530600" y="4146550"/>
          <p14:tracePt t="108683" x="3771900" y="4146550"/>
          <p14:tracePt t="108700" x="3962400" y="4146550"/>
          <p14:tracePt t="108717" x="4070350" y="4146550"/>
          <p14:tracePt t="108733" x="4089400" y="4146550"/>
          <p14:tracePt t="108750" x="4095750" y="4146550"/>
          <p14:tracePt t="108817" x="0" y="0"/>
        </p14:tracePtLst>
        <p14:tracePtLst>
          <p14:tracePt t="109492" x="7785100" y="4203700"/>
          <p14:tracePt t="109548" x="7797800" y="4203700"/>
          <p14:tracePt t="109556" x="7829550" y="4203700"/>
          <p14:tracePt t="109567" x="7874000" y="4203700"/>
          <p14:tracePt t="109584" x="8001000" y="4203700"/>
          <p14:tracePt t="109601" x="8197850" y="4203700"/>
          <p14:tracePt t="109618" x="8572500" y="4203700"/>
          <p14:tracePt t="109634" x="8877300" y="4203700"/>
          <p14:tracePt t="109650" x="9124950" y="4203700"/>
          <p14:tracePt t="109667" x="9315450" y="4203700"/>
          <p14:tracePt t="109684" x="9410700" y="4203700"/>
          <p14:tracePt t="109700" x="9442450" y="4203700"/>
          <p14:tracePt t="109717" x="9455150" y="4203700"/>
          <p14:tracePt t="109953" x="0" y="0"/>
        </p14:tracePtLst>
        <p14:tracePtLst>
          <p14:tracePt t="110460" x="7791450" y="4248150"/>
          <p14:tracePt t="110516" x="7797800" y="4248150"/>
          <p14:tracePt t="110524" x="7829550" y="4248150"/>
          <p14:tracePt t="110534" x="7874000" y="4248150"/>
          <p14:tracePt t="110550" x="8013700" y="4248150"/>
          <p14:tracePt t="110566" x="8191500" y="4248150"/>
          <p14:tracePt t="110571" x="8293100" y="4248150"/>
          <p14:tracePt t="110583" x="8401050" y="4248150"/>
          <p14:tracePt t="110600" x="8597900" y="4248150"/>
          <p14:tracePt t="110603" x="8686800" y="4248150"/>
          <p14:tracePt t="110618" x="8820150" y="4248150"/>
          <p14:tracePt t="110634" x="8940800" y="4248150"/>
          <p14:tracePt t="110650" x="9036050" y="4248150"/>
          <p14:tracePt t="110666" x="9112250" y="4248150"/>
          <p14:tracePt t="110683" x="9150350" y="4248150"/>
          <p14:tracePt t="110700" x="9169400" y="4248150"/>
          <p14:tracePt t="110961" x="0" y="0"/>
        </p14:tracePtLst>
        <p14:tracePtLst>
          <p14:tracePt t="111532" x="7994650" y="4248150"/>
          <p14:tracePt t="111571" x="8001000" y="4248150"/>
          <p14:tracePt t="111579" x="8020050" y="4248150"/>
          <p14:tracePt t="111587" x="8051800" y="4248150"/>
          <p14:tracePt t="111600" x="8108950" y="4248150"/>
          <p14:tracePt t="111617" x="8331200" y="4248150"/>
          <p14:tracePt t="111634" x="8521700" y="4248150"/>
          <p14:tracePt t="111650" x="8705850" y="4248150"/>
          <p14:tracePt t="111666" x="8864600" y="4248150"/>
          <p14:tracePt t="111683" x="8985250" y="4248150"/>
          <p14:tracePt t="111699" x="9067800" y="4248150"/>
          <p14:tracePt t="111716" x="9124950" y="4248150"/>
          <p14:tracePt t="111732" x="9175750" y="4248150"/>
          <p14:tracePt t="111749" x="9207500" y="4248150"/>
          <p14:tracePt t="111766" x="9232900" y="4248150"/>
          <p14:tracePt t="111782" x="9239250" y="4248150"/>
          <p14:tracePt t="111977" x="0" y="0"/>
        </p14:tracePtLst>
        <p14:tracePtLst>
          <p14:tracePt t="121641" x="1911350" y="4305300"/>
          <p14:tracePt t="121649" x="1905000" y="4305300"/>
          <p14:tracePt t="121665" x="1898650" y="4318000"/>
          <p14:tracePt t="121673" x="1892300" y="4330700"/>
          <p14:tracePt t="121681" x="1892300" y="4337050"/>
          <p14:tracePt t="121695" x="1885950" y="4343400"/>
          <p14:tracePt t="121712" x="1879600" y="4362450"/>
          <p14:tracePt t="121714" x="1873250" y="4368800"/>
          <p14:tracePt t="121729" x="1873250" y="4381500"/>
          <p14:tracePt t="121745" x="1873250" y="4394200"/>
          <p14:tracePt t="121762" x="1879600" y="4425950"/>
          <p14:tracePt t="121779" x="1892300" y="4445000"/>
          <p14:tracePt t="121795" x="1898650" y="4451350"/>
          <p14:tracePt t="121812" x="1911350" y="4464050"/>
          <p14:tracePt t="121829" x="1911350" y="4470400"/>
          <p14:tracePt t="121846" x="1917700" y="4470400"/>
          <p14:tracePt t="121899" x="1924050" y="4470400"/>
          <p14:tracePt t="121907" x="1930400" y="4470400"/>
          <p14:tracePt t="121923" x="1936750" y="4470400"/>
          <p14:tracePt t="121931" x="1949450" y="4470400"/>
          <p14:tracePt t="121946" x="1968500" y="4470400"/>
          <p14:tracePt t="121962" x="1974850" y="4464050"/>
          <p14:tracePt t="121979" x="1987550" y="4457700"/>
          <p14:tracePt t="121996" x="1993900" y="4451350"/>
          <p14:tracePt t="122026" x="1993900" y="4445000"/>
          <p14:tracePt t="122035" x="1993900" y="4438650"/>
          <p14:tracePt t="122045" x="1993900" y="4432300"/>
          <p14:tracePt t="122062" x="1993900" y="4413250"/>
          <p14:tracePt t="122079" x="1987550" y="4387850"/>
          <p14:tracePt t="122096" x="1981200" y="4381500"/>
          <p14:tracePt t="122113" x="1974850" y="4362450"/>
          <p14:tracePt t="122242" x="0" y="0"/>
        </p14:tracePtLst>
        <p14:tracePtLst>
          <p14:tracePt t="123052" x="2692400" y="4305300"/>
          <p14:tracePt t="123091" x="2692400" y="4298950"/>
          <p14:tracePt t="123116" x="2705100" y="4298950"/>
          <p14:tracePt t="123131" x="2711450" y="4311650"/>
          <p14:tracePt t="123139" x="2717800" y="4324350"/>
          <p14:tracePt t="123147" x="2717800" y="4330700"/>
          <p14:tracePt t="123162" x="2724150" y="4356100"/>
          <p14:tracePt t="123179" x="2730500" y="4375150"/>
          <p14:tracePt t="123195" x="2736850" y="4400550"/>
          <p14:tracePt t="123212" x="2749550" y="4425950"/>
          <p14:tracePt t="123229" x="2755900" y="4438650"/>
          <p14:tracePt t="123245" x="2768600" y="4451350"/>
          <p14:tracePt t="123262" x="2774950" y="4457700"/>
          <p14:tracePt t="123266" x="2781300" y="4464050"/>
          <p14:tracePt t="123279" x="2787650" y="4464050"/>
          <p14:tracePt t="123307" x="2794000" y="4470400"/>
          <p14:tracePt t="123339" x="2800350" y="4470400"/>
          <p14:tracePt t="123355" x="2806700" y="4470400"/>
          <p14:tracePt t="123412" x="2806700" y="4464050"/>
          <p14:tracePt t="123419" x="2806700" y="4457700"/>
          <p14:tracePt t="123428" x="2806700" y="4445000"/>
          <p14:tracePt t="123445" x="2806700" y="4432300"/>
          <p14:tracePt t="123462" x="2806700" y="4406900"/>
          <p14:tracePt t="123479" x="2800350" y="4381500"/>
          <p14:tracePt t="123482" x="2794000" y="4375150"/>
          <p14:tracePt t="123495" x="2787650" y="4362450"/>
          <p14:tracePt t="123512" x="2774950" y="4343400"/>
          <p14:tracePt t="123516" x="2774950" y="4337050"/>
          <p14:tracePt t="123530" x="2774950" y="4324350"/>
          <p14:tracePt t="123612" x="2768600" y="4324350"/>
          <p14:tracePt t="123619" x="2755900" y="4324350"/>
          <p14:tracePt t="123629" x="2755900" y="4330700"/>
          <p14:tracePt t="123646" x="2743200" y="4368800"/>
          <p14:tracePt t="123662" x="2736850" y="4387850"/>
          <p14:tracePt t="123679" x="2736850" y="4400550"/>
          <p14:tracePt t="123873" x="0" y="0"/>
        </p14:tracePtLst>
        <p14:tracePtLst>
          <p14:tracePt t="124668" x="2057400" y="4489450"/>
          <p14:tracePt t="124676" x="2057400" y="4495800"/>
          <p14:tracePt t="124700" x="2070100" y="4495800"/>
          <p14:tracePt t="124708" x="2089150" y="4495800"/>
          <p14:tracePt t="124715" x="2101850" y="4495800"/>
          <p14:tracePt t="124728" x="2127250" y="4495800"/>
          <p14:tracePt t="124746" x="2286000" y="4495800"/>
          <p14:tracePt t="124762" x="2463800" y="4495800"/>
          <p14:tracePt t="124778" x="2698750" y="4495800"/>
          <p14:tracePt t="124795" x="2927350" y="4495800"/>
          <p14:tracePt t="124811" x="3124200" y="4495800"/>
          <p14:tracePt t="124828" x="3263900" y="4495800"/>
          <p14:tracePt t="124845" x="3340100" y="4495800"/>
          <p14:tracePt t="124862" x="3403600" y="4495800"/>
          <p14:tracePt t="124867" x="3441700" y="4495800"/>
          <p14:tracePt t="124878" x="3473450" y="4495800"/>
          <p14:tracePt t="124896" x="3549650" y="4495800"/>
          <p14:tracePt t="124912" x="3632200" y="4495800"/>
          <p14:tracePt t="124915" x="3676650" y="4495800"/>
          <p14:tracePt t="124930" x="3765550" y="4495800"/>
          <p14:tracePt t="124946" x="3829050" y="4495800"/>
          <p14:tracePt t="124962" x="3848100" y="4495800"/>
          <p14:tracePt t="124978" x="3854450" y="4495800"/>
          <p14:tracePt t="124995" x="3860800" y="4495800"/>
          <p14:tracePt t="125035" x="3867150" y="4495800"/>
          <p14:tracePt t="125051" x="3867150" y="4489450"/>
          <p14:tracePt t="125058" x="3873500" y="4483100"/>
          <p14:tracePt t="125219" x="3873500" y="4476750"/>
          <p14:tracePt t="125235" x="3873500" y="4464050"/>
          <p14:tracePt t="125243" x="3867150" y="4457700"/>
          <p14:tracePt t="125250" x="3860800" y="4457700"/>
          <p14:tracePt t="125261" x="3841750" y="4445000"/>
          <p14:tracePt t="125278" x="3771900" y="4413250"/>
          <p14:tracePt t="125294" x="3657600" y="4375150"/>
          <p14:tracePt t="125311" x="3536950" y="4337050"/>
          <p14:tracePt t="125315" x="3479800" y="4324350"/>
          <p14:tracePt t="125328" x="3435350" y="4318000"/>
          <p14:tracePt t="125345" x="3359150" y="4298950"/>
          <p14:tracePt t="125361" x="3251200" y="4273550"/>
          <p14:tracePt t="125378" x="3162300" y="4267200"/>
          <p14:tracePt t="125395" x="3079750" y="4267200"/>
          <p14:tracePt t="125411" x="2959100" y="4267200"/>
          <p14:tracePt t="125428" x="2832100" y="4267200"/>
          <p14:tracePt t="125444" x="2705100" y="4267200"/>
          <p14:tracePt t="125461" x="2603500" y="4267200"/>
          <p14:tracePt t="125478" x="2527300" y="4267200"/>
          <p14:tracePt t="125494" x="2470150" y="4267200"/>
          <p14:tracePt t="125511" x="2425700" y="4273550"/>
          <p14:tracePt t="125514" x="2406650" y="4279900"/>
          <p14:tracePt t="125528" x="2393950" y="4286250"/>
          <p14:tracePt t="125531" x="2368550" y="4292600"/>
          <p14:tracePt t="125544" x="2349500" y="4305300"/>
          <p14:tracePt t="125561" x="2298700" y="4330700"/>
          <p14:tracePt t="125578" x="2266950" y="4343400"/>
          <p14:tracePt t="125594" x="2260600" y="4356100"/>
          <p14:tracePt t="125611" x="2247900" y="4368800"/>
          <p14:tracePt t="125628" x="2241550" y="4375150"/>
          <p14:tracePt t="125644" x="2235200" y="4394200"/>
          <p14:tracePt t="125661" x="2235200" y="4406900"/>
          <p14:tracePt t="125678" x="2235200" y="4413250"/>
          <p14:tracePt t="125694" x="2235200" y="4425950"/>
          <p14:tracePt t="125711" x="2241550" y="4451350"/>
          <p14:tracePt t="125713" x="2241550" y="4457700"/>
          <p14:tracePt t="125728" x="2247900" y="4464050"/>
          <p14:tracePt t="125744" x="2279650" y="4483100"/>
          <p14:tracePt t="125746" x="2292350" y="4489450"/>
          <p14:tracePt t="125761" x="2374900" y="4508500"/>
          <p14:tracePt t="125777" x="2482850" y="4533900"/>
          <p14:tracePt t="125794" x="2603500" y="4546600"/>
          <p14:tracePt t="125811" x="2686050" y="4546600"/>
          <p14:tracePt t="125827" x="2774950" y="4546600"/>
          <p14:tracePt t="125844" x="2857500" y="4546600"/>
          <p14:tracePt t="125861" x="2959100" y="4546600"/>
          <p14:tracePt t="125878" x="3060700" y="4546600"/>
          <p14:tracePt t="125894" x="3181350" y="4546600"/>
          <p14:tracePt t="125911" x="3289300" y="4546600"/>
          <p14:tracePt t="125928" x="3384550" y="4546600"/>
          <p14:tracePt t="125930" x="3416300" y="4546600"/>
          <p14:tracePt t="125944" x="3448050" y="4546600"/>
          <p14:tracePt t="125961" x="3492500" y="4540250"/>
          <p14:tracePt t="125994" x="3511550" y="4527550"/>
          <p14:tracePt t="126011" x="3511550" y="4514850"/>
          <p14:tracePt t="126027" x="3524250" y="4502150"/>
          <p14:tracePt t="126044" x="3530600" y="4489450"/>
          <p14:tracePt t="126061" x="3530600" y="4470400"/>
          <p14:tracePt t="126078" x="3530600" y="4451350"/>
          <p14:tracePt t="126094" x="3530600" y="4438650"/>
          <p14:tracePt t="126111" x="3530600" y="4432300"/>
          <p14:tracePt t="126128" x="3530600" y="4425950"/>
          <p14:tracePt t="126145" x="3530600" y="4419600"/>
          <p14:tracePt t="126161" x="3524250" y="4406900"/>
          <p14:tracePt t="126178" x="3517900" y="4394200"/>
          <p14:tracePt t="126194" x="3498850" y="4387850"/>
          <p14:tracePt t="126211" x="3467100" y="4381500"/>
          <p14:tracePt t="126227" x="3422650" y="4368800"/>
          <p14:tracePt t="126244" x="3371850" y="4356100"/>
          <p14:tracePt t="126261" x="3321050" y="4349750"/>
          <p14:tracePt t="126277" x="3270250" y="4343400"/>
          <p14:tracePt t="126294" x="3206750" y="4343400"/>
          <p14:tracePt t="126311" x="3143250" y="4343400"/>
          <p14:tracePt t="126327" x="3054350" y="4343400"/>
          <p14:tracePt t="126330" x="3016250" y="4343400"/>
          <p14:tracePt t="126344" x="2971800" y="4343400"/>
          <p14:tracePt t="126361" x="2844800" y="4343400"/>
          <p14:tracePt t="126378" x="2768600" y="4343400"/>
          <p14:tracePt t="126394" x="2717800" y="4343400"/>
          <p14:tracePt t="126411" x="2692400" y="4343400"/>
          <p14:tracePt t="126428" x="2679700" y="4343400"/>
          <p14:tracePt t="126444" x="2660650" y="4343400"/>
          <p14:tracePt t="126466" x="2654300" y="4349750"/>
          <p14:tracePt t="126478" x="2647950" y="4356100"/>
          <p14:tracePt t="126494" x="2647950" y="4368800"/>
          <p14:tracePt t="126511" x="2647950" y="4387850"/>
          <p14:tracePt t="126514" x="2647950" y="4400550"/>
          <p14:tracePt t="126528" x="2647950" y="4406900"/>
          <p14:tracePt t="126532" x="2647950" y="4419600"/>
          <p14:tracePt t="126544" x="2647950" y="4425950"/>
          <p14:tracePt t="126561" x="2654300" y="4451350"/>
          <p14:tracePt t="126578" x="2660650" y="4464050"/>
          <p14:tracePt t="126594" x="2673350" y="4470400"/>
          <p14:tracePt t="126611" x="2705100" y="4483100"/>
          <p14:tracePt t="126628" x="2755900" y="4502150"/>
          <p14:tracePt t="126644" x="2851150" y="4514850"/>
          <p14:tracePt t="126661" x="2959100" y="4533900"/>
          <p14:tracePt t="126678" x="3067050" y="4533900"/>
          <p14:tracePt t="126694" x="3162300" y="4533900"/>
          <p14:tracePt t="126711" x="3238500" y="4533900"/>
          <p14:tracePt t="126714" x="3276600" y="4533900"/>
          <p14:tracePt t="126728" x="3295650" y="4533900"/>
          <p14:tracePt t="126730" x="3327400" y="4533900"/>
          <p14:tracePt t="126744" x="3352800" y="4533900"/>
          <p14:tracePt t="126761" x="3448050" y="4514850"/>
          <p14:tracePt t="126778" x="3505200" y="4502150"/>
          <p14:tracePt t="126794" x="3562350" y="4489450"/>
          <p14:tracePt t="126811" x="3606800" y="4476750"/>
          <p14:tracePt t="126827" x="3625850" y="4464050"/>
          <p14:tracePt t="126844" x="3632200" y="4464050"/>
          <p14:tracePt t="126861" x="3638550" y="4457700"/>
          <p14:tracePt t="126906" x="3638550" y="4451350"/>
          <p14:tracePt t="126940" x="3638550" y="4445000"/>
          <p14:tracePt t="126957" x="3638550" y="4438650"/>
          <p14:tracePt t="126965" x="3638550" y="4432300"/>
          <p14:tracePt t="126979" x="3625850" y="4419600"/>
          <p14:tracePt t="126994" x="3594100" y="4406900"/>
          <p14:tracePt t="127010" x="3543300" y="4381500"/>
          <p14:tracePt t="127027" x="3460750" y="4349750"/>
          <p14:tracePt t="127044" x="3365500" y="4318000"/>
          <p14:tracePt t="127060" x="3263900" y="4286250"/>
          <p14:tracePt t="127077" x="3168650" y="4273550"/>
          <p14:tracePt t="127094" x="3111500" y="4260850"/>
          <p14:tracePt t="127111" x="3073400" y="4254500"/>
          <p14:tracePt t="127128" x="3041650" y="4254500"/>
          <p14:tracePt t="127130" x="3022600" y="4254500"/>
          <p14:tracePt t="127144" x="3009900" y="4254500"/>
          <p14:tracePt t="127161" x="2959100" y="4254500"/>
          <p14:tracePt t="127177" x="2927350" y="4267200"/>
          <p14:tracePt t="127194" x="2895600" y="4279900"/>
          <p14:tracePt t="127211" x="2876550" y="4292600"/>
          <p14:tracePt t="127227" x="2857500" y="4311650"/>
          <p14:tracePt t="127244" x="2844800" y="4330700"/>
          <p14:tracePt t="127260" x="2838450" y="4343400"/>
          <p14:tracePt t="127277" x="2832100" y="4362450"/>
          <p14:tracePt t="127293" x="2825750" y="4387850"/>
          <p14:tracePt t="127310" x="2825750" y="4400550"/>
          <p14:tracePt t="127327" x="2825750" y="4419600"/>
          <p14:tracePt t="127344" x="2825750" y="4438650"/>
          <p14:tracePt t="127360" x="2832100" y="4457700"/>
          <p14:tracePt t="127361" x="2838450" y="4457700"/>
          <p14:tracePt t="127377" x="2857500" y="4483100"/>
          <p14:tracePt t="127394" x="2895600" y="4502150"/>
          <p14:tracePt t="127410" x="2959100" y="4514850"/>
          <p14:tracePt t="127428" x="3060700" y="4533900"/>
          <p14:tracePt t="127444" x="3181350" y="4546600"/>
          <p14:tracePt t="127460" x="3308350" y="4546600"/>
          <p14:tracePt t="127477" x="3416300" y="4546600"/>
          <p14:tracePt t="127494" x="3467100" y="4546600"/>
          <p14:tracePt t="127510" x="3492500" y="4546600"/>
          <p14:tracePt t="127527" x="3498850" y="4546600"/>
          <p14:tracePt t="127544" x="3511550" y="4540250"/>
          <p14:tracePt t="127561" x="3511550" y="4514850"/>
          <p14:tracePt t="127577" x="3511550" y="4495800"/>
          <p14:tracePt t="127594" x="3511550" y="4464050"/>
          <p14:tracePt t="127610" x="3486150" y="4425950"/>
          <p14:tracePt t="127627" x="3454400" y="4400550"/>
          <p14:tracePt t="127644" x="3422650" y="4381500"/>
          <p14:tracePt t="127661" x="3390900" y="4356100"/>
          <p14:tracePt t="127677" x="3340100" y="4337050"/>
          <p14:tracePt t="127694" x="3289300" y="4324350"/>
          <p14:tracePt t="127711" x="3219450" y="4311650"/>
          <p14:tracePt t="127714" x="3200400" y="4311650"/>
          <p14:tracePt t="127727" x="3168650" y="4305300"/>
          <p14:tracePt t="127744" x="3143250" y="4305300"/>
          <p14:tracePt t="127746" x="3130550" y="4305300"/>
          <p14:tracePt t="127761" x="3111500" y="4305300"/>
          <p14:tracePt t="127777" x="3079750" y="4305300"/>
          <p14:tracePt t="127794" x="3035300" y="4311650"/>
          <p14:tracePt t="127810" x="2997200" y="4330700"/>
          <p14:tracePt t="127827" x="2959100" y="4349750"/>
          <p14:tracePt t="127844" x="2933700" y="4368800"/>
          <p14:tracePt t="127860" x="2927350" y="4381500"/>
          <p14:tracePt t="127877" x="2921000" y="4387850"/>
          <p14:tracePt t="127894" x="2914650" y="4400550"/>
          <p14:tracePt t="127910" x="2914650" y="4413250"/>
          <p14:tracePt t="127927" x="2914650" y="4419600"/>
          <p14:tracePt t="127944" x="2914650" y="4432300"/>
          <p14:tracePt t="127947" x="2921000" y="4445000"/>
          <p14:tracePt t="127961" x="2927350" y="4457700"/>
          <p14:tracePt t="127977" x="2946400" y="4464050"/>
          <p14:tracePt t="127993" x="2965450" y="4483100"/>
          <p14:tracePt t="128010" x="2997200" y="4489450"/>
          <p14:tracePt t="128027" x="3035300" y="4502150"/>
          <p14:tracePt t="128043" x="3086100" y="4514850"/>
          <p14:tracePt t="128060" x="3130550" y="4514850"/>
          <p14:tracePt t="128077" x="3181350" y="4514850"/>
          <p14:tracePt t="128094" x="3219450" y="4514850"/>
          <p14:tracePt t="128110" x="3257550" y="4514850"/>
          <p14:tracePt t="128127" x="3295650" y="4514850"/>
          <p14:tracePt t="128130" x="3314700" y="4508500"/>
          <p14:tracePt t="128144" x="3327400" y="4508500"/>
          <p14:tracePt t="128161" x="3371850" y="4502150"/>
          <p14:tracePt t="128177" x="3384550" y="4495800"/>
          <p14:tracePt t="128193" x="3390900" y="4489450"/>
          <p14:tracePt t="128210" x="3403600" y="4483100"/>
          <p14:tracePt t="128227" x="3403600" y="4476750"/>
          <p14:tracePt t="128244" x="3409950" y="4464050"/>
          <p14:tracePt t="128260" x="3409950" y="4445000"/>
          <p14:tracePt t="128277" x="3409950" y="4438650"/>
          <p14:tracePt t="128293" x="3409950" y="4425950"/>
          <p14:tracePt t="128314" x="3409950" y="4419600"/>
          <p14:tracePt t="128331" x="3409950" y="4413250"/>
          <p14:tracePt t="128346" x="3409950" y="4406900"/>
          <p14:tracePt t="128363" x="3409950" y="4400550"/>
          <p14:tracePt t="128377" x="3403600" y="4394200"/>
          <p14:tracePt t="128393" x="3397250" y="4387850"/>
          <p14:tracePt t="128410" x="3390900" y="4387850"/>
          <p14:tracePt t="128427" x="3378200" y="4381500"/>
          <p14:tracePt t="128444" x="3346450" y="4368800"/>
          <p14:tracePt t="128460" x="3314700" y="4362450"/>
          <p14:tracePt t="128477" x="3257550" y="4349750"/>
          <p14:tracePt t="128493" x="3225800" y="4343400"/>
          <p14:tracePt t="128510" x="3194050" y="4337050"/>
          <p14:tracePt t="128527" x="3175000" y="4337050"/>
          <p14:tracePt t="128530" x="3168650" y="4337050"/>
          <p14:tracePt t="128543" x="3155950" y="4337050"/>
          <p14:tracePt t="128560" x="3143250" y="4337050"/>
          <p14:tracePt t="128577" x="3117850" y="4337050"/>
          <p14:tracePt t="128593" x="3105150" y="4343400"/>
          <p14:tracePt t="128610" x="3098800" y="4343400"/>
          <p14:tracePt t="128627" x="3086100" y="4349750"/>
          <p14:tracePt t="128644" x="3086100" y="4356100"/>
          <p14:tracePt t="128660" x="3079750" y="4362450"/>
          <p14:tracePt t="128677" x="3073400" y="4362450"/>
          <p14:tracePt t="128693" x="3067050" y="4375150"/>
          <p14:tracePt t="128710" x="3067050" y="4381500"/>
          <p14:tracePt t="128732" x="3067050" y="4387850"/>
          <p14:tracePt t="128755" x="3067050" y="4394200"/>
          <p14:tracePt t="128787" x="3067050" y="4400550"/>
          <p14:tracePt t="128804" x="3067050" y="4413250"/>
          <p14:tracePt t="128819" x="3073400" y="4419600"/>
          <p14:tracePt t="128828" x="3079750" y="4425950"/>
          <p14:tracePt t="128836" x="3079750" y="4432300"/>
          <p14:tracePt t="128844" x="3092450" y="4432300"/>
          <p14:tracePt t="128860" x="3111500" y="4438650"/>
          <p14:tracePt t="128877" x="3124200" y="4438650"/>
          <p14:tracePt t="128894" x="3162300" y="4438650"/>
          <p14:tracePt t="128910" x="3194050" y="4438650"/>
          <p14:tracePt t="128927" x="3244850" y="4438650"/>
          <p14:tracePt t="128930" x="3263900" y="4438650"/>
          <p14:tracePt t="128943" x="3295650" y="4438650"/>
          <p14:tracePt t="128946" x="3327400" y="4438650"/>
          <p14:tracePt t="128960" x="3352800" y="4438650"/>
          <p14:tracePt t="128977" x="3403600" y="4438650"/>
          <p14:tracePt t="128993" x="3422650" y="4438650"/>
          <p14:tracePt t="129010" x="3422650" y="4432300"/>
          <p14:tracePt t="129068" x="3422650" y="4419600"/>
          <p14:tracePt t="129076" x="3422650" y="4413250"/>
          <p14:tracePt t="129085" x="3403600" y="4406900"/>
          <p14:tracePt t="129094" x="3378200" y="4394200"/>
          <p14:tracePt t="129110" x="3276600" y="4356100"/>
          <p14:tracePt t="129127" x="3168650" y="4330700"/>
          <p14:tracePt t="129131" x="3124200" y="4324350"/>
          <p14:tracePt t="129144" x="3086100" y="4318000"/>
          <p14:tracePt t="129161" x="3060700" y="4311650"/>
          <p14:tracePt t="129178" x="3048000" y="4311650"/>
          <p14:tracePt t="129194" x="3041650" y="4311650"/>
          <p14:tracePt t="129210" x="3028950" y="4311650"/>
          <p14:tracePt t="129227" x="3016250" y="4311650"/>
          <p14:tracePt t="129243" x="3009900" y="4311650"/>
          <p14:tracePt t="129260" x="3003550" y="4311650"/>
          <p14:tracePt t="129277" x="2990850" y="4311650"/>
          <p14:tracePt t="129293" x="2984500" y="4318000"/>
          <p14:tracePt t="129310" x="2978150" y="4324350"/>
          <p14:tracePt t="129327" x="2965450" y="4330700"/>
          <p14:tracePt t="129343" x="2965450" y="4337050"/>
          <p14:tracePt t="129360" x="2965450" y="4343400"/>
          <p14:tracePt t="129377" x="2965450" y="4356100"/>
          <p14:tracePt t="129394" x="2965450" y="4368800"/>
          <p14:tracePt t="129411" x="2965450" y="4375150"/>
          <p14:tracePt t="129428" x="2965450" y="4387850"/>
          <p14:tracePt t="129443" x="2965450" y="4394200"/>
          <p14:tracePt t="129460" x="2978150" y="4400550"/>
          <p14:tracePt t="129477" x="2984500" y="4406900"/>
          <p14:tracePt t="129493" x="3022600" y="4419600"/>
          <p14:tracePt t="129510" x="3048000" y="4425950"/>
          <p14:tracePt t="129527" x="3086100" y="4425950"/>
          <p14:tracePt t="129531" x="3092450" y="4425950"/>
          <p14:tracePt t="129543" x="3105150" y="4425950"/>
          <p14:tracePt t="129560" x="3111500" y="4425950"/>
          <p14:tracePt t="129577" x="3117850" y="4425950"/>
          <p14:tracePt t="129595" x="3124200" y="4425950"/>
          <p14:tracePt t="129906" x="0" y="0"/>
        </p14:tracePtLst>
        <p14:tracePtLst>
          <p14:tracePt t="131621" x="1555750" y="4171950"/>
          <p14:tracePt t="131715" x="1568450" y="4171950"/>
          <p14:tracePt t="131723" x="1593850" y="4171950"/>
          <p14:tracePt t="131731" x="1631950" y="4171950"/>
          <p14:tracePt t="131743" x="1682750" y="4171950"/>
          <p14:tracePt t="131760" x="1835150" y="4171950"/>
          <p14:tracePt t="131763" x="1930400" y="4171950"/>
          <p14:tracePt t="131776" x="2012950" y="4171950"/>
          <p14:tracePt t="131794" x="2165350" y="4171950"/>
          <p14:tracePt t="131810" x="2184400" y="4171950"/>
          <p14:tracePt t="132026" x="0" y="0"/>
        </p14:tracePtLst>
        <p14:tracePtLst>
          <p14:tracePt t="132717" x="2476500" y="4260850"/>
          <p14:tracePt t="132725" x="2470150" y="4260850"/>
          <p14:tracePt t="132740" x="2463800" y="4260850"/>
          <p14:tracePt t="132756" x="2463800" y="4267200"/>
          <p14:tracePt t="132773" x="2457450" y="4279900"/>
          <p14:tracePt t="132781" x="2457450" y="4286250"/>
          <p14:tracePt t="132792" x="2457450" y="4292600"/>
          <p14:tracePt t="132810" x="2463800" y="4337050"/>
          <p14:tracePt t="132826" x="2482850" y="4368800"/>
          <p14:tracePt t="132842" x="2514600" y="4394200"/>
          <p14:tracePt t="132859" x="2565400" y="4432300"/>
          <p14:tracePt t="132876" x="2635250" y="4457700"/>
          <p14:tracePt t="132893" x="2730500" y="4495800"/>
          <p14:tracePt t="132909" x="2819400" y="4521200"/>
          <p14:tracePt t="132927" x="2908300" y="4540250"/>
          <p14:tracePt t="132931" x="2946400" y="4552950"/>
          <p14:tracePt t="132943" x="2959100" y="4552950"/>
          <p14:tracePt t="132946" x="2978150" y="4552950"/>
          <p14:tracePt t="132958" x="2990850" y="4552950"/>
          <p14:tracePt t="132978" x="2997200" y="4552950"/>
          <p14:tracePt t="132992" x="3003550" y="4552950"/>
          <p14:tracePt t="133009" x="3009900" y="4540250"/>
          <p14:tracePt t="133025" x="3009900" y="4514850"/>
          <p14:tracePt t="133042" x="3016250" y="4476750"/>
          <p14:tracePt t="133058" x="3016250" y="4451350"/>
          <p14:tracePt t="133075" x="3009900" y="4413250"/>
          <p14:tracePt t="133092" x="2984500" y="4381500"/>
          <p14:tracePt t="133108" x="2952750" y="4349750"/>
          <p14:tracePt t="133125" x="2908300" y="4324350"/>
          <p14:tracePt t="133142" x="2876550" y="4305300"/>
          <p14:tracePt t="133159" x="2838450" y="4298950"/>
          <p14:tracePt t="133175" x="2825750" y="4298950"/>
          <p14:tracePt t="133192" x="2806700" y="4298950"/>
          <p14:tracePt t="133194" x="2794000" y="4298950"/>
          <p14:tracePt t="133209" x="2768600" y="4298950"/>
          <p14:tracePt t="133225" x="2749550" y="4311650"/>
          <p14:tracePt t="133242" x="2736850" y="4318000"/>
          <p14:tracePt t="133259" x="2730500" y="4324350"/>
          <p14:tracePt t="133275" x="2717800" y="4337050"/>
          <p14:tracePt t="133292" x="2711450" y="4343400"/>
          <p14:tracePt t="133310" x="2705100" y="4356100"/>
          <p14:tracePt t="133325" x="2698750" y="4368800"/>
          <p14:tracePt t="133330" x="2698750" y="4375150"/>
          <p14:tracePt t="133342" x="2692400" y="4387850"/>
          <p14:tracePt t="133359" x="2692400" y="4406900"/>
          <p14:tracePt t="133375" x="2692400" y="4432300"/>
          <p14:tracePt t="133379" x="2698750" y="4445000"/>
          <p14:tracePt t="133392" x="2705100" y="4451350"/>
          <p14:tracePt t="133411" x="2730500" y="4489450"/>
          <p14:tracePt t="133426" x="2768600" y="4502150"/>
          <p14:tracePt t="133442" x="2813050" y="4514850"/>
          <p14:tracePt t="133459" x="2876550" y="4527550"/>
          <p14:tracePt t="133475" x="2946400" y="4527550"/>
          <p14:tracePt t="133492" x="3022600" y="4527550"/>
          <p14:tracePt t="133508" x="3092450" y="4521200"/>
          <p14:tracePt t="133525" x="3143250" y="4495800"/>
          <p14:tracePt t="133542" x="3155950" y="4483100"/>
          <p14:tracePt t="133558" x="3168650" y="4457700"/>
          <p14:tracePt t="133575" x="3168650" y="4432300"/>
          <p14:tracePt t="133577" x="3168650" y="4413250"/>
          <p14:tracePt t="133592" x="3162300" y="4400550"/>
          <p14:tracePt t="133609" x="3130550" y="4356100"/>
          <p14:tracePt t="133625" x="3092450" y="4343400"/>
          <p14:tracePt t="133642" x="3060700" y="4337050"/>
          <p14:tracePt t="133658" x="3035300" y="4330700"/>
          <p14:tracePt t="133675" x="3016250" y="4330700"/>
          <p14:tracePt t="133692" x="2984500" y="4330700"/>
          <p14:tracePt t="133709" x="2946400" y="4349750"/>
          <p14:tracePt t="133725" x="2921000" y="4375150"/>
          <p14:tracePt t="133742" x="2895600" y="4387850"/>
          <p14:tracePt t="133758" x="2889250" y="4394200"/>
          <p14:tracePt t="133795" x="2889250" y="4400550"/>
          <p14:tracePt t="133804" x="2889250" y="4413250"/>
          <p14:tracePt t="133812" x="2901950" y="4419600"/>
          <p14:tracePt t="133826" x="2940050" y="4438650"/>
          <p14:tracePt t="133842" x="2997200" y="4457700"/>
          <p14:tracePt t="133859" x="3086100" y="4476750"/>
          <p14:tracePt t="133875" x="3187700" y="4489450"/>
          <p14:tracePt t="133892" x="3232150" y="4489450"/>
          <p14:tracePt t="133909" x="3251200" y="4489450"/>
          <p14:tracePt t="133947" x="3257550" y="4489450"/>
          <p14:tracePt t="133963" x="3257550" y="4476750"/>
          <p14:tracePt t="133976" x="3251200" y="4464050"/>
          <p14:tracePt t="133992" x="3213100" y="4438650"/>
          <p14:tracePt t="134008" x="3130550" y="4381500"/>
          <p14:tracePt t="134010" x="3092450" y="4362450"/>
          <p14:tracePt t="134025" x="2990850" y="4318000"/>
          <p14:tracePt t="134041" x="2933700" y="4298950"/>
          <p14:tracePt t="134058" x="2914650" y="4298950"/>
          <p14:tracePt t="134091" x="2901950" y="4298950"/>
          <p14:tracePt t="134108" x="2895600" y="4311650"/>
          <p14:tracePt t="134124" x="2895600" y="4337050"/>
          <p14:tracePt t="134141" x="2895600" y="4381500"/>
          <p14:tracePt t="134158" x="2901950" y="4413250"/>
          <p14:tracePt t="134175" x="2914650" y="4438650"/>
          <p14:tracePt t="134191" x="2959100" y="4464050"/>
          <p14:tracePt t="134193" x="2984500" y="4476750"/>
          <p14:tracePt t="134209" x="3016250" y="4483100"/>
          <p14:tracePt t="134210" x="3060700" y="4489450"/>
          <p14:tracePt t="134225" x="3130550" y="4495800"/>
          <p14:tracePt t="134241" x="3187700" y="4495800"/>
          <p14:tracePt t="134258" x="3219450" y="4495800"/>
          <p14:tracePt t="134275" x="3232150" y="4489450"/>
          <p14:tracePt t="134291" x="3232150" y="4476750"/>
          <p14:tracePt t="134308" x="3232150" y="4464050"/>
          <p14:tracePt t="134325" x="3219450" y="4432300"/>
          <p14:tracePt t="134341" x="3187700" y="4406900"/>
          <p14:tracePt t="134358" x="3162300" y="4387850"/>
          <p14:tracePt t="134375" x="3143250" y="4375150"/>
          <p14:tracePt t="134391" x="3130550" y="4375150"/>
          <p14:tracePt t="134394" x="3124200" y="4375150"/>
          <p14:tracePt t="134408" x="3117850" y="4375150"/>
          <p14:tracePt t="134425" x="3098800" y="4381500"/>
          <p14:tracePt t="134441" x="3092450" y="4394200"/>
          <p14:tracePt t="134458" x="3092450" y="4413250"/>
          <p14:tracePt t="134475" x="3092450" y="4432300"/>
          <p14:tracePt t="134492" x="3098800" y="4432300"/>
          <p14:tracePt t="134524" x="3117850" y="4432300"/>
          <p14:tracePt t="134541" x="3143250" y="4432300"/>
          <p14:tracePt t="134558" x="3162300" y="4432300"/>
          <p14:tracePt t="134575" x="3168650" y="4419600"/>
          <p14:tracePt t="134591" x="3168650" y="4413250"/>
          <p14:tracePt t="134608" x="3168650" y="4400550"/>
          <p14:tracePt t="134625" x="3168650" y="4394200"/>
          <p14:tracePt t="134641" x="3162300" y="4394200"/>
          <p14:tracePt t="134658" x="3143250" y="4394200"/>
          <p14:tracePt t="134675" x="3136900" y="4406900"/>
          <p14:tracePt t="134691" x="3130550" y="4406900"/>
          <p14:tracePt t="134708" x="3130550" y="4419600"/>
          <p14:tracePt t="134724" x="3130550" y="4425950"/>
          <p14:tracePt t="134742" x="3136900" y="4425950"/>
          <p14:tracePt t="134759" x="3149600" y="4425950"/>
          <p14:tracePt t="134762" x="3155950" y="4425950"/>
          <p14:tracePt t="134792" x="3162300" y="4425950"/>
          <p14:tracePt t="134858" x="0" y="0"/>
        </p14:tracePtLst>
        <p14:tracePtLst>
          <p14:tracePt t="135658" x="1530350" y="3905250"/>
          <p14:tracePt t="135675" x="1524000" y="3905250"/>
          <p14:tracePt t="135715" x="1517650" y="3917950"/>
          <p14:tracePt t="135740" x="1517650" y="3924300"/>
          <p14:tracePt t="135749" x="1511300" y="3937000"/>
          <p14:tracePt t="135773" x="1511300" y="3949700"/>
          <p14:tracePt t="135782" x="1511300" y="3956050"/>
          <p14:tracePt t="135792" x="1511300" y="3968750"/>
          <p14:tracePt t="135808" x="1511300" y="3994150"/>
          <p14:tracePt t="135826" x="1511300" y="4064000"/>
          <p14:tracePt t="135841" x="1517650" y="4114800"/>
          <p14:tracePt t="135858" x="1543050" y="4165600"/>
          <p14:tracePt t="135874" x="1568450" y="4210050"/>
          <p14:tracePt t="135891" x="1587500" y="4235450"/>
          <p14:tracePt t="135908" x="1606550" y="4260850"/>
          <p14:tracePt t="135925" x="1625600" y="4273550"/>
          <p14:tracePt t="135941" x="1663700" y="4298950"/>
          <p14:tracePt t="135958" x="1701800" y="4311650"/>
          <p14:tracePt t="135975" x="1752600" y="4324350"/>
          <p14:tracePt t="135977" x="1771650" y="4324350"/>
          <p14:tracePt t="135991" x="1784350" y="4324350"/>
          <p14:tracePt t="136007" x="1822450" y="4324350"/>
          <p14:tracePt t="136010" x="1835150" y="4324350"/>
          <p14:tracePt t="136024" x="1847850" y="4324350"/>
          <p14:tracePt t="136027" x="1873250" y="4324350"/>
          <p14:tracePt t="136041" x="1898650" y="4311650"/>
          <p14:tracePt t="136057" x="1924050" y="4298950"/>
          <p14:tracePt t="136074" x="1943100" y="4279900"/>
          <p14:tracePt t="136091" x="1955800" y="4273550"/>
          <p14:tracePt t="136107" x="1962150" y="4248150"/>
          <p14:tracePt t="136124" x="1974850" y="4229100"/>
          <p14:tracePt t="136141" x="1981200" y="4210050"/>
          <p14:tracePt t="136158" x="1981200" y="4178300"/>
          <p14:tracePt t="136174" x="1981200" y="4159250"/>
          <p14:tracePt t="136191" x="1981200" y="4133850"/>
          <p14:tracePt t="136207" x="1981200" y="4102100"/>
          <p14:tracePt t="136209" x="1981200" y="4076700"/>
          <p14:tracePt t="136224" x="1968500" y="4057650"/>
          <p14:tracePt t="136227" x="1955800" y="4032250"/>
          <p14:tracePt t="136241" x="1930400" y="3981450"/>
          <p14:tracePt t="136257" x="1898650" y="3943350"/>
          <p14:tracePt t="136274" x="1866900" y="3911600"/>
          <p14:tracePt t="136291" x="1847850" y="3898900"/>
          <p14:tracePt t="136307" x="1822450" y="3886200"/>
          <p14:tracePt t="136324" x="1803400" y="3879850"/>
          <p14:tracePt t="136341" x="1784350" y="3867150"/>
          <p14:tracePt t="136357" x="1739900" y="3860800"/>
          <p14:tracePt t="136374" x="1682750" y="3848100"/>
          <p14:tracePt t="136391" x="1638300" y="3841750"/>
          <p14:tracePt t="136408" x="1600200" y="3841750"/>
          <p14:tracePt t="136426" x="1574800" y="3841750"/>
          <p14:tracePt t="136442" x="1568450" y="3841750"/>
          <p14:tracePt t="136458" x="1549400" y="3841750"/>
          <p14:tracePt t="136474" x="1530350" y="3860800"/>
          <p14:tracePt t="136492" x="1504950" y="3879850"/>
          <p14:tracePt t="136508" x="1485900" y="3917950"/>
          <p14:tracePt t="136524" x="1466850" y="3956050"/>
          <p14:tracePt t="136541" x="1454150" y="3987800"/>
          <p14:tracePt t="136557" x="1441450" y="4013200"/>
          <p14:tracePt t="136574" x="1435100" y="4044950"/>
          <p14:tracePt t="136591" x="1435100" y="4070350"/>
          <p14:tracePt t="136608" x="1435100" y="4102100"/>
          <p14:tracePt t="136610" x="1435100" y="4121150"/>
          <p14:tracePt t="136624" x="1435100" y="4140200"/>
          <p14:tracePt t="136641" x="1454150" y="4197350"/>
          <p14:tracePt t="136657" x="1479550" y="4229100"/>
          <p14:tracePt t="136674" x="1498600" y="4241800"/>
          <p14:tracePt t="136691" x="1530350" y="4260850"/>
          <p14:tracePt t="136708" x="1568450" y="4273550"/>
          <p14:tracePt t="136724" x="1619250" y="4279900"/>
          <p14:tracePt t="136741" x="1663700" y="4279900"/>
          <p14:tracePt t="136757" x="1708150" y="4273550"/>
          <p14:tracePt t="136774" x="1733550" y="4248150"/>
          <p14:tracePt t="136791" x="1758950" y="4222750"/>
          <p14:tracePt t="136807" x="1771650" y="4191000"/>
          <p14:tracePt t="136810" x="1778000" y="4178300"/>
          <p14:tracePt t="136824" x="1784350" y="4159250"/>
          <p14:tracePt t="136841" x="1784350" y="4102100"/>
          <p14:tracePt t="136858" x="1784350" y="4057650"/>
          <p14:tracePt t="136874" x="1784350" y="4019550"/>
          <p14:tracePt t="136891" x="1771650" y="3981450"/>
          <p14:tracePt t="136907" x="1752600" y="3956050"/>
          <p14:tracePt t="136924" x="1746250" y="3943350"/>
          <p14:tracePt t="136941" x="1739900" y="3943350"/>
          <p14:tracePt t="136958" x="1733550" y="3937000"/>
          <p14:tracePt t="136995" x="1727200" y="3937000"/>
          <p14:tracePt t="137074" x="0" y="0"/>
        </p14:tracePtLst>
        <p14:tracePtLst>
          <p14:tracePt t="137419" x="1562100" y="3956050"/>
          <p14:tracePt t="137426" x="1562100" y="3962400"/>
          <p14:tracePt t="137441" x="1562100" y="3968750"/>
          <p14:tracePt t="137457" x="1555750" y="3968750"/>
          <p14:tracePt t="137481" x="1555750" y="3975100"/>
          <p14:tracePt t="137490" x="1555750" y="3981450"/>
          <p14:tracePt t="137507" x="1549400" y="3994150"/>
          <p14:tracePt t="137524" x="1543050" y="4013200"/>
          <p14:tracePt t="137540" x="1543050" y="4032250"/>
          <p14:tracePt t="137557" x="1536700" y="4070350"/>
          <p14:tracePt t="137573" x="1536700" y="4095750"/>
          <p14:tracePt t="137590" x="1536700" y="4133850"/>
          <p14:tracePt t="137607" x="1536700" y="4165600"/>
          <p14:tracePt t="137624" x="1549400" y="4197350"/>
          <p14:tracePt t="137625" x="1555750" y="4203700"/>
          <p14:tracePt t="137640" x="1568450" y="4216400"/>
          <p14:tracePt t="137657" x="1600200" y="4254500"/>
          <p14:tracePt t="137673" x="1638300" y="4279900"/>
          <p14:tracePt t="137690" x="1682750" y="4305300"/>
          <p14:tracePt t="137707" x="1752600" y="4318000"/>
          <p14:tracePt t="137724" x="1809750" y="4324350"/>
          <p14:tracePt t="137740" x="1854200" y="4324350"/>
          <p14:tracePt t="137757" x="1892300" y="4324350"/>
          <p14:tracePt t="137775" x="1924050" y="4324350"/>
          <p14:tracePt t="137791" x="1936750" y="4318000"/>
          <p14:tracePt t="137794" x="1949450" y="4311650"/>
          <p14:tracePt t="137808" x="1955800" y="4298950"/>
          <p14:tracePt t="137824" x="1968500" y="4279900"/>
          <p14:tracePt t="137827" x="1968500" y="4267200"/>
          <p14:tracePt t="137841" x="1968500" y="4241800"/>
          <p14:tracePt t="137857" x="1968500" y="4184650"/>
          <p14:tracePt t="137874" x="1943100" y="4121150"/>
          <p14:tracePt t="137890" x="1898650" y="4057650"/>
          <p14:tracePt t="137907" x="1866900" y="4013200"/>
          <p14:tracePt t="137924" x="1841500" y="3981450"/>
          <p14:tracePt t="137941" x="1816100" y="3975100"/>
          <p14:tracePt t="137957" x="1797050" y="3968750"/>
          <p14:tracePt t="137974" x="1784350" y="3968750"/>
          <p14:tracePt t="137991" x="1752600" y="3968750"/>
          <p14:tracePt t="138007" x="1714500" y="3968750"/>
          <p14:tracePt t="138010" x="1701800" y="3968750"/>
          <p14:tracePt t="138024" x="1682750" y="3968750"/>
          <p14:tracePt t="138040" x="1651000" y="3968750"/>
          <p14:tracePt t="138058" x="1625600" y="3975100"/>
          <p14:tracePt t="138074" x="1619250" y="3987800"/>
          <p14:tracePt t="138090" x="1606550" y="3994150"/>
          <p14:tracePt t="138107" x="1600200" y="4006850"/>
          <p14:tracePt t="138124" x="1600200" y="4025900"/>
          <p14:tracePt t="138140" x="1593850" y="4044950"/>
          <p14:tracePt t="138157" x="1593850" y="4070350"/>
          <p14:tracePt t="138174" x="1593850" y="4089400"/>
          <p14:tracePt t="138191" x="1593850" y="4121150"/>
          <p14:tracePt t="138207" x="1600200" y="4127500"/>
          <p14:tracePt t="138224" x="1606550" y="4140200"/>
          <p14:tracePt t="138241" x="1619250" y="4159250"/>
          <p14:tracePt t="138257" x="1644650" y="4171950"/>
          <p14:tracePt t="138274" x="1657350" y="4171950"/>
          <p14:tracePt t="138290" x="1676400" y="4178300"/>
          <p14:tracePt t="138307" x="1695450" y="4178300"/>
          <p14:tracePt t="138324" x="1708150" y="4178300"/>
          <p14:tracePt t="138340" x="1714500" y="4178300"/>
          <p14:tracePt t="138357" x="1733550" y="4178300"/>
          <p14:tracePt t="138374" x="1752600" y="4178300"/>
          <p14:tracePt t="138390" x="1778000" y="4171950"/>
          <p14:tracePt t="138407" x="1797050" y="4146550"/>
          <p14:tracePt t="138423" x="1809750" y="4121150"/>
          <p14:tracePt t="138440" x="1809750" y="4095750"/>
          <p14:tracePt t="138441" x="1809750" y="4083050"/>
          <p14:tracePt t="138457" x="1809750" y="4057650"/>
          <p14:tracePt t="138473" x="1809750" y="4013200"/>
          <p14:tracePt t="138490" x="1790700" y="3981450"/>
          <p14:tracePt t="138507" x="1752600" y="3949700"/>
          <p14:tracePt t="138523" x="1720850" y="3930650"/>
          <p14:tracePt t="138540" x="1708150" y="3924300"/>
          <p14:tracePt t="138556" x="1695450" y="3924300"/>
          <p14:tracePt t="138573" x="1682750" y="3924300"/>
          <p14:tracePt t="138590" x="1676400" y="3924300"/>
          <p14:tracePt t="138607" x="1663700" y="3924300"/>
          <p14:tracePt t="138623" x="1638300" y="3930650"/>
          <p14:tracePt t="138640" x="1631950" y="3943350"/>
          <p14:tracePt t="138642" x="1625600" y="3949700"/>
          <p14:tracePt t="138657" x="1619250" y="3956050"/>
          <p14:tracePt t="138675" x="1612900" y="3968750"/>
          <p14:tracePt t="138692" x="1612900" y="3975100"/>
          <p14:tracePt t="138707" x="1606550" y="3981450"/>
          <p14:tracePt t="138724" x="1600200" y="4013200"/>
          <p14:tracePt t="138740" x="1600200" y="4025900"/>
          <p14:tracePt t="138757" x="1600200" y="4044950"/>
          <p14:tracePt t="138773" x="1600200" y="4057650"/>
          <p14:tracePt t="138790" x="1600200" y="4076700"/>
          <p14:tracePt t="138807" x="1600200" y="4083050"/>
          <p14:tracePt t="138823" x="1606550" y="4102100"/>
          <p14:tracePt t="138827" x="1606550" y="4108450"/>
          <p14:tracePt t="138840" x="1612900" y="4114800"/>
          <p14:tracePt t="138858" x="1625600" y="4127500"/>
          <p14:tracePt t="138874" x="1631950" y="4127500"/>
          <p14:tracePt t="138890" x="1638300" y="4127500"/>
          <p14:tracePt t="138907" x="1651000" y="4133850"/>
          <p14:tracePt t="138924" x="1663700" y="4133850"/>
          <p14:tracePt t="138940" x="1676400" y="4133850"/>
          <p14:tracePt t="138957" x="1701800" y="4140200"/>
          <p14:tracePt t="138974" x="1708150" y="4140200"/>
          <p14:tracePt t="139003" x="1714500" y="4140200"/>
          <p14:tracePt t="139020" x="1720850" y="4140200"/>
          <p14:tracePt t="139027" x="1727200" y="4140200"/>
          <p14:tracePt t="139043" x="1733550" y="4127500"/>
          <p14:tracePt t="139058" x="1733550" y="4102100"/>
          <p14:tracePt t="139074" x="1733550" y="4083050"/>
          <p14:tracePt t="139090" x="1733550" y="4064000"/>
          <p14:tracePt t="139107" x="1727200" y="4032250"/>
          <p14:tracePt t="139123" x="1714500" y="4006850"/>
          <p14:tracePt t="139140" x="1689100" y="3987800"/>
          <p14:tracePt t="139157" x="1682750" y="3981450"/>
          <p14:tracePt t="139195" x="1676400" y="3981450"/>
          <p14:tracePt t="139211" x="1670050" y="3981450"/>
          <p14:tracePt t="139219" x="1657350" y="3994150"/>
          <p14:tracePt t="139227" x="1651000" y="4000500"/>
          <p14:tracePt t="139241" x="1631950" y="4032250"/>
          <p14:tracePt t="139257" x="1612900" y="4064000"/>
          <p14:tracePt t="139274" x="1606550" y="4095750"/>
          <p14:tracePt t="139290" x="1600200" y="4114800"/>
          <p14:tracePt t="139307" x="1600200" y="4127500"/>
          <p14:tracePt t="139323" x="1600200" y="4133850"/>
          <p14:tracePt t="139340" x="1600200" y="4140200"/>
          <p14:tracePt t="139357" x="1600200" y="4159250"/>
          <p14:tracePt t="139373" x="1619250" y="4165600"/>
          <p14:tracePt t="139390" x="1631950" y="4171950"/>
          <p14:tracePt t="139407" x="1663700" y="4171950"/>
          <p14:tracePt t="139423" x="1708150" y="4165600"/>
          <p14:tracePt t="139426" x="1727200" y="4152900"/>
          <p14:tracePt t="139440" x="1733550" y="4146550"/>
          <p14:tracePt t="139458" x="1752600" y="4095750"/>
          <p14:tracePt t="139475" x="1752600" y="4076700"/>
          <p14:tracePt t="139490" x="1752600" y="4051300"/>
          <p14:tracePt t="139506" x="1746250" y="4019550"/>
          <p14:tracePt t="139523" x="1739900" y="4006850"/>
          <p14:tracePt t="139539" x="1727200" y="4000500"/>
          <p14:tracePt t="139785" x="0" y="0"/>
        </p14:tracePtLst>
        <p14:tracePtLst>
          <p14:tracePt t="142042" x="1492250" y="4870450"/>
          <p14:tracePt t="142123" x="1492250" y="4876800"/>
          <p14:tracePt t="142131" x="1498600" y="4883150"/>
          <p14:tracePt t="142147" x="1504950" y="4883150"/>
          <p14:tracePt t="142156" x="1530350" y="4889500"/>
          <p14:tracePt t="142172" x="1587500" y="4889500"/>
          <p14:tracePt t="142189" x="1714500" y="4889500"/>
          <p14:tracePt t="142206" x="1885950" y="4889500"/>
          <p14:tracePt t="142211" x="1981200" y="4889500"/>
          <p14:tracePt t="142223" x="2063750" y="4889500"/>
          <p14:tracePt t="142240" x="2190750" y="4889500"/>
          <p14:tracePt t="142256" x="2254250" y="4889500"/>
          <p14:tracePt t="142259" x="2266950" y="4889500"/>
          <p14:tracePt t="142273" x="2273300" y="4889500"/>
          <p14:tracePt t="142411" x="0" y="0"/>
        </p14:tracePtLst>
        <p14:tracePtLst>
          <p14:tracePt t="142948" x="1714500" y="4902200"/>
          <p14:tracePt t="142988" x="1714500" y="4908550"/>
          <p14:tracePt t="143004" x="1727200" y="4908550"/>
          <p14:tracePt t="143011" x="1746250" y="4908550"/>
          <p14:tracePt t="143022" x="1758950" y="4908550"/>
          <p14:tracePt t="143027" x="1790700" y="4908550"/>
          <p14:tracePt t="143038" x="1835150" y="4908550"/>
          <p14:tracePt t="143055" x="1955800" y="4908550"/>
          <p14:tracePt t="143071" x="2108200" y="4908550"/>
          <p14:tracePt t="143073" x="2203450" y="4908550"/>
          <p14:tracePt t="143089" x="2425700" y="4908550"/>
          <p14:tracePt t="143105" x="2654300" y="4908550"/>
          <p14:tracePt t="143121" x="2876550" y="4908550"/>
          <p14:tracePt t="143138" x="3067050" y="4908550"/>
          <p14:tracePt t="143155" x="3206750" y="4908550"/>
          <p14:tracePt t="143172" x="3308350" y="4908550"/>
          <p14:tracePt t="143188" x="3378200" y="4908550"/>
          <p14:tracePt t="143205" x="3441700" y="4908550"/>
          <p14:tracePt t="143222" x="3517900" y="4908550"/>
          <p14:tracePt t="143239" x="3600450" y="4908550"/>
          <p14:tracePt t="143255" x="3689350" y="4908550"/>
          <p14:tracePt t="143257" x="3721100" y="4908550"/>
          <p14:tracePt t="143272" x="3746500" y="4908550"/>
          <p14:tracePt t="143289" x="3835400" y="4908550"/>
          <p14:tracePt t="143305" x="3930650" y="4921250"/>
          <p14:tracePt t="143322" x="4038600" y="4940300"/>
          <p14:tracePt t="143338" x="4140200" y="4953000"/>
          <p14:tracePt t="143355" x="4191000" y="4953000"/>
          <p14:tracePt t="143372" x="4203700" y="4953000"/>
          <p14:tracePt t="143649" x="0" y="0"/>
        </p14:tracePtLst>
        <p14:tracePtLst>
          <p14:tracePt t="144876" x="2921000" y="4889500"/>
          <p14:tracePt t="144947" x="2927350" y="4889500"/>
          <p14:tracePt t="144956" x="2946400" y="4889500"/>
          <p14:tracePt t="144964" x="2978150" y="4889500"/>
          <p14:tracePt t="144972" x="3009900" y="4889500"/>
          <p14:tracePt t="144988" x="3117850" y="4895850"/>
          <p14:tracePt t="145004" x="3276600" y="4921250"/>
          <p14:tracePt t="145021" x="3441700" y="4940300"/>
          <p14:tracePt t="145038" x="3568700" y="4946650"/>
          <p14:tracePt t="145054" x="3651250" y="4946650"/>
          <p14:tracePt t="145057" x="3689350" y="4946650"/>
          <p14:tracePt t="145071" x="3708400" y="4946650"/>
          <p14:tracePt t="145088" x="3746500" y="4946650"/>
          <p14:tracePt t="145105" x="3797300" y="4946650"/>
          <p14:tracePt t="145121" x="3816350" y="4946650"/>
          <p14:tracePt t="145138" x="3835400" y="4946650"/>
          <p14:tracePt t="145154" x="3841750" y="4946650"/>
          <p14:tracePt t="145642" x="0" y="0"/>
        </p14:tracePtLst>
        <p14:tracePtLst>
          <p14:tracePt t="146364" x="1797050" y="4953000"/>
          <p14:tracePt t="146427" x="1809750" y="4953000"/>
          <p14:tracePt t="146434" x="1828800" y="4953000"/>
          <p14:tracePt t="146442" x="1847850" y="4953000"/>
          <p14:tracePt t="146454" x="1879600" y="4953000"/>
          <p14:tracePt t="146470" x="1987550" y="4953000"/>
          <p14:tracePt t="146487" x="2178050" y="4953000"/>
          <p14:tracePt t="146504" x="2457450" y="4953000"/>
          <p14:tracePt t="146507" x="2654300" y="4953000"/>
          <p14:tracePt t="146521" x="3041650" y="4953000"/>
          <p14:tracePt t="146537" x="3346450" y="4953000"/>
          <p14:tracePt t="146554" x="3530600" y="4953000"/>
          <p14:tracePt t="146571" x="3594100" y="4953000"/>
          <p14:tracePt t="146587" x="3613150" y="4953000"/>
          <p14:tracePt t="146604" x="3619500" y="4953000"/>
          <p14:tracePt t="146625" x="3625850" y="4953000"/>
          <p14:tracePt t="146642" x="3632200" y="4953000"/>
          <p14:tracePt t="146658" x="3638550" y="4953000"/>
          <p14:tracePt t="146699" x="3644900" y="4953000"/>
          <p14:tracePt t="146724" x="3651250" y="4953000"/>
          <p14:tracePt t="146731" x="3663950" y="4953000"/>
          <p14:tracePt t="146740" x="3670300" y="4953000"/>
          <p14:tracePt t="146754" x="3689350" y="4953000"/>
          <p14:tracePt t="146874" x="0" y="0"/>
        </p14:tracePtLst>
        <p14:tracePtLst>
          <p14:tracePt t="147668" x="4292600" y="4927600"/>
          <p14:tracePt t="147789" x="4298950" y="4927600"/>
          <p14:tracePt t="147796" x="4311650" y="4927600"/>
          <p14:tracePt t="147804" x="4330700" y="4927600"/>
          <p14:tracePt t="147821" x="4381500" y="4927600"/>
          <p14:tracePt t="147838" x="4445000" y="4927600"/>
          <p14:tracePt t="147842" x="4489450" y="4927600"/>
          <p14:tracePt t="147854" x="4527550" y="4927600"/>
          <p14:tracePt t="147870" x="4635500" y="4927600"/>
          <p14:tracePt t="147887" x="4743450" y="4927600"/>
          <p14:tracePt t="147890" x="4787900" y="4927600"/>
          <p14:tracePt t="147904" x="4838700" y="4927600"/>
          <p14:tracePt t="147921" x="4959350" y="4927600"/>
          <p14:tracePt t="147938" x="5016500" y="4927600"/>
          <p14:tracePt t="147954" x="5067300" y="4927600"/>
          <p14:tracePt t="147970" x="5124450" y="4927600"/>
          <p14:tracePt t="147987" x="5181600" y="4927600"/>
          <p14:tracePt t="148004" x="5226050" y="4927600"/>
          <p14:tracePt t="148021" x="5257800" y="4927600"/>
          <p14:tracePt t="148037" x="5270500" y="4927600"/>
          <p14:tracePt t="148054" x="5283200" y="4927600"/>
          <p14:tracePt t="148058" x="5289550" y="4927600"/>
          <p14:tracePt t="148070" x="5295900" y="4927600"/>
          <p14:tracePt t="148087" x="5302250" y="4927600"/>
          <p14:tracePt t="148103" x="5308600" y="4927600"/>
          <p14:tracePt t="148120" x="5321300" y="4927600"/>
          <p14:tracePt t="148137" x="5334000" y="4927600"/>
          <p14:tracePt t="148154" x="5346700" y="4927600"/>
          <p14:tracePt t="148170" x="5359400" y="4927600"/>
          <p14:tracePt t="148329" x="0" y="0"/>
        </p14:tracePtLst>
        <p14:tracePtLst>
          <p14:tracePt t="148780" x="4146550" y="4864100"/>
          <p14:tracePt t="148796" x="4152900" y="4864100"/>
          <p14:tracePt t="148805" x="4159250" y="4864100"/>
          <p14:tracePt t="148821" x="4197350" y="4864100"/>
          <p14:tracePt t="148837" x="4235450" y="4864100"/>
          <p14:tracePt t="148853" x="4292600" y="4864100"/>
          <p14:tracePt t="148870" x="4387850" y="4864100"/>
          <p14:tracePt t="148887" x="4527550" y="4864100"/>
          <p14:tracePt t="148903" x="4686300" y="4864100"/>
          <p14:tracePt t="148920" x="4851400" y="4864100"/>
          <p14:tracePt t="148923" x="4940300" y="4864100"/>
          <p14:tracePt t="148937" x="5105400" y="4864100"/>
          <p14:tracePt t="148953" x="5245100" y="4864100"/>
          <p14:tracePt t="148970" x="5359400" y="4864100"/>
          <p14:tracePt t="148987" x="5448300" y="4864100"/>
          <p14:tracePt t="149003" x="5505450" y="4864100"/>
          <p14:tracePt t="149020" x="5537200" y="4864100"/>
          <p14:tracePt t="149037" x="5556250" y="4864100"/>
          <p14:tracePt t="149053" x="5575300" y="4864100"/>
          <p14:tracePt t="149070" x="5594350" y="4864100"/>
          <p14:tracePt t="149087" x="5607050" y="4864100"/>
          <p14:tracePt t="149090" x="5613400" y="4864100"/>
          <p14:tracePt t="149120" x="5626100" y="4864100"/>
          <p14:tracePt t="149136" x="5632450" y="4864100"/>
          <p14:tracePt t="149153" x="5645150" y="4864100"/>
          <p14:tracePt t="149250" x="0" y="0"/>
        </p14:tracePtLst>
        <p14:tracePtLst>
          <p14:tracePt t="149941" x="1752600" y="4870450"/>
          <p14:tracePt t="150021" x="1758950" y="4870450"/>
          <p14:tracePt t="150029" x="1784350" y="4870450"/>
          <p14:tracePt t="150038" x="1841500" y="4876800"/>
          <p14:tracePt t="150054" x="1993900" y="4895850"/>
          <p14:tracePt t="150070" x="2222500" y="4940300"/>
          <p14:tracePt t="150075" x="2330450" y="4959350"/>
          <p14:tracePt t="150086" x="2425700" y="4978400"/>
          <p14:tracePt t="150103" x="2520950" y="4984750"/>
          <p14:tracePt t="150120" x="2552700" y="4984750"/>
          <p14:tracePt t="150122" x="2559050" y="4984750"/>
          <p14:tracePt t="150136" x="2565400" y="4984750"/>
          <p14:tracePt t="150217" x="0" y="0"/>
        </p14:tracePtLst>
        <p14:tracePtLst>
          <p14:tracePt t="151124" x="2381250" y="4883150"/>
          <p14:tracePt t="151187" x="2387600" y="4883150"/>
          <p14:tracePt t="151195" x="2393950" y="4883150"/>
          <p14:tracePt t="151204" x="2413000" y="4883150"/>
          <p14:tracePt t="151219" x="2476500" y="4883150"/>
          <p14:tracePt t="151237" x="2597150" y="4889500"/>
          <p14:tracePt t="151253" x="2743200" y="4895850"/>
          <p14:tracePt t="151270" x="2914650" y="4902200"/>
          <p14:tracePt t="151287" x="3073400" y="4902200"/>
          <p14:tracePt t="151290" x="3124200" y="4902200"/>
          <p14:tracePt t="151303" x="3155950" y="4902200"/>
          <p14:tracePt t="151319" x="3181350" y="4902200"/>
          <p14:tracePt t="151324" x="3187700" y="4902200"/>
          <p14:tracePt t="151457" x="0" y="0"/>
        </p14:tracePtLst>
        <p14:tracePtLst>
          <p14:tracePt t="152156" x="4184650" y="4870450"/>
          <p14:tracePt t="152235" x="4191000" y="4870450"/>
          <p14:tracePt t="152243" x="4203700" y="4870450"/>
          <p14:tracePt t="152253" x="4222750" y="4870450"/>
          <p14:tracePt t="152269" x="4279900" y="4870450"/>
          <p14:tracePt t="152286" x="4356100" y="4870450"/>
          <p14:tracePt t="152289" x="4406900" y="4870450"/>
          <p14:tracePt t="152303" x="4464050" y="4870450"/>
          <p14:tracePt t="152319" x="4610100" y="4870450"/>
          <p14:tracePt t="152322" x="4686300" y="4870450"/>
          <p14:tracePt t="152336" x="4756150" y="4870450"/>
          <p14:tracePt t="152339" x="4832350" y="4870450"/>
          <p14:tracePt t="152352" x="4908550" y="4870450"/>
          <p14:tracePt t="152370" x="5086350" y="4870450"/>
          <p14:tracePt t="152386" x="5175250" y="4870450"/>
          <p14:tracePt t="152402" x="5238750" y="4870450"/>
          <p14:tracePt t="152419" x="5295900" y="4870450"/>
          <p14:tracePt t="152436" x="5346700" y="4870450"/>
          <p14:tracePt t="152452" x="5416550" y="4870450"/>
          <p14:tracePt t="152469" x="5467350" y="4870450"/>
          <p14:tracePt t="152486" x="5518150" y="4870450"/>
          <p14:tracePt t="152491" x="5543550" y="4870450"/>
          <p14:tracePt t="152502" x="5556250" y="4870450"/>
          <p14:tracePt t="152506" x="5575300" y="4870450"/>
          <p14:tracePt t="152519" x="5588000" y="4870450"/>
          <p14:tracePt t="152536" x="5594350" y="4870450"/>
          <p14:tracePt t="152553" x="5607050" y="4870450"/>
          <p14:tracePt t="152570" x="5651500" y="4870450"/>
          <p14:tracePt t="152586" x="5689600" y="4870450"/>
          <p14:tracePt t="152602" x="5727700" y="4870450"/>
          <p14:tracePt t="152619" x="5740400" y="4870450"/>
          <p14:tracePt t="152636" x="5746750" y="4870450"/>
          <p14:tracePt t="152652" x="5753100" y="4870450"/>
          <p14:tracePt t="152708" x="5759450" y="4870450"/>
          <p14:tracePt t="152715" x="5765800" y="4870450"/>
          <p14:tracePt t="152939" x="5772150" y="4870450"/>
          <p14:tracePt t="152971" x="5778500" y="4870450"/>
          <p14:tracePt t="153226" x="0" y="0"/>
        </p14:tracePtLst>
        <p14:tracePtLst>
          <p14:tracePt t="155227" x="6330950" y="4883150"/>
          <p14:tracePt t="155323" x="6343650" y="4883150"/>
          <p14:tracePt t="155331" x="6362700" y="4883150"/>
          <p14:tracePt t="155339" x="6381750" y="4889500"/>
          <p14:tracePt t="155351" x="6407150" y="4895850"/>
          <p14:tracePt t="155368" x="6477000" y="4908550"/>
          <p14:tracePt t="155370" x="6515100" y="4914900"/>
          <p14:tracePt t="155384" x="6559550" y="4927600"/>
          <p14:tracePt t="155386" x="6604000" y="4933950"/>
          <p14:tracePt t="155401" x="6699250" y="4946650"/>
          <p14:tracePt t="155417" x="6762750" y="4946650"/>
          <p14:tracePt t="155434" x="6819900" y="4946650"/>
          <p14:tracePt t="155451" x="6870700" y="4946650"/>
          <p14:tracePt t="155468" x="6915150" y="4946650"/>
          <p14:tracePt t="155485" x="6965950" y="4946650"/>
          <p14:tracePt t="155501" x="7029450" y="4946650"/>
          <p14:tracePt t="155506" x="7061200" y="4946650"/>
          <p14:tracePt t="155518" x="7092950" y="4946650"/>
          <p14:tracePt t="155535" x="7150100" y="4946650"/>
          <p14:tracePt t="155552" x="7194550" y="4946650"/>
          <p14:tracePt t="155555" x="7213600" y="4946650"/>
          <p14:tracePt t="155568" x="7232650" y="4946650"/>
          <p14:tracePt t="155586" x="7264400" y="4946650"/>
          <p14:tracePt t="155601" x="7289800" y="4953000"/>
          <p14:tracePt t="155618" x="7340600" y="4965700"/>
          <p14:tracePt t="155634" x="7372350" y="4972050"/>
          <p14:tracePt t="155651" x="7397750" y="4972050"/>
          <p14:tracePt t="155668" x="7429500" y="4972050"/>
          <p14:tracePt t="155685" x="7442200" y="4972050"/>
          <p14:tracePt t="155701" x="7461250" y="4972050"/>
          <p14:tracePt t="155718" x="7480300" y="4972050"/>
          <p14:tracePt t="155734" x="7499350" y="4972050"/>
          <p14:tracePt t="155739" x="7518400" y="4972050"/>
          <p14:tracePt t="155751" x="7531100" y="4972050"/>
          <p14:tracePt t="155768" x="7550150" y="4972050"/>
          <p14:tracePt t="155786" x="7569200" y="4972050"/>
          <p14:tracePt t="155801" x="7581900" y="4972050"/>
          <p14:tracePt t="155817" x="7594600" y="4972050"/>
          <p14:tracePt t="155834" x="7600950" y="4972050"/>
          <p14:tracePt t="155851" x="7607300" y="4972050"/>
          <p14:tracePt t="155867" x="7620000" y="4972050"/>
          <p14:tracePt t="155884" x="7626350" y="4972050"/>
          <p14:tracePt t="155900" x="7632700" y="4972050"/>
          <p14:tracePt t="156612" x="7639050" y="4972050"/>
          <p14:tracePt t="156628" x="7645400" y="4972050"/>
          <p14:tracePt t="156635" x="7658100" y="4972050"/>
          <p14:tracePt t="156644" x="7664450" y="4972050"/>
          <p14:tracePt t="156651" x="7683500" y="4972050"/>
          <p14:tracePt t="156667" x="7727950" y="4972050"/>
          <p14:tracePt t="156684" x="7778750" y="4972050"/>
          <p14:tracePt t="156701" x="7823200" y="4972050"/>
          <p14:tracePt t="156717" x="7880350" y="4972050"/>
          <p14:tracePt t="156734" x="7943850" y="4972050"/>
          <p14:tracePt t="156750" x="8007350" y="4972050"/>
          <p14:tracePt t="156767" x="8083550" y="4972050"/>
          <p14:tracePt t="156770" x="8121650" y="4972050"/>
          <p14:tracePt t="156784" x="8153400" y="4972050"/>
          <p14:tracePt t="156801" x="8229600" y="4972050"/>
          <p14:tracePt t="156817" x="8261350" y="4972050"/>
          <p14:tracePt t="156834" x="8280400" y="4972050"/>
          <p14:tracePt t="156851" x="8286750" y="4972050"/>
          <p14:tracePt t="156867" x="8299450" y="4972050"/>
          <p14:tracePt t="156884" x="8312150" y="4972050"/>
          <p14:tracePt t="156900" x="8331200" y="4972050"/>
          <p14:tracePt t="156917" x="8362950" y="4972050"/>
          <p14:tracePt t="156934" x="8394700" y="4972050"/>
          <p14:tracePt t="156951" x="8413750" y="4972050"/>
          <p14:tracePt t="156967" x="8432800" y="4972050"/>
          <p14:tracePt t="156971" x="8445500" y="4972050"/>
          <p14:tracePt t="156984" x="8451850" y="4972050"/>
          <p14:tracePt t="157001" x="8477250" y="4972050"/>
          <p14:tracePt t="157017" x="8502650" y="4972050"/>
          <p14:tracePt t="157034" x="8515350" y="4972050"/>
          <p14:tracePt t="157051" x="8528050" y="4972050"/>
          <p14:tracePt t="157067" x="8534400" y="4972050"/>
          <p14:tracePt t="157084" x="8547100" y="4972050"/>
          <p14:tracePt t="157101" x="8553450" y="4972050"/>
          <p14:tracePt t="157117" x="8566150" y="4972050"/>
          <p14:tracePt t="157134" x="8572500" y="4972050"/>
          <p14:tracePt t="157150" x="8578850" y="4972050"/>
          <p14:tracePt t="157167" x="8585200" y="4972050"/>
          <p14:tracePt t="157650" x="0" y="0"/>
        </p14:tracePtLst>
        <p14:tracePtLst>
          <p14:tracePt t="158429" x="9150350" y="4933950"/>
          <p14:tracePt t="158500" x="9175750" y="4933950"/>
          <p14:tracePt t="158508" x="9213850" y="4933950"/>
          <p14:tracePt t="158517" x="9271000" y="4933950"/>
          <p14:tracePt t="158534" x="9417050" y="4933950"/>
          <p14:tracePt t="158550" x="9594850" y="4933950"/>
          <p14:tracePt t="158567" x="9785350" y="4933950"/>
          <p14:tracePt t="158571" x="9880600" y="4933950"/>
          <p14:tracePt t="158584" x="9975850" y="4933950"/>
          <p14:tracePt t="158600" x="10121900" y="4933950"/>
          <p14:tracePt t="158603" x="10179050" y="4933950"/>
          <p14:tracePt t="158617" x="10261600" y="4933950"/>
          <p14:tracePt t="158634" x="10331450" y="4933950"/>
          <p14:tracePt t="158650" x="10375900" y="4933950"/>
          <p14:tracePt t="158667" x="10420350" y="4933950"/>
          <p14:tracePt t="158683" x="10458450" y="4933950"/>
          <p14:tracePt t="158700" x="10483850" y="4933950"/>
          <p14:tracePt t="158717" x="10502900" y="4933950"/>
          <p14:tracePt t="158733" x="10521950" y="4933950"/>
          <p14:tracePt t="158750" x="10541000" y="4933950"/>
          <p14:tracePt t="158767" x="10547350" y="4933950"/>
          <p14:tracePt t="158969" x="0" y="0"/>
        </p14:tracePtLst>
        <p14:tracePtLst>
          <p14:tracePt t="160527" x="1289050" y="5168900"/>
          <p14:tracePt t="160563" x="1295400" y="5168900"/>
          <p14:tracePt t="160571" x="1320800" y="5168900"/>
          <p14:tracePt t="160583" x="1358900" y="5168900"/>
          <p14:tracePt t="160600" x="1498600" y="5168900"/>
          <p14:tracePt t="160616" x="1651000" y="5187950"/>
          <p14:tracePt t="160619" x="1714500" y="5194300"/>
          <p14:tracePt t="160634" x="1771650" y="5194300"/>
          <p14:tracePt t="160650" x="1790700" y="5194300"/>
          <p14:tracePt t="160666" x="1797050" y="5194300"/>
          <p14:tracePt t="161233" x="0" y="0"/>
        </p14:tracePtLst>
        <p14:tracePtLst>
          <p14:tracePt t="162844" x="7150100" y="4876800"/>
          <p14:tracePt t="162851" x="7239000" y="4895850"/>
          <p14:tracePt t="162866" x="7467600" y="4940300"/>
          <p14:tracePt t="162882" x="7759700" y="5003800"/>
          <p14:tracePt t="162899" x="8096250" y="5073650"/>
          <p14:tracePt t="162915" x="8451850" y="5143500"/>
          <p14:tracePt t="162932" x="8743950" y="5162550"/>
          <p14:tracePt t="162949" x="8966200" y="5162550"/>
          <p14:tracePt t="162965" x="9156700" y="5162550"/>
          <p14:tracePt t="162982" x="9315450" y="5162550"/>
          <p14:tracePt t="162987" x="9391650" y="5156200"/>
          <p14:tracePt t="162998" x="9455150" y="5149850"/>
          <p14:tracePt t="163015" x="9582150" y="5124450"/>
          <p14:tracePt t="163018" x="9639300" y="5118100"/>
          <p14:tracePt t="163032" x="9683750" y="5105400"/>
          <p14:tracePt t="163036" x="9721850" y="5099050"/>
          <p14:tracePt t="163048" x="9753600" y="5080000"/>
          <p14:tracePt t="163065" x="9804400" y="5054600"/>
          <p14:tracePt t="163082" x="9817100" y="5022850"/>
          <p14:tracePt t="163098" x="9823450" y="5003800"/>
          <p14:tracePt t="163115" x="9829800" y="4978400"/>
          <p14:tracePt t="163132" x="9829800" y="4953000"/>
          <p14:tracePt t="163148" x="9829800" y="4933950"/>
          <p14:tracePt t="163165" x="9829800" y="4902200"/>
          <p14:tracePt t="163182" x="9829800" y="4876800"/>
          <p14:tracePt t="163198" x="9817100" y="4851400"/>
          <p14:tracePt t="163215" x="9804400" y="4832350"/>
          <p14:tracePt t="163231" x="9747250" y="4794250"/>
          <p14:tracePt t="163249" x="9607550" y="4724400"/>
          <p14:tracePt t="163265" x="9525000" y="4692650"/>
          <p14:tracePt t="163282" x="9467850" y="4673600"/>
          <p14:tracePt t="163298" x="9423400" y="4660900"/>
          <p14:tracePt t="163315" x="9391650" y="4654550"/>
          <p14:tracePt t="163332" x="9328150" y="4641850"/>
          <p14:tracePt t="163348" x="9245600" y="4641850"/>
          <p14:tracePt t="163365" x="9124950" y="4641850"/>
          <p14:tracePt t="163382" x="8991600" y="4641850"/>
          <p14:tracePt t="163398" x="8864600" y="4641850"/>
          <p14:tracePt t="163415" x="8788400" y="4641850"/>
          <p14:tracePt t="163431" x="8743950" y="4641850"/>
          <p14:tracePt t="163434" x="8737600" y="4641850"/>
          <p14:tracePt t="163448" x="8731250" y="4641850"/>
          <p14:tracePt t="163465" x="8705850" y="4641850"/>
          <p14:tracePt t="163482" x="8699500" y="4654550"/>
          <p14:tracePt t="163498" x="8680450" y="4660900"/>
          <p14:tracePt t="163515" x="8674100" y="4673600"/>
          <p14:tracePt t="163531" x="8661400" y="4679950"/>
          <p14:tracePt t="163548" x="8661400" y="4692650"/>
          <p14:tracePt t="163565" x="8661400" y="4705350"/>
          <p14:tracePt t="163582" x="8661400" y="4718050"/>
          <p14:tracePt t="163598" x="8661400" y="4724400"/>
          <p14:tracePt t="163615" x="8661400" y="4737100"/>
          <p14:tracePt t="163631" x="8661400" y="4749800"/>
          <p14:tracePt t="163633" x="8667750" y="4756150"/>
          <p14:tracePt t="163649" x="8680450" y="4762500"/>
          <p14:tracePt t="163681" x="0" y="0"/>
        </p14:tracePtLst>
        <p14:tracePtLst>
          <p14:tracePt t="164389" x="6642100" y="4648200"/>
          <p14:tracePt t="164397" x="6642100" y="4654550"/>
          <p14:tracePt t="164406" x="6635750" y="4667250"/>
          <p14:tracePt t="164415" x="6635750" y="4673600"/>
          <p14:tracePt t="164431" x="6635750" y="4705350"/>
          <p14:tracePt t="164448" x="6635750" y="4743450"/>
          <p14:tracePt t="164450" x="6642100" y="4768850"/>
          <p14:tracePt t="164465" x="6680200" y="4813300"/>
          <p14:tracePt t="164481" x="6737350" y="4857750"/>
          <p14:tracePt t="164498" x="6819900" y="4895850"/>
          <p14:tracePt t="164515" x="6934200" y="4921250"/>
          <p14:tracePt t="164531" x="7061200" y="4933950"/>
          <p14:tracePt t="164548" x="7188200" y="4933950"/>
          <p14:tracePt t="164564" x="7315200" y="4933950"/>
          <p14:tracePt t="164581" x="7416800" y="4927600"/>
          <p14:tracePt t="164598" x="7493000" y="4908550"/>
          <p14:tracePt t="164615" x="7543800" y="4889500"/>
          <p14:tracePt t="164617" x="7556500" y="4883150"/>
          <p14:tracePt t="164631" x="7562850" y="4870450"/>
          <p14:tracePt t="164648" x="7575550" y="4838700"/>
          <p14:tracePt t="164665" x="7575550" y="4794250"/>
          <p14:tracePt t="164681" x="7575550" y="4756150"/>
          <p14:tracePt t="164698" x="7562850" y="4724400"/>
          <p14:tracePt t="164715" x="7550150" y="4705350"/>
          <p14:tracePt t="164731" x="7531100" y="4686300"/>
          <p14:tracePt t="164748" x="7486650" y="4673600"/>
          <p14:tracePt t="164765" x="7391400" y="4654550"/>
          <p14:tracePt t="164781" x="7296150" y="4654550"/>
          <p14:tracePt t="164798" x="7175500" y="4673600"/>
          <p14:tracePt t="164815" x="7086600" y="4718050"/>
          <p14:tracePt t="164818" x="7061200" y="4737100"/>
          <p14:tracePt t="164831" x="7029450" y="4768850"/>
          <p14:tracePt t="164848" x="7010400" y="4806950"/>
          <p14:tracePt t="164865" x="6997700" y="4845050"/>
          <p14:tracePt t="164881" x="6997700" y="4876800"/>
          <p14:tracePt t="164898" x="7035800" y="4914900"/>
          <p14:tracePt t="164914" x="7137400" y="4953000"/>
          <p14:tracePt t="164931" x="7302500" y="4997450"/>
          <p14:tracePt t="164948" x="7461250" y="5003800"/>
          <p14:tracePt t="164964" x="7620000" y="5003800"/>
          <p14:tracePt t="164981" x="7689850" y="4965700"/>
          <p14:tracePt t="164997" x="7715250" y="4921250"/>
          <p14:tracePt t="165014" x="7715250" y="4857750"/>
          <p14:tracePt t="165031" x="7670800" y="4787900"/>
          <p14:tracePt t="165035" x="7645400" y="4756150"/>
          <p14:tracePt t="165047" x="7607300" y="4737100"/>
          <p14:tracePt t="165064" x="7556500" y="4718050"/>
          <p14:tracePt t="165066" x="7537450" y="4711700"/>
          <p14:tracePt t="165081" x="7524750" y="4711700"/>
          <p14:tracePt t="165097" x="7505700" y="4718050"/>
          <p14:tracePt t="165114" x="7499350" y="4749800"/>
          <p14:tracePt t="165131" x="7505700" y="4787900"/>
          <p14:tracePt t="165148" x="7556500" y="4826000"/>
          <p14:tracePt t="165164" x="7626350" y="4857750"/>
          <p14:tracePt t="165181" x="7683500" y="4864100"/>
          <p14:tracePt t="165198" x="7721600" y="4864100"/>
          <p14:tracePt t="165214" x="7753350" y="4864100"/>
          <p14:tracePt t="165231" x="7766050" y="4857750"/>
          <p14:tracePt t="165248" x="7778750" y="4851400"/>
          <p14:tracePt t="165251" x="7785100" y="4838700"/>
          <p14:tracePt t="165266" x="7791450" y="4826000"/>
          <p14:tracePt t="165281" x="7791450" y="4819650"/>
          <p14:tracePt t="165298" x="7797800" y="4813300"/>
          <p14:tracePt t="165347" x="7804150" y="4813300"/>
          <p14:tracePt t="165355" x="7823200" y="4819650"/>
          <p14:tracePt t="165364" x="7848600" y="4832350"/>
          <p14:tracePt t="165381" x="7924800" y="4876800"/>
          <p14:tracePt t="165398" x="7988300" y="4902200"/>
          <p14:tracePt t="165414" x="8045450" y="4927600"/>
          <p14:tracePt t="165431" x="8096250" y="4940300"/>
          <p14:tracePt t="165434" x="8134350" y="4946650"/>
          <p14:tracePt t="165448" x="8178800" y="4953000"/>
          <p14:tracePt t="165465" x="8261350" y="4953000"/>
          <p14:tracePt t="165481" x="8312150" y="4953000"/>
          <p14:tracePt t="165498" x="8331200" y="4946650"/>
          <p14:tracePt t="165514" x="8350250" y="4921250"/>
          <p14:tracePt t="165531" x="8362950" y="4902200"/>
          <p14:tracePt t="165548" x="8362950" y="4876800"/>
          <p14:tracePt t="165565" x="8362950" y="4832350"/>
          <p14:tracePt t="165582" x="8331200" y="4787900"/>
          <p14:tracePt t="165598" x="8242300" y="4737100"/>
          <p14:tracePt t="165602" x="8197850" y="4711700"/>
          <p14:tracePt t="165615" x="8159750" y="4699000"/>
          <p14:tracePt t="165631" x="8115300" y="4686300"/>
          <p14:tracePt t="165634" x="8096250" y="4686300"/>
          <p14:tracePt t="165648" x="8083550" y="4686300"/>
          <p14:tracePt t="165664" x="8070850" y="4686300"/>
          <p14:tracePt t="165681" x="8045450" y="4724400"/>
          <p14:tracePt t="165698" x="8045450" y="4781550"/>
          <p14:tracePt t="165714" x="8058150" y="4864100"/>
          <p14:tracePt t="165731" x="8128000" y="4921250"/>
          <p14:tracePt t="165748" x="8229600" y="4959350"/>
          <p14:tracePt t="165764" x="8350250" y="4984750"/>
          <p14:tracePt t="165781" x="8445500" y="4984750"/>
          <p14:tracePt t="165798" x="8521700" y="4953000"/>
          <p14:tracePt t="165814" x="8553450" y="4908550"/>
          <p14:tracePt t="165818" x="8559800" y="4883150"/>
          <p14:tracePt t="165831" x="8559800" y="4864100"/>
          <p14:tracePt t="165848" x="8559800" y="4813300"/>
          <p14:tracePt t="165865" x="8540750" y="4768850"/>
          <p14:tracePt t="166030" x="8534400" y="4768850"/>
          <p14:tracePt t="166044" x="8534400" y="4756150"/>
          <p14:tracePt t="166053" x="8528050" y="4749800"/>
          <p14:tracePt t="166066" x="8515350" y="4749800"/>
          <p14:tracePt t="166083" x="8502650" y="4749800"/>
          <p14:tracePt t="166098" x="8489950" y="4749800"/>
          <p14:tracePt t="166114" x="8451850" y="4749800"/>
          <p14:tracePt t="166131" x="8426450" y="4756150"/>
          <p14:tracePt t="166148" x="8407400" y="4768850"/>
          <p14:tracePt t="166314" x="8401050" y="4768850"/>
          <p14:tracePt t="166322" x="8394700" y="4756150"/>
          <p14:tracePt t="166330" x="8388350" y="4743450"/>
          <p14:tracePt t="166347" x="8356600" y="4730750"/>
          <p14:tracePt t="166364" x="8318500" y="4718050"/>
          <p14:tracePt t="166380" x="8312150" y="4718050"/>
          <p14:tracePt t="166397" x="8305800" y="4718050"/>
          <p14:tracePt t="166417" x="8299450" y="4718050"/>
          <p14:tracePt t="166441" x="8299450" y="4730750"/>
          <p14:tracePt t="166449" x="8299450" y="4743450"/>
          <p14:tracePt t="166463" x="8299450" y="4762500"/>
          <p14:tracePt t="166480" x="8305800" y="4806950"/>
          <p14:tracePt t="166497" x="8331200" y="4832350"/>
          <p14:tracePt t="166513" x="8337550" y="4838700"/>
          <p14:tracePt t="166538" x="8343900" y="4838700"/>
          <p14:tracePt t="166547" x="8356600" y="4838700"/>
          <p14:tracePt t="166564" x="8362950" y="4813300"/>
          <p14:tracePt t="166581" x="8375650" y="4781550"/>
          <p14:tracePt t="166597" x="8375650" y="4762500"/>
          <p14:tracePt t="166614" x="8375650" y="4743450"/>
          <p14:tracePt t="167281" x="0" y="0"/>
        </p14:tracePtLst>
        <p14:tracePtLst>
          <p14:tracePt t="169196" x="2241550" y="4629150"/>
          <p14:tracePt t="169203" x="2241550" y="4635500"/>
          <p14:tracePt t="169213" x="2235200" y="4641850"/>
          <p14:tracePt t="169230" x="2235200" y="4654550"/>
          <p14:tracePt t="169246" x="2235200" y="4679950"/>
          <p14:tracePt t="169250" x="2235200" y="4692650"/>
          <p14:tracePt t="169263" x="2235200" y="4718050"/>
          <p14:tracePt t="169280" x="2241550" y="4781550"/>
          <p14:tracePt t="169297" x="2311400" y="4902200"/>
          <p14:tracePt t="169313" x="2406650" y="4984750"/>
          <p14:tracePt t="169329" x="2533650" y="5041900"/>
          <p14:tracePt t="169346" x="2654300" y="5073650"/>
          <p14:tracePt t="169363" x="2717800" y="5080000"/>
          <p14:tracePt t="169379" x="2736850" y="5080000"/>
          <p14:tracePt t="169396" x="2749550" y="5080000"/>
          <p14:tracePt t="169412" x="2768600" y="5054600"/>
          <p14:tracePt t="169429" x="2781300" y="5003800"/>
          <p14:tracePt t="169446" x="2787650" y="4946650"/>
          <p14:tracePt t="169462" x="2787650" y="4889500"/>
          <p14:tracePt t="169479" x="2781300" y="4838700"/>
          <p14:tracePt t="169496" x="2768600" y="4800600"/>
          <p14:tracePt t="169497" x="2755900" y="4781550"/>
          <p14:tracePt t="169513" x="2736850" y="4756150"/>
          <p14:tracePt t="169529" x="2717800" y="4749800"/>
          <p14:tracePt t="169546" x="2692400" y="4743450"/>
          <p14:tracePt t="169563" x="2660650" y="4743450"/>
          <p14:tracePt t="169580" x="2603500" y="4743450"/>
          <p14:tracePt t="169596" x="2565400" y="4762500"/>
          <p14:tracePt t="169613" x="2533650" y="4806950"/>
          <p14:tracePt t="169630" x="2520950" y="4876800"/>
          <p14:tracePt t="169646" x="2520950" y="4921250"/>
          <p14:tracePt t="169649" x="2527300" y="4953000"/>
          <p14:tracePt t="169663" x="2540000" y="4972050"/>
          <p14:tracePt t="169665" x="2559050" y="4991100"/>
          <p14:tracePt t="169679" x="2578100" y="5003800"/>
          <p14:tracePt t="169696" x="2616200" y="5022850"/>
          <p14:tracePt t="169697" x="2635250" y="5022850"/>
          <p14:tracePt t="169713" x="2711450" y="5022850"/>
          <p14:tracePt t="169729" x="2768600" y="4978400"/>
          <p14:tracePt t="169746" x="2806700" y="4914900"/>
          <p14:tracePt t="169762" x="2825750" y="4845050"/>
          <p14:tracePt t="169779" x="2825750" y="4781550"/>
          <p14:tracePt t="169796" x="2813050" y="4724400"/>
          <p14:tracePt t="169813" x="2768600" y="4692650"/>
          <p14:tracePt t="169830" x="2717800" y="4686300"/>
          <p14:tracePt t="169846" x="2692400" y="4686300"/>
          <p14:tracePt t="169850" x="2667000" y="4686300"/>
          <p14:tracePt t="169863" x="2654300" y="4699000"/>
          <p14:tracePt t="169866" x="2641600" y="4718050"/>
          <p14:tracePt t="169880" x="2635250" y="4737100"/>
          <p14:tracePt t="169897" x="2628900" y="4794250"/>
          <p14:tracePt t="169913" x="2628900" y="4826000"/>
          <p14:tracePt t="169930" x="2647950" y="4845050"/>
          <p14:tracePt t="169946" x="2679700" y="4857750"/>
          <p14:tracePt t="169963" x="2717800" y="4864100"/>
          <p14:tracePt t="169980" x="2755900" y="4864100"/>
          <p14:tracePt t="169996" x="2774950" y="4832350"/>
          <p14:tracePt t="170013" x="2774950" y="4781550"/>
          <p14:tracePt t="170029" x="2736850" y="4730750"/>
          <p14:tracePt t="170046" x="2673350" y="4673600"/>
          <p14:tracePt t="170050" x="2635250" y="4648200"/>
          <p14:tracePt t="170063" x="2603500" y="4641850"/>
          <p14:tracePt t="170080" x="2565400" y="4635500"/>
          <p14:tracePt t="170082" x="2559050" y="4635500"/>
          <p14:tracePt t="170097" x="2533650" y="4635500"/>
          <p14:tracePt t="170114" x="2527300" y="4660900"/>
          <p14:tracePt t="170129" x="2527300" y="4699000"/>
          <p14:tracePt t="170146" x="2527300" y="4737100"/>
          <p14:tracePt t="170163" x="2546350" y="4768850"/>
          <p14:tracePt t="170180" x="2578100" y="4787900"/>
          <p14:tracePt t="170196" x="2584450" y="4787900"/>
          <p14:tracePt t="170213" x="2597150" y="4787900"/>
          <p14:tracePt t="170229" x="2603500" y="4787900"/>
          <p14:tracePt t="170246" x="2603500" y="4768850"/>
          <p14:tracePt t="170250" x="2603500" y="4743450"/>
          <p14:tracePt t="170263" x="2597150" y="4730750"/>
          <p14:tracePt t="170266" x="2584450" y="4718050"/>
          <p14:tracePt t="170279" x="2565400" y="4711700"/>
          <p14:tracePt t="170296" x="2552700" y="4705350"/>
          <p14:tracePt t="170297" x="2540000" y="4705350"/>
          <p14:tracePt t="170313" x="2527300" y="4705350"/>
          <p14:tracePt t="170330" x="2514600" y="4724400"/>
          <p14:tracePt t="170346" x="2514600" y="4768850"/>
          <p14:tracePt t="170363" x="2527300" y="4806950"/>
          <p14:tracePt t="170380" x="2559050" y="4845050"/>
          <p14:tracePt t="170397" x="2603500" y="4870450"/>
          <p14:tracePt t="170413" x="2628900" y="4876800"/>
          <p14:tracePt t="170430" x="2647950" y="4876800"/>
          <p14:tracePt t="170446" x="2660650" y="4870450"/>
          <p14:tracePt t="170450" x="2660650" y="4864100"/>
          <p14:tracePt t="170463" x="2660650" y="4845050"/>
          <p14:tracePt t="170479" x="2654300" y="4794250"/>
          <p14:tracePt t="170496" x="2628900" y="4756150"/>
          <p14:tracePt t="170498" x="2609850" y="4749800"/>
          <p14:tracePt t="170512" x="2597150" y="4743450"/>
          <p14:tracePt t="170529" x="2571750" y="4737100"/>
          <p14:tracePt t="170545" x="2559050" y="4737100"/>
          <p14:tracePt t="170562" x="2552700" y="4749800"/>
          <p14:tracePt t="170579" x="2552700" y="4787900"/>
          <p14:tracePt t="170595" x="2571750" y="4819650"/>
          <p14:tracePt t="170612" x="2609850" y="4826000"/>
          <p14:tracePt t="170629" x="2635250" y="4832350"/>
          <p14:tracePt t="170645" x="2667000" y="4832350"/>
          <p14:tracePt t="170662" x="2667000" y="4813300"/>
          <p14:tracePt t="170679" x="2654300" y="4756150"/>
          <p14:tracePt t="170695" x="2622550" y="4718050"/>
          <p14:tracePt t="170697" x="2603500" y="4705350"/>
          <p14:tracePt t="170713" x="2533650" y="4679950"/>
          <p14:tracePt t="170729" x="2482850" y="4673600"/>
          <p14:tracePt t="170746" x="2444750" y="4686300"/>
          <p14:tracePt t="170762" x="2425700" y="4718050"/>
          <p14:tracePt t="170779" x="2425700" y="4768850"/>
          <p14:tracePt t="170796" x="2463800" y="4826000"/>
          <p14:tracePt t="170812" x="2533650" y="4857750"/>
          <p14:tracePt t="170829" x="2635250" y="4883150"/>
          <p14:tracePt t="170846" x="2711450" y="4883150"/>
          <p14:tracePt t="170863" x="2755900" y="4870450"/>
          <p14:tracePt t="170879" x="2762250" y="4851400"/>
          <p14:tracePt t="170882" x="2762250" y="4826000"/>
          <p14:tracePt t="170896" x="2755900" y="4794250"/>
          <p14:tracePt t="170913" x="2698750" y="4737100"/>
          <p14:tracePt t="170929" x="2635250" y="4711700"/>
          <p14:tracePt t="170946" x="2603500" y="4711700"/>
          <p14:tracePt t="170962" x="2565400" y="4711700"/>
          <p14:tracePt t="170979" x="2559050" y="4724400"/>
          <p14:tracePt t="170996" x="2559050" y="4749800"/>
          <p14:tracePt t="171012" x="2603500" y="4794250"/>
          <p14:tracePt t="171029" x="2686050" y="4832350"/>
          <p14:tracePt t="171046" x="2787650" y="4857750"/>
          <p14:tracePt t="171062" x="2851150" y="4864100"/>
          <p14:tracePt t="171079" x="2863850" y="4864100"/>
          <p14:tracePt t="171096" x="2870200" y="4864100"/>
          <p14:tracePt t="171097" x="2870200" y="4857750"/>
          <p14:tracePt t="171113" x="2870200" y="4838700"/>
          <p14:tracePt t="171129" x="2819400" y="4787900"/>
          <p14:tracePt t="171145" x="2768600" y="4749800"/>
          <p14:tracePt t="171163" x="2730500" y="4737100"/>
          <p14:tracePt t="171179" x="2724150" y="4737100"/>
          <p14:tracePt t="171196" x="2717800" y="4737100"/>
          <p14:tracePt t="171363" x="0" y="0"/>
        </p14:tracePtLst>
        <p14:tracePtLst>
          <p14:tracePt t="171777" x="2451100" y="4667250"/>
          <p14:tracePt t="171825" x="2444750" y="4679950"/>
          <p14:tracePt t="171841" x="2444750" y="4692650"/>
          <p14:tracePt t="171849" x="2444750" y="4705350"/>
          <p14:tracePt t="171857" x="2444750" y="4730750"/>
          <p14:tracePt t="171865" x="2444750" y="4756150"/>
          <p14:tracePt t="171879" x="2451100" y="4800600"/>
          <p14:tracePt t="171895" x="2482850" y="4870450"/>
          <p14:tracePt t="171912" x="2527300" y="4946650"/>
          <p14:tracePt t="171913" x="2552700" y="4972050"/>
          <p14:tracePt t="171929" x="2628900" y="5016500"/>
          <p14:tracePt t="171945" x="2698750" y="5035550"/>
          <p14:tracePt t="171962" x="2755900" y="5035550"/>
          <p14:tracePt t="171979" x="2806700" y="5035550"/>
          <p14:tracePt t="171995" x="2844800" y="5010150"/>
          <p14:tracePt t="172012" x="2870200" y="4965700"/>
          <p14:tracePt t="172028" x="2889250" y="4914900"/>
          <p14:tracePt t="172045" x="2895600" y="4864100"/>
          <p14:tracePt t="172062" x="2895600" y="4813300"/>
          <p14:tracePt t="172079" x="2889250" y="4762500"/>
          <p14:tracePt t="172096" x="2870200" y="4730750"/>
          <p14:tracePt t="172113" x="2857500" y="4711700"/>
          <p14:tracePt t="172129" x="2844800" y="4699000"/>
          <p14:tracePt t="172146" x="2832100" y="4699000"/>
          <p14:tracePt t="172162" x="2787650" y="4699000"/>
          <p14:tracePt t="172179" x="2724150" y="4699000"/>
          <p14:tracePt t="172195" x="2641600" y="4699000"/>
          <p14:tracePt t="172212" x="2571750" y="4699000"/>
          <p14:tracePt t="172229" x="2533650" y="4699000"/>
          <p14:tracePt t="172245" x="2501900" y="4699000"/>
          <p14:tracePt t="172262" x="2495550" y="4711700"/>
          <p14:tracePt t="172279" x="2489200" y="4718050"/>
          <p14:tracePt t="172295" x="2489200" y="4737100"/>
          <p14:tracePt t="172297" x="2489200" y="4749800"/>
          <p14:tracePt t="172312" x="2489200" y="4756150"/>
          <p14:tracePt t="172329" x="2495550" y="4794250"/>
          <p14:tracePt t="172346" x="2514600" y="4813300"/>
          <p14:tracePt t="172362" x="2546350" y="4832350"/>
          <p14:tracePt t="172379" x="2609850" y="4864100"/>
          <p14:tracePt t="172395" x="2673350" y="4876800"/>
          <p14:tracePt t="172412" x="2724150" y="4876800"/>
          <p14:tracePt t="172429" x="2743200" y="4876800"/>
          <p14:tracePt t="172445" x="2755900" y="4876800"/>
          <p14:tracePt t="172462" x="2762250" y="4864100"/>
          <p14:tracePt t="172478" x="2762250" y="4832350"/>
          <p14:tracePt t="172495" x="2762250" y="4794250"/>
          <p14:tracePt t="172497" x="2755900" y="4775200"/>
          <p14:tracePt t="172511" x="2749550" y="4756150"/>
          <p14:tracePt t="172528" x="2717800" y="4724400"/>
          <p14:tracePt t="172530" x="2698750" y="4711700"/>
          <p14:tracePt t="172545" x="2679700" y="4699000"/>
          <p14:tracePt t="172562" x="2673350" y="4692650"/>
          <p14:tracePt t="172578" x="2667000" y="4692650"/>
          <p14:tracePt t="172595" x="2647950" y="4692650"/>
          <p14:tracePt t="172612" x="2635250" y="4724400"/>
          <p14:tracePt t="172629" x="2628900" y="4756150"/>
          <p14:tracePt t="172645" x="2628900" y="4775200"/>
          <p14:tracePt t="172662" x="2628900" y="4813300"/>
          <p14:tracePt t="172678" x="2654300" y="4826000"/>
          <p14:tracePt t="172682" x="2667000" y="4832350"/>
          <p14:tracePt t="172695" x="2679700" y="4838700"/>
          <p14:tracePt t="172697" x="2686050" y="4838700"/>
          <p14:tracePt t="172712" x="2692400" y="4838700"/>
          <p14:tracePt t="172715" x="2698750" y="4838700"/>
          <p14:tracePt t="172729" x="2711450" y="4838700"/>
          <p14:tracePt t="172745" x="2711450" y="4819650"/>
          <p14:tracePt t="172762" x="2711450" y="4781550"/>
          <p14:tracePt t="172778" x="2698750" y="4743450"/>
          <p14:tracePt t="172795" x="2660650" y="4711700"/>
          <p14:tracePt t="172812" x="2622550" y="4699000"/>
          <p14:tracePt t="172828" x="2590800" y="4699000"/>
          <p14:tracePt t="172845" x="2578100" y="4699000"/>
          <p14:tracePt t="172861" x="2559050" y="4699000"/>
          <p14:tracePt t="172878" x="2552700" y="4724400"/>
          <p14:tracePt t="172895" x="2552700" y="4749800"/>
          <p14:tracePt t="172911" x="2552700" y="4775200"/>
          <p14:tracePt t="172913" x="2552700" y="4794250"/>
          <p14:tracePt t="172929" x="2571750" y="4806950"/>
          <p14:tracePt t="172945" x="2603500" y="4819650"/>
          <p14:tracePt t="172961" x="2660650" y="4819650"/>
          <p14:tracePt t="172978" x="2768600" y="4819650"/>
          <p14:tracePt t="172995" x="2857500" y="4819650"/>
          <p14:tracePt t="173011" x="2901950" y="4800600"/>
          <p14:tracePt t="173028" x="2908300" y="4787900"/>
          <p14:tracePt t="173045" x="2908300" y="4756150"/>
          <p14:tracePt t="173061" x="2895600" y="4730750"/>
          <p14:tracePt t="173078" x="2857500" y="4705350"/>
          <p14:tracePt t="173095" x="2806700" y="4692650"/>
          <p14:tracePt t="173112" x="2781300" y="4692650"/>
          <p14:tracePt t="173115" x="2762250" y="4692650"/>
          <p14:tracePt t="173128" x="2755900" y="4692650"/>
          <p14:tracePt t="173145" x="2730500" y="4705350"/>
          <p14:tracePt t="173162" x="2717800" y="4737100"/>
          <p14:tracePt t="173179" x="2717800" y="4762500"/>
          <p14:tracePt t="173195" x="2724150" y="4806950"/>
          <p14:tracePt t="173211" x="2736850" y="4819650"/>
          <p14:tracePt t="173228" x="2755900" y="4832350"/>
          <p14:tracePt t="173245" x="2768600" y="4838700"/>
          <p14:tracePt t="173262" x="2787650" y="4838700"/>
          <p14:tracePt t="173278" x="2806700" y="4838700"/>
          <p14:tracePt t="173295" x="2819400" y="4826000"/>
          <p14:tracePt t="173298" x="2825750" y="4813300"/>
          <p14:tracePt t="173312" x="2832100" y="4806950"/>
          <p14:tracePt t="173329" x="2832100" y="4781550"/>
          <p14:tracePt t="173345" x="2832100" y="4762500"/>
          <p14:tracePt t="173362" x="2825750" y="4749800"/>
          <p14:tracePt t="173379" x="2819400" y="4749800"/>
          <p14:tracePt t="173395" x="2806700" y="4749800"/>
          <p14:tracePt t="173412" x="2794000" y="4749800"/>
          <p14:tracePt t="173429" x="2774950" y="4768850"/>
          <p14:tracePt t="173445" x="2755900" y="4787900"/>
          <p14:tracePt t="173462" x="2743200" y="4806950"/>
          <p14:tracePt t="173478" x="2743200" y="4826000"/>
          <p14:tracePt t="173495" x="2743200" y="4838700"/>
          <p14:tracePt t="173498" x="2743200" y="4851400"/>
          <p14:tracePt t="173512" x="2749550" y="4851400"/>
          <p14:tracePt t="173528" x="2755900" y="4857750"/>
          <p14:tracePt t="173545" x="2781300" y="4857750"/>
          <p14:tracePt t="173561" x="2800350" y="4857750"/>
          <p14:tracePt t="173578" x="2800350" y="4838700"/>
          <p14:tracePt t="173595" x="2800350" y="4813300"/>
          <p14:tracePt t="173612" x="2794000" y="4775200"/>
          <p14:tracePt t="173628" x="2768600" y="4743450"/>
          <p14:tracePt t="173645" x="2705100" y="4718050"/>
          <p14:tracePt t="173661" x="2654300" y="4705350"/>
          <p14:tracePt t="173678" x="2628900" y="4699000"/>
          <p14:tracePt t="173695" x="2609850" y="4699000"/>
          <p14:tracePt t="173697" x="2603500" y="4699000"/>
          <p14:tracePt t="173711" x="2590800" y="4699000"/>
          <p14:tracePt t="173728" x="2584450" y="4705350"/>
          <p14:tracePt t="173745" x="2578100" y="4718050"/>
          <p14:tracePt t="173849" x="0" y="0"/>
        </p14:tracePtLst>
        <p14:tracePtLst>
          <p14:tracePt t="174388" x="2432050" y="4610100"/>
          <p14:tracePt t="174396" x="2425700" y="4629150"/>
          <p14:tracePt t="174403" x="2425700" y="4635500"/>
          <p14:tracePt t="174412" x="2425700" y="4654550"/>
          <p14:tracePt t="174429" x="2425700" y="4692650"/>
          <p14:tracePt t="174445" x="2425700" y="4762500"/>
          <p14:tracePt t="174462" x="2451100" y="4819650"/>
          <p14:tracePt t="174478" x="2476500" y="4870450"/>
          <p14:tracePt t="174481" x="2489200" y="4889500"/>
          <p14:tracePt t="174495" x="2501900" y="4902200"/>
          <p14:tracePt t="174511" x="2540000" y="4921250"/>
          <p14:tracePt t="174514" x="2565400" y="4927600"/>
          <p14:tracePt t="174528" x="2590800" y="4933950"/>
          <p14:tracePt t="174545" x="2679700" y="4933950"/>
          <p14:tracePt t="174561" x="2736850" y="4921250"/>
          <p14:tracePt t="174578" x="2781300" y="4895850"/>
          <p14:tracePt t="174595" x="2794000" y="4870450"/>
          <p14:tracePt t="174611" x="2800350" y="4851400"/>
          <p14:tracePt t="174628" x="2800350" y="4826000"/>
          <p14:tracePt t="174645" x="2781300" y="4787900"/>
          <p14:tracePt t="174662" x="2768600" y="4775200"/>
          <p14:tracePt t="174678" x="2762250" y="4762500"/>
          <p14:tracePt t="174694" x="2755900" y="4756150"/>
          <p14:tracePt t="174715" x="2749550" y="4756150"/>
          <p14:tracePt t="174739" x="2736850" y="4749800"/>
          <p14:tracePt t="174762" x="2730500" y="4749800"/>
          <p14:tracePt t="174770" x="2724150" y="4749800"/>
          <p14:tracePt t="174770" x="0" y="0"/>
        </p14:tracePtLst>
        <p14:tracePtLst>
          <p14:tracePt t="176803" x="1435100" y="5664200"/>
          <p14:tracePt t="176868" x="1447800" y="5670550"/>
          <p14:tracePt t="176875" x="1454150" y="5670550"/>
          <p14:tracePt t="176884" x="1485900" y="5676900"/>
          <p14:tracePt t="176895" x="1530350" y="5683250"/>
          <p14:tracePt t="176911" x="1651000" y="5708650"/>
          <p14:tracePt t="176928" x="1784350" y="5721350"/>
          <p14:tracePt t="176932" x="1835150" y="5721350"/>
          <p14:tracePt t="176944" x="1879600" y="5721350"/>
          <p14:tracePt t="176962" x="1962150" y="5721350"/>
          <p14:tracePt t="176978" x="1993900" y="5721350"/>
          <p14:tracePt t="176994" x="2012950" y="5721350"/>
          <p14:tracePt t="177011" x="2032000" y="5721350"/>
          <p14:tracePt t="177027" x="2038350" y="5721350"/>
          <p14:tracePt t="177169" x="0" y="0"/>
        </p14:tracePtLst>
        <p14:tracePtLst>
          <p14:tracePt t="177571" x="1416050" y="5689600"/>
          <p14:tracePt t="177602" x="1428750" y="5689600"/>
          <p14:tracePt t="177610" x="1460500" y="5689600"/>
          <p14:tracePt t="177618" x="1498600" y="5695950"/>
          <p14:tracePt t="177627" x="1543050" y="5708650"/>
          <p14:tracePt t="177644" x="1670050" y="5721350"/>
          <p14:tracePt t="177660" x="1873250" y="5746750"/>
          <p14:tracePt t="177677" x="2120900" y="5759450"/>
          <p14:tracePt t="177693" x="2400300" y="5759450"/>
          <p14:tracePt t="177710" x="2590800" y="5759450"/>
          <p14:tracePt t="177727" x="2667000" y="5759450"/>
          <p14:tracePt t="177743" x="2679700" y="5759450"/>
          <p14:tracePt t="177760" x="2686050" y="5759450"/>
          <p14:tracePt t="177946" x="0" y="0"/>
        </p14:tracePtLst>
        <p14:tracePtLst>
          <p14:tracePt t="179692" x="1625600" y="5670550"/>
          <p14:tracePt t="179772" x="1638300" y="5670550"/>
          <p14:tracePt t="179778" x="1663700" y="5670550"/>
          <p14:tracePt t="179794" x="1733550" y="5670550"/>
          <p14:tracePt t="179810" x="1885950" y="5670550"/>
          <p14:tracePt t="179826" x="2082800" y="5670550"/>
          <p14:tracePt t="179843" x="2311400" y="5670550"/>
          <p14:tracePt t="179860" x="2527300" y="5670550"/>
          <p14:tracePt t="179876" x="2654300" y="5670550"/>
          <p14:tracePt t="179894" x="2692400" y="5670550"/>
          <p14:tracePt t="179910" x="2705100" y="5670550"/>
          <p14:tracePt t="180067" x="2698750" y="5670550"/>
          <p14:tracePt t="180067" x="0" y="0"/>
        </p14:tracePtLst>
        <p14:tracePtLst>
          <p14:tracePt t="180628" x="3181350" y="5645150"/>
          <p14:tracePt t="180683" x="3187700" y="5645150"/>
          <p14:tracePt t="180693" x="3194050" y="5645150"/>
          <p14:tracePt t="180700" x="3213100" y="5645150"/>
          <p14:tracePt t="180709" x="3232150" y="5645150"/>
          <p14:tracePt t="180727" x="3282950" y="5645150"/>
          <p14:tracePt t="180730" x="3314700" y="5645150"/>
          <p14:tracePt t="180743" x="3359150" y="5645150"/>
          <p14:tracePt t="180760" x="3479800" y="5645150"/>
          <p14:tracePt t="180763" x="3549650" y="5645150"/>
          <p14:tracePt t="180776" x="3613150" y="5645150"/>
          <p14:tracePt t="180794" x="3784600" y="5645150"/>
          <p14:tracePt t="180810" x="3841750" y="5645150"/>
          <p14:tracePt t="180826" x="3854450" y="5645150"/>
          <p14:tracePt t="180843" x="3860800" y="5645150"/>
          <p14:tracePt t="181082" x="0" y="0"/>
        </p14:tracePtLst>
        <p14:tracePtLst>
          <p14:tracePt t="182843" x="3346450" y="5676900"/>
          <p14:tracePt t="182875" x="3352800" y="5676900"/>
          <p14:tracePt t="182883" x="3371850" y="5676900"/>
          <p14:tracePt t="182892" x="3397250" y="5676900"/>
          <p14:tracePt t="182909" x="3454400" y="5676900"/>
          <p14:tracePt t="182926" x="3549650" y="5676900"/>
          <p14:tracePt t="182931" x="3613150" y="5676900"/>
          <p14:tracePt t="182942" x="3663950" y="5676900"/>
          <p14:tracePt t="182959" x="3784600" y="5676900"/>
          <p14:tracePt t="182975" x="3879850" y="5676900"/>
          <p14:tracePt t="182978" x="3924300" y="5676900"/>
          <p14:tracePt t="182992" x="3962400" y="5676900"/>
          <p14:tracePt t="183009" x="4083050" y="5676900"/>
          <p14:tracePt t="183026" x="4159250" y="5676900"/>
          <p14:tracePt t="183042" x="4235450" y="5676900"/>
          <p14:tracePt t="183059" x="4324350" y="5676900"/>
          <p14:tracePt t="183075" x="4394200" y="5676900"/>
          <p14:tracePt t="183092" x="4464050" y="5676900"/>
          <p14:tracePt t="183108" x="4546600" y="5676900"/>
          <p14:tracePt t="183125" x="4648200" y="5676900"/>
          <p14:tracePt t="183130" x="4699000" y="5676900"/>
          <p14:tracePt t="183142" x="4762500" y="5676900"/>
          <p14:tracePt t="183158" x="4889500" y="5676900"/>
          <p14:tracePt t="183175" x="5016500" y="5676900"/>
          <p14:tracePt t="183192" x="5137150" y="5676900"/>
          <p14:tracePt t="183193" x="5187950" y="5676900"/>
          <p14:tracePt t="183209" x="5276850" y="5676900"/>
          <p14:tracePt t="183225" x="5340350" y="5676900"/>
          <p14:tracePt t="183241" x="5397500" y="5676900"/>
          <p14:tracePt t="183258" x="5441950" y="5676900"/>
          <p14:tracePt t="183275" x="5467350" y="5676900"/>
          <p14:tracePt t="183291" x="5492750" y="5676900"/>
          <p14:tracePt t="183308" x="5499100" y="5676900"/>
          <p14:tracePt t="183370" x="5505450" y="5676900"/>
          <p14:tracePt t="183395" x="5511800" y="5676900"/>
          <p14:tracePt t="183436" x="5518150" y="5676900"/>
          <p14:tracePt t="183467" x="5524500" y="5676900"/>
          <p14:tracePt t="183526" x="5530850" y="5676900"/>
          <p14:tracePt t="184369" x="0" y="0"/>
        </p14:tracePtLst>
        <p14:tracePtLst>
          <p14:tracePt t="188060" x="1143000" y="5835650"/>
          <p14:tracePt t="188067" x="1136650" y="5835650"/>
          <p14:tracePt t="188085" x="1136650" y="5848350"/>
          <p14:tracePt t="188091" x="1136650" y="5854700"/>
          <p14:tracePt t="188107" x="1136650" y="5905500"/>
          <p14:tracePt t="188124" x="1155700" y="5956300"/>
          <p14:tracePt t="188140" x="1181100" y="6007100"/>
          <p14:tracePt t="188157" x="1231900" y="6064250"/>
          <p14:tracePt t="188174" x="1295400" y="6115050"/>
          <p14:tracePt t="188191" x="1371600" y="6153150"/>
          <p14:tracePt t="188194" x="1403350" y="6159500"/>
          <p14:tracePt t="188207" x="1428750" y="6159500"/>
          <p14:tracePt t="188224" x="1492250" y="6159500"/>
          <p14:tracePt t="188241" x="1600200" y="6146800"/>
          <p14:tracePt t="188258" x="1625600" y="6115050"/>
          <p14:tracePt t="188274" x="1657350" y="6064250"/>
          <p14:tracePt t="188290" x="1663700" y="6019800"/>
          <p14:tracePt t="188307" x="1663700" y="5956300"/>
          <p14:tracePt t="188323" x="1638300" y="5911850"/>
          <p14:tracePt t="188340" x="1619250" y="5880100"/>
          <p14:tracePt t="188357" x="1581150" y="5867400"/>
          <p14:tracePt t="188373" x="1549400" y="5854700"/>
          <p14:tracePt t="188390" x="1504950" y="5842000"/>
          <p14:tracePt t="188394" x="1479550" y="5835650"/>
          <p14:tracePt t="188407" x="1460500" y="5829300"/>
          <p14:tracePt t="188424" x="1435100" y="5829300"/>
          <p14:tracePt t="188441" x="1416050" y="5829300"/>
          <p14:tracePt t="188443" x="1409700" y="5829300"/>
          <p14:tracePt t="188525" x="1409700" y="5835650"/>
          <p14:tracePt t="188531" x="1409700" y="5861050"/>
          <p14:tracePt t="188540" x="1409700" y="5880100"/>
          <p14:tracePt t="188556" x="1447800" y="5918200"/>
          <p14:tracePt t="188574" x="1517650" y="5969000"/>
          <p14:tracePt t="188590" x="1600200" y="6013450"/>
          <p14:tracePt t="188595" x="1644650" y="6026150"/>
          <p14:tracePt t="188607" x="1670050" y="6032500"/>
          <p14:tracePt t="188623" x="1695450" y="6038850"/>
          <p14:tracePt t="188640" x="1708150" y="6038850"/>
          <p14:tracePt t="188660" x="1714500" y="6038850"/>
          <p14:tracePt t="188674" x="1720850" y="6026150"/>
          <p14:tracePt t="188690" x="1720850" y="5994400"/>
          <p14:tracePt t="188707" x="1714500" y="5949950"/>
          <p14:tracePt t="188723" x="1682750" y="5911850"/>
          <p14:tracePt t="188740" x="1625600" y="5867400"/>
          <p14:tracePt t="188756" x="1574800" y="5848350"/>
          <p14:tracePt t="188773" x="1543050" y="5842000"/>
          <p14:tracePt t="188790" x="1517650" y="5842000"/>
          <p14:tracePt t="188806" x="1504950" y="5842000"/>
          <p14:tracePt t="188823" x="1498600" y="5848350"/>
          <p14:tracePt t="188826" x="1492250" y="5867400"/>
          <p14:tracePt t="188840" x="1492250" y="5873750"/>
          <p14:tracePt t="188856" x="1485900" y="5924550"/>
          <p14:tracePt t="188858" x="1485900" y="5956300"/>
          <p14:tracePt t="188873" x="1504950" y="6019800"/>
          <p14:tracePt t="188890" x="1562100" y="6076950"/>
          <p14:tracePt t="188906" x="1657350" y="6115050"/>
          <p14:tracePt t="188923" x="1727200" y="6121400"/>
          <p14:tracePt t="188940" x="1771650" y="6121400"/>
          <p14:tracePt t="188956" x="1784350" y="6083300"/>
          <p14:tracePt t="188973" x="1784350" y="6032500"/>
          <p14:tracePt t="188989" x="1765300" y="5962650"/>
          <p14:tracePt t="189006" x="1727200" y="5918200"/>
          <p14:tracePt t="189023" x="1638300" y="5873750"/>
          <p14:tracePt t="189028" x="1593850" y="5854700"/>
          <p14:tracePt t="189040" x="1549400" y="5848350"/>
          <p14:tracePt t="189057" x="1473200" y="5848350"/>
          <p14:tracePt t="189073" x="1441450" y="5854700"/>
          <p14:tracePt t="189089" x="1435100" y="5880100"/>
          <p14:tracePt t="189106" x="1435100" y="5943600"/>
          <p14:tracePt t="189123" x="1479550" y="6000750"/>
          <p14:tracePt t="189140" x="1530350" y="6032500"/>
          <p14:tracePt t="189156" x="1600200" y="6045200"/>
          <p14:tracePt t="189173" x="1651000" y="6045200"/>
          <p14:tracePt t="189190" x="1676400" y="6045200"/>
          <p14:tracePt t="189207" x="1682750" y="6026150"/>
          <p14:tracePt t="189209" x="1682750" y="6013450"/>
          <p14:tracePt t="189223" x="1682750" y="5994400"/>
          <p14:tracePt t="189240" x="1651000" y="5962650"/>
          <p14:tracePt t="189242" x="1638300" y="5956300"/>
          <p14:tracePt t="189257" x="1568450" y="5924550"/>
          <p14:tracePt t="189274" x="1485900" y="5911850"/>
          <p14:tracePt t="189289" x="1435100" y="5911850"/>
          <p14:tracePt t="189306" x="1416050" y="5924550"/>
          <p14:tracePt t="189323" x="1409700" y="5937250"/>
          <p14:tracePt t="189339" x="1409700" y="5975350"/>
          <p14:tracePt t="189356" x="1441450" y="6013450"/>
          <p14:tracePt t="189372" x="1485900" y="6038850"/>
          <p14:tracePt t="189389" x="1524000" y="6045200"/>
          <p14:tracePt t="189406" x="1549400" y="6045200"/>
          <p14:tracePt t="189422" x="1568450" y="6038850"/>
          <p14:tracePt t="189439" x="1568450" y="6026150"/>
          <p14:tracePt t="189441" x="1568450" y="6019800"/>
          <p14:tracePt t="189457" x="1568450" y="6007100"/>
          <p14:tracePt t="189473" x="1555750" y="5994400"/>
          <p14:tracePt t="189490" x="1543050" y="5994400"/>
          <p14:tracePt t="189530" x="1536700" y="5994400"/>
          <p14:tracePt t="189546" x="1536700" y="6013450"/>
          <p14:tracePt t="189556" x="1543050" y="6013450"/>
          <p14:tracePt t="189573" x="1568450" y="6026150"/>
          <p14:tracePt t="189590" x="1587500" y="6032500"/>
          <p14:tracePt t="189606" x="1600200" y="6032500"/>
          <p14:tracePt t="189623" x="1612900" y="6032500"/>
          <p14:tracePt t="189626" x="1612900" y="6026150"/>
          <p14:tracePt t="189640" x="1612900" y="6013450"/>
          <p14:tracePt t="189656" x="1600200" y="5988050"/>
          <p14:tracePt t="189659" x="1587500" y="5975350"/>
          <p14:tracePt t="189673" x="1536700" y="5962650"/>
          <p14:tracePt t="189690" x="1479550" y="5949950"/>
          <p14:tracePt t="189706" x="1441450" y="5949950"/>
          <p14:tracePt t="189723" x="1428750" y="5949950"/>
          <p14:tracePt t="189739" x="1422400" y="5949950"/>
          <p14:tracePt t="189756" x="1422400" y="5975350"/>
          <p14:tracePt t="189773" x="1454150" y="6000750"/>
          <p14:tracePt t="189789" x="1504950" y="6013450"/>
          <p14:tracePt t="189806" x="1543050" y="6013450"/>
          <p14:tracePt t="189823" x="1593850" y="6013450"/>
          <p14:tracePt t="189825" x="1600200" y="6013450"/>
          <p14:tracePt t="189843" x="1606550" y="5994400"/>
          <p14:tracePt t="189859" x="1606550" y="5988050"/>
          <p14:tracePt t="189875" x="1606550" y="5981700"/>
          <p14:tracePt t="189889" x="1606550" y="5969000"/>
          <p14:tracePt t="190113" x="0" y="0"/>
        </p14:tracePtLst>
        <p14:tracePtLst>
          <p14:tracePt t="190660" x="2197100" y="5810250"/>
          <p14:tracePt t="190667" x="2190750" y="5810250"/>
          <p14:tracePt t="190676" x="2184400" y="5810250"/>
          <p14:tracePt t="190691" x="2178050" y="5822950"/>
          <p14:tracePt t="190706" x="2178050" y="5842000"/>
          <p14:tracePt t="190723" x="2171700" y="5867400"/>
          <p14:tracePt t="190739" x="2171700" y="5918200"/>
          <p14:tracePt t="190756" x="2184400" y="5969000"/>
          <p14:tracePt t="190773" x="2216150" y="6007100"/>
          <p14:tracePt t="190789" x="2266950" y="6032500"/>
          <p14:tracePt t="190806" x="2305050" y="6045200"/>
          <p14:tracePt t="190822" x="2317750" y="6045200"/>
          <p14:tracePt t="190839" x="2324100" y="6045200"/>
          <p14:tracePt t="190856" x="2330450" y="6045200"/>
          <p14:tracePt t="190874" x="2349500" y="6013450"/>
          <p14:tracePt t="190890" x="2362200" y="5981700"/>
          <p14:tracePt t="190906" x="2368550" y="5937250"/>
          <p14:tracePt t="190923" x="2368550" y="5911850"/>
          <p14:tracePt t="190940" x="2362200" y="5873750"/>
          <p14:tracePt t="190957" x="2355850" y="5854700"/>
          <p14:tracePt t="190973" x="2336800" y="5829300"/>
          <p14:tracePt t="190989" x="2324100" y="5822950"/>
          <p14:tracePt t="191006" x="2317750" y="5816600"/>
          <p14:tracePt t="191035" x="2311400" y="5816600"/>
          <p14:tracePt t="191042" x="2298700" y="5816600"/>
          <p14:tracePt t="191055" x="2286000" y="5829300"/>
          <p14:tracePt t="191073" x="2260600" y="5867400"/>
          <p14:tracePt t="191074" x="2254250" y="5905500"/>
          <p14:tracePt t="191089" x="2254250" y="5949950"/>
          <p14:tracePt t="191105" x="2254250" y="6000750"/>
          <p14:tracePt t="191122" x="2273300" y="6019800"/>
          <p14:tracePt t="191139" x="2292350" y="6019800"/>
          <p14:tracePt t="191155" x="2305050" y="6019800"/>
          <p14:tracePt t="191172" x="2317750" y="6019800"/>
          <p14:tracePt t="191189" x="2330450" y="6007100"/>
          <p14:tracePt t="191206" x="2330450" y="5981700"/>
          <p14:tracePt t="191222" x="2330450" y="5956300"/>
          <p14:tracePt t="191239" x="2330450" y="5937250"/>
          <p14:tracePt t="191255" x="2324100" y="5924550"/>
          <p14:tracePt t="191316" x="2324100" y="5937250"/>
          <p14:tracePt t="191323" x="2324100" y="5962650"/>
          <p14:tracePt t="191332" x="2330450" y="5981700"/>
          <p14:tracePt t="191339" x="2343150" y="5988050"/>
          <p14:tracePt t="191356" x="2362200" y="6007100"/>
          <p14:tracePt t="191372" x="2374900" y="6013450"/>
          <p14:tracePt t="191389" x="2381250" y="6013450"/>
          <p14:tracePt t="191412" x="2387600" y="6013450"/>
          <p14:tracePt t="191427" x="2387600" y="6007100"/>
          <p14:tracePt t="191439" x="2387600" y="5988050"/>
          <p14:tracePt t="191456" x="2387600" y="5962650"/>
          <p14:tracePt t="191460" x="2381250" y="5949950"/>
          <p14:tracePt t="191473" x="2374900" y="5937250"/>
          <p14:tracePt t="191628" x="2374900" y="5930900"/>
          <p14:tracePt t="191645" x="2381250" y="5930900"/>
          <p14:tracePt t="191660" x="2387600" y="5937250"/>
          <p14:tracePt t="191669" x="2393950" y="5943600"/>
          <p14:tracePt t="191680" x="2400300" y="5943600"/>
          <p14:tracePt t="191690" x="2406650" y="5949950"/>
          <p14:tracePt t="191706" x="2425700" y="5962650"/>
          <p14:tracePt t="191723" x="2432050" y="5962650"/>
          <p14:tracePt t="191739" x="2476500" y="5969000"/>
          <p14:tracePt t="191755" x="2559050" y="5969000"/>
          <p14:tracePt t="191772" x="2717800" y="5969000"/>
          <p14:tracePt t="191789" x="2882900" y="5969000"/>
          <p14:tracePt t="191805" x="3035300" y="5969000"/>
          <p14:tracePt t="191822" x="3117850" y="5969000"/>
          <p14:tracePt t="191839" x="3162300" y="5969000"/>
          <p14:tracePt t="191855" x="3168650" y="5969000"/>
          <p14:tracePt t="191872" x="3181350" y="5962650"/>
          <p14:tracePt t="191889" x="3187700" y="5949950"/>
          <p14:tracePt t="191906" x="3187700" y="5943600"/>
          <p14:tracePt t="191922" x="3187700" y="5937250"/>
          <p14:tracePt t="191961" x="0" y="0"/>
        </p14:tracePtLst>
        <p14:tracePtLst>
          <p14:tracePt t="193596" x="1130300" y="6096000"/>
          <p14:tracePt t="193659" x="1136650" y="6096000"/>
          <p14:tracePt t="193667" x="1143000" y="6096000"/>
          <p14:tracePt t="193677" x="1155700" y="6096000"/>
          <p14:tracePt t="193688" x="1162050" y="6096000"/>
          <p14:tracePt t="193706" x="1219200" y="6096000"/>
          <p14:tracePt t="193722" x="1276350" y="6096000"/>
          <p14:tracePt t="193739" x="1365250" y="6096000"/>
          <p14:tracePt t="193755" x="1479550" y="6096000"/>
          <p14:tracePt t="193772" x="1619250" y="6096000"/>
          <p14:tracePt t="193788" x="1752600" y="6096000"/>
          <p14:tracePt t="193805" x="1892300" y="6096000"/>
          <p14:tracePt t="193822" x="2012950" y="6096000"/>
          <p14:tracePt t="193827" x="2051050" y="6096000"/>
          <p14:tracePt t="193838" x="2108200" y="6102350"/>
          <p14:tracePt t="193855" x="2165350" y="6102350"/>
          <p14:tracePt t="193872" x="2209800" y="6102350"/>
          <p14:tracePt t="193875" x="2228850" y="6102350"/>
          <p14:tracePt t="193888" x="2254250" y="6108700"/>
          <p14:tracePt t="193906" x="2292350" y="6108700"/>
          <p14:tracePt t="193922" x="2311400" y="6108700"/>
          <p14:tracePt t="193938" x="2336800" y="6108700"/>
          <p14:tracePt t="193955" x="2355850" y="6108700"/>
          <p14:tracePt t="193972" x="2374900" y="6108700"/>
          <p14:tracePt t="193989" x="2406650" y="6108700"/>
          <p14:tracePt t="194005" x="2432050" y="6108700"/>
          <p14:tracePt t="194022" x="2470150" y="6108700"/>
          <p14:tracePt t="194028" x="2495550" y="6108700"/>
          <p14:tracePt t="194038" x="2527300" y="6108700"/>
          <p14:tracePt t="194055" x="2584450" y="6108700"/>
          <p14:tracePt t="194072" x="2647950" y="6108700"/>
          <p14:tracePt t="194075" x="2692400" y="6108700"/>
          <p14:tracePt t="194088" x="2736850" y="6108700"/>
          <p14:tracePt t="194105" x="2876550" y="6108700"/>
          <p14:tracePt t="194121" x="2959100" y="6108700"/>
          <p14:tracePt t="194138" x="3048000" y="6108700"/>
          <p14:tracePt t="194154" x="3130550" y="6108700"/>
          <p14:tracePt t="194171" x="3219450" y="6108700"/>
          <p14:tracePt t="194188" x="3282950" y="6108700"/>
          <p14:tracePt t="194205" x="3333750" y="6108700"/>
          <p14:tracePt t="194221" x="3365500" y="6108700"/>
          <p14:tracePt t="194238" x="3397250" y="6108700"/>
          <p14:tracePt t="194254" x="3435350" y="6108700"/>
          <p14:tracePt t="194271" x="3479800" y="6108700"/>
          <p14:tracePt t="194288" x="3536950" y="6108700"/>
          <p14:tracePt t="194290" x="3568700" y="6108700"/>
          <p14:tracePt t="194305" x="3613150" y="6108700"/>
          <p14:tracePt t="194321" x="3657600" y="6108700"/>
          <p14:tracePt t="194338" x="3683000" y="6108700"/>
          <p14:tracePt t="194354" x="3702050" y="6108700"/>
          <p14:tracePt t="194371" x="3733800" y="6108700"/>
          <p14:tracePt t="194388" x="3765550" y="6108700"/>
          <p14:tracePt t="194404" x="3810000" y="6108700"/>
          <p14:tracePt t="194421" x="3854450" y="6108700"/>
          <p14:tracePt t="194438" x="3873500" y="6108700"/>
          <p14:tracePt t="194454" x="3879850" y="6108700"/>
          <p14:tracePt t="194746" x="0" y="0"/>
        </p14:tracePtLst>
        <p14:tracePtLst>
          <p14:tracePt t="195467" x="1206500" y="6127750"/>
          <p14:tracePt t="195532" x="1212850" y="6127750"/>
          <p14:tracePt t="195539" x="1231900" y="6127750"/>
          <p14:tracePt t="195555" x="1270000" y="6127750"/>
          <p14:tracePt t="195571" x="1346200" y="6127750"/>
          <p14:tracePt t="195588" x="1473200" y="6127750"/>
          <p14:tracePt t="195604" x="1619250" y="6127750"/>
          <p14:tracePt t="195621" x="1778000" y="6127750"/>
          <p14:tracePt t="195637" x="1949450" y="6127750"/>
          <p14:tracePt t="195654" x="2114550" y="6127750"/>
          <p14:tracePt t="195671" x="2305050" y="6127750"/>
          <p14:tracePt t="195687" x="2527300" y="6127750"/>
          <p14:tracePt t="195690" x="2628900" y="6127750"/>
          <p14:tracePt t="195704" x="2743200" y="6127750"/>
          <p14:tracePt t="195721" x="3028950" y="6127750"/>
          <p14:tracePt t="195737" x="3175000" y="6127750"/>
          <p14:tracePt t="195754" x="3295650" y="6127750"/>
          <p14:tracePt t="195771" x="3378200" y="6127750"/>
          <p14:tracePt t="195787" x="3448050" y="6127750"/>
          <p14:tracePt t="195804" x="3492500" y="6127750"/>
          <p14:tracePt t="195820" x="3536950" y="6127750"/>
          <p14:tracePt t="195837" x="3568700" y="6127750"/>
          <p14:tracePt t="195855" x="3600450" y="6127750"/>
          <p14:tracePt t="195871" x="3638550" y="6127750"/>
          <p14:tracePt t="195875" x="3644900" y="6127750"/>
          <p14:tracePt t="195888" x="3663950" y="6127750"/>
          <p14:tracePt t="195904" x="3676650" y="6127750"/>
          <p14:tracePt t="195921" x="3689350" y="6127750"/>
          <p14:tracePt t="196681" x="0" y="0"/>
        </p14:tracePtLst>
        <p14:tracePtLst>
          <p14:tracePt t="197452" x="1244600" y="6070600"/>
          <p14:tracePt t="197460" x="1238250" y="6070600"/>
          <p14:tracePt t="197483" x="1244600" y="6070600"/>
          <p14:tracePt t="197491" x="1270000" y="6076950"/>
          <p14:tracePt t="197504" x="1295400" y="6083300"/>
          <p14:tracePt t="197521" x="1441450" y="6096000"/>
          <p14:tracePt t="197538" x="1631950" y="6102350"/>
          <p14:tracePt t="197554" x="1860550" y="6102350"/>
          <p14:tracePt t="197570" x="2108200" y="6102350"/>
          <p14:tracePt t="197587" x="2349500" y="6102350"/>
          <p14:tracePt t="197603" x="2584450" y="6102350"/>
          <p14:tracePt t="197620" x="2800350" y="6102350"/>
          <p14:tracePt t="197636" x="2990850" y="6102350"/>
          <p14:tracePt t="197653" x="3168650" y="6102350"/>
          <p14:tracePt t="197670" x="3327400" y="6102350"/>
          <p14:tracePt t="197686" x="3454400" y="6102350"/>
          <p14:tracePt t="197703" x="3543300" y="6102350"/>
          <p14:tracePt t="197719" x="3594100" y="6102350"/>
          <p14:tracePt t="197721" x="3600450" y="6102350"/>
          <p14:tracePt t="197737" x="3613150" y="6102350"/>
          <p14:tracePt t="197769" x="3619500" y="6102350"/>
          <p14:tracePt t="197786" x="3632200" y="6102350"/>
          <p14:tracePt t="197803" x="3663950" y="6102350"/>
          <p14:tracePt t="197819" x="3683000" y="6102350"/>
          <p14:tracePt t="197836" x="3695700" y="6102350"/>
          <p14:tracePt t="197853" x="3702050" y="6102350"/>
          <p14:tracePt t="198154" x="0" y="0"/>
        </p14:tracePtLst>
        <p14:tracePtLst>
          <p14:tracePt t="198909" x="1346200" y="6102350"/>
          <p14:tracePt t="198947" x="1352550" y="6108700"/>
          <p14:tracePt t="198958" x="1358900" y="6108700"/>
          <p14:tracePt t="198970" x="1397000" y="6115050"/>
          <p14:tracePt t="198987" x="1466850" y="6115050"/>
          <p14:tracePt t="199003" x="1600200" y="6115050"/>
          <p14:tracePt t="199020" x="1784350" y="6115050"/>
          <p14:tracePt t="199036" x="2032000" y="6115050"/>
          <p14:tracePt t="199053" x="2317750" y="6127750"/>
          <p14:tracePt t="199070" x="2540000" y="6134100"/>
          <p14:tracePt t="199086" x="2730500" y="6134100"/>
          <p14:tracePt t="199102" x="2857500" y="6134100"/>
          <p14:tracePt t="199119" x="2933700" y="6134100"/>
          <p14:tracePt t="199136" x="2997200" y="6134100"/>
          <p14:tracePt t="199138" x="3028950" y="6134100"/>
          <p14:tracePt t="199153" x="3105150" y="6134100"/>
          <p14:tracePt t="199169" x="3200400" y="6134100"/>
          <p14:tracePt t="199186" x="3289300" y="6134100"/>
          <p14:tracePt t="199203" x="3346450" y="6134100"/>
          <p14:tracePt t="199219" x="3365500" y="6134100"/>
          <p14:tracePt t="199236" x="3371850" y="6134100"/>
          <p14:tracePt t="199292" x="3378200" y="6134100"/>
          <p14:tracePt t="199316" x="3384550" y="6134100"/>
          <p14:tracePt t="199324" x="3390900" y="6134100"/>
          <p14:tracePt t="199340" x="3397250" y="6134100"/>
          <p14:tracePt t="199353" x="3409950" y="6134100"/>
          <p14:tracePt t="199753" x="0" y="0"/>
        </p14:tracePtLst>
        <p14:tracePtLst>
          <p14:tracePt t="200333" x="1301750" y="6134100"/>
          <p14:tracePt t="200356" x="1301750" y="6140450"/>
          <p14:tracePt t="200366" x="1320800" y="6146800"/>
          <p14:tracePt t="200375" x="1346200" y="6153150"/>
          <p14:tracePt t="200386" x="1435100" y="6159500"/>
          <p14:tracePt t="200402" x="1581150" y="6159500"/>
          <p14:tracePt t="200419" x="1809750" y="6165850"/>
          <p14:tracePt t="200436" x="2114550" y="6178550"/>
          <p14:tracePt t="200452" x="2413000" y="6178550"/>
          <p14:tracePt t="200469" x="2686050" y="6178550"/>
          <p14:tracePt t="200486" x="2851150" y="6178550"/>
          <p14:tracePt t="200502" x="2959100" y="6178550"/>
          <p14:tracePt t="200506" x="2984500" y="6178550"/>
          <p14:tracePt t="200519" x="2990850" y="6178550"/>
          <p14:tracePt t="200525" x="3003550" y="6178550"/>
          <p14:tracePt t="200537" x="3016250" y="6178550"/>
          <p14:tracePt t="200539" x="3022600" y="6178550"/>
          <p14:tracePt t="200553" x="3054350" y="6178550"/>
          <p14:tracePt t="200569" x="3111500" y="6178550"/>
          <p14:tracePt t="200586" x="3181350" y="6178550"/>
          <p14:tracePt t="200602" x="3225800" y="6178550"/>
          <p14:tracePt t="200619" x="3244850" y="6178550"/>
          <p14:tracePt t="200636" x="3251200" y="6178550"/>
          <p14:tracePt t="200709" x="3257550" y="6178550"/>
          <p14:tracePt t="200725" x="3263900" y="6178550"/>
          <p14:tracePt t="200866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编程风格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2" y="1798639"/>
            <a:ext cx="11046069" cy="45340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noProof="0" dirty="0">
                <a:latin typeface="微软雅黑" pitchFamily="34" charset="-122"/>
                <a:ea typeface="微软雅黑" pitchFamily="34" charset="-122"/>
              </a:rPr>
              <a:t>有用的资源</a:t>
            </a:r>
            <a:endParaRPr lang="en-US" altLang="zh-CN" sz="2400" noProof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CheckStyle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：开源的代码风格检查工具</a:t>
            </a:r>
            <a:r>
              <a:rPr lang="zh-CN" altLang="en-US" sz="2000" dirty="0">
                <a:latin typeface="Arial" panose="020B0604020202020204" pitchFamily="34" charset="0"/>
                <a:ea typeface="Open Sans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http://checkstyle.sourceforge.net/checks.html 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官方代码规范，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https://google.github.io/styleguide/javaguide.html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Sun官方代码规范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http://java.sun.com/docs/books/jls/second_edition/html/index.html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IDEA Checkstyle插件主页</a:t>
            </a:r>
            <a:r>
              <a:rPr lang="zh-CN" altLang="en-US" sz="2000" dirty="0">
                <a:latin typeface="Arial" panose="020B0604020202020204" pitchFamily="34" charset="0"/>
                <a:ea typeface="Open Sans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http://plugins.jetbrains.com/plugin/1065-checkstyle-idea</a:t>
            </a:r>
            <a:endParaRPr lang="zh-CN" altLang="zh-CN" sz="32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u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u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EC83B-BF61-458B-A0E2-B764CEAB3F43}"/>
              </a:ext>
            </a:extLst>
          </p:cNvPr>
          <p:cNvSpPr txBox="1"/>
          <p:nvPr/>
        </p:nvSpPr>
        <p:spPr>
          <a:xfrm>
            <a:off x="3116062" y="5353235"/>
            <a:ext cx="507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www.apache.org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最大的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开源社区网站</a:t>
            </a:r>
          </a:p>
        </p:txBody>
      </p:sp>
    </p:spTree>
    <p:extLst>
      <p:ext uri="{BB962C8B-B14F-4D97-AF65-F5344CB8AC3E}">
        <p14:creationId xmlns:p14="http://schemas.microsoft.com/office/powerpoint/2010/main" val="18329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13"/>
    </mc:Choice>
    <mc:Fallback xmlns="">
      <p:transition spd="slow" advTm="181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40839" x="6096000" y="2806700"/>
          <p14:tracePt t="40908" x="6178550" y="2806700"/>
          <p14:tracePt t="40922" x="6210300" y="2806700"/>
          <p14:tracePt t="40939" x="6305550" y="2806700"/>
          <p14:tracePt t="40955" x="6445250" y="2806700"/>
          <p14:tracePt t="40956" x="6521450" y="2806700"/>
          <p14:tracePt t="40971" x="6699250" y="2806700"/>
          <p14:tracePt t="40988" x="6908800" y="2806700"/>
          <p14:tracePt t="41005" x="7118350" y="2806700"/>
          <p14:tracePt t="41022" x="7315200" y="2806700"/>
          <p14:tracePt t="41039" x="7493000" y="2806700"/>
          <p14:tracePt t="41055" x="7651750" y="2806700"/>
          <p14:tracePt t="41072" x="7791450" y="2806700"/>
          <p14:tracePt t="41089" x="7918450" y="2806700"/>
          <p14:tracePt t="41106" x="8045450" y="2806700"/>
          <p14:tracePt t="41122" x="8153400" y="2806700"/>
          <p14:tracePt t="41125" x="8204200" y="2806700"/>
          <p14:tracePt t="41139" x="8248650" y="2806700"/>
          <p14:tracePt t="41157" x="8382000" y="2806700"/>
          <p14:tracePt t="41172" x="8464550" y="2806700"/>
          <p14:tracePt t="41189" x="8553450" y="2806700"/>
          <p14:tracePt t="41205" x="8616950" y="2806700"/>
          <p14:tracePt t="41222" x="8693150" y="2806700"/>
          <p14:tracePt t="41238" x="8756650" y="2806700"/>
          <p14:tracePt t="41255" x="8813800" y="2806700"/>
          <p14:tracePt t="41272" x="8870950" y="2806700"/>
          <p14:tracePt t="41289" x="8934450" y="2806700"/>
          <p14:tracePt t="41305" x="8997950" y="2806700"/>
          <p14:tracePt t="41322" x="9074150" y="2813050"/>
          <p14:tracePt t="41338" x="9137650" y="2819400"/>
          <p14:tracePt t="41341" x="9175750" y="2819400"/>
          <p14:tracePt t="41356" x="9277350" y="2832100"/>
          <p14:tracePt t="41372" x="9340850" y="2832100"/>
          <p14:tracePt t="41389" x="9423400" y="2832100"/>
          <p14:tracePt t="41405" x="9512300" y="2832100"/>
          <p14:tracePt t="41422" x="9575800" y="2832100"/>
          <p14:tracePt t="41439" x="9645650" y="2832100"/>
          <p14:tracePt t="41455" x="9709150" y="2832100"/>
          <p14:tracePt t="41472" x="9785350" y="2851150"/>
          <p14:tracePt t="41488" x="9874250" y="2863850"/>
          <p14:tracePt t="41505" x="9975850" y="2876550"/>
          <p14:tracePt t="41522" x="10077450" y="2901950"/>
          <p14:tracePt t="41524" x="10121900" y="2908300"/>
          <p14:tracePt t="41538" x="10166350" y="2914650"/>
          <p14:tracePt t="41556" x="10242550" y="2921000"/>
          <p14:tracePt t="41572" x="10287000" y="2921000"/>
          <p14:tracePt t="41588" x="10337800" y="2921000"/>
          <p14:tracePt t="41605" x="10382250" y="2921000"/>
          <p14:tracePt t="41622" x="10433050" y="2921000"/>
          <p14:tracePt t="41638" x="10477500" y="2921000"/>
          <p14:tracePt t="41655" x="10515600" y="2921000"/>
          <p14:tracePt t="41672" x="10534650" y="2921000"/>
          <p14:tracePt t="41689" x="10541000" y="2921000"/>
          <p14:tracePt t="41705" x="10553700" y="2921000"/>
          <p14:tracePt t="41738" x="10566400" y="2921000"/>
          <p14:tracePt t="41797" x="10572750" y="2921000"/>
          <p14:tracePt t="41980" x="0" y="0"/>
        </p14:tracePtLst>
        <p14:tracePtLst>
          <p14:tracePt t="43086" x="6223000" y="2755900"/>
          <p14:tracePt t="43206" x="6229350" y="2755900"/>
          <p14:tracePt t="43214" x="6248400" y="2755900"/>
          <p14:tracePt t="43222" x="6273800" y="2755900"/>
          <p14:tracePt t="43238" x="6337300" y="2755900"/>
          <p14:tracePt t="43255" x="6445250" y="2755900"/>
          <p14:tracePt t="43271" x="6546850" y="2755900"/>
          <p14:tracePt t="43288" x="6699250" y="2762250"/>
          <p14:tracePt t="43304" x="6858000" y="2762250"/>
          <p14:tracePt t="43321" x="7023100" y="2762250"/>
          <p14:tracePt t="43338" x="7213600" y="2762250"/>
          <p14:tracePt t="43354" x="7416800" y="2762250"/>
          <p14:tracePt t="43371" x="7626350" y="2762250"/>
          <p14:tracePt t="43372" x="7727950" y="2762250"/>
          <p14:tracePt t="43388" x="7950200" y="2762250"/>
          <p14:tracePt t="43404" x="8159750" y="2762250"/>
          <p14:tracePt t="43421" x="8369300" y="2762250"/>
          <p14:tracePt t="43438" x="8559800" y="2762250"/>
          <p14:tracePt t="43455" x="8724900" y="2762250"/>
          <p14:tracePt t="43471" x="8902700" y="2762250"/>
          <p14:tracePt t="43488" x="9074150" y="2762250"/>
          <p14:tracePt t="43504" x="9245600" y="2762250"/>
          <p14:tracePt t="43521" x="9404350" y="2762250"/>
          <p14:tracePt t="43525" x="9486900" y="2774950"/>
          <p14:tracePt t="43538" x="9550400" y="2774950"/>
          <p14:tracePt t="43554" x="9677400" y="2774950"/>
          <p14:tracePt t="43571" x="9791700" y="2774950"/>
          <p14:tracePt t="43573" x="9848850" y="2774950"/>
          <p14:tracePt t="43588" x="9975850" y="2774950"/>
          <p14:tracePt t="43605" x="10102850" y="2774950"/>
          <p14:tracePt t="43622" x="10229850" y="2774950"/>
          <p14:tracePt t="43638" x="10356850" y="2774950"/>
          <p14:tracePt t="43655" x="10464800" y="2774950"/>
          <p14:tracePt t="43672" x="10553700" y="2774950"/>
          <p14:tracePt t="43688" x="10604500" y="2774950"/>
          <p14:tracePt t="43705" x="10642600" y="2774950"/>
          <p14:tracePt t="43721" x="10674350" y="2774950"/>
          <p14:tracePt t="43737" x="10718800" y="2774950"/>
          <p14:tracePt t="43754" x="10769600" y="2781300"/>
          <p14:tracePt t="43771" x="10820400" y="2794000"/>
          <p14:tracePt t="43772" x="10839450" y="2794000"/>
          <p14:tracePt t="43788" x="10864850" y="2800350"/>
          <p14:tracePt t="43804" x="10871200" y="2800350"/>
          <p14:tracePt t="44557" x="0" y="0"/>
        </p14:tracePtLst>
        <p14:tracePtLst>
          <p14:tracePt t="47664" x="3022600" y="5226050"/>
          <p14:tracePt t="47671" x="3022600" y="5238750"/>
          <p14:tracePt t="47678" x="3022600" y="5257800"/>
          <p14:tracePt t="47687" x="3022600" y="5276850"/>
          <p14:tracePt t="47704" x="3022600" y="5327650"/>
          <p14:tracePt t="47721" x="3022600" y="5403850"/>
          <p14:tracePt t="47737" x="3054350" y="5473700"/>
          <p14:tracePt t="47740" x="3067050" y="5511800"/>
          <p14:tracePt t="47754" x="3092450" y="5549900"/>
          <p14:tracePt t="47770" x="3124200" y="5607050"/>
          <p14:tracePt t="47773" x="3143250" y="5638800"/>
          <p14:tracePt t="47787" x="3162300" y="5657850"/>
          <p14:tracePt t="47804" x="3219450" y="5708650"/>
          <p14:tracePt t="47820" x="3270250" y="5740400"/>
          <p14:tracePt t="47836" x="3352800" y="5765800"/>
          <p14:tracePt t="47853" x="3486150" y="5797550"/>
          <p14:tracePt t="47870" x="3689350" y="5842000"/>
          <p14:tracePt t="47887" x="3937000" y="5899150"/>
          <p14:tracePt t="47904" x="4184650" y="5949950"/>
          <p14:tracePt t="47920" x="4413250" y="5988050"/>
          <p14:tracePt t="47936" x="4622800" y="6013450"/>
          <p14:tracePt t="47953" x="4826000" y="6038850"/>
          <p14:tracePt t="47970" x="5111750" y="6089650"/>
          <p14:tracePt t="47986" x="5467350" y="6159500"/>
          <p14:tracePt t="48003" x="5886450" y="6184900"/>
          <p14:tracePt t="48004" x="6102350" y="6184900"/>
          <p14:tracePt t="48020" x="6616700" y="6184900"/>
          <p14:tracePt t="48036" x="7073900" y="6184900"/>
          <p14:tracePt t="48053" x="7461250" y="6184900"/>
          <p14:tracePt t="48069" x="7747000" y="6184900"/>
          <p14:tracePt t="48086" x="7956550" y="6184900"/>
          <p14:tracePt t="48103" x="8083550" y="6184900"/>
          <p14:tracePt t="48119" x="8159750" y="6184900"/>
          <p14:tracePt t="48136" x="8210550" y="6184900"/>
          <p14:tracePt t="48153" x="8216900" y="6172200"/>
          <p14:tracePt t="48170" x="8235950" y="6153150"/>
          <p14:tracePt t="48186" x="8255000" y="6115050"/>
          <p14:tracePt t="48203" x="8286750" y="6070600"/>
          <p14:tracePt t="48205" x="8312150" y="6045200"/>
          <p14:tracePt t="48220" x="8356600" y="5988050"/>
          <p14:tracePt t="48236" x="8426450" y="5911850"/>
          <p14:tracePt t="48253" x="8496300" y="5822950"/>
          <p14:tracePt t="48270" x="8559800" y="5740400"/>
          <p14:tracePt t="48286" x="8616950" y="5664200"/>
          <p14:tracePt t="48303" x="8655050" y="5607050"/>
          <p14:tracePt t="48319" x="8686800" y="5556250"/>
          <p14:tracePt t="48336" x="8705850" y="5511800"/>
          <p14:tracePt t="48353" x="8712200" y="5486400"/>
          <p14:tracePt t="48369" x="8712200" y="5454650"/>
          <p14:tracePt t="48386" x="8686800" y="5410200"/>
          <p14:tracePt t="48389" x="8648700" y="5378450"/>
          <p14:tracePt t="48403" x="8591550" y="5340350"/>
          <p14:tracePt t="48421" x="8356600" y="5226050"/>
          <p14:tracePt t="48437" x="8166100" y="5149850"/>
          <p14:tracePt t="48453" x="7918450" y="5060950"/>
          <p14:tracePt t="48470" x="7651750" y="4978400"/>
          <p14:tracePt t="48486" x="7327900" y="4889500"/>
          <p14:tracePt t="48503" x="6927850" y="4800600"/>
          <p14:tracePt t="48520" x="6356350" y="4692650"/>
          <p14:tracePt t="48536" x="5657850" y="4540250"/>
          <p14:tracePt t="48552" x="5016500" y="4470400"/>
          <p14:tracePt t="48569" x="4540250" y="4457700"/>
          <p14:tracePt t="48586" x="4235450" y="4457700"/>
          <p14:tracePt t="48602" x="4057650" y="4457700"/>
          <p14:tracePt t="48619" x="3917950" y="4457700"/>
          <p14:tracePt t="48620" x="3854450" y="4457700"/>
          <p14:tracePt t="48636" x="3683000" y="4470400"/>
          <p14:tracePt t="48653" x="3524250" y="4495800"/>
          <p14:tracePt t="48669" x="3359150" y="4527550"/>
          <p14:tracePt t="48686" x="3232150" y="4552950"/>
          <p14:tracePt t="48702" x="3130550" y="4584700"/>
          <p14:tracePt t="48719" x="3054350" y="4610100"/>
          <p14:tracePt t="48736" x="2984500" y="4641850"/>
          <p14:tracePt t="48753" x="2927350" y="4679950"/>
          <p14:tracePt t="48769" x="2870200" y="4737100"/>
          <p14:tracePt t="48786" x="2813050" y="4806950"/>
          <p14:tracePt t="48803" x="2774950" y="4870450"/>
          <p14:tracePt t="48804" x="2768600" y="4889500"/>
          <p14:tracePt t="48820" x="2743200" y="4933950"/>
          <p14:tracePt t="48836" x="2730500" y="4972050"/>
          <p14:tracePt t="48852" x="2717800" y="5029200"/>
          <p14:tracePt t="48869" x="2717800" y="5099050"/>
          <p14:tracePt t="48886" x="2717800" y="5194300"/>
          <p14:tracePt t="48903" x="2736850" y="5314950"/>
          <p14:tracePt t="48920" x="2755900" y="5403850"/>
          <p14:tracePt t="48936" x="2794000" y="5505450"/>
          <p14:tracePt t="48953" x="2851150" y="5600700"/>
          <p14:tracePt t="48970" x="2921000" y="5689600"/>
          <p14:tracePt t="48973" x="2971800" y="5727700"/>
          <p14:tracePt t="48986" x="3016250" y="5765800"/>
          <p14:tracePt t="48989" x="3079750" y="5810250"/>
          <p14:tracePt t="49002" x="3136900" y="5842000"/>
          <p14:tracePt t="49019" x="3270250" y="5930900"/>
          <p14:tracePt t="49021" x="3346450" y="5962650"/>
          <p14:tracePt t="49036" x="3524250" y="6032500"/>
          <p14:tracePt t="49053" x="3752850" y="6089650"/>
          <p14:tracePt t="49069" x="4044950" y="6153150"/>
          <p14:tracePt t="49086" x="4381500" y="6216650"/>
          <p14:tracePt t="49103" x="4705350" y="6248400"/>
          <p14:tracePt t="49119" x="5035550" y="6261100"/>
          <p14:tracePt t="49136" x="5448300" y="6261100"/>
          <p14:tracePt t="49153" x="5880100" y="6261100"/>
          <p14:tracePt t="49169" x="6330950" y="6261100"/>
          <p14:tracePt t="49186" x="6724650" y="6261100"/>
          <p14:tracePt t="49203" x="7048500" y="6261100"/>
          <p14:tracePt t="49206" x="7162800" y="6261100"/>
          <p14:tracePt t="49220" x="7353300" y="6261100"/>
          <p14:tracePt t="49236" x="7499350" y="6261100"/>
          <p14:tracePt t="49252" x="7588250" y="6242050"/>
          <p14:tracePt t="49269" x="7664450" y="6216650"/>
          <p14:tracePt t="49286" x="7727950" y="6178550"/>
          <p14:tracePt t="49302" x="7797800" y="6134100"/>
          <p14:tracePt t="49319" x="7886700" y="6089650"/>
          <p14:tracePt t="49336" x="7956550" y="6051550"/>
          <p14:tracePt t="49352" x="8020050" y="6019800"/>
          <p14:tracePt t="49369" x="8083550" y="5975350"/>
          <p14:tracePt t="49386" x="8147050" y="5930900"/>
          <p14:tracePt t="49389" x="8178800" y="5905500"/>
          <p14:tracePt t="49403" x="8204200" y="5880100"/>
          <p14:tracePt t="49420" x="8280400" y="5822950"/>
          <p14:tracePt t="49437" x="8318500" y="5784850"/>
          <p14:tracePt t="49453" x="8337550" y="5740400"/>
          <p14:tracePt t="49469" x="8356600" y="5708650"/>
          <p14:tracePt t="49486" x="8369300" y="5676900"/>
          <p14:tracePt t="49503" x="8375650" y="5657850"/>
          <p14:tracePt t="49519" x="8375650" y="5638800"/>
          <p14:tracePt t="49536" x="8375650" y="5619750"/>
          <p14:tracePt t="49552" x="8375650" y="5588000"/>
          <p14:tracePt t="49569" x="8369300" y="5568950"/>
          <p14:tracePt t="49586" x="8356600" y="5543550"/>
          <p14:tracePt t="49588" x="8356600" y="5530850"/>
          <p14:tracePt t="49602" x="8350250" y="5511800"/>
          <p14:tracePt t="49619" x="8318500" y="5467350"/>
          <p14:tracePt t="49621" x="8286750" y="5441950"/>
          <p14:tracePt t="49636" x="8204200" y="5378450"/>
          <p14:tracePt t="49653" x="8108950" y="5314950"/>
          <p14:tracePt t="49669" x="8013700" y="5276850"/>
          <p14:tracePt t="49686" x="7943850" y="5245100"/>
          <p14:tracePt t="49702" x="7880350" y="5219700"/>
          <p14:tracePt t="49719" x="7797800" y="5187950"/>
          <p14:tracePt t="49735" x="7677150" y="5156200"/>
          <p14:tracePt t="49752" x="7461250" y="5124450"/>
          <p14:tracePt t="49769" x="7086600" y="5054600"/>
          <p14:tracePt t="49785" x="6623050" y="4959350"/>
          <p14:tracePt t="49802" x="6191250" y="4914900"/>
          <p14:tracePt t="49819" x="5861050" y="4902200"/>
          <p14:tracePt t="49835" x="5467350" y="4902200"/>
          <p14:tracePt t="49852" x="5232400" y="4902200"/>
          <p14:tracePt t="49869" x="4972050" y="4902200"/>
          <p14:tracePt t="49885" x="4648200" y="4902200"/>
          <p14:tracePt t="49902" x="4260850" y="4902200"/>
          <p14:tracePt t="49919" x="3911600" y="4902200"/>
          <p14:tracePt t="49935" x="3625850" y="4902200"/>
          <p14:tracePt t="49952" x="3441700" y="4902200"/>
          <p14:tracePt t="49970" x="3302000" y="4902200"/>
          <p14:tracePt t="49986" x="3206750" y="4902200"/>
          <p14:tracePt t="49989" x="3162300" y="4902200"/>
          <p14:tracePt t="50002" x="3117850" y="4908550"/>
          <p14:tracePt t="50020" x="3028950" y="4921250"/>
          <p14:tracePt t="50024" x="2978150" y="4940300"/>
          <p14:tracePt t="50036" x="2876550" y="4978400"/>
          <p14:tracePt t="50053" x="2787650" y="5016500"/>
          <p14:tracePt t="50069" x="2698750" y="5060950"/>
          <p14:tracePt t="50086" x="2635250" y="5099050"/>
          <p14:tracePt t="50102" x="2590800" y="5137150"/>
          <p14:tracePt t="50119" x="2559050" y="5187950"/>
          <p14:tracePt t="50135" x="2533650" y="5232400"/>
          <p14:tracePt t="50153" x="2514600" y="5283200"/>
          <p14:tracePt t="50169" x="2501900" y="5340350"/>
          <p14:tracePt t="50186" x="2501900" y="5391150"/>
          <p14:tracePt t="50189" x="2501900" y="5429250"/>
          <p14:tracePt t="50202" x="2508250" y="5461000"/>
          <p14:tracePt t="50219" x="2546350" y="5524500"/>
          <p14:tracePt t="50236" x="2616200" y="5607050"/>
          <p14:tracePt t="50252" x="2692400" y="5670550"/>
          <p14:tracePt t="50269" x="2794000" y="5727700"/>
          <p14:tracePt t="50285" x="2940050" y="5784850"/>
          <p14:tracePt t="50302" x="3124200" y="5848350"/>
          <p14:tracePt t="50319" x="3352800" y="5892800"/>
          <p14:tracePt t="50335" x="3663950" y="5956300"/>
          <p14:tracePt t="50352" x="4064000" y="6026150"/>
          <p14:tracePt t="50369" x="4502150" y="6115050"/>
          <p14:tracePt t="50385" x="5022850" y="6197600"/>
          <p14:tracePt t="50402" x="5562600" y="6280150"/>
          <p14:tracePt t="50404" x="5854700" y="6305550"/>
          <p14:tracePt t="50419" x="6159500" y="6318250"/>
          <p14:tracePt t="50421" x="6464300" y="6330950"/>
          <p14:tracePt t="50436" x="6978650" y="6330950"/>
          <p14:tracePt t="50452" x="7416800" y="6330950"/>
          <p14:tracePt t="50469" x="7696200" y="6330950"/>
          <p14:tracePt t="50485" x="7931150" y="6318250"/>
          <p14:tracePt t="50502" x="8058150" y="6299200"/>
          <p14:tracePt t="50519" x="8153400" y="6254750"/>
          <p14:tracePt t="50535" x="8204200" y="6223000"/>
          <p14:tracePt t="50552" x="8280400" y="6184900"/>
          <p14:tracePt t="50569" x="8350250" y="6159500"/>
          <p14:tracePt t="50586" x="8413750" y="6115050"/>
          <p14:tracePt t="50589" x="8451850" y="6096000"/>
          <p14:tracePt t="50602" x="8470900" y="6083300"/>
          <p14:tracePt t="50619" x="8502650" y="6051550"/>
          <p14:tracePt t="50622" x="8509000" y="6032500"/>
          <p14:tracePt t="50636" x="8521700" y="6000750"/>
          <p14:tracePt t="50652" x="8534400" y="5956300"/>
          <p14:tracePt t="50669" x="8534400" y="5918200"/>
          <p14:tracePt t="50686" x="8540750" y="5861050"/>
          <p14:tracePt t="50703" x="8540750" y="5791200"/>
          <p14:tracePt t="50719" x="8521700" y="5721350"/>
          <p14:tracePt t="50736" x="8458200" y="5638800"/>
          <p14:tracePt t="50752" x="8382000" y="5562600"/>
          <p14:tracePt t="50769" x="8286750" y="5486400"/>
          <p14:tracePt t="50786" x="8166100" y="5422900"/>
          <p14:tracePt t="50790" x="8108950" y="5397500"/>
          <p14:tracePt t="50802" x="8045450" y="5365750"/>
          <p14:tracePt t="50819" x="7899400" y="5314950"/>
          <p14:tracePt t="50836" x="7651750" y="5251450"/>
          <p14:tracePt t="50852" x="7385050" y="5194300"/>
          <p14:tracePt t="50868" x="6985000" y="5124450"/>
          <p14:tracePt t="50885" x="6477000" y="5016500"/>
          <p14:tracePt t="50902" x="5930900" y="4902200"/>
          <p14:tracePt t="50918" x="5403850" y="4813300"/>
          <p14:tracePt t="50935" x="5048250" y="4787900"/>
          <p14:tracePt t="50952" x="4826000" y="4787900"/>
          <p14:tracePt t="50968" x="4648200" y="4787900"/>
          <p14:tracePt t="50985" x="4489450" y="4787900"/>
          <p14:tracePt t="51002" x="4362450" y="4787900"/>
          <p14:tracePt t="51018" x="4241800" y="4813300"/>
          <p14:tracePt t="51020" x="4191000" y="4819650"/>
          <p14:tracePt t="51035" x="4121150" y="4838700"/>
          <p14:tracePt t="51052" x="3943350" y="4889500"/>
          <p14:tracePt t="51068" x="3835400" y="4921250"/>
          <p14:tracePt t="51085" x="3740150" y="4946650"/>
          <p14:tracePt t="51102" x="3676650" y="4984750"/>
          <p14:tracePt t="51118" x="3625850" y="5010150"/>
          <p14:tracePt t="51135" x="3568700" y="5054600"/>
          <p14:tracePt t="51151" x="3524250" y="5092700"/>
          <p14:tracePt t="51169" x="3467100" y="5149850"/>
          <p14:tracePt t="51186" x="3429000" y="5200650"/>
          <p14:tracePt t="51202" x="3390900" y="5264150"/>
          <p14:tracePt t="51205" x="3378200" y="5295900"/>
          <p14:tracePt t="51219" x="3365500" y="5321300"/>
          <p14:tracePt t="51235" x="3352800" y="5346700"/>
          <p14:tracePt t="51238" x="3346450" y="5359400"/>
          <p14:tracePt t="51253" x="3346450" y="5365750"/>
          <p14:tracePt t="51268" x="3340100" y="5384800"/>
          <p14:tracePt t="51285" x="3340100" y="5410200"/>
          <p14:tracePt t="51301" x="3340100" y="5422900"/>
          <p14:tracePt t="51318" x="3340100" y="5454650"/>
          <p14:tracePt t="51335" x="3340100" y="5486400"/>
          <p14:tracePt t="51352" x="3340100" y="5518150"/>
          <p14:tracePt t="51368" x="3346450" y="5543550"/>
          <p14:tracePt t="51385" x="3359150" y="5556250"/>
          <p14:tracePt t="51401" x="3365500" y="5568950"/>
          <p14:tracePt t="51418" x="3378200" y="5581650"/>
          <p14:tracePt t="51435" x="3409950" y="5607050"/>
          <p14:tracePt t="51436" x="3435350" y="5619750"/>
          <p14:tracePt t="51452" x="3530600" y="5657850"/>
          <p14:tracePt t="51468" x="3651250" y="5702300"/>
          <p14:tracePt t="51485" x="3816350" y="5734050"/>
          <p14:tracePt t="51502" x="4006850" y="5765800"/>
          <p14:tracePt t="51518" x="4210050" y="5784850"/>
          <p14:tracePt t="51535" x="4445000" y="5784850"/>
          <p14:tracePt t="51552" x="4749800" y="5784850"/>
          <p14:tracePt t="51568" x="5073650" y="5784850"/>
          <p14:tracePt t="51585" x="5441950" y="5784850"/>
          <p14:tracePt t="51602" x="5854700" y="5797550"/>
          <p14:tracePt t="51618" x="6267450" y="5797550"/>
          <p14:tracePt t="51620" x="6464300" y="5797550"/>
          <p14:tracePt t="51635" x="6635750" y="5797550"/>
          <p14:tracePt t="51652" x="7035800" y="5797550"/>
          <p14:tracePt t="51668" x="7213600" y="5797550"/>
          <p14:tracePt t="51685" x="7353300" y="5797550"/>
          <p14:tracePt t="51702" x="7442200" y="5791200"/>
          <p14:tracePt t="51719" x="7473950" y="5778500"/>
          <p14:tracePt t="51735" x="7486650" y="5765800"/>
          <p14:tracePt t="51752" x="7499350" y="5734050"/>
          <p14:tracePt t="51768" x="7499350" y="5695950"/>
          <p14:tracePt t="51785" x="7499350" y="5651500"/>
          <p14:tracePt t="51802" x="7493000" y="5607050"/>
          <p14:tracePt t="51818" x="7467600" y="5549900"/>
          <p14:tracePt t="51820" x="7448550" y="5518150"/>
          <p14:tracePt t="51835" x="7429500" y="5480050"/>
          <p14:tracePt t="51852" x="7334250" y="5365750"/>
          <p14:tracePt t="51868" x="7258050" y="5295900"/>
          <p14:tracePt t="51885" x="7207250" y="5264150"/>
          <p14:tracePt t="51901" x="7175500" y="5245100"/>
          <p14:tracePt t="51919" x="7175500" y="5238750"/>
          <p14:tracePt t="51958" x="7169150" y="5238750"/>
          <p14:tracePt t="51973" x="7169150" y="5232400"/>
          <p14:tracePt t="51982" x="7169150" y="5226050"/>
          <p14:tracePt t="51989" x="7169150" y="5219700"/>
          <p14:tracePt t="52002" x="7169150" y="5213350"/>
          <p14:tracePt t="52019" x="7169150" y="5200650"/>
          <p14:tracePt t="52024" x="7169150" y="5187950"/>
          <p14:tracePt t="52035" x="7169150" y="5181600"/>
          <p14:tracePt t="52052" x="7169150" y="5168900"/>
          <p14:tracePt t="52068" x="7169150" y="5162550"/>
          <p14:tracePt t="52084" x="7162800" y="5137150"/>
          <p14:tracePt t="52101" x="7131050" y="5105400"/>
          <p14:tracePt t="52118" x="7023100" y="5067300"/>
          <p14:tracePt t="52134" x="6838950" y="5022850"/>
          <p14:tracePt t="52151" x="6610350" y="4978400"/>
          <p14:tracePt t="52168" x="6311900" y="4914900"/>
          <p14:tracePt t="52185" x="6026150" y="4857750"/>
          <p14:tracePt t="52201" x="5708650" y="4794250"/>
          <p14:tracePt t="52218" x="5378450" y="4737100"/>
          <p14:tracePt t="52236" x="4927600" y="4718050"/>
          <p14:tracePt t="52253" x="4699000" y="4718050"/>
          <p14:tracePt t="52268" x="4489450" y="4718050"/>
          <p14:tracePt t="52285" x="4286250" y="4718050"/>
          <p14:tracePt t="52302" x="4127500" y="4718050"/>
          <p14:tracePt t="52318" x="3968750" y="4718050"/>
          <p14:tracePt t="52335" x="3829050" y="4743450"/>
          <p14:tracePt t="52352" x="3676650" y="4781550"/>
          <p14:tracePt t="52368" x="3524250" y="4813300"/>
          <p14:tracePt t="52384" x="3371850" y="4845050"/>
          <p14:tracePt t="52401" x="3244850" y="4870450"/>
          <p14:tracePt t="52418" x="3149600" y="4902200"/>
          <p14:tracePt t="52436" x="3092450" y="4914900"/>
          <p14:tracePt t="52439" x="3067050" y="4921250"/>
          <p14:tracePt t="52453" x="3016250" y="4940300"/>
          <p14:tracePt t="52469" x="2984500" y="4965700"/>
          <p14:tracePt t="52486" x="2946400" y="4984750"/>
          <p14:tracePt t="52502" x="2921000" y="5022850"/>
          <p14:tracePt t="52518" x="2895600" y="5073650"/>
          <p14:tracePt t="52535" x="2870200" y="5124450"/>
          <p14:tracePt t="52551" x="2857500" y="5175250"/>
          <p14:tracePt t="52568" x="2844800" y="5219700"/>
          <p14:tracePt t="52584" x="2832100" y="5264150"/>
          <p14:tracePt t="52601" x="2825750" y="5314950"/>
          <p14:tracePt t="52618" x="2825750" y="5359400"/>
          <p14:tracePt t="52634" x="2825750" y="5403850"/>
          <p14:tracePt t="52637" x="2825750" y="5435600"/>
          <p14:tracePt t="52651" x="2838450" y="5480050"/>
          <p14:tracePt t="52668" x="2870200" y="5524500"/>
          <p14:tracePt t="52685" x="2914650" y="5562600"/>
          <p14:tracePt t="52701" x="2990850" y="5607050"/>
          <p14:tracePt t="52718" x="3086100" y="5651500"/>
          <p14:tracePt t="52735" x="3206750" y="5702300"/>
          <p14:tracePt t="52752" x="3384550" y="5772150"/>
          <p14:tracePt t="52768" x="3556000" y="5842000"/>
          <p14:tracePt t="52785" x="3740150" y="5892800"/>
          <p14:tracePt t="52801" x="3956050" y="5937250"/>
          <p14:tracePt t="52804" x="4076700" y="5969000"/>
          <p14:tracePt t="52818" x="4222750" y="6000750"/>
          <p14:tracePt t="52835" x="4552950" y="6051550"/>
          <p14:tracePt t="52837" x="4724400" y="6089650"/>
          <p14:tracePt t="52852" x="5010150" y="6140450"/>
          <p14:tracePt t="52868" x="5346700" y="6159500"/>
          <p14:tracePt t="52884" x="5651500" y="6159500"/>
          <p14:tracePt t="52901" x="5956300" y="6159500"/>
          <p14:tracePt t="52919" x="6203950" y="6159500"/>
          <p14:tracePt t="52935" x="6413500" y="6159500"/>
          <p14:tracePt t="52952" x="6584950" y="6159500"/>
          <p14:tracePt t="52969" x="6718300" y="6159500"/>
          <p14:tracePt t="52985" x="6826250" y="6159500"/>
          <p14:tracePt t="53001" x="6927850" y="6153150"/>
          <p14:tracePt t="53005" x="6972300" y="6146800"/>
          <p14:tracePt t="53018" x="7016750" y="6140450"/>
          <p14:tracePt t="53023" x="7067550" y="6127750"/>
          <p14:tracePt t="53035" x="7124700" y="6121400"/>
          <p14:tracePt t="53051" x="7258050" y="6096000"/>
          <p14:tracePt t="53054" x="7340600" y="6083300"/>
          <p14:tracePt t="53068" x="7493000" y="6045200"/>
          <p14:tracePt t="53085" x="7632700" y="6019800"/>
          <p14:tracePt t="53101" x="7753350" y="5994400"/>
          <p14:tracePt t="53118" x="7842250" y="5975350"/>
          <p14:tracePt t="53135" x="7912100" y="5962650"/>
          <p14:tracePt t="53151" x="7981950" y="5937250"/>
          <p14:tracePt t="53168" x="8020050" y="5930900"/>
          <p14:tracePt t="53185" x="8039100" y="5911850"/>
          <p14:tracePt t="53201" x="8064500" y="5892800"/>
          <p14:tracePt t="53218" x="8083550" y="5873750"/>
          <p14:tracePt t="53220" x="8102600" y="5854700"/>
          <p14:tracePt t="53234" x="8115300" y="5842000"/>
          <p14:tracePt t="53251" x="8153400" y="5791200"/>
          <p14:tracePt t="53267" x="8172450" y="5753100"/>
          <p14:tracePt t="53284" x="8204200" y="5708650"/>
          <p14:tracePt t="53301" x="8235950" y="5670550"/>
          <p14:tracePt t="53317" x="8261350" y="5626100"/>
          <p14:tracePt t="53334" x="8274050" y="5594350"/>
          <p14:tracePt t="53351" x="8286750" y="5568950"/>
          <p14:tracePt t="53367" x="8286750" y="5543550"/>
          <p14:tracePt t="53384" x="8286750" y="5518150"/>
          <p14:tracePt t="53401" x="8280400" y="5473700"/>
          <p14:tracePt t="53418" x="8267700" y="5448300"/>
          <p14:tracePt t="53435" x="8242300" y="5416550"/>
          <p14:tracePt t="53437" x="8229600" y="5403850"/>
          <p14:tracePt t="53451" x="8197850" y="5365750"/>
          <p14:tracePt t="53468" x="8128000" y="5321300"/>
          <p14:tracePt t="53484" x="8026400" y="5264150"/>
          <p14:tracePt t="53501" x="7880350" y="5213350"/>
          <p14:tracePt t="53517" x="7708900" y="5175250"/>
          <p14:tracePt t="53534" x="7531100" y="5137150"/>
          <p14:tracePt t="53551" x="7321550" y="5092700"/>
          <p14:tracePt t="53567" x="7099300" y="5048250"/>
          <p14:tracePt t="53584" x="6781800" y="4984750"/>
          <p14:tracePt t="53601" x="6426200" y="4914900"/>
          <p14:tracePt t="53618" x="5969000" y="4826000"/>
          <p14:tracePt t="53634" x="5435600" y="4718050"/>
          <p14:tracePt t="53636" x="5162550" y="4660900"/>
          <p14:tracePt t="53651" x="4940300" y="4635500"/>
          <p14:tracePt t="53668" x="4476750" y="4622800"/>
          <p14:tracePt t="53684" x="4279900" y="4622800"/>
          <p14:tracePt t="53701" x="4127500" y="4622800"/>
          <p14:tracePt t="53717" x="4013200" y="4629150"/>
          <p14:tracePt t="53734" x="3911600" y="4641850"/>
          <p14:tracePt t="53751" x="3790950" y="4667250"/>
          <p14:tracePt t="53768" x="3651250" y="4699000"/>
          <p14:tracePt t="53784" x="3486150" y="4730750"/>
          <p14:tracePt t="53801" x="3346450" y="4768850"/>
          <p14:tracePt t="53817" x="3225800" y="4800600"/>
          <p14:tracePt t="53834" x="3155950" y="4826000"/>
          <p14:tracePt t="53836" x="3124200" y="4838700"/>
          <p14:tracePt t="53851" x="3098800" y="4851400"/>
          <p14:tracePt t="53868" x="3041650" y="4883150"/>
          <p14:tracePt t="53884" x="3003550" y="4914900"/>
          <p14:tracePt t="53901" x="2959100" y="4946650"/>
          <p14:tracePt t="53918" x="2921000" y="4991100"/>
          <p14:tracePt t="53935" x="2895600" y="5041900"/>
          <p14:tracePt t="53951" x="2863850" y="5086350"/>
          <p14:tracePt t="53968" x="2838450" y="5143500"/>
          <p14:tracePt t="53984" x="2813050" y="5181600"/>
          <p14:tracePt t="54001" x="2800350" y="5232400"/>
          <p14:tracePt t="54018" x="2781300" y="5276850"/>
          <p14:tracePt t="54022" x="2774950" y="5295900"/>
          <p14:tracePt t="54034" x="2768600" y="5308600"/>
          <p14:tracePt t="54051" x="2768600" y="5346700"/>
          <p14:tracePt t="54053" x="2768600" y="5365750"/>
          <p14:tracePt t="54068" x="2768600" y="5416550"/>
          <p14:tracePt t="54084" x="2774950" y="5473700"/>
          <p14:tracePt t="54101" x="2787650" y="5511800"/>
          <p14:tracePt t="54117" x="2806700" y="5549900"/>
          <p14:tracePt t="54134" x="2832100" y="5588000"/>
          <p14:tracePt t="54151" x="2863850" y="5607050"/>
          <p14:tracePt t="54168" x="2908300" y="5638800"/>
          <p14:tracePt t="54185" x="2990850" y="5676900"/>
          <p14:tracePt t="54201" x="3117850" y="5727700"/>
          <p14:tracePt t="54204" x="3194050" y="5759450"/>
          <p14:tracePt t="54218" x="3282950" y="5797550"/>
          <p14:tracePt t="54234" x="3511550" y="5854700"/>
          <p14:tracePt t="54237" x="3657600" y="5886450"/>
          <p14:tracePt t="54251" x="3803650" y="5918200"/>
          <p14:tracePt t="54268" x="4241800" y="6000750"/>
          <p14:tracePt t="54284" x="4527550" y="6051550"/>
          <p14:tracePt t="54301" x="4845050" y="6070600"/>
          <p14:tracePt t="54318" x="5105400" y="6070600"/>
          <p14:tracePt t="54334" x="5473700" y="6070600"/>
          <p14:tracePt t="54351" x="5822950" y="6070600"/>
          <p14:tracePt t="54367" x="6165850" y="6070600"/>
          <p14:tracePt t="54384" x="6470650" y="6070600"/>
          <p14:tracePt t="54401" x="6692900" y="6070600"/>
          <p14:tracePt t="54417" x="6883400" y="6057900"/>
          <p14:tracePt t="54434" x="7023100" y="6038850"/>
          <p14:tracePt t="54437" x="7080250" y="6019800"/>
          <p14:tracePt t="54451" x="7137400" y="6007100"/>
          <p14:tracePt t="54468" x="7277100" y="5949950"/>
          <p14:tracePt t="54484" x="7334250" y="5911850"/>
          <p14:tracePt t="54501" x="7391400" y="5880100"/>
          <p14:tracePt t="54517" x="7423150" y="5848350"/>
          <p14:tracePt t="54534" x="7442200" y="5822950"/>
          <p14:tracePt t="54550" x="7467600" y="5791200"/>
          <p14:tracePt t="54567" x="7480300" y="5759450"/>
          <p14:tracePt t="54584" x="7486650" y="5715000"/>
          <p14:tracePt t="54601" x="7493000" y="5683250"/>
          <p14:tracePt t="54617" x="7499350" y="5645150"/>
          <p14:tracePt t="54634" x="7512050" y="5619750"/>
          <p14:tracePt t="54637" x="7518400" y="5607050"/>
          <p14:tracePt t="54650" x="7531100" y="5588000"/>
          <p14:tracePt t="54667" x="7543800" y="5562600"/>
          <p14:tracePt t="54668" x="7550150" y="5549900"/>
          <p14:tracePt t="54684" x="7556500" y="5530850"/>
          <p14:tracePt t="54701" x="7581900" y="5505450"/>
          <p14:tracePt t="54718" x="7607300" y="5480050"/>
          <p14:tracePt t="54734" x="7626350" y="5454650"/>
          <p14:tracePt t="54751" x="7651750" y="5435600"/>
          <p14:tracePt t="54767" x="7677150" y="5410200"/>
          <p14:tracePt t="54784" x="7696200" y="5391150"/>
          <p14:tracePt t="54800" x="7702550" y="5384800"/>
          <p14:tracePt t="54817" x="7715250" y="5378450"/>
          <p14:tracePt t="54834" x="7715250" y="5365750"/>
          <p14:tracePt t="54836" x="7715250" y="5359400"/>
          <p14:tracePt t="54867" x="7715250" y="5340350"/>
          <p14:tracePt t="54868" x="7715250" y="5334000"/>
          <p14:tracePt t="54884" x="7715250" y="5308600"/>
          <p14:tracePt t="54900" x="7689850" y="5270500"/>
          <p14:tracePt t="54917" x="7600950" y="5213350"/>
          <p14:tracePt t="54934" x="7467600" y="5156200"/>
          <p14:tracePt t="54950" x="7327900" y="5124450"/>
          <p14:tracePt t="54967" x="7188200" y="5092700"/>
          <p14:tracePt t="54984" x="7042150" y="5054600"/>
          <p14:tracePt t="55001" x="6870700" y="5022850"/>
          <p14:tracePt t="55017" x="6629400" y="4978400"/>
          <p14:tracePt t="55020" x="6438900" y="4940300"/>
          <p14:tracePt t="55034" x="6229350" y="4902200"/>
          <p14:tracePt t="55050" x="5765800" y="4813300"/>
          <p14:tracePt t="55053" x="5537200" y="4762500"/>
          <p14:tracePt t="55067" x="5327650" y="4724400"/>
          <p14:tracePt t="55084" x="4889500" y="4686300"/>
          <p14:tracePt t="55100" x="4724400" y="4686300"/>
          <p14:tracePt t="55117" x="4584700" y="4686300"/>
          <p14:tracePt t="55134" x="4457700" y="4686300"/>
          <p14:tracePt t="55150" x="4324350" y="4711700"/>
          <p14:tracePt t="55167" x="4171950" y="4743450"/>
          <p14:tracePt t="55184" x="4000500" y="4775200"/>
          <p14:tracePt t="55201" x="3841750" y="4813300"/>
          <p14:tracePt t="55217" x="3689350" y="4838700"/>
          <p14:tracePt t="55234" x="3568700" y="4870450"/>
          <p14:tracePt t="55237" x="3511550" y="4883150"/>
          <p14:tracePt t="55252" x="3454400" y="4902200"/>
          <p14:tracePt t="55268" x="3295650" y="4946650"/>
          <p14:tracePt t="55284" x="3187700" y="4965700"/>
          <p14:tracePt t="55301" x="3086100" y="4984750"/>
          <p14:tracePt t="55317" x="3009900" y="5016500"/>
          <p14:tracePt t="55334" x="2952750" y="5041900"/>
          <p14:tracePt t="55350" x="2921000" y="5067300"/>
          <p14:tracePt t="55367" x="2895600" y="5099050"/>
          <p14:tracePt t="55384" x="2882900" y="5130800"/>
          <p14:tracePt t="55400" x="2870200" y="5156200"/>
          <p14:tracePt t="55417" x="2863850" y="5194300"/>
          <p14:tracePt t="55434" x="2863850" y="5232400"/>
          <p14:tracePt t="55437" x="2863850" y="5257800"/>
          <p14:tracePt t="55451" x="2863850" y="5283200"/>
          <p14:tracePt t="55468" x="2870200" y="5365750"/>
          <p14:tracePt t="55484" x="2889250" y="5403850"/>
          <p14:tracePt t="55500" x="2908300" y="5441950"/>
          <p14:tracePt t="55518" x="2940050" y="5486400"/>
          <p14:tracePt t="55534" x="2997200" y="5537200"/>
          <p14:tracePt t="55550" x="3079750" y="5588000"/>
          <p14:tracePt t="55567" x="3194050" y="5638800"/>
          <p14:tracePt t="55584" x="3340100" y="5708650"/>
          <p14:tracePt t="55600" x="3524250" y="5778500"/>
          <p14:tracePt t="55617" x="3765550" y="5854700"/>
          <p14:tracePt t="55634" x="4083050" y="5918200"/>
          <p14:tracePt t="55637" x="4273550" y="5956300"/>
          <p14:tracePt t="55650" x="4457700" y="5988050"/>
          <p14:tracePt t="55667" x="4908550" y="6038850"/>
          <p14:tracePt t="55685" x="5689600" y="6051550"/>
          <p14:tracePt t="55701" x="6210300" y="6051550"/>
          <p14:tracePt t="55717" x="6661150" y="6051550"/>
          <p14:tracePt t="55734" x="7010400" y="6051550"/>
          <p14:tracePt t="55751" x="7258050" y="6051550"/>
          <p14:tracePt t="55767" x="7467600" y="6051550"/>
          <p14:tracePt t="55784" x="7639050" y="6026150"/>
          <p14:tracePt t="55800" x="7797800" y="5988050"/>
          <p14:tracePt t="55817" x="7918450" y="5956300"/>
          <p14:tracePt t="55834" x="8032750" y="5918200"/>
          <p14:tracePt t="55837" x="8077200" y="5899150"/>
          <p14:tracePt t="55850" x="8115300" y="5886450"/>
          <p14:tracePt t="55867" x="8185150" y="5861050"/>
          <p14:tracePt t="55869" x="8223250" y="5842000"/>
          <p14:tracePt t="55884" x="8293100" y="5816600"/>
          <p14:tracePt t="55900" x="8337550" y="5791200"/>
          <p14:tracePt t="55917" x="8362950" y="5765800"/>
          <p14:tracePt t="55933" x="8369300" y="5746750"/>
          <p14:tracePt t="55950" x="8375650" y="5727700"/>
          <p14:tracePt t="55967" x="8382000" y="5708650"/>
          <p14:tracePt t="55983" x="8388350" y="5689600"/>
          <p14:tracePt t="56000" x="8394700" y="5657850"/>
          <p14:tracePt t="56017" x="8394700" y="5632450"/>
          <p14:tracePt t="56033" x="8394700" y="5594350"/>
          <p14:tracePt t="56050" x="8394700" y="5562600"/>
          <p14:tracePt t="56052" x="8394700" y="5537200"/>
          <p14:tracePt t="56067" x="8394700" y="5530850"/>
          <p14:tracePt t="56084" x="8375650" y="5480050"/>
          <p14:tracePt t="56100" x="8362950" y="5454650"/>
          <p14:tracePt t="56117" x="8350250" y="5422900"/>
          <p14:tracePt t="56134" x="8312150" y="5384800"/>
          <p14:tracePt t="56150" x="8235950" y="5346700"/>
          <p14:tracePt t="56167" x="8121650" y="5295900"/>
          <p14:tracePt t="56184" x="8013700" y="5264150"/>
          <p14:tracePt t="56200" x="7912100" y="5232400"/>
          <p14:tracePt t="56217" x="7797800" y="5219700"/>
          <p14:tracePt t="56234" x="7677150" y="5181600"/>
          <p14:tracePt t="56237" x="7594600" y="5168900"/>
          <p14:tracePt t="56251" x="7493000" y="5149850"/>
          <p14:tracePt t="56267" x="7251700" y="5105400"/>
          <p14:tracePt t="56284" x="6623050" y="4978400"/>
          <p14:tracePt t="56300" x="6057900" y="4895850"/>
          <p14:tracePt t="56317" x="5549900" y="4857750"/>
          <p14:tracePt t="56333" x="5181600" y="4857750"/>
          <p14:tracePt t="56350" x="4902200" y="4857750"/>
          <p14:tracePt t="56367" x="4692650" y="4857750"/>
          <p14:tracePt t="56383" x="4502150" y="4857750"/>
          <p14:tracePt t="56400" x="4305300" y="4883150"/>
          <p14:tracePt t="56417" x="4108450" y="4921250"/>
          <p14:tracePt t="56434" x="3911600" y="4953000"/>
          <p14:tracePt t="56437" x="3816350" y="4972050"/>
          <p14:tracePt t="56450" x="3733800" y="4991100"/>
          <p14:tracePt t="56468" x="3568700" y="5022850"/>
          <p14:tracePt t="56484" x="3390900" y="5054600"/>
          <p14:tracePt t="56500" x="3295650" y="5080000"/>
          <p14:tracePt t="56517" x="3175000" y="5092700"/>
          <p14:tracePt t="56534" x="3054350" y="5118100"/>
          <p14:tracePt t="56550" x="2952750" y="5143500"/>
          <p14:tracePt t="56567" x="2901950" y="5156200"/>
          <p14:tracePt t="56583" x="2870200" y="5168900"/>
          <p14:tracePt t="56600" x="2851150" y="5175250"/>
          <p14:tracePt t="56617" x="2844800" y="5187950"/>
          <p14:tracePt t="56633" x="2825750" y="5194300"/>
          <p14:tracePt t="56650" x="2800350" y="5219700"/>
          <p14:tracePt t="56653" x="2781300" y="5238750"/>
          <p14:tracePt t="56667" x="2768600" y="5257800"/>
          <p14:tracePt t="56685" x="2717800" y="5321300"/>
          <p14:tracePt t="56700" x="2692400" y="5353050"/>
          <p14:tracePt t="56717" x="2686050" y="5391150"/>
          <p14:tracePt t="56734" x="2673350" y="5422900"/>
          <p14:tracePt t="56751" x="2667000" y="5448300"/>
          <p14:tracePt t="56767" x="2667000" y="5467350"/>
          <p14:tracePt t="56784" x="2667000" y="5492750"/>
          <p14:tracePt t="56800" x="2667000" y="5518150"/>
          <p14:tracePt t="56817" x="2679700" y="5562600"/>
          <p14:tracePt t="56833" x="2698750" y="5594350"/>
          <p14:tracePt t="56836" x="2724150" y="5626100"/>
          <p14:tracePt t="56850" x="2743200" y="5645150"/>
          <p14:tracePt t="56867" x="2787650" y="5689600"/>
          <p14:tracePt t="56869" x="2819400" y="5721350"/>
          <p14:tracePt t="56883" x="2857500" y="5740400"/>
          <p14:tracePt t="56900" x="2997200" y="5810250"/>
          <p14:tracePt t="56916" x="3117850" y="5873750"/>
          <p14:tracePt t="56933" x="3302000" y="5924550"/>
          <p14:tracePt t="56950" x="3530600" y="5975350"/>
          <p14:tracePt t="56966" x="3778250" y="6026150"/>
          <p14:tracePt t="56983" x="4095750" y="6089650"/>
          <p14:tracePt t="57000" x="4470400" y="6159500"/>
          <p14:tracePt t="57016" x="4927600" y="6235700"/>
          <p14:tracePt t="57033" x="5391150" y="6261100"/>
          <p14:tracePt t="57050" x="5822950" y="6261100"/>
          <p14:tracePt t="57066" x="6280150" y="6261100"/>
          <p14:tracePt t="57069" x="6496050" y="6261100"/>
          <p14:tracePt t="57084" x="6864350" y="6261100"/>
          <p14:tracePt t="57100" x="7131050" y="6261100"/>
          <p14:tracePt t="57116" x="7334250" y="6261100"/>
          <p14:tracePt t="57133" x="7467600" y="6261100"/>
          <p14:tracePt t="57150" x="7607300" y="6242050"/>
          <p14:tracePt t="57166" x="7721600" y="6223000"/>
          <p14:tracePt t="57183" x="7842250" y="6172200"/>
          <p14:tracePt t="57200" x="7956550" y="6121400"/>
          <p14:tracePt t="57217" x="8064500" y="6057900"/>
          <p14:tracePt t="57221" x="8102600" y="6038850"/>
          <p14:tracePt t="57233" x="8128000" y="6007100"/>
          <p14:tracePt t="57250" x="8159750" y="5962650"/>
          <p14:tracePt t="57268" x="8178800" y="5899150"/>
          <p14:tracePt t="57283" x="8178800" y="5880100"/>
          <p14:tracePt t="57300" x="8178800" y="5791200"/>
          <p14:tracePt t="57316" x="8172450" y="5734050"/>
          <p14:tracePt t="57333" x="8147050" y="5676900"/>
          <p14:tracePt t="57349" x="8121650" y="5626100"/>
          <p14:tracePt t="57366" x="8083550" y="5575300"/>
          <p14:tracePt t="57383" x="8051800" y="5518150"/>
          <p14:tracePt t="57399" x="8007350" y="5467350"/>
          <p14:tracePt t="57416" x="7969250" y="5410200"/>
          <p14:tracePt t="57433" x="7931150" y="5378450"/>
          <p14:tracePt t="57450" x="7918450" y="5365750"/>
          <p14:tracePt t="57466" x="7899400" y="5346700"/>
          <p14:tracePt t="57483" x="7893050" y="5340350"/>
          <p14:tracePt t="57500" x="7867650" y="5314950"/>
          <p14:tracePt t="57516" x="7842250" y="5295900"/>
          <p14:tracePt t="57533" x="7823200" y="5283200"/>
          <p14:tracePt t="57549" x="7797800" y="5270500"/>
          <p14:tracePt t="57566" x="7778750" y="5257800"/>
          <p14:tracePt t="57583" x="7753350" y="5238750"/>
          <p14:tracePt t="57599" x="7734300" y="5232400"/>
          <p14:tracePt t="57616" x="7715250" y="5226050"/>
          <p14:tracePt t="57633" x="7689850" y="5213350"/>
          <p14:tracePt t="57649" x="7658100" y="5194300"/>
          <p14:tracePt t="57666" x="7588250" y="5175250"/>
          <p14:tracePt t="57683" x="7486650" y="5162550"/>
          <p14:tracePt t="57699" x="7315200" y="5118100"/>
          <p14:tracePt t="57716" x="7194550" y="5105400"/>
          <p14:tracePt t="57733" x="7073900" y="5080000"/>
          <p14:tracePt t="57750" x="6959600" y="5080000"/>
          <p14:tracePt t="57766" x="6788150" y="5080000"/>
          <p14:tracePt t="57782" x="6553200" y="5080000"/>
          <p14:tracePt t="57799" x="6172200" y="5041900"/>
          <p14:tracePt t="57816" x="5689600" y="4965700"/>
          <p14:tracePt t="57833" x="5194300" y="4902200"/>
          <p14:tracePt t="57849" x="4787900" y="4851400"/>
          <p14:tracePt t="57866" x="4495800" y="4832350"/>
          <p14:tracePt t="57882" x="4292600" y="4832350"/>
          <p14:tracePt t="57899" x="4070350" y="4832350"/>
          <p14:tracePt t="57916" x="3956050" y="4832350"/>
          <p14:tracePt t="57932" x="3841750" y="4851400"/>
          <p14:tracePt t="57949" x="3733800" y="4876800"/>
          <p14:tracePt t="57966" x="3651250" y="4902200"/>
          <p14:tracePt t="57983" x="3581400" y="4933950"/>
          <p14:tracePt t="57999" x="3517900" y="4965700"/>
          <p14:tracePt t="58016" x="3467100" y="4991100"/>
          <p14:tracePt t="58033" x="3429000" y="5029200"/>
          <p14:tracePt t="58049" x="3390900" y="5067300"/>
          <p14:tracePt t="58066" x="3352800" y="5105400"/>
          <p14:tracePt t="58082" x="3327400" y="5130800"/>
          <p14:tracePt t="58099" x="3289300" y="5168900"/>
          <p14:tracePt t="58100" x="3276600" y="5194300"/>
          <p14:tracePt t="58116" x="3244850" y="5232400"/>
          <p14:tracePt t="58132" x="3225800" y="5283200"/>
          <p14:tracePt t="58149" x="3213100" y="5327650"/>
          <p14:tracePt t="58166" x="3200400" y="5359400"/>
          <p14:tracePt t="58182" x="3194050" y="5384800"/>
          <p14:tracePt t="58199" x="3194050" y="5410200"/>
          <p14:tracePt t="58216" x="3194050" y="5429250"/>
          <p14:tracePt t="58233" x="3194050" y="5467350"/>
          <p14:tracePt t="58250" x="3219450" y="5499100"/>
          <p14:tracePt t="58266" x="3251200" y="5537200"/>
          <p14:tracePt t="58269" x="3270250" y="5556250"/>
          <p14:tracePt t="58283" x="3295650" y="5575300"/>
          <p14:tracePt t="58300" x="3435350" y="5645150"/>
          <p14:tracePt t="58316" x="3581400" y="5702300"/>
          <p14:tracePt t="58332" x="3765550" y="5746750"/>
          <p14:tracePt t="58349" x="3987800" y="5791200"/>
          <p14:tracePt t="58366" x="4286250" y="5822950"/>
          <p14:tracePt t="58383" x="4648200" y="5848350"/>
          <p14:tracePt t="58399" x="5067300" y="5867400"/>
          <p14:tracePt t="58416" x="5486400" y="5943600"/>
          <p14:tracePt t="58433" x="5873750" y="6000750"/>
          <p14:tracePt t="58449" x="6216650" y="6038850"/>
          <p14:tracePt t="58466" x="6445250" y="6038850"/>
          <p14:tracePt t="58469" x="6565900" y="6038850"/>
          <p14:tracePt t="58483" x="6667500" y="6038850"/>
          <p14:tracePt t="58500" x="7016750" y="6038850"/>
          <p14:tracePt t="58516" x="7232650" y="6038850"/>
          <p14:tracePt t="58533" x="7467600" y="6038850"/>
          <p14:tracePt t="58549" x="7683500" y="6032500"/>
          <p14:tracePt t="58566" x="7880350" y="6000750"/>
          <p14:tracePt t="58583" x="8051800" y="5975350"/>
          <p14:tracePt t="58599" x="8204200" y="5937250"/>
          <p14:tracePt t="58616" x="8343900" y="5918200"/>
          <p14:tracePt t="58632" x="8470900" y="5892800"/>
          <p14:tracePt t="58649" x="8591550" y="5867400"/>
          <p14:tracePt t="58666" x="8661400" y="5842000"/>
          <p14:tracePt t="58682" x="8693150" y="5829300"/>
          <p14:tracePt t="58684" x="8705850" y="5816600"/>
          <p14:tracePt t="58700" x="8712200" y="5803900"/>
          <p14:tracePt t="58716" x="8718550" y="5791200"/>
          <p14:tracePt t="58733" x="8724900" y="5784850"/>
          <p14:tracePt t="58750" x="8731250" y="5772150"/>
          <p14:tracePt t="58766" x="8731250" y="5753100"/>
          <p14:tracePt t="58783" x="8737600" y="5734050"/>
          <p14:tracePt t="58800" x="8743950" y="5708650"/>
          <p14:tracePt t="58816" x="8743950" y="5683250"/>
          <p14:tracePt t="58832" x="8743950" y="5651500"/>
          <p14:tracePt t="58849" x="8724900" y="5594350"/>
          <p14:tracePt t="58866" x="8680450" y="5530850"/>
          <p14:tracePt t="58869" x="8648700" y="5499100"/>
          <p14:tracePt t="58882" x="8623300" y="5480050"/>
          <p14:tracePt t="58900" x="8528050" y="5416550"/>
          <p14:tracePt t="58916" x="8458200" y="5384800"/>
          <p14:tracePt t="58933" x="8362950" y="5340350"/>
          <p14:tracePt t="58949" x="8235950" y="5308600"/>
          <p14:tracePt t="58966" x="8051800" y="5264150"/>
          <p14:tracePt t="58983" x="7778750" y="5200650"/>
          <p14:tracePt t="58999" x="7448550" y="5137150"/>
          <p14:tracePt t="59016" x="7067550" y="5067300"/>
          <p14:tracePt t="59033" x="6743700" y="5022850"/>
          <p14:tracePt t="59049" x="6483350" y="4984750"/>
          <p14:tracePt t="59066" x="6235700" y="4946650"/>
          <p14:tracePt t="59082" x="5988050" y="4895850"/>
          <p14:tracePt t="59086" x="5848350" y="4876800"/>
          <p14:tracePt t="59100" x="5518150" y="4832350"/>
          <p14:tracePt t="59116" x="5232400" y="4826000"/>
          <p14:tracePt t="59132" x="4965700" y="4826000"/>
          <p14:tracePt t="59149" x="4756150" y="4826000"/>
          <p14:tracePt t="59165" x="4578350" y="4826000"/>
          <p14:tracePt t="59182" x="4425950" y="4826000"/>
          <p14:tracePt t="59199" x="4267200" y="4826000"/>
          <p14:tracePt t="59216" x="4057650" y="4826000"/>
          <p14:tracePt t="59232" x="3816350" y="4826000"/>
          <p14:tracePt t="59249" x="3568700" y="4826000"/>
          <p14:tracePt t="59266" x="3390900" y="4826000"/>
          <p14:tracePt t="59282" x="3295650" y="4826000"/>
          <p14:tracePt t="59299" x="3263900" y="4838700"/>
          <p14:tracePt t="59300" x="3257550" y="4838700"/>
          <p14:tracePt t="59316" x="3238500" y="4864100"/>
          <p14:tracePt t="59332" x="3206750" y="4908550"/>
          <p14:tracePt t="59349" x="3149600" y="4953000"/>
          <p14:tracePt t="59366" x="3092450" y="5016500"/>
          <p14:tracePt t="59382" x="3054350" y="5067300"/>
          <p14:tracePt t="59399" x="3016250" y="5111750"/>
          <p14:tracePt t="59416" x="3003550" y="5162550"/>
          <p14:tracePt t="59432" x="2990850" y="5200650"/>
          <p14:tracePt t="59449" x="2978150" y="5219700"/>
          <p14:tracePt t="59466" x="2971800" y="5238750"/>
          <p14:tracePt t="59469" x="2971800" y="5245100"/>
          <p14:tracePt t="59483" x="2965450" y="5257800"/>
          <p14:tracePt t="59499" x="2965450" y="5270500"/>
          <p14:tracePt t="59516" x="2965450" y="5308600"/>
          <p14:tracePt t="59533" x="2978150" y="5340350"/>
          <p14:tracePt t="59549" x="3003550" y="5378450"/>
          <p14:tracePt t="59566" x="3035300" y="5422900"/>
          <p14:tracePt t="59582" x="3079750" y="5480050"/>
          <p14:tracePt t="59599" x="3155950" y="5537200"/>
          <p14:tracePt t="59616" x="3244850" y="5594350"/>
          <p14:tracePt t="59632" x="3359150" y="5651500"/>
          <p14:tracePt t="59649" x="3524250" y="5721350"/>
          <p14:tracePt t="59666" x="3727450" y="5765800"/>
          <p14:tracePt t="59669" x="3848100" y="5791200"/>
          <p14:tracePt t="59682" x="3975100" y="5822950"/>
          <p14:tracePt t="59700" x="4343400" y="5886450"/>
          <p14:tracePt t="59717" x="4559300" y="5930900"/>
          <p14:tracePt t="59733" x="4749800" y="5969000"/>
          <p14:tracePt t="59750" x="4946650" y="6013450"/>
          <p14:tracePt t="59765" x="5156200" y="6057900"/>
          <p14:tracePt t="59783" x="5372100" y="6089650"/>
          <p14:tracePt t="59799" x="5581650" y="6134100"/>
          <p14:tracePt t="59816" x="5797550" y="6159500"/>
          <p14:tracePt t="59832" x="5988050" y="6172200"/>
          <p14:tracePt t="59849" x="6178550" y="6172200"/>
          <p14:tracePt t="59866" x="6362700" y="6172200"/>
          <p14:tracePt t="59869" x="6457950" y="6172200"/>
          <p14:tracePt t="59882" x="6565900" y="6172200"/>
          <p14:tracePt t="59899" x="6788150" y="6172200"/>
          <p14:tracePt t="59901" x="6889750" y="6172200"/>
          <p14:tracePt t="59916" x="7080250" y="6172200"/>
          <p14:tracePt t="59932" x="7277100" y="6172200"/>
          <p14:tracePt t="59949" x="7467600" y="6165850"/>
          <p14:tracePt t="59966" x="7620000" y="6140450"/>
          <p14:tracePt t="59983" x="7753350" y="6102350"/>
          <p14:tracePt t="59999" x="7886700" y="6051550"/>
          <p14:tracePt t="60016" x="8032750" y="5994400"/>
          <p14:tracePt t="60020" x="8083550" y="5969000"/>
          <p14:tracePt t="60033" x="8121650" y="5943600"/>
          <p14:tracePt t="60049" x="8153400" y="5924550"/>
          <p14:tracePt t="60066" x="8166100" y="5899150"/>
          <p14:tracePt t="60070" x="8166100" y="5892800"/>
          <p14:tracePt t="60082" x="8172450" y="5880100"/>
          <p14:tracePt t="60099" x="8185150" y="5848350"/>
          <p14:tracePt t="60102" x="8191500" y="5842000"/>
          <p14:tracePt t="60116" x="8204200" y="5816600"/>
          <p14:tracePt t="60132" x="8210550" y="5797550"/>
          <p14:tracePt t="60149" x="8216900" y="5778500"/>
          <p14:tracePt t="60165" x="8216900" y="5753100"/>
          <p14:tracePt t="60182" x="8216900" y="5708650"/>
          <p14:tracePt t="60200" x="8210550" y="5638800"/>
          <p14:tracePt t="60216" x="8178800" y="5568950"/>
          <p14:tracePt t="60233" x="8147050" y="5505450"/>
          <p14:tracePt t="60250" x="8128000" y="5480050"/>
          <p14:tracePt t="60252" x="8121650" y="5461000"/>
          <p14:tracePt t="60266" x="8108950" y="5448300"/>
          <p14:tracePt t="60282" x="8083550" y="5410200"/>
          <p14:tracePt t="60285" x="8064500" y="5397500"/>
          <p14:tracePt t="60299" x="8032750" y="5372100"/>
          <p14:tracePt t="60316" x="7893050" y="5289550"/>
          <p14:tracePt t="60332" x="7689850" y="5207000"/>
          <p14:tracePt t="60349" x="7366000" y="5105400"/>
          <p14:tracePt t="60365" x="7010400" y="5035550"/>
          <p14:tracePt t="60382" x="6775450" y="4991100"/>
          <p14:tracePt t="60398" x="6591300" y="4959350"/>
          <p14:tracePt t="60415" x="6445250" y="4953000"/>
          <p14:tracePt t="60432" x="6299200" y="4953000"/>
          <p14:tracePt t="60449" x="6115050" y="4933950"/>
          <p14:tracePt t="60452" x="6013450" y="4927600"/>
          <p14:tracePt t="60466" x="5892800" y="4921250"/>
          <p14:tracePt t="60483" x="5676900" y="4921250"/>
          <p14:tracePt t="60486" x="5568950" y="4921250"/>
          <p14:tracePt t="60500" x="5467350" y="4921250"/>
          <p14:tracePt t="60502" x="5359400" y="4921250"/>
          <p14:tracePt t="60516" x="5181600" y="4921250"/>
          <p14:tracePt t="60532" x="5022850" y="4921250"/>
          <p14:tracePt t="60549" x="4876800" y="4921250"/>
          <p14:tracePt t="60565" x="4718050" y="4921250"/>
          <p14:tracePt t="60582" x="4527550" y="4921250"/>
          <p14:tracePt t="60599" x="4349750" y="4921250"/>
          <p14:tracePt t="60615" x="4210050" y="4921250"/>
          <p14:tracePt t="60632" x="4121150" y="4933950"/>
          <p14:tracePt t="60649" x="4064000" y="4940300"/>
          <p14:tracePt t="60665" x="4013200" y="4953000"/>
          <p14:tracePt t="60682" x="3937000" y="4965700"/>
          <p14:tracePt t="60684" x="3879850" y="4978400"/>
          <p14:tracePt t="60699" x="3816350" y="4984750"/>
          <p14:tracePt t="60701" x="3752850" y="5003800"/>
          <p14:tracePt t="60716" x="3619500" y="5035550"/>
          <p14:tracePt t="60733" x="3498850" y="5060950"/>
          <p14:tracePt t="60749" x="3397250" y="5080000"/>
          <p14:tracePt t="60766" x="3333750" y="5105400"/>
          <p14:tracePt t="60783" x="3295650" y="5124450"/>
          <p14:tracePt t="60799" x="3257550" y="5137150"/>
          <p14:tracePt t="60815" x="3232150" y="5149850"/>
          <p14:tracePt t="60832" x="3200400" y="5175250"/>
          <p14:tracePt t="60849" x="3175000" y="5187950"/>
          <p14:tracePt t="60865" x="3149600" y="5219700"/>
          <p14:tracePt t="60869" x="3136900" y="5238750"/>
          <p14:tracePt t="60882" x="3130550" y="5251450"/>
          <p14:tracePt t="60898" x="3117850" y="5289550"/>
          <p14:tracePt t="60900" x="3111500" y="5308600"/>
          <p14:tracePt t="60916" x="3105150" y="5334000"/>
          <p14:tracePt t="60932" x="3105150" y="5346700"/>
          <p14:tracePt t="60948" x="3105150" y="5372100"/>
          <p14:tracePt t="60965" x="3105150" y="5391150"/>
          <p14:tracePt t="60982" x="3105150" y="5410200"/>
          <p14:tracePt t="60999" x="3105150" y="5429250"/>
          <p14:tracePt t="61015" x="3105150" y="5441950"/>
          <p14:tracePt t="61032" x="3105150" y="5448300"/>
          <p14:tracePt t="61049" x="3105150" y="5461000"/>
          <p14:tracePt t="61065" x="3117850" y="5480050"/>
          <p14:tracePt t="61082" x="3130550" y="5505450"/>
          <p14:tracePt t="61099" x="3136900" y="5518150"/>
          <p14:tracePt t="61102" x="3143250" y="5524500"/>
          <p14:tracePt t="61116" x="3149600" y="5537200"/>
          <p14:tracePt t="61132" x="3155950" y="5562600"/>
          <p14:tracePt t="61149" x="3181350" y="5588000"/>
          <p14:tracePt t="61165" x="3206750" y="5626100"/>
          <p14:tracePt t="61182" x="3232150" y="5657850"/>
          <p14:tracePt t="61199" x="3270250" y="5695950"/>
          <p14:tracePt t="61217" x="3314700" y="5727700"/>
          <p14:tracePt t="61233" x="3390900" y="5765800"/>
          <p14:tracePt t="61249" x="3473450" y="5803900"/>
          <p14:tracePt t="61253" x="3524250" y="5816600"/>
          <p14:tracePt t="61266" x="3594100" y="5835650"/>
          <p14:tracePt t="61282" x="3746500" y="5867400"/>
          <p14:tracePt t="61285" x="3841750" y="5886450"/>
          <p14:tracePt t="61298" x="3949700" y="5905500"/>
          <p14:tracePt t="61315" x="4197350" y="5962650"/>
          <p14:tracePt t="61317" x="4324350" y="5988050"/>
          <p14:tracePt t="61332" x="4552950" y="6026150"/>
          <p14:tracePt t="61348" x="4743450" y="6064250"/>
          <p14:tracePt t="61365" x="4895850" y="6089650"/>
          <p14:tracePt t="61381" x="4991100" y="6096000"/>
          <p14:tracePt t="61398" x="5067300" y="6096000"/>
          <p14:tracePt t="61415" x="5143500" y="6096000"/>
          <p14:tracePt t="61431" x="5238750" y="6096000"/>
          <p14:tracePt t="61448" x="5359400" y="6096000"/>
          <p14:tracePt t="61465" x="5486400" y="6096000"/>
          <p14:tracePt t="61482" x="5613400" y="6096000"/>
          <p14:tracePt t="61498" x="5753100" y="6115050"/>
          <p14:tracePt t="61515" x="5861050" y="6127750"/>
          <p14:tracePt t="61516" x="5905500" y="6134100"/>
          <p14:tracePt t="61532" x="5956300" y="6146800"/>
          <p14:tracePt t="61549" x="5988050" y="6153150"/>
          <p14:tracePt t="61565" x="6013450" y="6153150"/>
          <p14:tracePt t="61582" x="6051550" y="6153150"/>
          <p14:tracePt t="61598" x="6108700" y="6153150"/>
          <p14:tracePt t="61615" x="6172200" y="6159500"/>
          <p14:tracePt t="61631" x="6223000" y="6159500"/>
          <p14:tracePt t="61648" x="6267450" y="6159500"/>
          <p14:tracePt t="61665" x="6292850" y="6159500"/>
          <p14:tracePt t="61665" x="0" y="0"/>
        </p14:tracePtLst>
        <p14:tracePtLst>
          <p14:tracePt t="65016" x="2984500" y="5111750"/>
          <p14:tracePt t="65024" x="2984500" y="5124450"/>
          <p14:tracePt t="65031" x="2984500" y="5143500"/>
          <p14:tracePt t="65049" x="2984500" y="5181600"/>
          <p14:tracePt t="65065" x="2990850" y="5238750"/>
          <p14:tracePt t="65070" x="2997200" y="5264150"/>
          <p14:tracePt t="65081" x="3009900" y="5289550"/>
          <p14:tracePt t="65097" x="3035300" y="5365750"/>
          <p14:tracePt t="65114" x="3054350" y="5416550"/>
          <p14:tracePt t="65117" x="3073400" y="5448300"/>
          <p14:tracePt t="65131" x="3086100" y="5473700"/>
          <p14:tracePt t="65148" x="3105150" y="5537200"/>
          <p14:tracePt t="65165" x="3143250" y="5588000"/>
          <p14:tracePt t="65180" x="3181350" y="5632450"/>
          <p14:tracePt t="65197" x="3238500" y="5689600"/>
          <p14:tracePt t="65214" x="3295650" y="5734050"/>
          <p14:tracePt t="65230" x="3346450" y="5784850"/>
          <p14:tracePt t="65247" x="3416300" y="5822950"/>
          <p14:tracePt t="65264" x="3486150" y="5867400"/>
          <p14:tracePt t="65280" x="3575050" y="5918200"/>
          <p14:tracePt t="65298" x="3676650" y="5962650"/>
          <p14:tracePt t="65314" x="3810000" y="6007100"/>
          <p14:tracePt t="65318" x="3892550" y="6019800"/>
          <p14:tracePt t="65330" x="4000500" y="6038850"/>
          <p14:tracePt t="65347" x="4267200" y="6102350"/>
          <p14:tracePt t="65364" x="4686300" y="6140450"/>
          <p14:tracePt t="65380" x="4895850" y="6140450"/>
          <p14:tracePt t="65397" x="5086350" y="6140450"/>
          <p14:tracePt t="65414" x="5251450" y="6140450"/>
          <p14:tracePt t="65430" x="5435600" y="6140450"/>
          <p14:tracePt t="65447" x="5664200" y="6140450"/>
          <p14:tracePt t="65464" x="5949950" y="6140450"/>
          <p14:tracePt t="65481" x="6299200" y="6140450"/>
          <p14:tracePt t="65497" x="6686550" y="6140450"/>
          <p14:tracePt t="65514" x="7035800" y="6140450"/>
          <p14:tracePt t="65517" x="7188200" y="6140450"/>
          <p14:tracePt t="65531" x="7315200" y="6140450"/>
          <p14:tracePt t="65547" x="7562850" y="6140450"/>
          <p14:tracePt t="65564" x="7867650" y="6140450"/>
          <p14:tracePt t="65581" x="8077200" y="6140450"/>
          <p14:tracePt t="65597" x="8286750" y="6140450"/>
          <p14:tracePt t="65613" x="8477250" y="6140450"/>
          <p14:tracePt t="65630" x="8636000" y="6140450"/>
          <p14:tracePt t="65647" x="8718550" y="6121400"/>
          <p14:tracePt t="65664" x="8737600" y="6115050"/>
          <p14:tracePt t="65680" x="8743950" y="6096000"/>
          <p14:tracePt t="65697" x="8756650" y="6070600"/>
          <p14:tracePt t="65714" x="8763000" y="6026150"/>
          <p14:tracePt t="65730" x="8775700" y="5969000"/>
          <p14:tracePt t="65733" x="8782050" y="5949950"/>
          <p14:tracePt t="65748" x="8782050" y="5905500"/>
          <p14:tracePt t="65764" x="8782050" y="5873750"/>
          <p14:tracePt t="65781" x="8782050" y="5835650"/>
          <p14:tracePt t="65797" x="8782050" y="5816600"/>
          <p14:tracePt t="65813" x="8775700" y="5791200"/>
          <p14:tracePt t="65830" x="8775700" y="5772150"/>
          <p14:tracePt t="65847" x="8756650" y="5734050"/>
          <p14:tracePt t="65864" x="8724900" y="5689600"/>
          <p14:tracePt t="65880" x="8680450" y="5632450"/>
          <p14:tracePt t="65897" x="8604250" y="5575300"/>
          <p14:tracePt t="65913" x="8489950" y="5511800"/>
          <p14:tracePt t="65930" x="8318500" y="5441950"/>
          <p14:tracePt t="65932" x="8204200" y="5403850"/>
          <p14:tracePt t="65947" x="8051800" y="5359400"/>
          <p14:tracePt t="65964" x="7461250" y="5226050"/>
          <p14:tracePt t="65980" x="6997700" y="5137150"/>
          <p14:tracePt t="65997" x="6559550" y="5048250"/>
          <p14:tracePt t="66014" x="6159500" y="4978400"/>
          <p14:tracePt t="66031" x="5803900" y="4908550"/>
          <p14:tracePt t="66047" x="5467350" y="4838700"/>
          <p14:tracePt t="66064" x="5187950" y="4800600"/>
          <p14:tracePt t="66080" x="4946650" y="4787900"/>
          <p14:tracePt t="66097" x="4718050" y="4787900"/>
          <p14:tracePt t="66113" x="4508500" y="4787900"/>
          <p14:tracePt t="66130" x="4298950" y="4787900"/>
          <p14:tracePt t="66132" x="4210050" y="4806950"/>
          <p14:tracePt t="66147" x="4127500" y="4813300"/>
          <p14:tracePt t="66164" x="3854450" y="4826000"/>
          <p14:tracePt t="66180" x="3663950" y="4826000"/>
          <p14:tracePt t="66197" x="3486150" y="4832350"/>
          <p14:tracePt t="66213" x="3365500" y="4851400"/>
          <p14:tracePt t="66230" x="3295650" y="4864100"/>
          <p14:tracePt t="66247" x="3251200" y="4883150"/>
          <p14:tracePt t="66264" x="3213100" y="4895850"/>
          <p14:tracePt t="66280" x="3187700" y="4914900"/>
          <p14:tracePt t="66297" x="3143250" y="4940300"/>
          <p14:tracePt t="66314" x="3098800" y="4965700"/>
          <p14:tracePt t="66330" x="3067050" y="4997450"/>
          <p14:tracePt t="66334" x="3048000" y="5016500"/>
          <p14:tracePt t="66347" x="3035300" y="5035550"/>
          <p14:tracePt t="66364" x="2990850" y="5111750"/>
          <p14:tracePt t="66380" x="2959100" y="5162550"/>
          <p14:tracePt t="66396" x="2946400" y="5213350"/>
          <p14:tracePt t="66413" x="2940050" y="5251450"/>
          <p14:tracePt t="66430" x="2940050" y="5283200"/>
          <p14:tracePt t="66447" x="2927350" y="5321300"/>
          <p14:tracePt t="66463" x="2927350" y="5353050"/>
          <p14:tracePt t="66480" x="2927350" y="5391150"/>
          <p14:tracePt t="66497" x="2940050" y="5435600"/>
          <p14:tracePt t="66514" x="2946400" y="5473700"/>
          <p14:tracePt t="66517" x="2959100" y="5492750"/>
          <p14:tracePt t="66531" x="2971800" y="5518150"/>
          <p14:tracePt t="66547" x="2997200" y="5556250"/>
          <p14:tracePt t="66564" x="3048000" y="5607050"/>
          <p14:tracePt t="66580" x="3092450" y="5638800"/>
          <p14:tracePt t="66596" x="3162300" y="5683250"/>
          <p14:tracePt t="66613" x="3276600" y="5734050"/>
          <p14:tracePt t="66630" x="3441700" y="5803900"/>
          <p14:tracePt t="66646" x="3644900" y="5854700"/>
          <p14:tracePt t="66663" x="3841750" y="5892800"/>
          <p14:tracePt t="66680" x="4013200" y="5924550"/>
          <p14:tracePt t="66697" x="4171950" y="5956300"/>
          <p14:tracePt t="66713" x="4324350" y="5981700"/>
          <p14:tracePt t="66730" x="4495800" y="5981700"/>
          <p14:tracePt t="66732" x="4597400" y="5981700"/>
          <p14:tracePt t="66746" x="4724400" y="5981700"/>
          <p14:tracePt t="66764" x="5289550" y="5981700"/>
          <p14:tracePt t="66780" x="5721350" y="5981700"/>
          <p14:tracePt t="66797" x="6089650" y="5981700"/>
          <p14:tracePt t="66814" x="6375400" y="5981700"/>
          <p14:tracePt t="66830" x="6597650" y="5981700"/>
          <p14:tracePt t="66847" x="6781800" y="5981700"/>
          <p14:tracePt t="66863" x="6972300" y="5981700"/>
          <p14:tracePt t="66880" x="7162800" y="5981700"/>
          <p14:tracePt t="66896" x="7353300" y="5981700"/>
          <p14:tracePt t="66913" x="7531100" y="5981700"/>
          <p14:tracePt t="66930" x="7677150" y="5981700"/>
          <p14:tracePt t="66946" x="7759700" y="5969000"/>
          <p14:tracePt t="66963" x="7778750" y="5956300"/>
          <p14:tracePt t="66965" x="7791450" y="5949950"/>
          <p14:tracePt t="66980" x="7797800" y="5943600"/>
          <p14:tracePt t="66996" x="7816850" y="5924550"/>
          <p14:tracePt t="67013" x="7842250" y="5899150"/>
          <p14:tracePt t="67030" x="7886700" y="5873750"/>
          <p14:tracePt t="67047" x="7931150" y="5848350"/>
          <p14:tracePt t="67063" x="7969250" y="5822950"/>
          <p14:tracePt t="67080" x="7994650" y="5803900"/>
          <p14:tracePt t="67096" x="8026400" y="5772150"/>
          <p14:tracePt t="67113" x="8070850" y="5740400"/>
          <p14:tracePt t="67130" x="8134350" y="5708650"/>
          <p14:tracePt t="67146" x="8197850" y="5670550"/>
          <p14:tracePt t="67163" x="8267700" y="5632450"/>
          <p14:tracePt t="67180" x="8293100" y="5613400"/>
          <p14:tracePt t="67196" x="8318500" y="5600700"/>
          <p14:tracePt t="67213" x="8337550" y="5588000"/>
          <p14:tracePt t="67229" x="8369300" y="5568950"/>
          <p14:tracePt t="67247" x="8388350" y="5562600"/>
          <p14:tracePt t="67263" x="8401050" y="5549900"/>
          <p14:tracePt t="67280" x="8401050" y="5543550"/>
          <p14:tracePt t="67296" x="8407400" y="5524500"/>
          <p14:tracePt t="67313" x="8407400" y="5518150"/>
          <p14:tracePt t="67330" x="8407400" y="5499100"/>
          <p14:tracePt t="67334" x="8407400" y="5486400"/>
          <p14:tracePt t="67347" x="8401050" y="5461000"/>
          <p14:tracePt t="67364" x="8331200" y="5378450"/>
          <p14:tracePt t="67380" x="8235950" y="5314950"/>
          <p14:tracePt t="67397" x="8102600" y="5251450"/>
          <p14:tracePt t="67413" x="7918450" y="5194300"/>
          <p14:tracePt t="67430" x="7727950" y="5149850"/>
          <p14:tracePt t="67446" x="7524750" y="5111750"/>
          <p14:tracePt t="67463" x="7321550" y="5080000"/>
          <p14:tracePt t="67480" x="7118350" y="5060950"/>
          <p14:tracePt t="67497" x="6889750" y="5041900"/>
          <p14:tracePt t="67513" x="6642100" y="5022850"/>
          <p14:tracePt t="67518" x="6483350" y="5016500"/>
          <p14:tracePt t="67530" x="6350000" y="5016500"/>
          <p14:tracePt t="67547" x="6064250" y="5016500"/>
          <p14:tracePt t="67564" x="5708650" y="5016500"/>
          <p14:tracePt t="67580" x="5492750" y="5016500"/>
          <p14:tracePt t="67596" x="5283200" y="5016500"/>
          <p14:tracePt t="67613" x="5041900" y="5016500"/>
          <p14:tracePt t="67630" x="4781550" y="5016500"/>
          <p14:tracePt t="67646" x="4533900" y="5016500"/>
          <p14:tracePt t="67663" x="4324350" y="5016500"/>
          <p14:tracePt t="67680" x="4152900" y="5035550"/>
          <p14:tracePt t="67697" x="4032250" y="5054600"/>
          <p14:tracePt t="67713" x="3943350" y="5086350"/>
          <p14:tracePt t="67717" x="3905250" y="5105400"/>
          <p14:tracePt t="67730" x="3860800" y="5118100"/>
          <p14:tracePt t="67748" x="3721100" y="5168900"/>
          <p14:tracePt t="67764" x="3600450" y="5207000"/>
          <p14:tracePt t="67781" x="3486150" y="5226050"/>
          <p14:tracePt t="67797" x="3409950" y="5257800"/>
          <p14:tracePt t="67814" x="3359150" y="5276850"/>
          <p14:tracePt t="67830" x="3321050" y="5295900"/>
          <p14:tracePt t="67846" x="3302000" y="5308600"/>
          <p14:tracePt t="67863" x="3270250" y="5327650"/>
          <p14:tracePt t="67880" x="3232150" y="5346700"/>
          <p14:tracePt t="67897" x="3200400" y="5372100"/>
          <p14:tracePt t="67900" x="3181350" y="5378450"/>
          <p14:tracePt t="67913" x="3162300" y="5391150"/>
          <p14:tracePt t="67930" x="3130550" y="5416550"/>
          <p14:tracePt t="67932" x="3117850" y="5429250"/>
          <p14:tracePt t="67946" x="3105150" y="5441950"/>
          <p14:tracePt t="67963" x="3086100" y="5467350"/>
          <p14:tracePt t="67980" x="3079750" y="5499100"/>
          <p14:tracePt t="67997" x="3073400" y="5530850"/>
          <p14:tracePt t="68013" x="3073400" y="5549900"/>
          <p14:tracePt t="68031" x="3073400" y="5562600"/>
          <p14:tracePt t="68047" x="3073400" y="5581650"/>
          <p14:tracePt t="68064" x="3073400" y="5600700"/>
          <p14:tracePt t="68080" x="3073400" y="5638800"/>
          <p14:tracePt t="68097" x="3079750" y="5657850"/>
          <p14:tracePt t="68113" x="3098800" y="5689600"/>
          <p14:tracePt t="68117" x="3111500" y="5695950"/>
          <p14:tracePt t="68130" x="3124200" y="5708650"/>
          <p14:tracePt t="68146" x="3149600" y="5734050"/>
          <p14:tracePt t="68149" x="3168650" y="5746750"/>
          <p14:tracePt t="68163" x="3187700" y="5759450"/>
          <p14:tracePt t="68180" x="3295650" y="5810250"/>
          <p14:tracePt t="68196" x="3429000" y="5842000"/>
          <p14:tracePt t="68213" x="3632200" y="5886450"/>
          <p14:tracePt t="68229" x="3917950" y="5924550"/>
          <p14:tracePt t="68246" x="4318000" y="5949950"/>
          <p14:tracePt t="68263" x="4705350" y="5949950"/>
          <p14:tracePt t="68280" x="5143500" y="5949950"/>
          <p14:tracePt t="68296" x="5549900" y="5949950"/>
          <p14:tracePt t="68313" x="5918200" y="5949950"/>
          <p14:tracePt t="68316" x="6070600" y="5949950"/>
          <p14:tracePt t="68330" x="6203950" y="5949950"/>
          <p14:tracePt t="68333" x="6337300" y="5949950"/>
          <p14:tracePt t="68346" x="6451600" y="5949950"/>
          <p14:tracePt t="68363" x="6661150" y="5949950"/>
          <p14:tracePt t="68365" x="6762750" y="5949950"/>
          <p14:tracePt t="68380" x="6972300" y="5949950"/>
          <p14:tracePt t="68396" x="7156450" y="5949950"/>
          <p14:tracePt t="68413" x="7321550" y="5949950"/>
          <p14:tracePt t="68429" x="7493000" y="5949950"/>
          <p14:tracePt t="68446" x="7658100" y="5949950"/>
          <p14:tracePt t="68463" x="7829550" y="5949950"/>
          <p14:tracePt t="68479" x="7988300" y="5949950"/>
          <p14:tracePt t="68497" x="8115300" y="5949950"/>
          <p14:tracePt t="68513" x="8191500" y="5949950"/>
          <p14:tracePt t="68517" x="8223250" y="5949950"/>
          <p14:tracePt t="68530" x="8248650" y="5949950"/>
          <p14:tracePt t="68532" x="8267700" y="5943600"/>
          <p14:tracePt t="68546" x="8280400" y="5937250"/>
          <p14:tracePt t="68564" x="8318500" y="5924550"/>
          <p14:tracePt t="68566" x="8343900" y="5918200"/>
          <p14:tracePt t="68580" x="8382000" y="5892800"/>
          <p14:tracePt t="68596" x="8420100" y="5873750"/>
          <p14:tracePt t="68613" x="8458200" y="5848350"/>
          <p14:tracePt t="68629" x="8489950" y="5822950"/>
          <p14:tracePt t="68646" x="8515350" y="5791200"/>
          <p14:tracePt t="68663" x="8547100" y="5759450"/>
          <p14:tracePt t="68679" x="8566150" y="5727700"/>
          <p14:tracePt t="68696" x="8572500" y="5702300"/>
          <p14:tracePt t="68713" x="8578850" y="5664200"/>
          <p14:tracePt t="68729" x="8578850" y="5638800"/>
          <p14:tracePt t="68733" x="8578850" y="5613400"/>
          <p14:tracePt t="68746" x="8578850" y="5594350"/>
          <p14:tracePt t="68764" x="8559800" y="5530850"/>
          <p14:tracePt t="68765" x="8540750" y="5505450"/>
          <p14:tracePt t="68780" x="8470900" y="5435600"/>
          <p14:tracePt t="68797" x="8375650" y="5365750"/>
          <p14:tracePt t="68813" x="8229600" y="5289550"/>
          <p14:tracePt t="68829" x="8032750" y="5226050"/>
          <p14:tracePt t="68846" x="7804150" y="5168900"/>
          <p14:tracePt t="68862" x="7493000" y="5105400"/>
          <p14:tracePt t="68879" x="7092950" y="5022850"/>
          <p14:tracePt t="68896" x="6610350" y="4927600"/>
          <p14:tracePt t="68912" x="6146800" y="4838700"/>
          <p14:tracePt t="68929" x="5759450" y="4800600"/>
          <p14:tracePt t="68946" x="5486400" y="4794250"/>
          <p14:tracePt t="68950" x="5346700" y="4794250"/>
          <p14:tracePt t="68962" x="5213350" y="4794250"/>
          <p14:tracePt t="68980" x="4838700" y="4794250"/>
          <p14:tracePt t="68997" x="4629150" y="4794250"/>
          <p14:tracePt t="69013" x="4425950" y="4794250"/>
          <p14:tracePt t="69030" x="4235450" y="4794250"/>
          <p14:tracePt t="69046" x="4070350" y="4794250"/>
          <p14:tracePt t="69063" x="3898900" y="4794250"/>
          <p14:tracePt t="69080" x="3721100" y="4794250"/>
          <p14:tracePt t="69096" x="3543300" y="4794250"/>
          <p14:tracePt t="69112" x="3371850" y="4794250"/>
          <p14:tracePt t="69129" x="3251200" y="4813300"/>
          <p14:tracePt t="69146" x="3155950" y="4826000"/>
          <p14:tracePt t="69149" x="3111500" y="4838700"/>
          <p14:tracePt t="69163" x="3073400" y="4857750"/>
          <p14:tracePt t="69180" x="2952750" y="4902200"/>
          <p14:tracePt t="69196" x="2882900" y="4946650"/>
          <p14:tracePt t="69212" x="2819400" y="4978400"/>
          <p14:tracePt t="69229" x="2774950" y="5010150"/>
          <p14:tracePt t="69246" x="2736850" y="5035550"/>
          <p14:tracePt t="69263" x="2717800" y="5060950"/>
          <p14:tracePt t="69280" x="2705100" y="5092700"/>
          <p14:tracePt t="69296" x="2692400" y="5124450"/>
          <p14:tracePt t="69313" x="2679700" y="5168900"/>
          <p14:tracePt t="69329" x="2673350" y="5200650"/>
          <p14:tracePt t="69345" x="2673350" y="5245100"/>
          <p14:tracePt t="69362" x="2673350" y="5276850"/>
          <p14:tracePt t="69380" x="2692400" y="5353050"/>
          <p14:tracePt t="69396" x="2717800" y="5397500"/>
          <p14:tracePt t="69413" x="2743200" y="5448300"/>
          <p14:tracePt t="69429" x="2774950" y="5492750"/>
          <p14:tracePt t="69446" x="2813050" y="5537200"/>
          <p14:tracePt t="69462" x="2851150" y="5575300"/>
          <p14:tracePt t="69479" x="2889250" y="5607050"/>
          <p14:tracePt t="69496" x="2940050" y="5645150"/>
          <p14:tracePt t="69513" x="2997200" y="5689600"/>
          <p14:tracePt t="69517" x="3022600" y="5708650"/>
          <p14:tracePt t="69530" x="3060700" y="5734050"/>
          <p14:tracePt t="69546" x="3155950" y="5778500"/>
          <p14:tracePt t="69563" x="3302000" y="5835650"/>
          <p14:tracePt t="69565" x="3378200" y="5861050"/>
          <p14:tracePt t="69581" x="3549650" y="5905500"/>
          <p14:tracePt t="69596" x="3721100" y="5943600"/>
          <p14:tracePt t="69612" x="3867150" y="5949950"/>
          <p14:tracePt t="69629" x="4019550" y="5949950"/>
          <p14:tracePt t="69646" x="4210050" y="5949950"/>
          <p14:tracePt t="69662" x="4464050" y="5949950"/>
          <p14:tracePt t="69679" x="4832350" y="5949950"/>
          <p14:tracePt t="69696" x="5270500" y="5949950"/>
          <p14:tracePt t="69712" x="5676900" y="5949950"/>
          <p14:tracePt t="69729" x="6007100" y="5949950"/>
          <p14:tracePt t="69746" x="6223000" y="5949950"/>
          <p14:tracePt t="69749" x="6311900" y="5949950"/>
          <p14:tracePt t="69762" x="6394450" y="5949950"/>
          <p14:tracePt t="69779" x="6534150" y="5949950"/>
          <p14:tracePt t="69781" x="6597650" y="5949950"/>
          <p14:tracePt t="69796" x="6724650" y="5949950"/>
          <p14:tracePt t="69812" x="6851650" y="5949950"/>
          <p14:tracePt t="69829" x="6985000" y="5949950"/>
          <p14:tracePt t="69846" x="7124700" y="5949950"/>
          <p14:tracePt t="69862" x="7251700" y="5949950"/>
          <p14:tracePt t="69879" x="7378700" y="5949950"/>
          <p14:tracePt t="69895" x="7467600" y="5949950"/>
          <p14:tracePt t="69912" x="7512050" y="5949950"/>
          <p14:tracePt t="69929" x="7543800" y="5943600"/>
          <p14:tracePt t="69945" x="7550150" y="5937250"/>
          <p14:tracePt t="69948" x="7562850" y="5930900"/>
          <p14:tracePt t="69962" x="7562850" y="5924550"/>
          <p14:tracePt t="69979" x="7581900" y="5918200"/>
          <p14:tracePt t="69981" x="7581900" y="5911850"/>
          <p14:tracePt t="69996" x="7600950" y="5899150"/>
          <p14:tracePt t="70012" x="7613650" y="5892800"/>
          <p14:tracePt t="70029" x="7639050" y="5873750"/>
          <p14:tracePt t="70046" x="7658100" y="5861050"/>
          <p14:tracePt t="70062" x="7683500" y="5835650"/>
          <p14:tracePt t="70079" x="7702550" y="5810250"/>
          <p14:tracePt t="70095" x="7740650" y="5791200"/>
          <p14:tracePt t="70112" x="7772400" y="5765800"/>
          <p14:tracePt t="70129" x="7816850" y="5740400"/>
          <p14:tracePt t="70145" x="7861300" y="5715000"/>
          <p14:tracePt t="70148" x="7880350" y="5702300"/>
          <p14:tracePt t="70162" x="7893050" y="5695950"/>
          <p14:tracePt t="70178" x="7924800" y="5689600"/>
          <p14:tracePt t="70195" x="7937500" y="5676900"/>
          <p14:tracePt t="70196" x="7950200" y="5670550"/>
          <p14:tracePt t="70212" x="7962900" y="5664200"/>
          <p14:tracePt t="70228" x="7975600" y="5657850"/>
          <p14:tracePt t="70245" x="7994650" y="5645150"/>
          <p14:tracePt t="70262" x="8001000" y="5638800"/>
          <p14:tracePt t="70278" x="8013700" y="5632450"/>
          <p14:tracePt t="70295" x="8020050" y="5619750"/>
          <p14:tracePt t="70312" x="8032750" y="5613400"/>
          <p14:tracePt t="70328" x="8032750" y="5600700"/>
          <p14:tracePt t="70345" x="8039100" y="5594350"/>
          <p14:tracePt t="70362" x="8051800" y="5581650"/>
          <p14:tracePt t="70395" x="8051800" y="5568950"/>
          <p14:tracePt t="70967" x="8051800" y="5562600"/>
          <p14:tracePt t="70983" x="8051800" y="5549900"/>
          <p14:tracePt t="70991" x="8045450" y="5543550"/>
          <p14:tracePt t="70999" x="8026400" y="5537200"/>
          <p14:tracePt t="71012" x="7969250" y="5518150"/>
          <p14:tracePt t="71028" x="7835900" y="5492750"/>
          <p14:tracePt t="71045" x="7645400" y="5461000"/>
          <p14:tracePt t="71062" x="7340600" y="5397500"/>
          <p14:tracePt t="71078" x="6902450" y="5321300"/>
          <p14:tracePt t="71095" x="6438900" y="5232400"/>
          <p14:tracePt t="71111" x="6057900" y="5207000"/>
          <p14:tracePt t="71128" x="5797550" y="5207000"/>
          <p14:tracePt t="71145" x="5600700" y="5207000"/>
          <p14:tracePt t="71161" x="5429250" y="5200650"/>
          <p14:tracePt t="71178" x="5276850" y="5181600"/>
          <p14:tracePt t="71195" x="5099050" y="5149850"/>
          <p14:tracePt t="71195" x="4991100" y="5130800"/>
          <p14:tracePt t="71211" x="4806950" y="5105400"/>
          <p14:tracePt t="71228" x="4660900" y="5086350"/>
          <p14:tracePt t="71245" x="4527550" y="5060950"/>
          <p14:tracePt t="71262" x="4413250" y="5060950"/>
          <p14:tracePt t="71278" x="4305300" y="5060950"/>
          <p14:tracePt t="71295" x="4197350" y="5060950"/>
          <p14:tracePt t="71311" x="4089400" y="5060950"/>
          <p14:tracePt t="71328" x="3975100" y="5060950"/>
          <p14:tracePt t="71345" x="3854450" y="5060950"/>
          <p14:tracePt t="71361" x="3752850" y="5060950"/>
          <p14:tracePt t="71378" x="3651250" y="5067300"/>
          <p14:tracePt t="71380" x="3606800" y="5073650"/>
          <p14:tracePt t="71395" x="3575050" y="5080000"/>
          <p14:tracePt t="71411" x="3441700" y="5099050"/>
          <p14:tracePt t="71428" x="3327400" y="5130800"/>
          <p14:tracePt t="71445" x="3219450" y="5175250"/>
          <p14:tracePt t="71461" x="3124200" y="5213350"/>
          <p14:tracePt t="71478" x="3054350" y="5238750"/>
          <p14:tracePt t="71495" x="3009900" y="5251450"/>
          <p14:tracePt t="71511" x="2984500" y="5264150"/>
          <p14:tracePt t="71528" x="2952750" y="5276850"/>
          <p14:tracePt t="71545" x="2933700" y="5289550"/>
          <p14:tracePt t="71561" x="2901950" y="5314950"/>
          <p14:tracePt t="71578" x="2882900" y="5340350"/>
          <p14:tracePt t="71595" x="2870200" y="5365750"/>
          <p14:tracePt t="71596" x="2863850" y="5378450"/>
          <p14:tracePt t="71611" x="2851150" y="5403850"/>
          <p14:tracePt t="71628" x="2844800" y="5429250"/>
          <p14:tracePt t="71644" x="2838450" y="5448300"/>
          <p14:tracePt t="71661" x="2838450" y="5467350"/>
          <p14:tracePt t="71678" x="2838450" y="5480050"/>
          <p14:tracePt t="71695" x="2838450" y="5505450"/>
          <p14:tracePt t="71711" x="2844800" y="5518150"/>
          <p14:tracePt t="71728" x="2857500" y="5543550"/>
          <p14:tracePt t="71744" x="2876550" y="5562600"/>
          <p14:tracePt t="71761" x="2895600" y="5588000"/>
          <p14:tracePt t="71778" x="2921000" y="5613400"/>
          <p14:tracePt t="71796" x="2959100" y="5645150"/>
          <p14:tracePt t="71797" x="2984500" y="5657850"/>
          <p14:tracePt t="71812" x="3048000" y="5683250"/>
          <p14:tracePt t="71828" x="3143250" y="5734050"/>
          <p14:tracePt t="71845" x="3244850" y="5765800"/>
          <p14:tracePt t="71861" x="3340100" y="5784850"/>
          <p14:tracePt t="71878" x="3435350" y="5803900"/>
          <p14:tracePt t="71895" x="3524250" y="5816600"/>
          <p14:tracePt t="71911" x="3587750" y="5829300"/>
          <p14:tracePt t="71928" x="3670300" y="5842000"/>
          <p14:tracePt t="71945" x="3759200" y="5867400"/>
          <p14:tracePt t="71961" x="3879850" y="5892800"/>
          <p14:tracePt t="71978" x="4038600" y="5924550"/>
          <p14:tracePt t="71980" x="4127500" y="5943600"/>
          <p14:tracePt t="71995" x="4235450" y="5962650"/>
          <p14:tracePt t="72012" x="4546600" y="6019800"/>
          <p14:tracePt t="72028" x="4737100" y="6045200"/>
          <p14:tracePt t="72045" x="4902200" y="6045200"/>
          <p14:tracePt t="72062" x="5092700" y="6045200"/>
          <p14:tracePt t="72079" x="5314950" y="6045200"/>
          <p14:tracePt t="72095" x="5594350" y="6045200"/>
          <p14:tracePt t="72112" x="5899150" y="6045200"/>
          <p14:tracePt t="72128" x="6223000" y="6045200"/>
          <p14:tracePt t="72145" x="6508750" y="6045200"/>
          <p14:tracePt t="72161" x="6769100" y="6045200"/>
          <p14:tracePt t="72178" x="6991350" y="6045200"/>
          <p14:tracePt t="72195" x="7169150" y="6045200"/>
          <p14:tracePt t="72197" x="7264400" y="6045200"/>
          <p14:tracePt t="72212" x="7442200" y="6045200"/>
          <p14:tracePt t="72228" x="7607300" y="6013450"/>
          <p14:tracePt t="72245" x="7747000" y="5988050"/>
          <p14:tracePt t="72261" x="7874000" y="5969000"/>
          <p14:tracePt t="72278" x="7956550" y="5956300"/>
          <p14:tracePt t="72295" x="8007350" y="5943600"/>
          <p14:tracePt t="72312" x="8039100" y="5930900"/>
          <p14:tracePt t="72328" x="8064500" y="5924550"/>
          <p14:tracePt t="72344" x="8089900" y="5918200"/>
          <p14:tracePt t="72361" x="8121650" y="5905500"/>
          <p14:tracePt t="72378" x="8140700" y="5892800"/>
          <p14:tracePt t="72381" x="8147050" y="5886450"/>
          <p14:tracePt t="72395" x="8153400" y="5886450"/>
          <p14:tracePt t="72412" x="8197850" y="5848350"/>
          <p14:tracePt t="72428" x="8229600" y="5822950"/>
          <p14:tracePt t="72444" x="8261350" y="5810250"/>
          <p14:tracePt t="72461" x="8280400" y="5791200"/>
          <p14:tracePt t="72478" x="8293100" y="5784850"/>
          <p14:tracePt t="72494" x="8293100" y="5772150"/>
          <p14:tracePt t="72512" x="8305800" y="5753100"/>
          <p14:tracePt t="72528" x="8318500" y="5734050"/>
          <p14:tracePt t="72545" x="8324850" y="5721350"/>
          <p14:tracePt t="72561" x="8331200" y="5708650"/>
          <p14:tracePt t="72579" x="8337550" y="5695950"/>
          <p14:tracePt t="72595" x="8337550" y="5689600"/>
          <p14:tracePt t="72597" x="8343900" y="5676900"/>
          <p14:tracePt t="72622" x="8343900" y="5670550"/>
          <p14:tracePt t="72629" x="8343900" y="5664200"/>
          <p14:tracePt t="72644" x="8343900" y="5651500"/>
          <p14:tracePt t="72661" x="8337550" y="5632450"/>
          <p14:tracePt t="72678" x="8324850" y="5607050"/>
          <p14:tracePt t="72694" x="8286750" y="5568950"/>
          <p14:tracePt t="72711" x="8210550" y="5524500"/>
          <p14:tracePt t="72728" x="8096250" y="5467350"/>
          <p14:tracePt t="72745" x="7924800" y="5391150"/>
          <p14:tracePt t="72761" x="7683500" y="5327650"/>
          <p14:tracePt t="72778" x="7448550" y="5270500"/>
          <p14:tracePt t="72795" x="7258050" y="5232400"/>
          <p14:tracePt t="72797" x="7181850" y="5219700"/>
          <p14:tracePt t="72812" x="7029450" y="5181600"/>
          <p14:tracePt t="72828" x="6902450" y="5156200"/>
          <p14:tracePt t="72845" x="6750050" y="5124450"/>
          <p14:tracePt t="72861" x="6565900" y="5099050"/>
          <p14:tracePt t="72878" x="6369050" y="5092700"/>
          <p14:tracePt t="72894" x="6121400" y="5080000"/>
          <p14:tracePt t="72911" x="5842000" y="5080000"/>
          <p14:tracePt t="72928" x="5594350" y="5080000"/>
          <p14:tracePt t="72944" x="5391150" y="5080000"/>
          <p14:tracePt t="72961" x="5213350" y="5080000"/>
          <p14:tracePt t="72978" x="5067300" y="5080000"/>
          <p14:tracePt t="72994" x="4908550" y="5080000"/>
          <p14:tracePt t="72996" x="4826000" y="5080000"/>
          <p14:tracePt t="73011" x="4730750" y="5080000"/>
          <p14:tracePt t="73028" x="4425950" y="5080000"/>
          <p14:tracePt t="73045" x="4235450" y="5080000"/>
          <p14:tracePt t="73061" x="4044950" y="5080000"/>
          <p14:tracePt t="73078" x="3879850" y="5080000"/>
          <p14:tracePt t="73095" x="3721100" y="5080000"/>
          <p14:tracePt t="73111" x="3568700" y="5080000"/>
          <p14:tracePt t="73129" x="3422650" y="5080000"/>
          <p14:tracePt t="73145" x="3295650" y="5080000"/>
          <p14:tracePt t="73161" x="3194050" y="5105400"/>
          <p14:tracePt t="73178" x="3124200" y="5118100"/>
          <p14:tracePt t="73180" x="3092450" y="5130800"/>
          <p14:tracePt t="73194" x="3054350" y="5143500"/>
          <p14:tracePt t="73211" x="3003550" y="5162550"/>
          <p14:tracePt t="73228" x="2927350" y="5200650"/>
          <p14:tracePt t="73244" x="2863850" y="5219700"/>
          <p14:tracePt t="73261" x="2819400" y="5245100"/>
          <p14:tracePt t="73278" x="2794000" y="5264150"/>
          <p14:tracePt t="73295" x="2774950" y="5283200"/>
          <p14:tracePt t="73311" x="2762250" y="5302250"/>
          <p14:tracePt t="73327" x="2755900" y="5327650"/>
          <p14:tracePt t="73345" x="2749550" y="5353050"/>
          <p14:tracePt t="73361" x="2749550" y="5391150"/>
          <p14:tracePt t="73377" x="2749550" y="5422900"/>
          <p14:tracePt t="73394" x="2749550" y="5454650"/>
          <p14:tracePt t="73396" x="2749550" y="5480050"/>
          <p14:tracePt t="73411" x="2749550" y="5505450"/>
          <p14:tracePt t="73428" x="2774950" y="5556250"/>
          <p14:tracePt t="73444" x="2800350" y="5594350"/>
          <p14:tracePt t="73461" x="2838450" y="5626100"/>
          <p14:tracePt t="73477" x="2882900" y="5651500"/>
          <p14:tracePt t="73494" x="2946400" y="5689600"/>
          <p14:tracePt t="73511" x="3048000" y="5721350"/>
          <p14:tracePt t="73528" x="3200400" y="5753100"/>
          <p14:tracePt t="73545" x="3403600" y="5797550"/>
          <p14:tracePt t="73561" x="3670300" y="5861050"/>
          <p14:tracePt t="73580" x="4025900" y="5924550"/>
          <p14:tracePt t="73596" x="4445000" y="6000750"/>
          <p14:tracePt t="73611" x="4845050" y="6083300"/>
          <p14:tracePt t="73628" x="5384800" y="6178550"/>
          <p14:tracePt t="73644" x="5657850" y="6197600"/>
          <p14:tracePt t="73661" x="5899150" y="6197600"/>
          <p14:tracePt t="73677" x="6127750" y="6197600"/>
          <p14:tracePt t="73694" x="6350000" y="6197600"/>
          <p14:tracePt t="73711" x="6553200" y="6197600"/>
          <p14:tracePt t="73727" x="6743700" y="6197600"/>
          <p14:tracePt t="73744" x="6915150" y="6159500"/>
          <p14:tracePt t="73761" x="7073900" y="6127750"/>
          <p14:tracePt t="73777" x="7239000" y="6102350"/>
          <p14:tracePt t="73794" x="7404100" y="6083300"/>
          <p14:tracePt t="73811" x="7575550" y="6083300"/>
          <p14:tracePt t="73813" x="7670800" y="6083300"/>
          <p14:tracePt t="73828" x="7848600" y="6083300"/>
          <p14:tracePt t="73844" x="8020050" y="6083300"/>
          <p14:tracePt t="73861" x="8153400" y="6083300"/>
          <p14:tracePt t="73878" x="8255000" y="6076950"/>
          <p14:tracePt t="73895" x="8280400" y="6070600"/>
          <p14:tracePt t="73911" x="8305800" y="6064250"/>
          <p14:tracePt t="73928" x="8318500" y="6057900"/>
          <p14:tracePt t="73944" x="8350250" y="6051550"/>
          <p14:tracePt t="73961" x="8382000" y="6026150"/>
          <p14:tracePt t="73978" x="8401050" y="6000750"/>
          <p14:tracePt t="73981" x="8413750" y="5994400"/>
          <p14:tracePt t="73994" x="8420100" y="5975350"/>
          <p14:tracePt t="74011" x="8432800" y="5937250"/>
          <p14:tracePt t="74028" x="8439150" y="5892800"/>
          <p14:tracePt t="74045" x="8445500" y="5854700"/>
          <p14:tracePt t="74061" x="8458200" y="5822950"/>
          <p14:tracePt t="74078" x="8470900" y="5797550"/>
          <p14:tracePt t="74094" x="8470900" y="5778500"/>
          <p14:tracePt t="74111" x="8470900" y="5759450"/>
          <p14:tracePt t="74127" x="8470900" y="5734050"/>
          <p14:tracePt t="74144" x="8470900" y="5702300"/>
          <p14:tracePt t="74161" x="8458200" y="5683250"/>
          <p14:tracePt t="74177" x="8451850" y="5657850"/>
          <p14:tracePt t="74194" x="8432800" y="5645150"/>
          <p14:tracePt t="74196" x="8426450" y="5632450"/>
          <p14:tracePt t="74211" x="8413750" y="5619750"/>
          <p14:tracePt t="74228" x="8356600" y="5581650"/>
          <p14:tracePt t="74244" x="8305800" y="5556250"/>
          <p14:tracePt t="74261" x="8248650" y="5524500"/>
          <p14:tracePt t="74277" x="8197850" y="5499100"/>
          <p14:tracePt t="74295" x="8147050" y="5473700"/>
          <p14:tracePt t="74311" x="8070850" y="5441950"/>
          <p14:tracePt t="74328" x="7988300" y="5403850"/>
          <p14:tracePt t="74344" x="7886700" y="5365750"/>
          <p14:tracePt t="74361" x="7772400" y="5314950"/>
          <p14:tracePt t="74377" x="7651750" y="5270500"/>
          <p14:tracePt t="74380" x="7575550" y="5245100"/>
          <p14:tracePt t="74394" x="7499350" y="5207000"/>
          <p14:tracePt t="74411" x="7340600" y="5156200"/>
          <p14:tracePt t="74414" x="7258050" y="5137150"/>
          <p14:tracePt t="74428" x="7105650" y="5105400"/>
          <p14:tracePt t="74444" x="6953250" y="5080000"/>
          <p14:tracePt t="74461" x="6813550" y="5048250"/>
          <p14:tracePt t="74477" x="6661150" y="5016500"/>
          <p14:tracePt t="74494" x="6477000" y="4978400"/>
          <p14:tracePt t="74511" x="6261100" y="4940300"/>
          <p14:tracePt t="74528" x="5994400" y="4895850"/>
          <p14:tracePt t="74544" x="5772150" y="4883150"/>
          <p14:tracePt t="74561" x="5562600" y="4883150"/>
          <p14:tracePt t="74578" x="5365750" y="4883150"/>
          <p14:tracePt t="74581" x="5276850" y="4883150"/>
          <p14:tracePt t="74595" x="5207000" y="4883150"/>
          <p14:tracePt t="74611" x="5080000" y="4883150"/>
          <p14:tracePt t="74628" x="4883150" y="4908550"/>
          <p14:tracePt t="74644" x="4730750" y="4946650"/>
          <p14:tracePt t="74661" x="4578350" y="4972050"/>
          <p14:tracePt t="74677" x="4451350" y="5003800"/>
          <p14:tracePt t="74694" x="4330700" y="5016500"/>
          <p14:tracePt t="74711" x="4216400" y="5041900"/>
          <p14:tracePt t="74727" x="4095750" y="5067300"/>
          <p14:tracePt t="74744" x="3968750" y="5080000"/>
          <p14:tracePt t="74760" x="3816350" y="5118100"/>
          <p14:tracePt t="74778" x="3689350" y="5143500"/>
          <p14:tracePt t="74794" x="3575050" y="5162550"/>
          <p14:tracePt t="74796" x="3524250" y="5175250"/>
          <p14:tracePt t="74811" x="3479800" y="5181600"/>
          <p14:tracePt t="74828" x="3352800" y="5207000"/>
          <p14:tracePt t="74844" x="3282950" y="5219700"/>
          <p14:tracePt t="74860" x="3219450" y="5245100"/>
          <p14:tracePt t="74877" x="3168650" y="5264150"/>
          <p14:tracePt t="74894" x="3130550" y="5276850"/>
          <p14:tracePt t="74910" x="3092450" y="5302250"/>
          <p14:tracePt t="74927" x="3048000" y="5334000"/>
          <p14:tracePt t="74944" x="3009900" y="5365750"/>
          <p14:tracePt t="74960" x="2984500" y="5384800"/>
          <p14:tracePt t="74977" x="2959100" y="5410200"/>
          <p14:tracePt t="74994" x="2946400" y="5429250"/>
          <p14:tracePt t="74998" x="2946400" y="5441950"/>
          <p14:tracePt t="75010" x="2946400" y="5448300"/>
          <p14:tracePt t="75028" x="2946400" y="5480050"/>
          <p14:tracePt t="75044" x="2946400" y="5499100"/>
          <p14:tracePt t="75061" x="2946400" y="5518150"/>
          <p14:tracePt t="75077" x="2946400" y="5543550"/>
          <p14:tracePt t="75094" x="2959100" y="5568950"/>
          <p14:tracePt t="75111" x="2990850" y="5607050"/>
          <p14:tracePt t="75128" x="3041650" y="5645150"/>
          <p14:tracePt t="75144" x="3149600" y="5702300"/>
          <p14:tracePt t="75160" x="3302000" y="5772150"/>
          <p14:tracePt t="75177" x="3511550" y="5835650"/>
          <p14:tracePt t="75194" x="3778250" y="5892800"/>
          <p14:tracePt t="75210" x="4133850" y="5962650"/>
          <p14:tracePt t="75212" x="4337050" y="5988050"/>
          <p14:tracePt t="75227" x="4540250" y="5994400"/>
          <p14:tracePt t="75244" x="5168900" y="6007100"/>
          <p14:tracePt t="75260" x="5626100" y="6007100"/>
          <p14:tracePt t="75277" x="6096000" y="6007100"/>
          <p14:tracePt t="75294" x="6534150" y="6007100"/>
          <p14:tracePt t="75311" x="6921500" y="6007100"/>
          <p14:tracePt t="75327" x="7270750" y="6007100"/>
          <p14:tracePt t="75344" x="7512050" y="6007100"/>
          <p14:tracePt t="75361" x="7715250" y="6007100"/>
          <p14:tracePt t="75377" x="7874000" y="6007100"/>
          <p14:tracePt t="75393" x="7969250" y="6007100"/>
          <p14:tracePt t="75396" x="8013700" y="6007100"/>
          <p14:tracePt t="75410" x="8045450" y="6007100"/>
          <p14:tracePt t="75428" x="8159750" y="5994400"/>
          <p14:tracePt t="75444" x="8255000" y="5988050"/>
          <p14:tracePt t="75460" x="8312150" y="5975350"/>
          <p14:tracePt t="75477" x="8356600" y="5962650"/>
          <p14:tracePt t="75494" x="8369300" y="5956300"/>
          <p14:tracePt t="75510" x="8388350" y="5943600"/>
          <p14:tracePt t="75527" x="8394700" y="5943600"/>
          <p14:tracePt t="75544" x="8407400" y="5930900"/>
          <p14:tracePt t="75561" x="8407400" y="5924550"/>
          <p14:tracePt t="75578" x="8420100" y="5918200"/>
          <p14:tracePt t="75594" x="8426450" y="5911850"/>
          <p14:tracePt t="75611" x="8432800" y="5899150"/>
          <p14:tracePt t="75627" x="8445500" y="5886450"/>
          <p14:tracePt t="75644" x="8451850" y="5861050"/>
          <p14:tracePt t="75669" x="8451850" y="5854700"/>
          <p14:tracePt t="75677" x="8451850" y="5848350"/>
          <p14:tracePt t="75693" x="8458200" y="5848350"/>
          <p14:tracePt t="75727" x="8458200" y="5842000"/>
          <p14:tracePt t="75742" x="8458200" y="5835650"/>
          <p14:tracePt t="75774" x="8458200" y="5829300"/>
          <p14:tracePt t="76012" x="0" y="0"/>
        </p14:tracePtLst>
        <p14:tracePtLst>
          <p14:tracePt t="77512" x="3022600" y="5308600"/>
          <p14:tracePt t="77520" x="3016250" y="5314950"/>
          <p14:tracePt t="77529" x="3009900" y="5314950"/>
          <p14:tracePt t="77543" x="3009900" y="5334000"/>
          <p14:tracePt t="77560" x="3003550" y="5378450"/>
          <p14:tracePt t="77577" x="3003550" y="5410200"/>
          <p14:tracePt t="77594" x="3003550" y="5461000"/>
          <p14:tracePt t="77596" x="3003550" y="5492750"/>
          <p14:tracePt t="77610" x="3009900" y="5518150"/>
          <p14:tracePt t="77628" x="3035300" y="5549900"/>
          <p14:tracePt t="77643" x="3060700" y="5588000"/>
          <p14:tracePt t="77660" x="3130550" y="5645150"/>
          <p14:tracePt t="77676" x="3219450" y="5695950"/>
          <p14:tracePt t="77693" x="3340100" y="5753100"/>
          <p14:tracePt t="77710" x="3511550" y="5797550"/>
          <p14:tracePt t="77726" x="3771900" y="5854700"/>
          <p14:tracePt t="77743" x="4127500" y="5918200"/>
          <p14:tracePt t="77759" x="4432300" y="5949950"/>
          <p14:tracePt t="77776" x="4610100" y="5962650"/>
          <p14:tracePt t="77793" x="4718050" y="5962650"/>
          <p14:tracePt t="77797" x="4749800" y="5962650"/>
          <p14:tracePt t="77810" x="4775200" y="5962650"/>
          <p14:tracePt t="77827" x="4806950" y="5962650"/>
          <p14:tracePt t="77830" x="4832350" y="5962650"/>
          <p14:tracePt t="77844" x="4851400" y="5962650"/>
          <p14:tracePt t="77860" x="4953000" y="5962650"/>
          <p14:tracePt t="77877" x="5010150" y="5962650"/>
          <p14:tracePt t="77893" x="5029200" y="5962650"/>
          <p14:tracePt t="77910" x="5035550" y="5962650"/>
          <p14:tracePt t="77966" x="5041900" y="5962650"/>
          <p14:tracePt t="77973" x="5048250" y="5962650"/>
          <p14:tracePt t="77981" x="5048250" y="5956300"/>
          <p14:tracePt t="77993" x="5054600" y="5956300"/>
          <p14:tracePt t="78010" x="5073650" y="5937250"/>
          <p14:tracePt t="78026" x="5086350" y="5918200"/>
          <p14:tracePt t="78028" x="5099050" y="5899150"/>
          <p14:tracePt t="78043" x="5105400" y="5880100"/>
          <p14:tracePt t="78059" x="5130800" y="5829300"/>
          <p14:tracePt t="78076" x="5137150" y="5791200"/>
          <p14:tracePt t="78093" x="5162550" y="5759450"/>
          <p14:tracePt t="78109" x="5175250" y="5721350"/>
          <p14:tracePt t="78126" x="5187950" y="5695950"/>
          <p14:tracePt t="78143" x="5200650" y="5664200"/>
          <p14:tracePt t="78159" x="5200650" y="5651500"/>
          <p14:tracePt t="78176" x="5200650" y="5632450"/>
          <p14:tracePt t="78192" x="5200650" y="5613400"/>
          <p14:tracePt t="78209" x="5200650" y="5594350"/>
          <p14:tracePt t="78226" x="5200650" y="5581650"/>
          <p14:tracePt t="78243" x="5200650" y="5568950"/>
          <p14:tracePt t="78244" x="5200650" y="5556250"/>
          <p14:tracePt t="78262" x="5200650" y="5537200"/>
          <p14:tracePt t="78276" x="5194300" y="5530850"/>
          <p14:tracePt t="78293" x="5181600" y="5505450"/>
          <p14:tracePt t="78310" x="5175250" y="5499100"/>
          <p14:tracePt t="78327" x="5162550" y="5486400"/>
          <p14:tracePt t="78343" x="5156200" y="5480050"/>
          <p14:tracePt t="78360" x="5137150" y="5467350"/>
          <p14:tracePt t="78376" x="5105400" y="5441950"/>
          <p14:tracePt t="78393" x="5060950" y="5422900"/>
          <p14:tracePt t="78409" x="5016500" y="5403850"/>
          <p14:tracePt t="78426" x="4984750" y="5391150"/>
          <p14:tracePt t="78429" x="4972050" y="5384800"/>
          <p14:tracePt t="78443" x="4959350" y="5384800"/>
          <p14:tracePt t="78460" x="4946650" y="5384800"/>
          <p14:tracePt t="78493" x="4940300" y="5384800"/>
          <p14:tracePt t="78557" x="0" y="0"/>
        </p14:tracePtLst>
        <p14:tracePtLst>
          <p14:tracePt t="80512" x="2813050" y="5213350"/>
          <p14:tracePt t="80520" x="2819400" y="5213350"/>
          <p14:tracePt t="80526" x="2819400" y="5219700"/>
          <p14:tracePt t="80542" x="2832100" y="5238750"/>
          <p14:tracePt t="80559" x="2851150" y="5264150"/>
          <p14:tracePt t="80576" x="2876550" y="5289550"/>
          <p14:tracePt t="80592" x="2901950" y="5321300"/>
          <p14:tracePt t="80609" x="2927350" y="5353050"/>
          <p14:tracePt t="80626" x="2946400" y="5372100"/>
          <p14:tracePt t="80642" x="2971800" y="5397500"/>
          <p14:tracePt t="80645" x="2990850" y="5416550"/>
          <p14:tracePt t="80658" x="3003550" y="5422900"/>
          <p14:tracePt t="80676" x="3136900" y="5492750"/>
          <p14:tracePt t="80692" x="3289300" y="5543550"/>
          <p14:tracePt t="80708" x="3530600" y="5600700"/>
          <p14:tracePt t="80725" x="3867150" y="5664200"/>
          <p14:tracePt t="80742" x="4222750" y="5734050"/>
          <p14:tracePt t="80758" x="4540250" y="5803900"/>
          <p14:tracePt t="80775" x="4743450" y="5835650"/>
          <p14:tracePt t="80792" x="4902200" y="5867400"/>
          <p14:tracePt t="80809" x="5041900" y="5905500"/>
          <p14:tracePt t="80825" x="5181600" y="5918200"/>
          <p14:tracePt t="80842" x="5302250" y="5943600"/>
          <p14:tracePt t="80844" x="5372100" y="5949950"/>
          <p14:tracePt t="80859" x="5422900" y="5962650"/>
          <p14:tracePt t="80876" x="5562600" y="5969000"/>
          <p14:tracePt t="80893" x="5632450" y="5969000"/>
          <p14:tracePt t="80908" x="5695950" y="5969000"/>
          <p14:tracePt t="80925" x="5740400" y="5969000"/>
          <p14:tracePt t="80942" x="5791200" y="5969000"/>
          <p14:tracePt t="80959" x="5848350" y="5981700"/>
          <p14:tracePt t="80975" x="5873750" y="5988050"/>
          <p14:tracePt t="80992" x="5886450" y="5988050"/>
          <p14:tracePt t="81008" x="5899150" y="5988050"/>
          <p14:tracePt t="81042" x="5905500" y="5988050"/>
          <p14:tracePt t="81059" x="5918200" y="5988050"/>
          <p14:tracePt t="81076" x="5943600" y="5988050"/>
          <p14:tracePt t="81092" x="5962650" y="5988050"/>
          <p14:tracePt t="81109" x="5994400" y="5988050"/>
          <p14:tracePt t="81126" x="6032500" y="5988050"/>
          <p14:tracePt t="81142" x="6089650" y="5981700"/>
          <p14:tracePt t="81158" x="6140450" y="5975350"/>
          <p14:tracePt t="81175" x="6178550" y="5975350"/>
          <p14:tracePt t="81192" x="6210300" y="5969000"/>
          <p14:tracePt t="81208" x="6248400" y="5969000"/>
          <p14:tracePt t="81225" x="6299200" y="5969000"/>
          <p14:tracePt t="81242" x="6343650" y="5969000"/>
          <p14:tracePt t="81245" x="6369050" y="5969000"/>
          <p14:tracePt t="81258" x="6394450" y="5969000"/>
          <p14:tracePt t="81275" x="6445250" y="5956300"/>
          <p14:tracePt t="81277" x="6451600" y="5956300"/>
          <p14:tracePt t="81292" x="6508750" y="5943600"/>
          <p14:tracePt t="81308" x="6572250" y="5930900"/>
          <p14:tracePt t="81325" x="6642100" y="5918200"/>
          <p14:tracePt t="81341" x="6705600" y="5899150"/>
          <p14:tracePt t="81359" x="6769100" y="5886450"/>
          <p14:tracePt t="81375" x="6813550" y="5880100"/>
          <p14:tracePt t="81392" x="6845300" y="5873750"/>
          <p14:tracePt t="81408" x="6870700" y="5873750"/>
          <p14:tracePt t="81425" x="6921500" y="5873750"/>
          <p14:tracePt t="81442" x="6972300" y="5873750"/>
          <p14:tracePt t="81445" x="7004050" y="5873750"/>
          <p14:tracePt t="81458" x="7042150" y="5873750"/>
          <p14:tracePt t="81475" x="7105650" y="5873750"/>
          <p14:tracePt t="81492" x="7169150" y="5873750"/>
          <p14:tracePt t="81508" x="7200900" y="5873750"/>
          <p14:tracePt t="81525" x="7251700" y="5873750"/>
          <p14:tracePt t="81542" x="7308850" y="5873750"/>
          <p14:tracePt t="81558" x="7372350" y="5873750"/>
          <p14:tracePt t="81576" x="7448550" y="5873750"/>
          <p14:tracePt t="81592" x="7524750" y="5873750"/>
          <p14:tracePt t="81609" x="7569200" y="5873750"/>
          <p14:tracePt t="81625" x="7613650" y="5873750"/>
          <p14:tracePt t="81641" x="7651750" y="5873750"/>
          <p14:tracePt t="81658" x="7702550" y="5873750"/>
          <p14:tracePt t="81674" x="7740650" y="5873750"/>
          <p14:tracePt t="81676" x="7766050" y="5873750"/>
          <p14:tracePt t="81691" x="7804150" y="5873750"/>
          <p14:tracePt t="81708" x="7848600" y="5873750"/>
          <p14:tracePt t="81725" x="7886700" y="5867400"/>
          <p14:tracePt t="81741" x="7905750" y="5867400"/>
          <p14:tracePt t="81758" x="7924800" y="5861050"/>
          <p14:tracePt t="81775" x="7943850" y="5861050"/>
          <p14:tracePt t="81791" x="7962900" y="5854700"/>
          <p14:tracePt t="81808" x="7981950" y="5848350"/>
          <p14:tracePt t="81825" x="8001000" y="5842000"/>
          <p14:tracePt t="81842" x="8013700" y="5842000"/>
          <p14:tracePt t="81858" x="8020050" y="5835650"/>
          <p14:tracePt t="81875" x="8032750" y="5829300"/>
          <p14:tracePt t="81892" x="8045450" y="5816600"/>
          <p14:tracePt t="81908" x="8045450" y="5810250"/>
          <p14:tracePt t="81925" x="8051800" y="5803900"/>
          <p14:tracePt t="81941" x="8058150" y="5791200"/>
          <p14:tracePt t="81958" x="8058150" y="5778500"/>
          <p14:tracePt t="81975" x="8058150" y="5759450"/>
          <p14:tracePt t="81991" x="8058150" y="5746750"/>
          <p14:tracePt t="82008" x="8058150" y="5734050"/>
          <p14:tracePt t="82025" x="8058150" y="5715000"/>
          <p14:tracePt t="82041" x="8064500" y="5695950"/>
          <p14:tracePt t="82058" x="8064500" y="5676900"/>
          <p14:tracePt t="82060" x="8064500" y="5670550"/>
          <p14:tracePt t="82075" x="8064500" y="5657850"/>
          <p14:tracePt t="82092" x="8064500" y="5626100"/>
          <p14:tracePt t="82108" x="8058150" y="5594350"/>
          <p14:tracePt t="82125" x="8045450" y="5556250"/>
          <p14:tracePt t="82141" x="8020050" y="5524500"/>
          <p14:tracePt t="82159" x="8001000" y="5492750"/>
          <p14:tracePt t="82174" x="7975600" y="5461000"/>
          <p14:tracePt t="82191" x="7937500" y="5441950"/>
          <p14:tracePt t="82208" x="7905750" y="5416550"/>
          <p14:tracePt t="82224" x="7842250" y="5391150"/>
          <p14:tracePt t="82241" x="7759700" y="5359400"/>
          <p14:tracePt t="82258" x="7658100" y="5327650"/>
          <p14:tracePt t="82274" x="7537450" y="5295900"/>
          <p14:tracePt t="82276" x="7461250" y="5276850"/>
          <p14:tracePt t="82292" x="7302500" y="5245100"/>
          <p14:tracePt t="82308" x="7131050" y="5213350"/>
          <p14:tracePt t="82325" x="6965950" y="5181600"/>
          <p14:tracePt t="82341" x="6838950" y="5175250"/>
          <p14:tracePt t="82358" x="6743700" y="5175250"/>
          <p14:tracePt t="82374" x="6667500" y="5175250"/>
          <p14:tracePt t="82391" x="6610350" y="5175250"/>
          <p14:tracePt t="82408" x="6534150" y="5175250"/>
          <p14:tracePt t="82425" x="6464300" y="5194300"/>
          <p14:tracePt t="82441" x="6394450" y="5207000"/>
          <p14:tracePt t="82458" x="6324600" y="5226050"/>
          <p14:tracePt t="82474" x="6273800" y="5251450"/>
          <p14:tracePt t="82476" x="6254750" y="5264150"/>
          <p14:tracePt t="82492" x="6223000" y="5295900"/>
          <p14:tracePt t="82508" x="6203950" y="5327650"/>
          <p14:tracePt t="82524" x="6178550" y="5378450"/>
          <p14:tracePt t="82541" x="6165850" y="5429250"/>
          <p14:tracePt t="82558" x="6153150" y="5480050"/>
          <p14:tracePt t="82575" x="6146800" y="5518150"/>
          <p14:tracePt t="82591" x="6146800" y="5575300"/>
          <p14:tracePt t="82608" x="6165850" y="5626100"/>
          <p14:tracePt t="82624" x="6197600" y="5670550"/>
          <p14:tracePt t="82641" x="6242050" y="5721350"/>
          <p14:tracePt t="82658" x="6318250" y="5772150"/>
          <p14:tracePt t="82675" x="6419850" y="5816600"/>
          <p14:tracePt t="82691" x="6565900" y="5867400"/>
          <p14:tracePt t="82692" x="6642100" y="5886450"/>
          <p14:tracePt t="82708" x="6832600" y="5924550"/>
          <p14:tracePt t="82724" x="7004050" y="5937250"/>
          <p14:tracePt t="82741" x="7162800" y="5937250"/>
          <p14:tracePt t="82758" x="7308850" y="5937250"/>
          <p14:tracePt t="82774" x="7429500" y="5937250"/>
          <p14:tracePt t="82791" x="7537450" y="5930900"/>
          <p14:tracePt t="82808" x="7613650" y="5918200"/>
          <p14:tracePt t="82825" x="7664450" y="5899150"/>
          <p14:tracePt t="82841" x="7708900" y="5873750"/>
          <p14:tracePt t="82858" x="7747000" y="5848350"/>
          <p14:tracePt t="82860" x="7759700" y="5835650"/>
          <p14:tracePt t="82875" x="7766050" y="5816600"/>
          <p14:tracePt t="82892" x="7785100" y="5759450"/>
          <p14:tracePt t="82908" x="7791450" y="5715000"/>
          <p14:tracePt t="82924" x="7791450" y="5676900"/>
          <p14:tracePt t="82941" x="7785100" y="5619750"/>
          <p14:tracePt t="82958" x="7753350" y="5556250"/>
          <p14:tracePt t="82974" x="7702550" y="5486400"/>
          <p14:tracePt t="82991" x="7651750" y="5448300"/>
          <p14:tracePt t="83008" x="7620000" y="5422900"/>
          <p14:tracePt t="83024" x="7581900" y="5397500"/>
          <p14:tracePt t="83041" x="7543800" y="5372100"/>
          <p14:tracePt t="83058" x="7505700" y="5340350"/>
          <p14:tracePt t="83076" x="7423150" y="5308600"/>
          <p14:tracePt t="83077" x="7366000" y="5289550"/>
          <p14:tracePt t="83092" x="7219950" y="5245100"/>
          <p14:tracePt t="83108" x="7048500" y="5213350"/>
          <p14:tracePt t="83125" x="6877050" y="5175250"/>
          <p14:tracePt t="83141" x="6737350" y="5162550"/>
          <p14:tracePt t="83158" x="6642100" y="5162550"/>
          <p14:tracePt t="83174" x="6553200" y="5162550"/>
          <p14:tracePt t="83191" x="6489700" y="5162550"/>
          <p14:tracePt t="83208" x="6432550" y="5175250"/>
          <p14:tracePt t="83224" x="6388100" y="5187950"/>
          <p14:tracePt t="83241" x="6350000" y="5194300"/>
          <p14:tracePt t="83257" x="6324600" y="5213350"/>
          <p14:tracePt t="83274" x="6292850" y="5232400"/>
          <p14:tracePt t="83276" x="6280150" y="5245100"/>
          <p14:tracePt t="83291" x="6267450" y="5251450"/>
          <p14:tracePt t="83308" x="6229350" y="5283200"/>
          <p14:tracePt t="83325" x="6203950" y="5302250"/>
          <p14:tracePt t="83341" x="6184900" y="5321300"/>
          <p14:tracePt t="83358" x="6172200" y="5353050"/>
          <p14:tracePt t="83374" x="6153150" y="5391150"/>
          <p14:tracePt t="83391" x="6140450" y="5441950"/>
          <p14:tracePt t="83407" x="6127750" y="5492750"/>
          <p14:tracePt t="83424" x="6121400" y="5518150"/>
          <p14:tracePt t="83441" x="6115050" y="5556250"/>
          <p14:tracePt t="83458" x="6108700" y="5588000"/>
          <p14:tracePt t="83474" x="6108700" y="5619750"/>
          <p14:tracePt t="83477" x="6108700" y="5638800"/>
          <p14:tracePt t="83490" x="6108700" y="5670550"/>
          <p14:tracePt t="83508" x="6140450" y="5734050"/>
          <p14:tracePt t="83524" x="6165850" y="5765800"/>
          <p14:tracePt t="83541" x="6184900" y="5791200"/>
          <p14:tracePt t="83558" x="6210300" y="5803900"/>
          <p14:tracePt t="83575" x="6229350" y="5816600"/>
          <p14:tracePt t="83591" x="6273800" y="5829300"/>
          <p14:tracePt t="83608" x="6330950" y="5842000"/>
          <p14:tracePt t="83625" x="6419850" y="5842000"/>
          <p14:tracePt t="83641" x="6565900" y="5842000"/>
          <p14:tracePt t="83658" x="6743700" y="5842000"/>
          <p14:tracePt t="83660" x="6838950" y="5842000"/>
          <p14:tracePt t="83674" x="6946900" y="5842000"/>
          <p14:tracePt t="83691" x="7131050" y="5842000"/>
          <p14:tracePt t="83708" x="7378700" y="5842000"/>
          <p14:tracePt t="83724" x="7493000" y="5842000"/>
          <p14:tracePt t="83741" x="7594600" y="5822950"/>
          <p14:tracePt t="83757" x="7683500" y="5810250"/>
          <p14:tracePt t="83774" x="7791450" y="5797550"/>
          <p14:tracePt t="83791" x="7880350" y="5772150"/>
          <p14:tracePt t="83808" x="7969250" y="5759450"/>
          <p14:tracePt t="83825" x="8013700" y="5746750"/>
          <p14:tracePt t="83841" x="8026400" y="5740400"/>
          <p14:tracePt t="83858" x="8039100" y="5734050"/>
          <p14:tracePt t="83874" x="8045450" y="5727700"/>
          <p14:tracePt t="83891" x="8058150" y="5721350"/>
          <p14:tracePt t="83894" x="8058150" y="5715000"/>
          <p14:tracePt t="83908" x="8070850" y="5702300"/>
          <p14:tracePt t="83924" x="8077200" y="5695950"/>
          <p14:tracePt t="83941" x="8089900" y="5670550"/>
          <p14:tracePt t="83958" x="8096250" y="5664200"/>
          <p14:tracePt t="83974" x="8108950" y="5657850"/>
          <p14:tracePt t="83991" x="8108950" y="5651500"/>
          <p14:tracePt t="84007" x="8108950" y="5638800"/>
          <p14:tracePt t="84024" x="8108950" y="5626100"/>
          <p14:tracePt t="84028" x="8108950" y="5619750"/>
          <p14:tracePt t="84041" x="8108950" y="5607050"/>
          <p14:tracePt t="84058" x="8108950" y="5588000"/>
          <p14:tracePt t="84075" x="8108950" y="5543550"/>
          <p14:tracePt t="84078" x="8102600" y="5537200"/>
          <p14:tracePt t="84092" x="8089900" y="5511800"/>
          <p14:tracePt t="84108" x="8077200" y="5499100"/>
          <p14:tracePt t="84125" x="8064500" y="5486400"/>
          <p14:tracePt t="84141" x="8045450" y="5480050"/>
          <p14:tracePt t="84157" x="8032750" y="5467350"/>
          <p14:tracePt t="84174" x="8001000" y="5454650"/>
          <p14:tracePt t="84191" x="7962900" y="5435600"/>
          <p14:tracePt t="84207" x="7880350" y="5403850"/>
          <p14:tracePt t="84224" x="7740650" y="5372100"/>
          <p14:tracePt t="84241" x="7543800" y="5334000"/>
          <p14:tracePt t="84257" x="7334250" y="5302250"/>
          <p14:tracePt t="84274" x="7118350" y="5257800"/>
          <p14:tracePt t="84276" x="7023100" y="5238750"/>
          <p14:tracePt t="84291" x="6927850" y="5219700"/>
          <p14:tracePt t="84308" x="6711950" y="5181600"/>
          <p14:tracePt t="84325" x="6578600" y="5162550"/>
          <p14:tracePt t="84341" x="6464300" y="5162550"/>
          <p14:tracePt t="84358" x="6324600" y="5162550"/>
          <p14:tracePt t="84374" x="6159500" y="5162550"/>
          <p14:tracePt t="84391" x="5975350" y="5162550"/>
          <p14:tracePt t="84408" x="5816600" y="5162550"/>
          <p14:tracePt t="84424" x="5715000" y="5162550"/>
          <p14:tracePt t="84441" x="5657850" y="5162550"/>
          <p14:tracePt t="84457" x="5626100" y="5162550"/>
          <p14:tracePt t="84474" x="5613400" y="5168900"/>
          <p14:tracePt t="84476" x="5600700" y="5175250"/>
          <p14:tracePt t="84490" x="5594350" y="5187950"/>
          <p14:tracePt t="84507" x="5556250" y="5213350"/>
          <p14:tracePt t="84524" x="5492750" y="5251450"/>
          <p14:tracePt t="84541" x="5454650" y="5270500"/>
          <p14:tracePt t="84557" x="5416550" y="5295900"/>
          <p14:tracePt t="84575" x="5372100" y="5314950"/>
          <p14:tracePt t="84591" x="5340350" y="5334000"/>
          <p14:tracePt t="84608" x="5302250" y="5353050"/>
          <p14:tracePt t="84625" x="5283200" y="5365750"/>
          <p14:tracePt t="84641" x="5257800" y="5384800"/>
          <p14:tracePt t="84658" x="5245100" y="5397500"/>
          <p14:tracePt t="84674" x="5232400" y="5410200"/>
          <p14:tracePt t="84676" x="5226050" y="5416550"/>
          <p14:tracePt t="84690" x="5226050" y="5422900"/>
          <p14:tracePt t="84707" x="5219700" y="5435600"/>
          <p14:tracePt t="84733" x="5219700" y="5441950"/>
          <p14:tracePt t="84741" x="5219700" y="5448300"/>
          <p14:tracePt t="84757" x="5219700" y="5454650"/>
          <p14:tracePt t="84774" x="5219700" y="5473700"/>
          <p14:tracePt t="84790" x="5226050" y="5499100"/>
          <p14:tracePt t="84807" x="5232400" y="5505450"/>
          <p14:tracePt t="84824" x="5245100" y="5524500"/>
          <p14:tracePt t="84841" x="5251450" y="5549900"/>
          <p14:tracePt t="84858" x="5264150" y="5556250"/>
          <p14:tracePt t="84874" x="5270500" y="5568950"/>
          <p14:tracePt t="84877" x="5276850" y="5568950"/>
          <p14:tracePt t="84893" x="5283200" y="5581650"/>
          <p14:tracePt t="84908" x="5289550" y="5588000"/>
          <p14:tracePt t="84924" x="5302250" y="5600700"/>
          <p14:tracePt t="84941" x="5346700" y="5626100"/>
          <p14:tracePt t="84957" x="5410200" y="5651500"/>
          <p14:tracePt t="84974" x="5518150" y="5683250"/>
          <p14:tracePt t="84990" x="5632450" y="5715000"/>
          <p14:tracePt t="85007" x="5753100" y="5740400"/>
          <p14:tracePt t="85024" x="5873750" y="5765800"/>
          <p14:tracePt t="85028" x="5937250" y="5772150"/>
          <p14:tracePt t="85041" x="6013450" y="5791200"/>
          <p14:tracePt t="85057" x="6165850" y="5797550"/>
          <p14:tracePt t="85060" x="6235700" y="5797550"/>
          <p14:tracePt t="85075" x="6318250" y="5797550"/>
          <p14:tracePt t="85091" x="6508750" y="5797550"/>
          <p14:tracePt t="85095" x="6597650" y="5797550"/>
          <p14:tracePt t="85109" x="6781800" y="5797550"/>
          <p14:tracePt t="85125" x="6953250" y="5797550"/>
          <p14:tracePt t="85140" x="7118350" y="5797550"/>
          <p14:tracePt t="85158" x="7289800" y="5797550"/>
          <p14:tracePt t="85174" x="7429500" y="5797550"/>
          <p14:tracePt t="85190" x="7524750" y="5797550"/>
          <p14:tracePt t="85207" x="7575550" y="5797550"/>
          <p14:tracePt t="85224" x="7594600" y="5797550"/>
          <p14:tracePt t="85241" x="7600950" y="5797550"/>
          <p14:tracePt t="85257" x="7613650" y="5797550"/>
          <p14:tracePt t="85460" x="0" y="0"/>
        </p14:tracePtLst>
        <p14:tracePtLst>
          <p14:tracePt t="86472" x="3124200" y="5778500"/>
          <p14:tracePt t="86561" x="3143250" y="5778500"/>
          <p14:tracePt t="86569" x="3175000" y="5784850"/>
          <p14:tracePt t="86578" x="3219450" y="5791200"/>
          <p14:tracePt t="86591" x="3352800" y="5816600"/>
          <p14:tracePt t="86607" x="3511550" y="5848350"/>
          <p14:tracePt t="86624" x="3727450" y="5886450"/>
          <p14:tracePt t="86640" x="4025900" y="5949950"/>
          <p14:tracePt t="86657" x="4349750" y="5994400"/>
          <p14:tracePt t="86673" x="4686300" y="6013450"/>
          <p14:tracePt t="86676" x="4838700" y="6013450"/>
          <p14:tracePt t="86690" x="5035550" y="6013450"/>
          <p14:tracePt t="86706" x="5486400" y="6013450"/>
          <p14:tracePt t="86708" x="5721350" y="6013450"/>
          <p14:tracePt t="86724" x="5962650" y="6013450"/>
          <p14:tracePt t="86740" x="6673850" y="6013450"/>
          <p14:tracePt t="86756" x="7067550" y="6013450"/>
          <p14:tracePt t="86773" x="7366000" y="6013450"/>
          <p14:tracePt t="86790" x="7569200" y="6013450"/>
          <p14:tracePt t="86807" x="7708900" y="6013450"/>
          <p14:tracePt t="86823" x="7823200" y="6013450"/>
          <p14:tracePt t="86840" x="7912100" y="6013450"/>
          <p14:tracePt t="86857" x="7975600" y="6013450"/>
          <p14:tracePt t="86874" x="8039100" y="6013450"/>
          <p14:tracePt t="86890" x="8108950" y="6013450"/>
          <p14:tracePt t="86893" x="8140700" y="6013450"/>
          <p14:tracePt t="86906" x="8159750" y="6013450"/>
          <p14:tracePt t="86923" x="8210550" y="6013450"/>
          <p14:tracePt t="86940" x="8267700" y="6013450"/>
          <p14:tracePt t="86956" x="8318500" y="6000750"/>
          <p14:tracePt t="86973" x="8394700" y="5988050"/>
          <p14:tracePt t="86990" x="8483600" y="5975350"/>
          <p14:tracePt t="87006" x="8566150" y="5962650"/>
          <p14:tracePt t="87023" x="8604250" y="5949950"/>
          <p14:tracePt t="87040" x="8636000" y="5937250"/>
          <p14:tracePt t="87057" x="8642350" y="5924550"/>
          <p14:tracePt t="87073" x="8655050" y="5911850"/>
          <p14:tracePt t="87090" x="8661400" y="5892800"/>
          <p14:tracePt t="87093" x="8661400" y="5886450"/>
          <p14:tracePt t="87107" x="8667750" y="5867400"/>
          <p14:tracePt t="87124" x="8674100" y="5829300"/>
          <p14:tracePt t="87140" x="8674100" y="5797550"/>
          <p14:tracePt t="87157" x="8674100" y="5759450"/>
          <p14:tracePt t="87173" x="8661400" y="5708650"/>
          <p14:tracePt t="87190" x="8636000" y="5657850"/>
          <p14:tracePt t="87206" x="8610600" y="5613400"/>
          <p14:tracePt t="87223" x="8591550" y="5575300"/>
          <p14:tracePt t="87240" x="8578850" y="5549900"/>
          <p14:tracePt t="87256" x="8559800" y="5524500"/>
          <p14:tracePt t="87273" x="8540750" y="5505450"/>
          <p14:tracePt t="87290" x="8521700" y="5486400"/>
          <p14:tracePt t="87293" x="8509000" y="5480050"/>
          <p14:tracePt t="87306" x="8489950" y="5473700"/>
          <p14:tracePt t="87323" x="8439150" y="5448300"/>
          <p14:tracePt t="87325" x="8413750" y="5429250"/>
          <p14:tracePt t="87340" x="8343900" y="5403850"/>
          <p14:tracePt t="87356" x="8274050" y="5391150"/>
          <p14:tracePt t="87373" x="8204200" y="5378450"/>
          <p14:tracePt t="87390" x="8134350" y="5359400"/>
          <p14:tracePt t="87407" x="8045450" y="5340350"/>
          <p14:tracePt t="87423" x="7943850" y="5314950"/>
          <p14:tracePt t="87440" x="7835900" y="5289550"/>
          <p14:tracePt t="87457" x="7683500" y="5270500"/>
          <p14:tracePt t="87473" x="7499350" y="5232400"/>
          <p14:tracePt t="87489" x="7296150" y="5187950"/>
          <p14:tracePt t="87506" x="7086600" y="5143500"/>
          <p14:tracePt t="87509" x="6965950" y="5124450"/>
          <p14:tracePt t="87523" x="6858000" y="5099050"/>
          <p14:tracePt t="87540" x="6553200" y="5048250"/>
          <p14:tracePt t="87556" x="6350000" y="5003800"/>
          <p14:tracePt t="87573" x="6134100" y="4965700"/>
          <p14:tracePt t="87590" x="5899150" y="4921250"/>
          <p14:tracePt t="87606" x="5651500" y="4870450"/>
          <p14:tracePt t="87623" x="5378450" y="4813300"/>
          <p14:tracePt t="87639" x="5168900" y="4775200"/>
          <p14:tracePt t="87656" x="4984750" y="4743450"/>
          <p14:tracePt t="87673" x="4813300" y="4705350"/>
          <p14:tracePt t="87690" x="4679950" y="4679950"/>
          <p14:tracePt t="87706" x="4552950" y="4679950"/>
          <p14:tracePt t="87710" x="4483100" y="4679950"/>
          <p14:tracePt t="87723" x="4406900" y="4679950"/>
          <p14:tracePt t="87740" x="4184650" y="4679950"/>
          <p14:tracePt t="87756" x="4057650" y="4679950"/>
          <p14:tracePt t="87773" x="3930650" y="4679950"/>
          <p14:tracePt t="87789" x="3835400" y="4679950"/>
          <p14:tracePt t="87806" x="3746500" y="4679950"/>
          <p14:tracePt t="87823" x="3670300" y="4679950"/>
          <p14:tracePt t="87840" x="3587750" y="4679950"/>
          <p14:tracePt t="87856" x="3511550" y="4679950"/>
          <p14:tracePt t="87873" x="3460750" y="4679950"/>
          <p14:tracePt t="87890" x="3429000" y="4686300"/>
          <p14:tracePt t="87906" x="3409950" y="4699000"/>
          <p14:tracePt t="87923" x="3397250" y="4705350"/>
          <p14:tracePt t="87940" x="3378200" y="4718050"/>
          <p14:tracePt t="87956" x="3352800" y="4737100"/>
          <p14:tracePt t="87973" x="3327400" y="4762500"/>
          <p14:tracePt t="87989" x="3308350" y="4794250"/>
          <p14:tracePt t="88006" x="3289300" y="4826000"/>
          <p14:tracePt t="88023" x="3276600" y="4864100"/>
          <p14:tracePt t="88039" x="3263900" y="4889500"/>
          <p14:tracePt t="88056" x="3257550" y="4927600"/>
          <p14:tracePt t="88072" x="3251200" y="4959350"/>
          <p14:tracePt t="88089" x="3238500" y="4997450"/>
          <p14:tracePt t="88106" x="3232150" y="5035550"/>
          <p14:tracePt t="88123" x="3232150" y="5080000"/>
          <p14:tracePt t="88124" x="3225800" y="5105400"/>
          <p14:tracePt t="88139" x="3225800" y="5143500"/>
          <p14:tracePt t="88156" x="3225800" y="5181600"/>
          <p14:tracePt t="88173" x="3225800" y="5219700"/>
          <p14:tracePt t="88190" x="3225800" y="5251450"/>
          <p14:tracePt t="88206" x="3225800" y="5270500"/>
          <p14:tracePt t="88223" x="3225800" y="5289550"/>
          <p14:tracePt t="88239" x="3225800" y="5308600"/>
          <p14:tracePt t="88256" x="3225800" y="5334000"/>
          <p14:tracePt t="88273" x="3232150" y="5353050"/>
          <p14:tracePt t="88289" x="3244850" y="5384800"/>
          <p14:tracePt t="88293" x="3251200" y="5397500"/>
          <p14:tracePt t="88306" x="3257550" y="5403850"/>
          <p14:tracePt t="88323" x="3263900" y="5422900"/>
          <p14:tracePt t="88325" x="3270250" y="5429250"/>
          <p14:tracePt t="88340" x="3276600" y="5454650"/>
          <p14:tracePt t="88357" x="3295650" y="5480050"/>
          <p14:tracePt t="88373" x="3321050" y="5511800"/>
          <p14:tracePt t="88390" x="3340100" y="5537200"/>
          <p14:tracePt t="88407" x="3365500" y="5562600"/>
          <p14:tracePt t="88423" x="3378200" y="5581650"/>
          <p14:tracePt t="88440" x="3390900" y="5600700"/>
          <p14:tracePt t="88456" x="3403600" y="5613400"/>
          <p14:tracePt t="88473" x="3435350" y="5632450"/>
          <p14:tracePt t="88489" x="3479800" y="5657850"/>
          <p14:tracePt t="88493" x="3505200" y="5670550"/>
          <p14:tracePt t="88506" x="3536950" y="5683250"/>
          <p14:tracePt t="88522" x="3632200" y="5715000"/>
          <p14:tracePt t="88524" x="3676650" y="5727700"/>
          <p14:tracePt t="88539" x="3721100" y="5746750"/>
          <p14:tracePt t="88556" x="3898900" y="5784850"/>
          <p14:tracePt t="88572" x="4070350" y="5810250"/>
          <p14:tracePt t="88589" x="4260850" y="5835650"/>
          <p14:tracePt t="88606" x="4483100" y="5854700"/>
          <p14:tracePt t="88623" x="4743450" y="5861050"/>
          <p14:tracePt t="88639" x="5111750" y="5861050"/>
          <p14:tracePt t="88657" x="5543550" y="5861050"/>
          <p14:tracePt t="88673" x="6000750" y="5861050"/>
          <p14:tracePt t="88690" x="6388100" y="5861050"/>
          <p14:tracePt t="88706" x="6756400" y="5861050"/>
          <p14:tracePt t="88708" x="6908800" y="5861050"/>
          <p14:tracePt t="88722" x="7061200" y="5861050"/>
          <p14:tracePt t="88739" x="7346950" y="5861050"/>
          <p14:tracePt t="88740" x="7480300" y="5861050"/>
          <p14:tracePt t="88756" x="7708900" y="5861050"/>
          <p14:tracePt t="88773" x="7905750" y="5861050"/>
          <p14:tracePt t="88789" x="8089900" y="5861050"/>
          <p14:tracePt t="88806" x="8242300" y="5861050"/>
          <p14:tracePt t="88823" x="8350250" y="5861050"/>
          <p14:tracePt t="88839" x="8420100" y="5854700"/>
          <p14:tracePt t="88856" x="8439150" y="5848350"/>
          <p14:tracePt t="88873" x="8445500" y="5829300"/>
          <p14:tracePt t="88890" x="8445500" y="5816600"/>
          <p14:tracePt t="88892" x="8451850" y="5797550"/>
          <p14:tracePt t="88906" x="8451850" y="5791200"/>
          <p14:tracePt t="88923" x="8458200" y="5753100"/>
          <p14:tracePt t="88926" x="8458200" y="5740400"/>
          <p14:tracePt t="88940" x="8458200" y="5695950"/>
          <p14:tracePt t="88956" x="8458200" y="5645150"/>
          <p14:tracePt t="88972" x="8439150" y="5594350"/>
          <p14:tracePt t="88989" x="8413750" y="5543550"/>
          <p14:tracePt t="89006" x="8375650" y="5480050"/>
          <p14:tracePt t="89022" x="8324850" y="5422900"/>
          <p14:tracePt t="89039" x="8280400" y="5378450"/>
          <p14:tracePt t="89056" x="8235950" y="5340350"/>
          <p14:tracePt t="89072" x="8191500" y="5308600"/>
          <p14:tracePt t="89089" x="8140700" y="5283200"/>
          <p14:tracePt t="89106" x="8089900" y="5264150"/>
          <p14:tracePt t="89109" x="8039100" y="5245100"/>
          <p14:tracePt t="89123" x="7994650" y="5232400"/>
          <p14:tracePt t="89139" x="7893050" y="5200650"/>
          <p14:tracePt t="89156" x="7727950" y="5168900"/>
          <p14:tracePt t="89172" x="7607300" y="5137150"/>
          <p14:tracePt t="89189" x="7454900" y="5111750"/>
          <p14:tracePt t="89206" x="7277100" y="5073650"/>
          <p14:tracePt t="89222" x="7061200" y="5029200"/>
          <p14:tracePt t="89239" x="6819900" y="4984750"/>
          <p14:tracePt t="89255" x="6502400" y="4921250"/>
          <p14:tracePt t="89272" x="6165850" y="4851400"/>
          <p14:tracePt t="89289" x="5835650" y="4794250"/>
          <p14:tracePt t="89305" x="5581650" y="4768850"/>
          <p14:tracePt t="89322" x="5378450" y="4768850"/>
          <p14:tracePt t="89339" x="5181600" y="4768850"/>
          <p14:tracePt t="89340" x="5086350" y="4768850"/>
          <p14:tracePt t="89356" x="4895850" y="4768850"/>
          <p14:tracePt t="89372" x="4699000" y="4768850"/>
          <p14:tracePt t="89389" x="4483100" y="4768850"/>
          <p14:tracePt t="89406" x="4273550" y="4768850"/>
          <p14:tracePt t="89423" x="4095750" y="4768850"/>
          <p14:tracePt t="89440" x="3930650" y="4768850"/>
          <p14:tracePt t="89456" x="3778250" y="4768850"/>
          <p14:tracePt t="89460" x="3714750" y="4768850"/>
          <p14:tracePt t="89472" x="3651250" y="4768850"/>
          <p14:tracePt t="89489" x="3536950" y="4768850"/>
          <p14:tracePt t="89493" x="3492500" y="4775200"/>
          <p14:tracePt t="89506" x="3467100" y="4781550"/>
          <p14:tracePt t="89522" x="3422650" y="4794250"/>
          <p14:tracePt t="89527" x="3403600" y="4800600"/>
          <p14:tracePt t="89539" x="3397250" y="4806950"/>
          <p14:tracePt t="89556" x="3359150" y="4826000"/>
          <p14:tracePt t="89572" x="3327400" y="4832350"/>
          <p14:tracePt t="89589" x="3302000" y="4845050"/>
          <p14:tracePt t="89606" x="3276600" y="4857750"/>
          <p14:tracePt t="89622" x="3263900" y="4864100"/>
          <p14:tracePt t="89639" x="3251200" y="4876800"/>
          <p14:tracePt t="89656" x="3238500" y="4895850"/>
          <p14:tracePt t="89672" x="3225800" y="4921250"/>
          <p14:tracePt t="89689" x="3200400" y="4946650"/>
          <p14:tracePt t="89705" x="3181350" y="4972050"/>
          <p14:tracePt t="89722" x="3149600" y="4984750"/>
          <p14:tracePt t="89725" x="3143250" y="4997450"/>
          <p14:tracePt t="89739" x="3130550" y="5010150"/>
          <p14:tracePt t="89756" x="3098800" y="5048250"/>
          <p14:tracePt t="89772" x="3092450" y="5073650"/>
          <p14:tracePt t="89789" x="3079750" y="5092700"/>
          <p14:tracePt t="89805" x="3067050" y="5130800"/>
          <p14:tracePt t="89822" x="3054350" y="5162550"/>
          <p14:tracePt t="89839" x="3041650" y="5200650"/>
          <p14:tracePt t="89856" x="3041650" y="5226050"/>
          <p14:tracePt t="89872" x="3041650" y="5251450"/>
          <p14:tracePt t="89889" x="3041650" y="5270500"/>
          <p14:tracePt t="89906" x="3041650" y="5302250"/>
          <p14:tracePt t="89922" x="3041650" y="5321300"/>
          <p14:tracePt t="89925" x="3041650" y="5327650"/>
          <p14:tracePt t="89940" x="3041650" y="5365750"/>
          <p14:tracePt t="89956" x="3054350" y="5397500"/>
          <p14:tracePt t="89972" x="3079750" y="5435600"/>
          <p14:tracePt t="89989" x="3111500" y="5473700"/>
          <p14:tracePt t="90005" x="3143250" y="5499100"/>
          <p14:tracePt t="90022" x="3187700" y="5524500"/>
          <p14:tracePt t="90039" x="3238500" y="5543550"/>
          <p14:tracePt t="90055" x="3302000" y="5562600"/>
          <p14:tracePt t="90072" x="3403600" y="5588000"/>
          <p14:tracePt t="90089" x="3543300" y="5619750"/>
          <p14:tracePt t="90106" x="3721100" y="5645150"/>
          <p14:tracePt t="90108" x="3829050" y="5657850"/>
          <p14:tracePt t="90122" x="3937000" y="5657850"/>
          <p14:tracePt t="90139" x="4178300" y="5657850"/>
          <p14:tracePt t="90141" x="4311650" y="5657850"/>
          <p14:tracePt t="90156" x="4603750" y="5676900"/>
          <p14:tracePt t="90172" x="4895850" y="5727700"/>
          <p14:tracePt t="90189" x="5200650" y="5784850"/>
          <p14:tracePt t="90205" x="5518150" y="5848350"/>
          <p14:tracePt t="90222" x="5829300" y="5911850"/>
          <p14:tracePt t="90238" x="6127750" y="5975350"/>
          <p14:tracePt t="90255" x="6413500" y="6026150"/>
          <p14:tracePt t="90272" x="6731000" y="6089650"/>
          <p14:tracePt t="90289" x="6959600" y="6127750"/>
          <p14:tracePt t="90305" x="7118350" y="6153150"/>
          <p14:tracePt t="90322" x="7226300" y="6153150"/>
          <p14:tracePt t="90324" x="7270750" y="6153150"/>
          <p14:tracePt t="90338" x="7302500" y="6153150"/>
          <p14:tracePt t="90340" x="7334250" y="6153150"/>
          <p14:tracePt t="90356" x="7378700" y="6146800"/>
          <p14:tracePt t="90373" x="7442200" y="6146800"/>
          <p14:tracePt t="90389" x="7537450" y="6146800"/>
          <p14:tracePt t="90406" x="7658100" y="6146800"/>
          <p14:tracePt t="90422" x="7791450" y="6146800"/>
          <p14:tracePt t="90439" x="7943850" y="6134100"/>
          <p14:tracePt t="90455" x="8051800" y="6115050"/>
          <p14:tracePt t="90472" x="8121650" y="6102350"/>
          <p14:tracePt t="90490" x="8191500" y="6089650"/>
          <p14:tracePt t="90493" x="8229600" y="6070600"/>
          <p14:tracePt t="90505" x="8261350" y="6057900"/>
          <p14:tracePt t="90522" x="8331200" y="6038850"/>
          <p14:tracePt t="90525" x="8382000" y="6019800"/>
          <p14:tracePt t="90539" x="8413750" y="6007100"/>
          <p14:tracePt t="90556" x="8489950" y="5981700"/>
          <p14:tracePt t="90572" x="8509000" y="5975350"/>
          <p14:tracePt t="90588" x="8515350" y="5962650"/>
          <p14:tracePt t="90606" x="8528050" y="5956300"/>
          <p14:tracePt t="90622" x="8528050" y="5949950"/>
          <p14:tracePt t="90639" x="8528050" y="5930900"/>
          <p14:tracePt t="90656" x="8528050" y="5911850"/>
          <p14:tracePt t="90672" x="8534400" y="5880100"/>
          <p14:tracePt t="90689" x="8534400" y="5842000"/>
          <p14:tracePt t="90705" x="8528050" y="5797550"/>
          <p14:tracePt t="90722" x="8509000" y="5759450"/>
          <p14:tracePt t="90725" x="8496300" y="5740400"/>
          <p14:tracePt t="90738" x="8489950" y="5721350"/>
          <p14:tracePt t="90755" x="8470900" y="5702300"/>
          <p14:tracePt t="90757" x="8464550" y="5689600"/>
          <p14:tracePt t="90772" x="8458200" y="5664200"/>
          <p14:tracePt t="90788" x="8432800" y="5645150"/>
          <p14:tracePt t="90805" x="8420100" y="5619750"/>
          <p14:tracePt t="90822" x="8388350" y="5600700"/>
          <p14:tracePt t="90838" x="8350250" y="5568950"/>
          <p14:tracePt t="90856" x="8305800" y="5537200"/>
          <p14:tracePt t="90872" x="8223250" y="5492750"/>
          <p14:tracePt t="90889" x="8089900" y="5441950"/>
          <p14:tracePt t="90905" x="7924800" y="5391150"/>
          <p14:tracePt t="90908" x="7823200" y="5365750"/>
          <p14:tracePt t="90922" x="7683500" y="5334000"/>
          <p14:tracePt t="90925" x="7518400" y="5302250"/>
          <p14:tracePt t="90938" x="7308850" y="5264150"/>
          <p14:tracePt t="90956" x="6635750" y="5137150"/>
          <p14:tracePt t="90972" x="6216650" y="5048250"/>
          <p14:tracePt t="90988" x="5835650" y="4978400"/>
          <p14:tracePt t="91005" x="5530850" y="4927600"/>
          <p14:tracePt t="91021" x="5276850" y="4914900"/>
          <p14:tracePt t="91038" x="5016500" y="4914900"/>
          <p14:tracePt t="91055" x="4711700" y="4914900"/>
          <p14:tracePt t="91071" x="4387850" y="4914900"/>
          <p14:tracePt t="91088" x="4083050" y="4914900"/>
          <p14:tracePt t="91105" x="3835400" y="4914900"/>
          <p14:tracePt t="91122" x="3638550" y="4914900"/>
          <p14:tracePt t="91138" x="3486150" y="4914900"/>
          <p14:tracePt t="91155" x="3378200" y="4914900"/>
          <p14:tracePt t="91156" x="3346450" y="4927600"/>
          <p14:tracePt t="91172" x="3276600" y="4940300"/>
          <p14:tracePt t="91188" x="3206750" y="4953000"/>
          <p14:tracePt t="91205" x="3130550" y="4965700"/>
          <p14:tracePt t="91221" x="3054350" y="4997450"/>
          <p14:tracePt t="91238" x="2997200" y="5022850"/>
          <p14:tracePt t="91255" x="2940050" y="5054600"/>
          <p14:tracePt t="91271" x="2908300" y="5086350"/>
          <p14:tracePt t="91288" x="2870200" y="5124450"/>
          <p14:tracePt t="91305" x="2838450" y="5162550"/>
          <p14:tracePt t="91321" x="2800350" y="5187950"/>
          <p14:tracePt t="91338" x="2768600" y="5219700"/>
          <p14:tracePt t="91354" x="2736850" y="5245100"/>
          <p14:tracePt t="91371" x="2717800" y="5276850"/>
          <p14:tracePt t="91388" x="2705100" y="5295900"/>
          <p14:tracePt t="91405" x="2705100" y="5314950"/>
          <p14:tracePt t="91421" x="2705100" y="5340350"/>
          <p14:tracePt t="91438" x="2705100" y="5365750"/>
          <p14:tracePt t="91454" x="2705100" y="5397500"/>
          <p14:tracePt t="91471" x="2705100" y="5435600"/>
          <p14:tracePt t="91488" x="2705100" y="5499100"/>
          <p14:tracePt t="91505" x="2743200" y="5600700"/>
          <p14:tracePt t="91521" x="2794000" y="5695950"/>
          <p14:tracePt t="91525" x="2813050" y="5740400"/>
          <p14:tracePt t="91538" x="2838450" y="5784850"/>
          <p14:tracePt t="91555" x="2882900" y="5854700"/>
          <p14:tracePt t="91557" x="2901950" y="5880100"/>
          <p14:tracePt t="91572" x="2933700" y="5918200"/>
          <p14:tracePt t="91588" x="2965450" y="5949950"/>
          <p14:tracePt t="91605" x="3022600" y="5981700"/>
          <p14:tracePt t="91621" x="3111500" y="6000750"/>
          <p14:tracePt t="91638" x="3263900" y="6032500"/>
          <p14:tracePt t="91655" x="3454400" y="6051550"/>
          <p14:tracePt t="91672" x="3663950" y="6051550"/>
          <p14:tracePt t="91689" x="3886200" y="6051550"/>
          <p14:tracePt t="91705" x="4095750" y="6051550"/>
          <p14:tracePt t="91721" x="4286250" y="6051550"/>
          <p14:tracePt t="91738" x="4495800" y="6051550"/>
          <p14:tracePt t="91740" x="4610100" y="6051550"/>
          <p14:tracePt t="91755" x="4737100" y="6051550"/>
          <p14:tracePt t="91772" x="5175250" y="6051550"/>
          <p14:tracePt t="91788" x="5518150" y="6051550"/>
          <p14:tracePt t="91805" x="5848350" y="6051550"/>
          <p14:tracePt t="91821" x="6153150" y="6051550"/>
          <p14:tracePt t="91838" x="6369050" y="6051550"/>
          <p14:tracePt t="91855" x="6540500" y="6051550"/>
          <p14:tracePt t="91872" x="6686550" y="6051550"/>
          <p14:tracePt t="91888" x="6813550" y="6051550"/>
          <p14:tracePt t="91905" x="6940550" y="6051550"/>
          <p14:tracePt t="91921" x="7067550" y="6051550"/>
          <p14:tracePt t="91924" x="7131050" y="6051550"/>
          <p14:tracePt t="91938" x="7194550" y="6051550"/>
          <p14:tracePt t="91955" x="7346950" y="6051550"/>
          <p14:tracePt t="91956" x="7416800" y="6051550"/>
          <p14:tracePt t="91972" x="7524750" y="6051550"/>
          <p14:tracePt t="91988" x="7645400" y="6051550"/>
          <p14:tracePt t="92005" x="7759700" y="6051550"/>
          <p14:tracePt t="92021" x="7880350" y="6051550"/>
          <p14:tracePt t="92038" x="7994650" y="6051550"/>
          <p14:tracePt t="92055" x="8102600" y="6051550"/>
          <p14:tracePt t="92071" x="8159750" y="6051550"/>
          <p14:tracePt t="92088" x="8210550" y="6045200"/>
          <p14:tracePt t="92105" x="8235950" y="6038850"/>
          <p14:tracePt t="92122" x="8274050" y="6032500"/>
          <p14:tracePt t="92124" x="8293100" y="6026150"/>
          <p14:tracePt t="92138" x="8299450" y="6026150"/>
          <p14:tracePt t="92156" x="8343900" y="6013450"/>
          <p14:tracePt t="92172" x="8362950" y="6013450"/>
          <p14:tracePt t="92221" x="8369300" y="6013450"/>
          <p14:tracePt t="92295" x="8375650" y="6007100"/>
          <p14:tracePt t="92329" x="8375650" y="6000750"/>
          <p14:tracePt t="92336" x="8375650" y="5994400"/>
          <p14:tracePt t="92345" x="8375650" y="5988050"/>
          <p14:tracePt t="92355" x="8375650" y="5975350"/>
          <p14:tracePt t="92372" x="8375650" y="5949950"/>
          <p14:tracePt t="92389" x="8375650" y="5924550"/>
          <p14:tracePt t="92405" x="8375650" y="5905500"/>
          <p14:tracePt t="92422" x="8369300" y="5880100"/>
          <p14:tracePt t="92438" x="8356600" y="5835650"/>
          <p14:tracePt t="92454" x="8343900" y="5810250"/>
          <p14:tracePt t="92471" x="8337550" y="5772150"/>
          <p14:tracePt t="92488" x="8318500" y="5746750"/>
          <p14:tracePt t="92504" x="8305800" y="5715000"/>
          <p14:tracePt t="92521" x="8293100" y="5689600"/>
          <p14:tracePt t="92538" x="8286750" y="5664200"/>
          <p14:tracePt t="92554" x="8280400" y="5638800"/>
          <p14:tracePt t="92556" x="8274050" y="5626100"/>
          <p14:tracePt t="92571" x="8267700" y="5613400"/>
          <p14:tracePt t="92588" x="8255000" y="5575300"/>
          <p14:tracePt t="92604" x="8248650" y="5556250"/>
          <p14:tracePt t="92622" x="8242300" y="5537200"/>
          <p14:tracePt t="92638" x="8235950" y="5530850"/>
          <p14:tracePt t="92655" x="8229600" y="5511800"/>
          <p14:tracePt t="92671" x="8223250" y="5499100"/>
          <p14:tracePt t="92718" x="8216900" y="5486400"/>
          <p14:tracePt t="92782" x="8216900" y="5480050"/>
          <p14:tracePt t="92789" x="8210550" y="5473700"/>
          <p14:tracePt t="92814" x="8204200" y="5473700"/>
          <p14:tracePt t="92822" x="8204200" y="5467350"/>
          <p14:tracePt t="92837" x="8197850" y="5461000"/>
          <p14:tracePt t="92845" x="8191500" y="5454650"/>
          <p14:tracePt t="92862" x="8185150" y="5448300"/>
          <p14:tracePt t="92872" x="8178800" y="5441950"/>
          <p14:tracePt t="92888" x="8172450" y="5435600"/>
          <p14:tracePt t="92905" x="8159750" y="5422900"/>
          <p14:tracePt t="92909" x="8153400" y="5422900"/>
          <p14:tracePt t="92922" x="8140700" y="5416550"/>
          <p14:tracePt t="92938" x="8121650" y="5403850"/>
          <p14:tracePt t="92955" x="8083550" y="5391150"/>
          <p14:tracePt t="92958" x="8051800" y="5378450"/>
          <p14:tracePt t="92971" x="7994650" y="5365750"/>
          <p14:tracePt t="92988" x="7766050" y="5314950"/>
          <p14:tracePt t="93004" x="7550150" y="5270500"/>
          <p14:tracePt t="93021" x="7353300" y="5232400"/>
          <p14:tracePt t="93038" x="7162800" y="5226050"/>
          <p14:tracePt t="93055" x="6959600" y="5226050"/>
          <p14:tracePt t="93071" x="6750050" y="5226050"/>
          <p14:tracePt t="93088" x="6521450" y="5226050"/>
          <p14:tracePt t="93104" x="6242050" y="5226050"/>
          <p14:tracePt t="93108" x="6089650" y="5226050"/>
          <p14:tracePt t="93122" x="5937250" y="5226050"/>
          <p14:tracePt t="93139" x="5638800" y="5213350"/>
          <p14:tracePt t="93141" x="5511800" y="5213350"/>
          <p14:tracePt t="93155" x="5410200" y="5213350"/>
          <p14:tracePt t="93172" x="5156200" y="5213350"/>
          <p14:tracePt t="93189" x="5029200" y="5213350"/>
          <p14:tracePt t="93205" x="4908550" y="5213350"/>
          <p14:tracePt t="93222" x="4762500" y="5213350"/>
          <p14:tracePt t="93238" x="4584700" y="5213350"/>
          <p14:tracePt t="93255" x="4394200" y="5213350"/>
          <p14:tracePt t="93271" x="4216400" y="5213350"/>
          <p14:tracePt t="93288" x="4057650" y="5213350"/>
          <p14:tracePt t="93304" x="3930650" y="5213350"/>
          <p14:tracePt t="93321" x="3835400" y="5213350"/>
          <p14:tracePt t="93338" x="3727450" y="5213350"/>
          <p14:tracePt t="93354" x="3619500" y="5213350"/>
          <p14:tracePt t="93357" x="3556000" y="5213350"/>
          <p14:tracePt t="93371" x="3479800" y="5207000"/>
          <p14:tracePt t="93374" x="3403600" y="5194300"/>
          <p14:tracePt t="93389" x="3251200" y="5162550"/>
          <p14:tracePt t="93405" x="3105150" y="5137150"/>
          <p14:tracePt t="93422" x="3022600" y="5130800"/>
          <p14:tracePt t="93438" x="3009900" y="5130800"/>
          <p14:tracePt t="93454" x="3003550" y="5130800"/>
          <p14:tracePt t="93510" x="2997200" y="5130800"/>
          <p14:tracePt t="93518" x="2990850" y="5130800"/>
          <p14:tracePt t="93534" x="2984500" y="5130800"/>
          <p14:tracePt t="93549" x="2984500" y="5137150"/>
          <p14:tracePt t="93558" x="2984500" y="5143500"/>
          <p14:tracePt t="93604" x="2984500" y="5149850"/>
          <p14:tracePt t="93613" x="2978150" y="5168900"/>
          <p14:tracePt t="93622" x="2971800" y="5175250"/>
          <p14:tracePt t="93638" x="2959100" y="5226050"/>
          <p14:tracePt t="93655" x="2946400" y="5295900"/>
          <p14:tracePt t="93671" x="2933700" y="5353050"/>
          <p14:tracePt t="93688" x="2921000" y="5403850"/>
          <p14:tracePt t="93704" x="2914650" y="5454650"/>
          <p14:tracePt t="93721" x="2908300" y="5511800"/>
          <p14:tracePt t="93737" x="2908300" y="5549900"/>
          <p14:tracePt t="93754" x="2914650" y="5607050"/>
          <p14:tracePt t="93756" x="2921000" y="5645150"/>
          <p14:tracePt t="93770" x="2927350" y="5670550"/>
          <p14:tracePt t="93787" x="2959100" y="5734050"/>
          <p14:tracePt t="93804" x="2965450" y="5753100"/>
          <p14:tracePt t="93820" x="2965450" y="5759450"/>
          <p14:tracePt t="93854" x="2965450" y="5772150"/>
          <p14:tracePt t="93877" x="2971800" y="5784850"/>
          <p14:tracePt t="93893" x="2978150" y="5797550"/>
          <p14:tracePt t="93984" x="2984500" y="5803900"/>
          <p14:tracePt t="93992" x="2990850" y="5810250"/>
          <p14:tracePt t="94008" x="2990850" y="5816600"/>
          <p14:tracePt t="94022" x="3022600" y="5835650"/>
          <p14:tracePt t="94037" x="3060700" y="5848350"/>
          <p14:tracePt t="94054" x="3124200" y="5880100"/>
          <p14:tracePt t="94071" x="3194050" y="5892800"/>
          <p14:tracePt t="94087" x="3276600" y="5905500"/>
          <p14:tracePt t="94104" x="3352800" y="5918200"/>
          <p14:tracePt t="94121" x="3422650" y="5943600"/>
          <p14:tracePt t="94138" x="3511550" y="5975350"/>
          <p14:tracePt t="94140" x="3562350" y="5988050"/>
          <p14:tracePt t="94155" x="3606800" y="5994400"/>
          <p14:tracePt t="94171" x="3702050" y="6019800"/>
          <p14:tracePt t="94174" x="3771900" y="6032500"/>
          <p14:tracePt t="94189" x="3930650" y="6070600"/>
          <p14:tracePt t="94205" x="4121150" y="6076950"/>
          <p14:tracePt t="94221" x="4368800" y="6076950"/>
          <p14:tracePt t="94238" x="4673600" y="6076950"/>
          <p14:tracePt t="94254" x="5060950" y="6076950"/>
          <p14:tracePt t="94271" x="5537200" y="6076950"/>
          <p14:tracePt t="94287" x="6076950" y="6076950"/>
          <p14:tracePt t="94304" x="6654800" y="6076950"/>
          <p14:tracePt t="94321" x="7194550" y="6076950"/>
          <p14:tracePt t="94337" x="7670800" y="6076950"/>
          <p14:tracePt t="94340" x="7867650" y="6076950"/>
          <p14:tracePt t="94354" x="8020050" y="6076950"/>
          <p14:tracePt t="94371" x="8229600" y="6076950"/>
          <p14:tracePt t="94389" x="8350250" y="6076950"/>
          <p14:tracePt t="94405" x="8362950" y="6076950"/>
          <p14:tracePt t="94421" x="8369300" y="6076950"/>
          <p14:tracePt t="94437" x="8375650" y="6076950"/>
          <p14:tracePt t="94471" x="8388350" y="6076950"/>
          <p14:tracePt t="94510" x="8394700" y="6076950"/>
          <p14:tracePt t="94518" x="8401050" y="6076950"/>
          <p14:tracePt t="94535" x="8413750" y="6070600"/>
          <p14:tracePt t="94542" x="8420100" y="6064250"/>
          <p14:tracePt t="94554" x="8432800" y="6057900"/>
          <p14:tracePt t="94571" x="8451850" y="6051550"/>
          <p14:tracePt t="94575" x="8458200" y="6045200"/>
          <p14:tracePt t="94587" x="8458200" y="6038850"/>
          <p14:tracePt t="94604" x="8477250" y="6026150"/>
          <p14:tracePt t="94620" x="8477250" y="6013450"/>
          <p14:tracePt t="94637" x="8483600" y="5994400"/>
          <p14:tracePt t="94654" x="8483600" y="5969000"/>
          <p14:tracePt t="94670" x="8489950" y="5937250"/>
          <p14:tracePt t="94687" x="8489950" y="5905500"/>
          <p14:tracePt t="94704" x="8489950" y="5867400"/>
          <p14:tracePt t="94720" x="8489950" y="5835650"/>
          <p14:tracePt t="94737" x="8483600" y="5791200"/>
          <p14:tracePt t="94754" x="8477250" y="5772150"/>
          <p14:tracePt t="94770" x="8477250" y="5759450"/>
          <p14:tracePt t="94773" x="8470900" y="5740400"/>
          <p14:tracePt t="94787" x="8470900" y="5734050"/>
          <p14:tracePt t="94804" x="8451850" y="5695950"/>
          <p14:tracePt t="94820" x="8439150" y="5676900"/>
          <p14:tracePt t="94837" x="8432800" y="5657850"/>
          <p14:tracePt t="94853" x="8426450" y="5632450"/>
          <p14:tracePt t="94870" x="8413750" y="5613400"/>
          <p14:tracePt t="94887" x="8407400" y="5600700"/>
          <p14:tracePt t="94918" x="8407400" y="5588000"/>
          <p14:tracePt t="94942" x="8401050" y="5581650"/>
          <p14:tracePt t="95070" x="8394700" y="5575300"/>
          <p14:tracePt t="96143" x="8388350" y="5562600"/>
          <p14:tracePt t="96160" x="8388350" y="5556250"/>
          <p14:tracePt t="96175" x="8388350" y="5549900"/>
          <p14:tracePt t="96183" x="8388350" y="5543550"/>
          <p14:tracePt t="96207" x="8388350" y="5537200"/>
          <p14:tracePt t="96217" x="8388350" y="5530850"/>
          <p14:tracePt t="96225" x="8388350" y="5524500"/>
          <p14:tracePt t="96237" x="8382000" y="5518150"/>
          <p14:tracePt t="96253" x="8382000" y="5505450"/>
          <p14:tracePt t="96270" x="8382000" y="5492750"/>
          <p14:tracePt t="96301" x="8382000" y="5486400"/>
          <p14:tracePt t="96376" x="8375650" y="5473700"/>
          <p14:tracePt t="96398" x="8369300" y="5467350"/>
          <p14:tracePt t="96472" x="8362950" y="5461000"/>
          <p14:tracePt t="96494" x="8362950" y="5454650"/>
          <p14:tracePt t="96511" x="8350250" y="5448300"/>
          <p14:tracePt t="96528" x="8337550" y="5448300"/>
          <p14:tracePt t="96537" x="8337550" y="5441950"/>
          <p14:tracePt t="96554" x="8318500" y="5429250"/>
          <p14:tracePt t="96570" x="8293100" y="5422900"/>
          <p14:tracePt t="96572" x="8267700" y="5416550"/>
          <p14:tracePt t="96586" x="8242300" y="5410200"/>
          <p14:tracePt t="96603" x="8172450" y="5378450"/>
          <p14:tracePt t="96620" x="7975600" y="5340350"/>
          <p14:tracePt t="96637" x="7804150" y="5302250"/>
          <p14:tracePt t="96654" x="7620000" y="5270500"/>
          <p14:tracePt t="96670" x="7461250" y="5232400"/>
          <p14:tracePt t="96687" x="7321550" y="5213350"/>
          <p14:tracePt t="96704" x="7175500" y="5187950"/>
          <p14:tracePt t="96720" x="7035800" y="5162550"/>
          <p14:tracePt t="96736" x="6896100" y="5143500"/>
          <p14:tracePt t="96754" x="6724650" y="5124450"/>
          <p14:tracePt t="96757" x="6642100" y="5124450"/>
          <p14:tracePt t="96770" x="6540500" y="5124450"/>
          <p14:tracePt t="96786" x="6305550" y="5124450"/>
          <p14:tracePt t="96804" x="6013450" y="5124450"/>
          <p14:tracePt t="96820" x="5854700" y="5124450"/>
          <p14:tracePt t="96836" x="5715000" y="5124450"/>
          <p14:tracePt t="96853" x="5588000" y="5124450"/>
          <p14:tracePt t="96869" x="5448300" y="5124450"/>
          <p14:tracePt t="96886" x="5321300" y="5124450"/>
          <p14:tracePt t="96903" x="5194300" y="5124450"/>
          <p14:tracePt t="96920" x="5067300" y="5124450"/>
          <p14:tracePt t="96936" x="4940300" y="5124450"/>
          <p14:tracePt t="96953" x="4813300" y="5124450"/>
          <p14:tracePt t="96970" x="4686300" y="5124450"/>
          <p14:tracePt t="96986" x="4559300" y="5124450"/>
          <p14:tracePt t="96988" x="4508500" y="5124450"/>
          <p14:tracePt t="97003" x="4445000" y="5124450"/>
          <p14:tracePt t="97020" x="4260850" y="5124450"/>
          <p14:tracePt t="97036" x="4133850" y="5124450"/>
          <p14:tracePt t="97053" x="4019550" y="5124450"/>
          <p14:tracePt t="97070" x="3911600" y="5124450"/>
          <p14:tracePt t="97086" x="3822700" y="5124450"/>
          <p14:tracePt t="97103" x="3740150" y="5124450"/>
          <p14:tracePt t="97119" x="3651250" y="5124450"/>
          <p14:tracePt t="97136" x="3568700" y="5124450"/>
          <p14:tracePt t="97153" x="3479800" y="5124450"/>
          <p14:tracePt t="97170" x="3390900" y="5124450"/>
          <p14:tracePt t="97186" x="3327400" y="5124450"/>
          <p14:tracePt t="97203" x="3270250" y="5124450"/>
          <p14:tracePt t="97204" x="3257550" y="5130800"/>
          <p14:tracePt t="97219" x="3219450" y="5137150"/>
          <p14:tracePt t="97236" x="3194050" y="5143500"/>
          <p14:tracePt t="97252" x="3155950" y="5156200"/>
          <p14:tracePt t="97269" x="3136900" y="5168900"/>
          <p14:tracePt t="97286" x="3111500" y="5175250"/>
          <p14:tracePt t="97302" x="3092450" y="5200650"/>
          <p14:tracePt t="97319" x="3060700" y="5232400"/>
          <p14:tracePt t="97336" x="3035300" y="5264150"/>
          <p14:tracePt t="97352" x="3016250" y="5295900"/>
          <p14:tracePt t="97369" x="3003550" y="5321300"/>
          <p14:tracePt t="97386" x="2984500" y="5353050"/>
          <p14:tracePt t="97403" x="2978150" y="5372100"/>
          <p14:tracePt t="97404" x="2971800" y="5384800"/>
          <p14:tracePt t="97420" x="2959100" y="5410200"/>
          <p14:tracePt t="97436" x="2959100" y="5448300"/>
          <p14:tracePt t="97453" x="2959100" y="5486400"/>
          <p14:tracePt t="97469" x="2959100" y="5537200"/>
          <p14:tracePt t="97486" x="2959100" y="5581650"/>
          <p14:tracePt t="97502" x="2971800" y="5613400"/>
          <p14:tracePt t="97519" x="2984500" y="5638800"/>
          <p14:tracePt t="97536" x="3003550" y="5664200"/>
          <p14:tracePt t="97553" x="3035300" y="5683250"/>
          <p14:tracePt t="97569" x="3086100" y="5708650"/>
          <p14:tracePt t="97586" x="3200400" y="5759450"/>
          <p14:tracePt t="97603" x="3371850" y="5791200"/>
          <p14:tracePt t="97619" x="3587750" y="5842000"/>
          <p14:tracePt t="97636" x="3663950" y="5861050"/>
          <p14:tracePt t="97653" x="3708400" y="5867400"/>
          <p14:tracePt t="97669" x="3752850" y="5873750"/>
          <p14:tracePt t="97686" x="3841750" y="5892800"/>
          <p14:tracePt t="97703" x="4013200" y="5924550"/>
          <p14:tracePt t="97719" x="4292600" y="5962650"/>
          <p14:tracePt t="97736" x="4673600" y="5988050"/>
          <p14:tracePt t="97752" x="5060950" y="5988050"/>
          <p14:tracePt t="97769" x="5562600" y="5988050"/>
          <p14:tracePt t="97786" x="5994400" y="5988050"/>
          <p14:tracePt t="97803" x="6337300" y="5988050"/>
          <p14:tracePt t="97804" x="6489700" y="5988050"/>
          <p14:tracePt t="97820" x="6794500" y="5988050"/>
          <p14:tracePt t="97836" x="7099300" y="5988050"/>
          <p14:tracePt t="97853" x="7404100" y="5988050"/>
          <p14:tracePt t="97869" x="7689850" y="5988050"/>
          <p14:tracePt t="97886" x="7912100" y="5988050"/>
          <p14:tracePt t="97903" x="8058150" y="5988050"/>
          <p14:tracePt t="97920" x="8134350" y="5988050"/>
          <p14:tracePt t="97936" x="8147050" y="5988050"/>
          <p14:tracePt t="97954" x="8159750" y="5981700"/>
          <p14:tracePt t="97987" x="8172450" y="5975350"/>
          <p14:tracePt t="98003" x="8185150" y="5962650"/>
          <p14:tracePt t="98007" x="8191500" y="5949950"/>
          <p14:tracePt t="98021" x="8210550" y="5924550"/>
          <p14:tracePt t="98037" x="8229600" y="5892800"/>
          <p14:tracePt t="98053" x="8242300" y="5861050"/>
          <p14:tracePt t="98069" x="8261350" y="5835650"/>
          <p14:tracePt t="98086" x="8286750" y="5797550"/>
          <p14:tracePt t="98103" x="8305800" y="5765800"/>
          <p14:tracePt t="98119" x="8337550" y="5708650"/>
          <p14:tracePt t="98136" x="8356600" y="5657850"/>
          <p14:tracePt t="98153" x="8369300" y="5619750"/>
          <p14:tracePt t="98170" x="8375650" y="5594350"/>
          <p14:tracePt t="98172" x="8375650" y="5575300"/>
          <p14:tracePt t="98187" x="8375650" y="5556250"/>
          <p14:tracePt t="98204" x="8375650" y="5524500"/>
          <p14:tracePt t="98220" x="8375650" y="5505450"/>
          <p14:tracePt t="98236" x="8375650" y="5492750"/>
          <p14:tracePt t="98253" x="8375650" y="5473700"/>
          <p14:tracePt t="98269" x="8369300" y="5461000"/>
          <p14:tracePt t="98286" x="8362950" y="5448300"/>
          <p14:tracePt t="98302" x="8343900" y="5435600"/>
          <p14:tracePt t="98319" x="8312150" y="5429250"/>
          <p14:tracePt t="98336" x="8261350" y="5410200"/>
          <p14:tracePt t="98353" x="8178800" y="5391150"/>
          <p14:tracePt t="98369" x="8058150" y="5359400"/>
          <p14:tracePt t="98386" x="7899400" y="5327650"/>
          <p14:tracePt t="98388" x="7804150" y="5308600"/>
          <p14:tracePt t="98402" x="7708900" y="5289550"/>
          <p14:tracePt t="98421" x="7372350" y="5226050"/>
          <p14:tracePt t="98437" x="7156450" y="5181600"/>
          <p14:tracePt t="98453" x="6946900" y="5149850"/>
          <p14:tracePt t="98470" x="6731000" y="5105400"/>
          <p14:tracePt t="98486" x="6489700" y="5054600"/>
          <p14:tracePt t="98503" x="6267450" y="5048250"/>
          <p14:tracePt t="98519" x="6045200" y="5048250"/>
          <p14:tracePt t="98536" x="5835650" y="5048250"/>
          <p14:tracePt t="98553" x="5626100" y="5048250"/>
          <p14:tracePt t="98569" x="5435600" y="5048250"/>
          <p14:tracePt t="98573" x="5334000" y="5048250"/>
          <p14:tracePt t="98586" x="5238750" y="5048250"/>
          <p14:tracePt t="98603" x="5035550" y="5048250"/>
          <p14:tracePt t="98604" x="4940300" y="5048250"/>
          <p14:tracePt t="98619" x="4851400" y="5048250"/>
          <p14:tracePt t="98636" x="4597400" y="5048250"/>
          <p14:tracePt t="98653" x="4445000" y="5048250"/>
          <p14:tracePt t="98670" x="4298950" y="5048250"/>
          <p14:tracePt t="98686" x="4171950" y="5067300"/>
          <p14:tracePt t="98702" x="4051300" y="5092700"/>
          <p14:tracePt t="98719" x="3937000" y="5105400"/>
          <p14:tracePt t="98737" x="3848100" y="5130800"/>
          <p14:tracePt t="98753" x="3759200" y="5143500"/>
          <p14:tracePt t="98769" x="3689350" y="5156200"/>
          <p14:tracePt t="98773" x="3644900" y="5162550"/>
          <p14:tracePt t="98786" x="3613150" y="5168900"/>
          <p14:tracePt t="98802" x="3530600" y="5194300"/>
          <p14:tracePt t="98805" x="3486150" y="5200650"/>
          <p14:tracePt t="98820" x="3416300" y="5213350"/>
          <p14:tracePt t="98836" x="3327400" y="5232400"/>
          <p14:tracePt t="98852" x="3238500" y="5251450"/>
          <p14:tracePt t="98869" x="3130550" y="5270500"/>
          <p14:tracePt t="98886" x="3041650" y="5289550"/>
          <p14:tracePt t="98903" x="2959100" y="5321300"/>
          <p14:tracePt t="98920" x="2908300" y="5340350"/>
          <p14:tracePt t="98936" x="2876550" y="5359400"/>
          <p14:tracePt t="98953" x="2863850" y="5384800"/>
          <p14:tracePt t="98969" x="2851150" y="5397500"/>
          <p14:tracePt t="98972" x="2844800" y="5410200"/>
          <p14:tracePt t="98986" x="2838450" y="5422900"/>
          <p14:tracePt t="99002" x="2825750" y="5448300"/>
          <p14:tracePt t="99019" x="2825750" y="5486400"/>
          <p14:tracePt t="99022" x="2825750" y="5511800"/>
          <p14:tracePt t="99035" x="2825750" y="5575300"/>
          <p14:tracePt t="99052" x="2838450" y="5619750"/>
          <p14:tracePt t="99069" x="2844800" y="5670550"/>
          <p14:tracePt t="99085" x="2863850" y="5708650"/>
          <p14:tracePt t="99102" x="2882900" y="5740400"/>
          <p14:tracePt t="99119" x="2914650" y="5778500"/>
          <p14:tracePt t="99135" x="2997200" y="5829300"/>
          <p14:tracePt t="99153" x="3162300" y="5886450"/>
          <p14:tracePt t="99170" x="3454400" y="5943600"/>
          <p14:tracePt t="99172" x="3619500" y="5981700"/>
          <p14:tracePt t="99186" x="3784600" y="6000750"/>
          <p14:tracePt t="99203" x="4057650" y="6013450"/>
          <p14:tracePt t="99206" x="4197350" y="6013450"/>
          <p14:tracePt t="99221" x="4483100" y="6013450"/>
          <p14:tracePt t="99237" x="4762500" y="6013450"/>
          <p14:tracePt t="99253" x="5092700" y="6013450"/>
          <p14:tracePt t="99269" x="5505450" y="6013450"/>
          <p14:tracePt t="99286" x="5956300" y="6013450"/>
          <p14:tracePt t="99302" x="6477000" y="6013450"/>
          <p14:tracePt t="99319" x="6972300" y="6013450"/>
          <p14:tracePt t="99336" x="7340600" y="6013450"/>
          <p14:tracePt t="99352" x="7562850" y="6013450"/>
          <p14:tracePt t="99369" x="7702550" y="6013450"/>
          <p14:tracePt t="99386" x="7785100" y="6000750"/>
          <p14:tracePt t="99390" x="7816850" y="5994400"/>
          <p14:tracePt t="99402" x="7848600" y="5988050"/>
          <p14:tracePt t="99420" x="7994650" y="5969000"/>
          <p14:tracePt t="99437" x="8128000" y="5943600"/>
          <p14:tracePt t="99453" x="8255000" y="5918200"/>
          <p14:tracePt t="99469" x="8343900" y="5892800"/>
          <p14:tracePt t="99486" x="8401050" y="5880100"/>
          <p14:tracePt t="99502" x="8426450" y="5867400"/>
          <p14:tracePt t="99519" x="8458200" y="5842000"/>
          <p14:tracePt t="99536" x="8477250" y="5810250"/>
          <p14:tracePt t="99552" x="8521700" y="5784850"/>
          <p14:tracePt t="99569" x="8559800" y="5753100"/>
          <p14:tracePt t="99585" x="8604250" y="5721350"/>
          <p14:tracePt t="99588" x="8623300" y="5702300"/>
          <p14:tracePt t="99602" x="8636000" y="5683250"/>
          <p14:tracePt t="99619" x="8661400" y="5645150"/>
          <p14:tracePt t="99637" x="8674100" y="5600700"/>
          <p14:tracePt t="99655" x="8674100" y="5594350"/>
          <p14:tracePt t="99670" x="8674100" y="5588000"/>
          <p14:tracePt t="99686" x="8674100" y="5581650"/>
          <p14:tracePt t="99703" x="8674100" y="5562600"/>
          <p14:tracePt t="99719" x="8674100" y="5537200"/>
          <p14:tracePt t="99736" x="8661400" y="5518150"/>
          <p14:tracePt t="99752" x="8623300" y="5480050"/>
          <p14:tracePt t="99769" x="8559800" y="5435600"/>
          <p14:tracePt t="99785" x="8477250" y="5391150"/>
          <p14:tracePt t="99790" x="8439150" y="5365750"/>
          <p14:tracePt t="99802" x="8388350" y="5346700"/>
          <p14:tracePt t="99819" x="8274050" y="5295900"/>
          <p14:tracePt t="99836" x="8026400" y="5226050"/>
          <p14:tracePt t="99852" x="7823200" y="5194300"/>
          <p14:tracePt t="99868" x="7594600" y="5137150"/>
          <p14:tracePt t="99885" x="7346950" y="5086350"/>
          <p14:tracePt t="99903" x="7080250" y="5035550"/>
          <p14:tracePt t="99919" x="6832600" y="5003800"/>
          <p14:tracePt t="99936" x="6584950" y="4984750"/>
          <p14:tracePt t="99952" x="6356350" y="4984750"/>
          <p14:tracePt t="99969" x="6089650" y="4984750"/>
          <p14:tracePt t="99986" x="5810250" y="4984750"/>
          <p14:tracePt t="100002" x="5524500" y="4984750"/>
          <p14:tracePt t="100005" x="5372100" y="4984750"/>
          <p14:tracePt t="100019" x="5238750" y="4984750"/>
          <p14:tracePt t="100022" x="5092700" y="4984750"/>
          <p14:tracePt t="100035" x="4959350" y="4984750"/>
          <p14:tracePt t="100037" x="4806950" y="4984750"/>
          <p14:tracePt t="100052" x="4546600" y="4984750"/>
          <p14:tracePt t="100068" x="4324350" y="4984750"/>
          <p14:tracePt t="100085" x="4114800" y="4984750"/>
          <p14:tracePt t="100102" x="3924300" y="4984750"/>
          <p14:tracePt t="100119" x="3727450" y="4984750"/>
          <p14:tracePt t="100135" x="3536950" y="4984750"/>
          <p14:tracePt t="100152" x="3352800" y="4991100"/>
          <p14:tracePt t="100169" x="3194050" y="5029200"/>
          <p14:tracePt t="100186" x="3060700" y="5054600"/>
          <p14:tracePt t="100188" x="2997200" y="5067300"/>
          <p14:tracePt t="100202" x="2933700" y="5073650"/>
          <p14:tracePt t="100219" x="2813050" y="5111750"/>
          <p14:tracePt t="100220" x="2755900" y="5124450"/>
          <p14:tracePt t="100235" x="2711450" y="5137150"/>
          <p14:tracePt t="100252" x="2628900" y="5168900"/>
          <p14:tracePt t="100268" x="2616200" y="5175250"/>
          <p14:tracePt t="100285" x="2603500" y="5187950"/>
          <p14:tracePt t="100302" x="2603500" y="5194300"/>
          <p14:tracePt t="100318" x="2597150" y="5213350"/>
          <p14:tracePt t="100335" x="2597150" y="5245100"/>
          <p14:tracePt t="100352" x="2597150" y="5283200"/>
          <p14:tracePt t="100369" x="2597150" y="5321300"/>
          <p14:tracePt t="100373" x="2597150" y="5346700"/>
          <p14:tracePt t="100385" x="2597150" y="5372100"/>
          <p14:tracePt t="100402" x="2597150" y="5429250"/>
          <p14:tracePt t="100404" x="2609850" y="5461000"/>
          <p14:tracePt t="100419" x="2628900" y="5492750"/>
          <p14:tracePt t="100436" x="2692400" y="5581650"/>
          <p14:tracePt t="100452" x="2762250" y="5651500"/>
          <p14:tracePt t="100469" x="2857500" y="5721350"/>
          <p14:tracePt t="100486" x="3003550" y="5810250"/>
          <p14:tracePt t="100502" x="3200400" y="5886450"/>
          <p14:tracePt t="100518" x="3473450" y="5949950"/>
          <p14:tracePt t="100535" x="3892550" y="6038850"/>
          <p14:tracePt t="100552" x="4394200" y="6115050"/>
          <p14:tracePt t="100568" x="4953000" y="6127750"/>
          <p14:tracePt t="100585" x="5556250" y="6127750"/>
          <p14:tracePt t="100602" x="6159500" y="6127750"/>
          <p14:tracePt t="100618" x="6788150" y="6127750"/>
          <p14:tracePt t="100620" x="7112000" y="6127750"/>
          <p14:tracePt t="100636" x="7715250" y="6127750"/>
          <p14:tracePt t="100653" x="8248650" y="6127750"/>
          <p14:tracePt t="100669" x="8661400" y="6127750"/>
          <p14:tracePt t="100685" x="8921750" y="6102350"/>
          <p14:tracePt t="100702" x="9023350" y="6076950"/>
          <p14:tracePt t="100719" x="9061450" y="6051550"/>
          <p14:tracePt t="100735" x="9074150" y="6019800"/>
          <p14:tracePt t="100752" x="9086850" y="5975350"/>
          <p14:tracePt t="100768" x="9086850" y="5930900"/>
          <p14:tracePt t="100785" x="9086850" y="5886450"/>
          <p14:tracePt t="100802" x="9086850" y="5835650"/>
          <p14:tracePt t="100819" x="9086850" y="5797550"/>
          <p14:tracePt t="100822" x="9086850" y="5784850"/>
          <p14:tracePt t="100836" x="9080500" y="5753100"/>
          <p14:tracePt t="100852" x="9067800" y="5702300"/>
          <p14:tracePt t="100869" x="9061450" y="5657850"/>
          <p14:tracePt t="100885" x="9055100" y="5632450"/>
          <p14:tracePt t="100903" x="9048750" y="5581650"/>
          <p14:tracePt t="100919" x="9029700" y="5549900"/>
          <p14:tracePt t="100936" x="9017000" y="5518150"/>
          <p14:tracePt t="100953" x="8997950" y="5499100"/>
          <p14:tracePt t="100969" x="8972550" y="5467350"/>
          <p14:tracePt t="100972" x="8953500" y="5454650"/>
          <p14:tracePt t="100986" x="8934450" y="5441950"/>
          <p14:tracePt t="101002" x="8896350" y="5422900"/>
          <p14:tracePt t="101005" x="8870950" y="5416550"/>
          <p14:tracePt t="101019" x="8851900" y="5410200"/>
          <p14:tracePt t="101035" x="8820150" y="5397500"/>
          <p14:tracePt t="101038" x="8801100" y="5391150"/>
          <p14:tracePt t="101052" x="8775700" y="5378450"/>
          <p14:tracePt t="101069" x="8756650" y="5365750"/>
          <p14:tracePt t="101085" x="8743950" y="5365750"/>
          <p14:tracePt t="101101" x="8731250" y="5359400"/>
          <p14:tracePt t="101118" x="8724900" y="5359400"/>
          <p14:tracePt t="101135" x="8718550" y="5353050"/>
          <p14:tracePt t="101159" x="8705850" y="5346700"/>
          <p14:tracePt t="101168" x="0" y="0"/>
        </p14:tracePtLst>
        <p14:tracePtLst>
          <p14:tracePt t="102055" x="3168650" y="5238750"/>
          <p14:tracePt t="102061" x="3162300" y="5245100"/>
          <p14:tracePt t="102069" x="3155950" y="5251450"/>
          <p14:tracePt t="102085" x="3149600" y="5257800"/>
          <p14:tracePt t="102101" x="3143250" y="5264150"/>
          <p14:tracePt t="102118" x="3130550" y="5283200"/>
          <p14:tracePt t="102134" x="3124200" y="5302250"/>
          <p14:tracePt t="102151" x="3111500" y="5321300"/>
          <p14:tracePt t="102168" x="3098800" y="5340350"/>
          <p14:tracePt t="102185" x="3092450" y="5346700"/>
          <p14:tracePt t="102201" x="3092450" y="5353050"/>
          <p14:tracePt t="102218" x="3092450" y="5365750"/>
          <p14:tracePt t="102235" x="3092450" y="5384800"/>
          <p14:tracePt t="102237" x="3092450" y="5391150"/>
          <p14:tracePt t="102252" x="3098800" y="5435600"/>
          <p14:tracePt t="102268" x="3117850" y="5480050"/>
          <p14:tracePt t="102284" x="3155950" y="5530850"/>
          <p14:tracePt t="102301" x="3187700" y="5575300"/>
          <p14:tracePt t="102318" x="3232150" y="5632450"/>
          <p14:tracePt t="102334" x="3308350" y="5676900"/>
          <p14:tracePt t="102351" x="3409950" y="5721350"/>
          <p14:tracePt t="102368" x="3530600" y="5753100"/>
          <p14:tracePt t="102385" x="3695700" y="5791200"/>
          <p14:tracePt t="102401" x="3867150" y="5822950"/>
          <p14:tracePt t="102418" x="4057650" y="5861050"/>
          <p14:tracePt t="102420" x="4165600" y="5880100"/>
          <p14:tracePt t="102435" x="4273550" y="5905500"/>
          <p14:tracePt t="102438" x="4368800" y="5911850"/>
          <p14:tracePt t="102452" x="4559300" y="5930900"/>
          <p14:tracePt t="102468" x="4705350" y="5930900"/>
          <p14:tracePt t="102485" x="4832350" y="5930900"/>
          <p14:tracePt t="102501" x="4959350" y="5930900"/>
          <p14:tracePt t="102518" x="5099050" y="5930900"/>
          <p14:tracePt t="102534" x="5238750" y="5930900"/>
          <p14:tracePt t="102551" x="5365750" y="5930900"/>
          <p14:tracePt t="102568" x="5486400" y="5930900"/>
          <p14:tracePt t="102584" x="5543550" y="5918200"/>
          <p14:tracePt t="102601" x="5575300" y="5905500"/>
          <p14:tracePt t="102618" x="5607050" y="5892800"/>
          <p14:tracePt t="102634" x="5632450" y="5880100"/>
          <p14:tracePt t="102637" x="5651500" y="5873750"/>
          <p14:tracePt t="102651" x="5676900" y="5867400"/>
          <p14:tracePt t="102668" x="5715000" y="5848350"/>
          <p14:tracePt t="102685" x="5740400" y="5829300"/>
          <p14:tracePt t="102701" x="5746750" y="5816600"/>
          <p14:tracePt t="102718" x="5753100" y="5797550"/>
          <p14:tracePt t="102735" x="5753100" y="5778500"/>
          <p14:tracePt t="102751" x="5765800" y="5734050"/>
          <p14:tracePt t="102768" x="5765800" y="5708650"/>
          <p14:tracePt t="102784" x="5765800" y="5683250"/>
          <p14:tracePt t="102801" x="5765800" y="5651500"/>
          <p14:tracePt t="102818" x="5759450" y="5632450"/>
          <p14:tracePt t="102820" x="5753100" y="5613400"/>
          <p14:tracePt t="102834" x="5753100" y="5607050"/>
          <p14:tracePt t="102851" x="5740400" y="5556250"/>
          <p14:tracePt t="102853" x="5727700" y="5530850"/>
          <p14:tracePt t="102868" x="5702300" y="5486400"/>
          <p14:tracePt t="102884" x="5664200" y="5429250"/>
          <p14:tracePt t="102901" x="5619750" y="5391150"/>
          <p14:tracePt t="102918" x="5568950" y="5353050"/>
          <p14:tracePt t="102935" x="5518150" y="5327650"/>
          <p14:tracePt t="102951" x="5448300" y="5302250"/>
          <p14:tracePt t="102968" x="5365750" y="5276850"/>
          <p14:tracePt t="102985" x="5264150" y="5251450"/>
          <p14:tracePt t="103001" x="5156200" y="5238750"/>
          <p14:tracePt t="103018" x="5060950" y="5232400"/>
          <p14:tracePt t="103020" x="5003800" y="5232400"/>
          <p14:tracePt t="103034" x="4940300" y="5232400"/>
          <p14:tracePt t="103051" x="4826000" y="5232400"/>
          <p14:tracePt t="103068" x="4699000" y="5264150"/>
          <p14:tracePt t="103084" x="4648200" y="5289550"/>
          <p14:tracePt t="103101" x="4610100" y="5308600"/>
          <p14:tracePt t="103117" x="4597400" y="5346700"/>
          <p14:tracePt t="103134" x="4591050" y="5365750"/>
          <p14:tracePt t="103151" x="4591050" y="5391150"/>
          <p14:tracePt t="103168" x="4591050" y="5410200"/>
          <p14:tracePt t="103185" x="4591050" y="5435600"/>
          <p14:tracePt t="103201" x="4610100" y="5467350"/>
          <p14:tracePt t="103218" x="4654550" y="5505450"/>
          <p14:tracePt t="103220" x="4692650" y="5537200"/>
          <p14:tracePt t="103235" x="4730750" y="5556250"/>
          <p14:tracePt t="103252" x="4921250" y="5632450"/>
          <p14:tracePt t="103268" x="5054600" y="5664200"/>
          <p14:tracePt t="103284" x="5143500" y="5676900"/>
          <p14:tracePt t="103301" x="5168900" y="5683250"/>
          <p14:tracePt t="103317" x="5181600" y="5683250"/>
          <p14:tracePt t="103366" x="5187950" y="5683250"/>
          <p14:tracePt t="103381" x="5200650" y="5683250"/>
          <p14:tracePt t="103390" x="5207000" y="5683250"/>
          <p14:tracePt t="103400" x="5226050" y="5683250"/>
          <p14:tracePt t="103418" x="5257800" y="5683250"/>
          <p14:tracePt t="103434" x="5334000" y="5683250"/>
          <p14:tracePt t="103437" x="5384800" y="5683250"/>
          <p14:tracePt t="103451" x="5448300" y="5683250"/>
          <p14:tracePt t="103468" x="5670550" y="5683250"/>
          <p14:tracePt t="103484" x="5822950" y="5683250"/>
          <p14:tracePt t="103501" x="5937250" y="5683250"/>
          <p14:tracePt t="103517" x="5988050" y="5683250"/>
          <p14:tracePt t="103535" x="6000750" y="5683250"/>
          <p14:tracePt t="103551" x="6007100" y="5683250"/>
          <p14:tracePt t="103567" x="6013450" y="5676900"/>
          <p14:tracePt t="103676" x="6013450" y="5670550"/>
          <p14:tracePt t="103692" x="6013450" y="5657850"/>
          <p14:tracePt t="103700" x="6007100" y="5645150"/>
          <p14:tracePt t="103708" x="5994400" y="5638800"/>
          <p14:tracePt t="103717" x="5988050" y="5632450"/>
          <p14:tracePt t="103717" x="0" y="0"/>
        </p14:tracePtLst>
        <p14:tracePtLst>
          <p14:tracePt t="104394" x="3130550" y="5251450"/>
          <p14:tracePt t="104408" x="3117850" y="5251450"/>
          <p14:tracePt t="104416" x="3111500" y="5264150"/>
          <p14:tracePt t="104422" x="3098800" y="5270500"/>
          <p14:tracePt t="104434" x="3086100" y="5289550"/>
          <p14:tracePt t="104451" x="3067050" y="5334000"/>
          <p14:tracePt t="104453" x="3054350" y="5353050"/>
          <p14:tracePt t="104469" x="3041650" y="5384800"/>
          <p14:tracePt t="104485" x="3041650" y="5397500"/>
          <p14:tracePt t="104501" x="3041650" y="5422900"/>
          <p14:tracePt t="104518" x="3041650" y="5441950"/>
          <p14:tracePt t="104534" x="3041650" y="5467350"/>
          <p14:tracePt t="104552" x="3048000" y="5505450"/>
          <p14:tracePt t="104567" x="3067050" y="5537200"/>
          <p14:tracePt t="104584" x="3105150" y="5575300"/>
          <p14:tracePt t="104600" x="3206750" y="5619750"/>
          <p14:tracePt t="104617" x="3403600" y="5676900"/>
          <p14:tracePt t="104634" x="3727450" y="5740400"/>
          <p14:tracePt t="104651" x="4083050" y="5810250"/>
          <p14:tracePt t="104653" x="4229100" y="5842000"/>
          <p14:tracePt t="104667" x="4349750" y="5861050"/>
          <p14:tracePt t="104685" x="4660900" y="5899150"/>
          <p14:tracePt t="104701" x="4870450" y="5899150"/>
          <p14:tracePt t="104718" x="5207000" y="5899150"/>
          <p14:tracePt t="104734" x="5772150" y="5899150"/>
          <p14:tracePt t="104751" x="6457950" y="5899150"/>
          <p14:tracePt t="104767" x="7143750" y="5899150"/>
          <p14:tracePt t="104784" x="7575550" y="5899150"/>
          <p14:tracePt t="104800" x="7766050" y="5899150"/>
          <p14:tracePt t="104817" x="7816850" y="5899150"/>
          <p14:tracePt t="104834" x="7829550" y="5899150"/>
          <p14:tracePt t="104850" x="7842250" y="5899150"/>
          <p14:tracePt t="104867" x="7867650" y="5899150"/>
          <p14:tracePt t="104869" x="7886700" y="5892800"/>
          <p14:tracePt t="104884" x="7918450" y="5873750"/>
          <p14:tracePt t="104900" x="7956550" y="5842000"/>
          <p14:tracePt t="104917" x="7981950" y="5810250"/>
          <p14:tracePt t="104934" x="8001000" y="5772150"/>
          <p14:tracePt t="104951" x="8001000" y="5746750"/>
          <p14:tracePt t="104968" x="8013700" y="5702300"/>
          <p14:tracePt t="104984" x="8013700" y="5676900"/>
          <p14:tracePt t="105001" x="8020050" y="5638800"/>
          <p14:tracePt t="105017" x="8020050" y="5594350"/>
          <p14:tracePt t="105020" x="8020050" y="5568950"/>
          <p14:tracePt t="105034" x="8020050" y="5549900"/>
          <p14:tracePt t="105050" x="8020050" y="5492750"/>
          <p14:tracePt t="105068" x="8001000" y="5410200"/>
          <p14:tracePt t="105084" x="7988300" y="5372100"/>
          <p14:tracePt t="105100" x="7981950" y="5353050"/>
          <p14:tracePt t="105117" x="7975600" y="5340350"/>
          <p14:tracePt t="105134" x="7969250" y="5308600"/>
          <p14:tracePt t="105150" x="7962900" y="5295900"/>
          <p14:tracePt t="105167" x="7950200" y="5276850"/>
          <p14:tracePt t="105184" x="7943850" y="5257800"/>
          <p14:tracePt t="105201" x="7931150" y="5245100"/>
          <p14:tracePt t="105217" x="7912100" y="5219700"/>
          <p14:tracePt t="105234" x="7867650" y="5194300"/>
          <p14:tracePt t="105237" x="7842250" y="5181600"/>
          <p14:tracePt t="105251" x="7797800" y="5168900"/>
          <p14:tracePt t="105267" x="7683500" y="5118100"/>
          <p14:tracePt t="105284" x="7410450" y="5060950"/>
          <p14:tracePt t="105300" x="7124700" y="4997450"/>
          <p14:tracePt t="105317" x="6750050" y="4927600"/>
          <p14:tracePt t="105334" x="6362700" y="4889500"/>
          <p14:tracePt t="105350" x="6076950" y="4883150"/>
          <p14:tracePt t="105367" x="5791200" y="4883150"/>
          <p14:tracePt t="105384" x="5530850" y="4883150"/>
          <p14:tracePt t="105400" x="5270500" y="4883150"/>
          <p14:tracePt t="105417" x="5003800" y="4883150"/>
          <p14:tracePt t="105434" x="4762500" y="4883150"/>
          <p14:tracePt t="105437" x="4654550" y="4883150"/>
          <p14:tracePt t="105451" x="4552950" y="4883150"/>
          <p14:tracePt t="105468" x="4292600" y="4889500"/>
          <p14:tracePt t="105484" x="4171950" y="4914900"/>
          <p14:tracePt t="105501" x="4064000" y="4940300"/>
          <p14:tracePt t="105517" x="3956050" y="4959350"/>
          <p14:tracePt t="105533" x="3829050" y="5003800"/>
          <p14:tracePt t="105550" x="3721100" y="5054600"/>
          <p14:tracePt t="105567" x="3606800" y="5092700"/>
          <p14:tracePt t="105583" x="3505200" y="5130800"/>
          <p14:tracePt t="105600" x="3416300" y="5175250"/>
          <p14:tracePt t="105617" x="3346450" y="5213350"/>
          <p14:tracePt t="105633" x="3263900" y="5251450"/>
          <p14:tracePt t="105650" x="3181350" y="5283200"/>
          <p14:tracePt t="105653" x="3136900" y="5295900"/>
          <p14:tracePt t="105667" x="3098800" y="5308600"/>
          <p14:tracePt t="105683" x="3035300" y="5340350"/>
          <p14:tracePt t="105685" x="3009900" y="5353050"/>
          <p14:tracePt t="105700" x="2978150" y="5372100"/>
          <p14:tracePt t="105717" x="2959100" y="5384800"/>
          <p14:tracePt t="105733" x="2946400" y="5397500"/>
          <p14:tracePt t="105750" x="2940050" y="5403850"/>
          <p14:tracePt t="105767" x="2927350" y="5422900"/>
          <p14:tracePt t="105783" x="2914650" y="5435600"/>
          <p14:tracePt t="105800" x="2908300" y="5467350"/>
          <p14:tracePt t="105817" x="2895600" y="5492750"/>
          <p14:tracePt t="105833" x="2895600" y="5518150"/>
          <p14:tracePt t="105836" x="2895600" y="5524500"/>
          <p14:tracePt t="105850" x="2895600" y="5537200"/>
          <p14:tracePt t="105867" x="2895600" y="5556250"/>
          <p14:tracePt t="105869" x="2895600" y="5562600"/>
          <p14:tracePt t="105885" x="2895600" y="5575300"/>
          <p14:tracePt t="105902" x="2901950" y="5588000"/>
          <p14:tracePt t="105917" x="2908300" y="5600700"/>
          <p14:tracePt t="105934" x="2940050" y="5626100"/>
          <p14:tracePt t="105950" x="2990850" y="5651500"/>
          <p14:tracePt t="105967" x="3022600" y="5657850"/>
          <p14:tracePt t="105984" x="3054350" y="5670550"/>
          <p14:tracePt t="106001" x="3067050" y="5676900"/>
          <p14:tracePt t="106017" x="3098800" y="5683250"/>
          <p14:tracePt t="106021" x="3136900" y="5689600"/>
          <p14:tracePt t="106033" x="3181350" y="5695950"/>
          <p14:tracePt t="106050" x="3314700" y="5702300"/>
          <p14:tracePt t="106054" x="3429000" y="5715000"/>
          <p14:tracePt t="106067" x="3575050" y="5721350"/>
          <p14:tracePt t="106084" x="4019550" y="5746750"/>
          <p14:tracePt t="106100" x="4222750" y="5746750"/>
          <p14:tracePt t="106117" x="4381500" y="5746750"/>
          <p14:tracePt t="106133" x="4489450" y="5746750"/>
          <p14:tracePt t="106150" x="4603750" y="5746750"/>
          <p14:tracePt t="106167" x="4762500" y="5746750"/>
          <p14:tracePt t="106184" x="4984750" y="5759450"/>
          <p14:tracePt t="106200" x="5194300" y="5778500"/>
          <p14:tracePt t="106217" x="5365750" y="5778500"/>
          <p14:tracePt t="106234" x="5480050" y="5778500"/>
          <p14:tracePt t="106237" x="5524500" y="5778500"/>
          <p14:tracePt t="106250" x="5556250" y="5778500"/>
          <p14:tracePt t="106267" x="5613400" y="5778500"/>
          <p14:tracePt t="106284" x="5740400" y="5778500"/>
          <p14:tracePt t="106300" x="5918200" y="5778500"/>
          <p14:tracePt t="106316" x="6165850" y="5778500"/>
          <p14:tracePt t="106333" x="6489700" y="5778500"/>
          <p14:tracePt t="106350" x="6794500" y="5778500"/>
          <p14:tracePt t="106367" x="7016750" y="5778500"/>
          <p14:tracePt t="106383" x="7143750" y="5778500"/>
          <p14:tracePt t="106400" x="7226300" y="5778500"/>
          <p14:tracePt t="106417" x="7302500" y="5778500"/>
          <p14:tracePt t="106434" x="7404100" y="5778500"/>
          <p14:tracePt t="106437" x="7467600" y="5778500"/>
          <p14:tracePt t="106450" x="7531100" y="5778500"/>
          <p14:tracePt t="106468" x="7677150" y="5778500"/>
          <p14:tracePt t="106484" x="7835900" y="5778500"/>
          <p14:tracePt t="106501" x="7886700" y="5778500"/>
          <p14:tracePt t="106517" x="7912100" y="5778500"/>
          <p14:tracePt t="106534" x="7924800" y="5778500"/>
          <p14:tracePt t="106550" x="7943850" y="5778500"/>
          <p14:tracePt t="106566" x="7994650" y="5778500"/>
          <p14:tracePt t="106583" x="8115300" y="5778500"/>
          <p14:tracePt t="106600" x="8210550" y="5778500"/>
          <p14:tracePt t="106616" x="8267700" y="5778500"/>
          <p14:tracePt t="106633" x="8280400" y="5778500"/>
          <p14:tracePt t="106671" x="8286750" y="5778500"/>
          <p14:tracePt t="106686" x="8299450" y="5778500"/>
          <p14:tracePt t="106701" x="8305800" y="5778500"/>
          <p14:tracePt t="106709" x="8312150" y="5772150"/>
          <p14:tracePt t="106717" x="8318500" y="5765800"/>
          <p14:tracePt t="106733" x="8324850" y="5759450"/>
          <p14:tracePt t="106750" x="8337550" y="5753100"/>
          <p14:tracePt t="106766" x="8337550" y="5740400"/>
          <p14:tracePt t="106783" x="8343900" y="5727700"/>
          <p14:tracePt t="106800" x="8350250" y="5715000"/>
          <p14:tracePt t="106817" x="8356600" y="5695950"/>
          <p14:tracePt t="106833" x="8362950" y="5689600"/>
          <p14:tracePt t="106850" x="8362950" y="5676900"/>
          <p14:tracePt t="106866" x="8362950" y="5670550"/>
          <p14:tracePt t="106883" x="8362950" y="5664200"/>
          <p14:tracePt t="106916" x="8362950" y="5657850"/>
          <p14:tracePt t="106933" x="8362950" y="5651500"/>
          <p14:tracePt t="106940" x="8362950" y="5645150"/>
          <p14:tracePt t="106956" x="8362950" y="5638800"/>
          <p14:tracePt t="106966" x="8362950" y="5626100"/>
          <p14:tracePt t="106983" x="8343900" y="5613400"/>
          <p14:tracePt t="107000" x="8337550" y="5594350"/>
          <p14:tracePt t="107016" x="8324850" y="5588000"/>
          <p14:tracePt t="107053" x="8318500" y="5588000"/>
          <p14:tracePt t="107061" x="8299450" y="5581650"/>
          <p14:tracePt t="107078" x="8267700" y="5575300"/>
          <p14:tracePt t="107085" x="8242300" y="5568950"/>
          <p14:tracePt t="107100" x="8185150" y="5556250"/>
          <p14:tracePt t="107116" x="8083550" y="5518150"/>
          <p14:tracePt t="107133" x="7937500" y="5467350"/>
          <p14:tracePt t="107150" x="7766050" y="5410200"/>
          <p14:tracePt t="107166" x="7543800" y="5353050"/>
          <p14:tracePt t="107183" x="7207250" y="5321300"/>
          <p14:tracePt t="107200" x="6832600" y="5308600"/>
          <p14:tracePt t="107217" x="6400800" y="5308600"/>
          <p14:tracePt t="107233" x="6007100" y="5308600"/>
          <p14:tracePt t="107251" x="5626100" y="5276850"/>
          <p14:tracePt t="107254" x="5422900" y="5251450"/>
          <p14:tracePt t="107267" x="5213350" y="5213350"/>
          <p14:tracePt t="107284" x="4838700" y="5143500"/>
          <p14:tracePt t="107300" x="4273550" y="5035550"/>
          <p14:tracePt t="107316" x="3917950" y="4965700"/>
          <p14:tracePt t="107333" x="3670300" y="4940300"/>
          <p14:tracePt t="107350" x="3511550" y="4927600"/>
          <p14:tracePt t="107366" x="3371850" y="4927600"/>
          <p14:tracePt t="107383" x="3244850" y="4940300"/>
          <p14:tracePt t="107399" x="3111500" y="4959350"/>
          <p14:tracePt t="107416" x="2984500" y="4991100"/>
          <p14:tracePt t="107433" x="2838450" y="5016500"/>
          <p14:tracePt t="107450" x="2698750" y="5029200"/>
          <p14:tracePt t="107454" x="2635250" y="5029200"/>
          <p14:tracePt t="107467" x="2571750" y="5029200"/>
          <p14:tracePt t="107484" x="2368550" y="5041900"/>
          <p14:tracePt t="107500" x="2279650" y="5054600"/>
          <p14:tracePt t="107517" x="2235200" y="5067300"/>
          <p14:tracePt t="107533" x="2203450" y="5080000"/>
          <p14:tracePt t="107549" x="2184400" y="5086350"/>
          <p14:tracePt t="107566" x="2165350" y="5111750"/>
          <p14:tracePt t="107583" x="2152650" y="5143500"/>
          <p14:tracePt t="107599" x="2146300" y="5175250"/>
          <p14:tracePt t="107616" x="2146300" y="5207000"/>
          <p14:tracePt t="107633" x="2146300" y="5257800"/>
          <p14:tracePt t="107649" x="2184400" y="5308600"/>
          <p14:tracePt t="107666" x="2254250" y="5384800"/>
          <p14:tracePt t="107669" x="2324100" y="5435600"/>
          <p14:tracePt t="107683" x="2400300" y="5492750"/>
          <p14:tracePt t="107700" x="2692400" y="5626100"/>
          <p14:tracePt t="107717" x="2876550" y="5695950"/>
          <p14:tracePt t="107733" x="3054350" y="5740400"/>
          <p14:tracePt t="107750" x="3232150" y="5765800"/>
          <p14:tracePt t="107767" x="3486150" y="5765800"/>
          <p14:tracePt t="107783" x="4000500" y="5765800"/>
          <p14:tracePt t="107799" x="4819650" y="5765800"/>
          <p14:tracePt t="107816" x="5676900" y="5765800"/>
          <p14:tracePt t="107833" x="6496050" y="5765800"/>
          <p14:tracePt t="107849" x="7029450" y="5765800"/>
          <p14:tracePt t="107866" x="7308850" y="5765800"/>
          <p14:tracePt t="107869" x="7372350" y="5765800"/>
          <p14:tracePt t="107883" x="7416800" y="5765800"/>
          <p14:tracePt t="107900" x="7473950" y="5765800"/>
          <p14:tracePt t="107916" x="7512050" y="5746750"/>
          <p14:tracePt t="107932" x="7562850" y="5727700"/>
          <p14:tracePt t="107949" x="7607300" y="5708650"/>
          <p14:tracePt t="107966" x="7626350" y="5702300"/>
          <p14:tracePt t="107983" x="7632700" y="5695950"/>
          <p14:tracePt t="107999" x="7639050" y="5689600"/>
          <p14:tracePt t="108016" x="7645400" y="5670550"/>
          <p14:tracePt t="108033" x="7689850" y="5645150"/>
          <p14:tracePt t="108049" x="7772400" y="5607050"/>
          <p14:tracePt t="108053" x="7829550" y="5594350"/>
          <p14:tracePt t="108066" x="7905750" y="5575300"/>
          <p14:tracePt t="108082" x="8096250" y="5562600"/>
          <p14:tracePt t="108100" x="8401050" y="5562600"/>
          <p14:tracePt t="108116" x="8610600" y="5562600"/>
          <p14:tracePt t="108133" x="8788400" y="5562600"/>
          <p14:tracePt t="108149" x="8896350" y="5562600"/>
          <p14:tracePt t="108166" x="8921750" y="5556250"/>
          <p14:tracePt t="108183" x="8928100" y="5556250"/>
          <p14:tracePt t="108221" x="8934450" y="5549900"/>
          <p14:tracePt t="108237" x="8934450" y="5543550"/>
          <p14:tracePt t="108250" x="8934450" y="5537200"/>
          <p14:tracePt t="108266" x="8921750" y="5511800"/>
          <p14:tracePt t="108283" x="8870950" y="5473700"/>
          <p14:tracePt t="108285" x="8813800" y="5448300"/>
          <p14:tracePt t="108299" x="8655050" y="5391150"/>
          <p14:tracePt t="108316" x="8413750" y="5302250"/>
          <p14:tracePt t="108332" x="8115300" y="5238750"/>
          <p14:tracePt t="108349" x="7823200" y="5175250"/>
          <p14:tracePt t="108366" x="7594600" y="5137150"/>
          <p14:tracePt t="108382" x="7416800" y="5130800"/>
          <p14:tracePt t="108399" x="7226300" y="5130800"/>
          <p14:tracePt t="108416" x="7004050" y="5130800"/>
          <p14:tracePt t="108432" x="6724650" y="5130800"/>
          <p14:tracePt t="108450" x="6445250" y="5130800"/>
          <p14:tracePt t="108452" x="6324600" y="5130800"/>
          <p14:tracePt t="108466" x="6210300" y="5130800"/>
          <p14:tracePt t="108469" x="6108700" y="5130800"/>
          <p14:tracePt t="108483" x="6013450" y="5130800"/>
          <p14:tracePt t="108500" x="5772150" y="5130800"/>
          <p14:tracePt t="108516" x="5619750" y="5130800"/>
          <p14:tracePt t="108533" x="5441950" y="5130800"/>
          <p14:tracePt t="108549" x="5264150" y="5130800"/>
          <p14:tracePt t="108566" x="5124450" y="5130800"/>
          <p14:tracePt t="108582" x="5060950" y="5130800"/>
          <p14:tracePt t="108599" x="5035550" y="5130800"/>
          <p14:tracePt t="108633" x="5022850" y="5130800"/>
          <p14:tracePt t="108649" x="4997450" y="5137150"/>
          <p14:tracePt t="108666" x="4933950" y="5149850"/>
          <p14:tracePt t="108682" x="4826000" y="5162550"/>
          <p14:tracePt t="108685" x="4756150" y="5162550"/>
          <p14:tracePt t="108700" x="4584700" y="5162550"/>
          <p14:tracePt t="108717" x="4387850" y="5162550"/>
          <p14:tracePt t="108733" x="4203700" y="5162550"/>
          <p14:tracePt t="108750" x="4064000" y="5175250"/>
          <p14:tracePt t="108766" x="4000500" y="5187950"/>
          <p14:tracePt t="108783" x="3937000" y="5200650"/>
          <p14:tracePt t="108799" x="3898900" y="5219700"/>
          <p14:tracePt t="108816" x="3860800" y="5232400"/>
          <p14:tracePt t="108832" x="3822700" y="5245100"/>
          <p14:tracePt t="108849" x="3784600" y="5251450"/>
          <p14:tracePt t="108866" x="3746500" y="5264150"/>
          <p14:tracePt t="108869" x="3727450" y="5264150"/>
          <p14:tracePt t="108882" x="3702050" y="5270500"/>
          <p14:tracePt t="108899" x="3657600" y="5283200"/>
          <p14:tracePt t="108901" x="3644900" y="5289550"/>
          <p14:tracePt t="108916" x="3594100" y="5308600"/>
          <p14:tracePt t="108932" x="3530600" y="5334000"/>
          <p14:tracePt t="108949" x="3473450" y="5353050"/>
          <p14:tracePt t="108966" x="3422650" y="5372100"/>
          <p14:tracePt t="108983" x="3384550" y="5384800"/>
          <p14:tracePt t="108999" x="3371850" y="5397500"/>
          <p14:tracePt t="109016" x="3346450" y="5410200"/>
          <p14:tracePt t="109032" x="3333750" y="5416550"/>
          <p14:tracePt t="109049" x="3321050" y="5422900"/>
          <p14:tracePt t="109065" x="3314700" y="5429250"/>
          <p14:tracePt t="109082" x="3295650" y="5441950"/>
          <p14:tracePt t="109099" x="3289300" y="5461000"/>
          <p14:tracePt t="109101" x="3282950" y="5473700"/>
          <p14:tracePt t="109117" x="3282950" y="5486400"/>
          <p14:tracePt t="109132" x="3282950" y="5511800"/>
          <p14:tracePt t="109149" x="3289300" y="5543550"/>
          <p14:tracePt t="109166" x="3295650" y="5556250"/>
          <p14:tracePt t="109182" x="3295650" y="5568950"/>
          <p14:tracePt t="109199" x="3302000" y="5575300"/>
          <p14:tracePt t="109216" x="3314700" y="5588000"/>
          <p14:tracePt t="109233" x="3359150" y="5607050"/>
          <p14:tracePt t="109250" x="3454400" y="5632450"/>
          <p14:tracePt t="109266" x="3625850" y="5670550"/>
          <p14:tracePt t="109269" x="3740150" y="5689600"/>
          <p14:tracePt t="109283" x="3892550" y="5721350"/>
          <p14:tracePt t="109299" x="4248150" y="5791200"/>
          <p14:tracePt t="109302" x="4413250" y="5822950"/>
          <p14:tracePt t="109316" x="4730750" y="5886450"/>
          <p14:tracePt t="109332" x="5105400" y="5956300"/>
          <p14:tracePt t="109349" x="5524500" y="6032500"/>
          <p14:tracePt t="109366" x="6007100" y="6070600"/>
          <p14:tracePt t="109382" x="6591300" y="6070600"/>
          <p14:tracePt t="109399" x="7302500" y="6070600"/>
          <p14:tracePt t="109415" x="7924800" y="6070600"/>
          <p14:tracePt t="109432" x="8318500" y="6070600"/>
          <p14:tracePt t="109449" x="8496300" y="6070600"/>
          <p14:tracePt t="109466" x="8553450" y="6070600"/>
          <p14:tracePt t="109469" x="8566150" y="6070600"/>
          <p14:tracePt t="109483" x="8572500" y="6070600"/>
          <p14:tracePt t="109499" x="8578850" y="6070600"/>
          <p14:tracePt t="109502" x="8585200" y="6070600"/>
          <p14:tracePt t="109516" x="8623300" y="6070600"/>
          <p14:tracePt t="109532" x="8686800" y="6070600"/>
          <p14:tracePt t="109549" x="8763000" y="6070600"/>
          <p14:tracePt t="109566" x="8794750" y="6070600"/>
          <p14:tracePt t="109582" x="8807450" y="6070600"/>
          <p14:tracePt t="109616" x="8813800" y="6070600"/>
          <p14:tracePt t="109632" x="8820150" y="6057900"/>
          <p14:tracePt t="109649" x="8826500" y="6051550"/>
          <p14:tracePt t="109665" x="8832850" y="6038850"/>
          <p14:tracePt t="109682" x="8832850" y="6019800"/>
          <p14:tracePt t="109700" x="8845550" y="5994400"/>
          <p14:tracePt t="109718" x="8845550" y="5981700"/>
          <p14:tracePt t="109733" x="8845550" y="5956300"/>
          <p14:tracePt t="109749" x="8845550" y="5905500"/>
          <p14:tracePt t="109766" x="8832850" y="5854700"/>
          <p14:tracePt t="109782" x="8807450" y="5803900"/>
          <p14:tracePt t="109799" x="8782050" y="5740400"/>
          <p14:tracePt t="109815" x="8756650" y="5695950"/>
          <p14:tracePt t="109832" x="8737600" y="5664200"/>
          <p14:tracePt t="109848" x="8718550" y="5638800"/>
          <p14:tracePt t="109865" x="8699500" y="5619750"/>
          <p14:tracePt t="109882" x="8674100" y="5600700"/>
          <p14:tracePt t="109898" x="8661400" y="5588000"/>
          <p14:tracePt t="109900" x="8648700" y="5581650"/>
          <p14:tracePt t="109915" x="8648700" y="5575300"/>
          <p14:tracePt t="109932" x="8616950" y="5556250"/>
          <p14:tracePt t="109948" x="8585200" y="5530850"/>
          <p14:tracePt t="109965" x="8540750" y="5492750"/>
          <p14:tracePt t="109982" x="8483600" y="5461000"/>
          <p14:tracePt t="109999" x="8413750" y="5416550"/>
          <p14:tracePt t="110015" x="8305800" y="5359400"/>
          <p14:tracePt t="110032" x="8134350" y="5289550"/>
          <p14:tracePt t="110049" x="7886700" y="5200650"/>
          <p14:tracePt t="110065" x="7594600" y="5137150"/>
          <p14:tracePt t="110082" x="7194550" y="5054600"/>
          <p14:tracePt t="110099" x="6705600" y="4959350"/>
          <p14:tracePt t="110100" x="6413500" y="4908550"/>
          <p14:tracePt t="110115" x="6121400" y="4851400"/>
          <p14:tracePt t="110132" x="5181600" y="4705350"/>
          <p14:tracePt t="110149" x="4629150" y="4679950"/>
          <p14:tracePt t="110165" x="4159250" y="4679950"/>
          <p14:tracePt t="110182" x="3746500" y="4679950"/>
          <p14:tracePt t="110199" x="3378200" y="4679950"/>
          <p14:tracePt t="110216" x="3035300" y="4705350"/>
          <p14:tracePt t="110233" x="2806700" y="4743450"/>
          <p14:tracePt t="110250" x="2647950" y="4775200"/>
          <p14:tracePt t="110253" x="2578100" y="4794250"/>
          <p14:tracePt t="110266" x="2527300" y="4800600"/>
          <p14:tracePt t="110283" x="2463800" y="4826000"/>
          <p14:tracePt t="110286" x="2438400" y="4832350"/>
          <p14:tracePt t="110299" x="2419350" y="4838700"/>
          <p14:tracePt t="110316" x="2362200" y="4876800"/>
          <p14:tracePt t="110332" x="2305050" y="4921250"/>
          <p14:tracePt t="110349" x="2260600" y="4959350"/>
          <p14:tracePt t="110365" x="2216150" y="5010150"/>
          <p14:tracePt t="110382" x="2190750" y="5054600"/>
          <p14:tracePt t="110398" x="2171700" y="5105400"/>
          <p14:tracePt t="110415" x="2159000" y="5143500"/>
          <p14:tracePt t="110432" x="2159000" y="5175250"/>
          <p14:tracePt t="110448" x="2171700" y="5232400"/>
          <p14:tracePt t="110465" x="2216150" y="5308600"/>
          <p14:tracePt t="110482" x="2292350" y="5378450"/>
          <p14:tracePt t="110485" x="2336800" y="5410200"/>
          <p14:tracePt t="110499" x="2387600" y="5441950"/>
          <p14:tracePt t="110515" x="2489200" y="5492750"/>
          <p14:tracePt t="110518" x="2546350" y="5518150"/>
          <p14:tracePt t="110532" x="2679700" y="5562600"/>
          <p14:tracePt t="110549" x="2882900" y="5607050"/>
          <p14:tracePt t="110565" x="3155950" y="5664200"/>
          <p14:tracePt t="110582" x="3486150" y="5734050"/>
          <p14:tracePt t="110599" x="3822700" y="5797550"/>
          <p14:tracePt t="110615" x="4089400" y="5848350"/>
          <p14:tracePt t="110632" x="4305300" y="5892800"/>
          <p14:tracePt t="110648" x="4572000" y="5956300"/>
          <p14:tracePt t="110665" x="4927600" y="6019800"/>
          <p14:tracePt t="110682" x="5289550" y="6057900"/>
          <p14:tracePt t="110698" x="5626100" y="6070600"/>
          <p14:tracePt t="110700" x="5797550" y="6070600"/>
          <p14:tracePt t="110715" x="5949950" y="6070600"/>
          <p14:tracePt t="110732" x="6324600" y="6070600"/>
          <p14:tracePt t="110749" x="6489700" y="6070600"/>
          <p14:tracePt t="110765" x="6610350" y="6070600"/>
          <p14:tracePt t="110782" x="6667500" y="6070600"/>
          <p14:tracePt t="110799" x="6705600" y="6070600"/>
          <p14:tracePt t="110815" x="6762750" y="6057900"/>
          <p14:tracePt t="110832" x="6838950" y="6038850"/>
          <p14:tracePt t="110848" x="6940550" y="6026150"/>
          <p14:tracePt t="110865" x="7061200" y="6000750"/>
          <p14:tracePt t="110882" x="7181850" y="5969000"/>
          <p14:tracePt t="110885" x="7239000" y="5962650"/>
          <p14:tracePt t="110898" x="7270750" y="5949950"/>
          <p14:tracePt t="110915" x="7346950" y="5918200"/>
          <p14:tracePt t="110917" x="7372350" y="5899150"/>
          <p14:tracePt t="110932" x="7416800" y="5873750"/>
          <p14:tracePt t="110948" x="7467600" y="5842000"/>
          <p14:tracePt t="110965" x="7543800" y="5810250"/>
          <p14:tracePt t="110982" x="7600950" y="5784850"/>
          <p14:tracePt t="110999" x="7645400" y="5759450"/>
          <p14:tracePt t="111015" x="7677150" y="5734050"/>
          <p14:tracePt t="111032" x="7696200" y="5721350"/>
          <p14:tracePt t="111049" x="7715250" y="5695950"/>
          <p14:tracePt t="111065" x="7740650" y="5676900"/>
          <p14:tracePt t="111082" x="7759700" y="5645150"/>
          <p14:tracePt t="111085" x="7772400" y="5632450"/>
          <p14:tracePt t="111098" x="7778750" y="5619750"/>
          <p14:tracePt t="111115" x="7791450" y="5600700"/>
          <p14:tracePt t="111132" x="7810500" y="5575300"/>
          <p14:tracePt t="111149" x="7816850" y="5562600"/>
          <p14:tracePt t="111165" x="7823200" y="5556250"/>
          <p14:tracePt t="111181" x="7823200" y="5549900"/>
          <p14:tracePt t="111198" x="7823200" y="5530850"/>
          <p14:tracePt t="111215" x="7823200" y="5511800"/>
          <p14:tracePt t="111232" x="7823200" y="5480050"/>
          <p14:tracePt t="111249" x="7816850" y="5454650"/>
          <p14:tracePt t="111265" x="7810500" y="5441950"/>
          <p14:tracePt t="111282" x="7804150" y="5441950"/>
          <p14:tracePt t="111299" x="7797800" y="5429250"/>
          <p14:tracePt t="111301" x="7785100" y="5422900"/>
          <p14:tracePt t="111315" x="7772400" y="5422900"/>
          <p14:tracePt t="111332" x="7581900" y="5378450"/>
          <p14:tracePt t="111348" x="7327900" y="5321300"/>
          <p14:tracePt t="111365" x="6819900" y="5232400"/>
          <p14:tracePt t="111382" x="6229350" y="5118100"/>
          <p14:tracePt t="111398" x="5689600" y="5022850"/>
          <p14:tracePt t="111415" x="5289550" y="4946650"/>
          <p14:tracePt t="111431" x="5054600" y="4921250"/>
          <p14:tracePt t="111448" x="4845050" y="4921250"/>
          <p14:tracePt t="111465" x="4635500" y="4921250"/>
          <p14:tracePt t="111482" x="4451350" y="4921250"/>
          <p14:tracePt t="111484" x="4368800" y="4921250"/>
          <p14:tracePt t="111498" x="4305300" y="4933950"/>
          <p14:tracePt t="111515" x="4197350" y="4946650"/>
          <p14:tracePt t="111518" x="4159250" y="4953000"/>
          <p14:tracePt t="111532" x="4121150" y="4965700"/>
          <p14:tracePt t="111548" x="4108450" y="4965700"/>
          <p14:tracePt t="111565" x="4102100" y="4965700"/>
          <p14:tracePt t="111685" x="0" y="0"/>
        </p14:tracePtLst>
        <p14:tracePtLst>
          <p14:tracePt t="116140" x="1752600" y="3238500"/>
          <p14:tracePt t="116254" x="1758950" y="3238500"/>
          <p14:tracePt t="116263" x="1778000" y="3238500"/>
          <p14:tracePt t="116269" x="1797050" y="3238500"/>
          <p14:tracePt t="116280" x="1828800" y="3238500"/>
          <p14:tracePt t="116297" x="1905000" y="3238500"/>
          <p14:tracePt t="116313" x="2006600" y="3238500"/>
          <p14:tracePt t="116318" x="2063750" y="3238500"/>
          <p14:tracePt t="116330" x="2114550" y="3238500"/>
          <p14:tracePt t="116346" x="2222500" y="3238500"/>
          <p14:tracePt t="116363" x="2330450" y="3238500"/>
          <p14:tracePt t="116365" x="2393950" y="3238500"/>
          <p14:tracePt t="116380" x="2520950" y="3238500"/>
          <p14:tracePt t="116397" x="2660650" y="3238500"/>
          <p14:tracePt t="116413" x="2787650" y="3238500"/>
          <p14:tracePt t="116430" x="2870200" y="3238500"/>
          <p14:tracePt t="116447" x="2914650" y="3238500"/>
          <p14:tracePt t="116463" x="2933700" y="3238500"/>
          <p14:tracePt t="116480" x="2940050" y="3238500"/>
          <p14:tracePt t="116497" x="2971800" y="3238500"/>
          <p14:tracePt t="116501" x="2978150" y="3238500"/>
          <p14:tracePt t="116514" x="3003550" y="3238500"/>
          <p14:tracePt t="116530" x="3067050" y="3238500"/>
          <p14:tracePt t="116534" x="3111500" y="3238500"/>
          <p14:tracePt t="116548" x="3155950" y="3238500"/>
          <p14:tracePt t="116550" x="3206750" y="3238500"/>
          <p14:tracePt t="116564" x="3295650" y="3238500"/>
          <p14:tracePt t="116580" x="3371850" y="3238500"/>
          <p14:tracePt t="116597" x="3429000" y="3251200"/>
          <p14:tracePt t="116613" x="3479800" y="3257550"/>
          <p14:tracePt t="116630" x="3511550" y="3257550"/>
          <p14:tracePt t="116647" x="3536950" y="3257550"/>
          <p14:tracePt t="116663" x="3549650" y="3257550"/>
          <p14:tracePt t="116798" x="3556000" y="3257550"/>
          <p14:tracePt t="116821" x="3562350" y="3257550"/>
          <p14:tracePt t="116830" x="3568700" y="3257550"/>
          <p14:tracePt t="116846" x="3575050" y="3257550"/>
          <p14:tracePt t="116854" x="3581400" y="3257550"/>
          <p14:tracePt t="116863" x="3587750" y="3257550"/>
          <p14:tracePt t="117101" x="0" y="0"/>
        </p14:tracePtLst>
        <p14:tracePtLst>
          <p14:tracePt t="119604" x="1720850" y="3219450"/>
          <p14:tracePt t="119652" x="1727200" y="3219450"/>
          <p14:tracePt t="119660" x="1739900" y="3219450"/>
          <p14:tracePt t="119668" x="1765300" y="3219450"/>
          <p14:tracePt t="119678" x="1790700" y="3219450"/>
          <p14:tracePt t="119695" x="1879600" y="3219450"/>
          <p14:tracePt t="119712" x="2032000" y="3219450"/>
          <p14:tracePt t="119728" x="2228850" y="3219450"/>
          <p14:tracePt t="119745" x="2432050" y="3219450"/>
          <p14:tracePt t="119762" x="2590800" y="3219450"/>
          <p14:tracePt t="119779" x="2692400" y="3219450"/>
          <p14:tracePt t="119781" x="2730500" y="3219450"/>
          <p14:tracePt t="119796" x="2774950" y="3219450"/>
          <p14:tracePt t="119812" x="2819400" y="3219450"/>
          <p14:tracePt t="119829" x="2895600" y="3219450"/>
          <p14:tracePt t="119846" x="3016250" y="3219450"/>
          <p14:tracePt t="119862" x="3175000" y="3219450"/>
          <p14:tracePt t="119878" x="3340100" y="3219450"/>
          <p14:tracePt t="119895" x="3467100" y="3219450"/>
          <p14:tracePt t="119912" x="3524250" y="3219450"/>
          <p14:tracePt t="119929" x="3536950" y="3219450"/>
          <p14:tracePt t="119945" x="3549650" y="3219450"/>
          <p14:tracePt t="119949" x="3556000" y="3219450"/>
          <p14:tracePt t="119962" x="3562350" y="3219450"/>
          <p14:tracePt t="119979" x="3587750" y="3219450"/>
          <p14:tracePt t="119981" x="3613150" y="3219450"/>
          <p14:tracePt t="119996" x="3657600" y="3219450"/>
          <p14:tracePt t="120012" x="3683000" y="3219450"/>
          <p14:tracePt t="120029" x="3695700" y="3219450"/>
          <p14:tracePt t="122444" x="0" y="0"/>
        </p14:tracePtLst>
        <p14:tracePtLst>
          <p14:tracePt t="123598" x="1879600" y="3238500"/>
          <p14:tracePt t="123655" x="1885950" y="3238500"/>
          <p14:tracePt t="123662" x="1892300" y="3238500"/>
          <p14:tracePt t="123670" x="1911350" y="3238500"/>
          <p14:tracePt t="123677" x="1930400" y="3238500"/>
          <p14:tracePt t="123694" x="1987550" y="3238500"/>
          <p14:tracePt t="123711" x="2082800" y="3238500"/>
          <p14:tracePt t="123727" x="2247900" y="3238500"/>
          <p14:tracePt t="123744" x="2438400" y="3238500"/>
          <p14:tracePt t="123760" x="2628900" y="3238500"/>
          <p14:tracePt t="123777" x="2768600" y="3238500"/>
          <p14:tracePt t="123794" x="2844800" y="3238500"/>
          <p14:tracePt t="123811" x="2876550" y="3238500"/>
          <p14:tracePt t="123813" x="2882900" y="3238500"/>
          <p14:tracePt t="123828" x="2921000" y="3238500"/>
          <p14:tracePt t="123845" x="2984500" y="3238500"/>
          <p14:tracePt t="123860" x="3098800" y="3238500"/>
          <p14:tracePt t="123878" x="3251200" y="3238500"/>
          <p14:tracePt t="123894" x="3365500" y="3238500"/>
          <p14:tracePt t="123910" x="3416300" y="3238500"/>
          <p14:tracePt t="123927" x="3429000" y="3238500"/>
          <p14:tracePt t="124301" x="0" y="0"/>
        </p14:tracePtLst>
        <p14:tracePtLst>
          <p14:tracePt t="125000" x="1816100" y="3238500"/>
          <p14:tracePt t="125080" x="1822450" y="3238500"/>
          <p14:tracePt t="125087" x="1835150" y="3238500"/>
          <p14:tracePt t="125095" x="1860550" y="3244850"/>
          <p14:tracePt t="125111" x="1930400" y="3257550"/>
          <p14:tracePt t="125129" x="2032000" y="3270250"/>
          <p14:tracePt t="125144" x="2209800" y="3270250"/>
          <p14:tracePt t="125161" x="2419350" y="3270250"/>
          <p14:tracePt t="125165" x="2501900" y="3270250"/>
          <p14:tracePt t="125177" x="2578100" y="3270250"/>
          <p14:tracePt t="125193" x="2686050" y="3270250"/>
          <p14:tracePt t="125210" x="2730500" y="3270250"/>
          <p14:tracePt t="125212" x="2743200" y="3270250"/>
          <p14:tracePt t="125226" x="2749550" y="3270250"/>
          <p14:tracePt t="125244" x="2806700" y="3270250"/>
          <p14:tracePt t="125260" x="2870200" y="3270250"/>
          <p14:tracePt t="125277" x="2971800" y="3270250"/>
          <p14:tracePt t="125293" x="3086100" y="3270250"/>
          <p14:tracePt t="125310" x="3181350" y="3270250"/>
          <p14:tracePt t="125327" x="3232150" y="3270250"/>
          <p14:tracePt t="125344" x="3251200" y="3270250"/>
          <p14:tracePt t="125360" x="3257550" y="3270250"/>
          <p14:tracePt t="125377" x="3276600" y="3270250"/>
          <p14:tracePt t="125393" x="3295650" y="3270250"/>
          <p14:tracePt t="125397" x="3308350" y="3270250"/>
          <p14:tracePt t="125410" x="3333750" y="3270250"/>
          <p14:tracePt t="125413" x="3352800" y="3270250"/>
          <p14:tracePt t="125427" x="3365500" y="3270250"/>
          <p14:tracePt t="125444" x="3397250" y="3270250"/>
          <p14:tracePt t="125478" x="3403600" y="3270250"/>
          <p14:tracePt t="125493" x="3409950" y="3270250"/>
          <p14:tracePt t="125510" x="3416300" y="3270250"/>
          <p14:tracePt t="125527" x="3435350" y="3270250"/>
          <p14:tracePt t="125544" x="3460750" y="3270250"/>
          <p14:tracePt t="125560" x="3473450" y="3270250"/>
          <p14:tracePt t="125578" x="3486150" y="3276600"/>
          <p14:tracePt t="125622" x="3492500" y="3276600"/>
          <p14:tracePt t="125670" x="3498850" y="3276600"/>
          <p14:tracePt t="125694" x="3505200" y="3276600"/>
          <p14:tracePt t="125719" x="3511550" y="3276600"/>
          <p14:tracePt t="125726" x="3517900" y="3276600"/>
          <p14:tracePt t="125742" x="3524250" y="3276600"/>
          <p14:tracePt t="125752" x="3530600" y="3276600"/>
          <p14:tracePt t="125767" x="3536950" y="3276600"/>
          <p14:tracePt t="125777" x="3543300" y="3276600"/>
          <p14:tracePt t="125794" x="3556000" y="3276600"/>
          <p14:tracePt t="125810" x="3575050" y="3276600"/>
          <p14:tracePt t="125813" x="3587750" y="3276600"/>
          <p14:tracePt t="125826" x="3600450" y="3276600"/>
          <p14:tracePt t="125843" x="3606800" y="3276600"/>
          <p14:tracePt t="125917" x="3613150" y="3276600"/>
          <p14:tracePt t="125942" x="3619500" y="3276600"/>
          <p14:tracePt t="125950" x="3632200" y="3282950"/>
          <p14:tracePt t="125974" x="3638550" y="3282950"/>
          <p14:tracePt t="125982" x="3651250" y="3289300"/>
          <p14:tracePt t="126005" x="3657600" y="3289300"/>
          <p14:tracePt t="126038" x="3663950" y="3289300"/>
          <p14:tracePt t="127933" x="0" y="0"/>
        </p14:tracePtLst>
        <p14:tracePtLst>
          <p14:tracePt t="128671" x="1847850" y="2533650"/>
          <p14:tracePt t="128695" x="1841500" y="2533650"/>
          <p14:tracePt t="128710" x="1841500" y="2540000"/>
          <p14:tracePt t="128719" x="1841500" y="2552700"/>
          <p14:tracePt t="128726" x="1841500" y="2559050"/>
          <p14:tracePt t="128742" x="1841500" y="2584450"/>
          <p14:tracePt t="128759" x="1841500" y="2609850"/>
          <p14:tracePt t="128775" x="1847850" y="2641600"/>
          <p14:tracePt t="128793" x="1866900" y="2667000"/>
          <p14:tracePt t="128809" x="1892300" y="2692400"/>
          <p14:tracePt t="128826" x="1936750" y="2724150"/>
          <p14:tracePt t="128829" x="1968500" y="2736850"/>
          <p14:tracePt t="128842" x="2006600" y="2755900"/>
          <p14:tracePt t="128860" x="2139950" y="2794000"/>
          <p14:tracePt t="128876" x="2228850" y="2806700"/>
          <p14:tracePt t="128892" x="2298700" y="2806700"/>
          <p14:tracePt t="128909" x="2349500" y="2806700"/>
          <p14:tracePt t="128925" x="2381250" y="2806700"/>
          <p14:tracePt t="128942" x="2400300" y="2794000"/>
          <p14:tracePt t="128959" x="2406650" y="2762250"/>
          <p14:tracePt t="128975" x="2406650" y="2717800"/>
          <p14:tracePt t="128992" x="2406650" y="2673350"/>
          <p14:tracePt t="129009" x="2393950" y="2641600"/>
          <p14:tracePt t="129025" x="2368550" y="2603500"/>
          <p14:tracePt t="129030" x="2355850" y="2584450"/>
          <p14:tracePt t="129042" x="2343150" y="2578100"/>
          <p14:tracePt t="129060" x="2311400" y="2552700"/>
          <p14:tracePt t="129077" x="2279650" y="2540000"/>
          <p14:tracePt t="129093" x="2247900" y="2540000"/>
          <p14:tracePt t="129109" x="2222500" y="2540000"/>
          <p14:tracePt t="129126" x="2203450" y="2540000"/>
          <p14:tracePt t="129142" x="2171700" y="2552700"/>
          <p14:tracePt t="129159" x="2159000" y="2578100"/>
          <p14:tracePt t="129175" x="2152650" y="2622550"/>
          <p14:tracePt t="129192" x="2152650" y="2667000"/>
          <p14:tracePt t="129209" x="2165350" y="2711450"/>
          <p14:tracePt t="129225" x="2184400" y="2749550"/>
          <p14:tracePt t="129228" x="2203450" y="2762250"/>
          <p14:tracePt t="129242" x="2222500" y="2768600"/>
          <p14:tracePt t="129259" x="2254250" y="2787650"/>
          <p14:tracePt t="129260" x="2266950" y="2794000"/>
          <p14:tracePt t="129276" x="2286000" y="2794000"/>
          <p14:tracePt t="129292" x="2311400" y="2794000"/>
          <p14:tracePt t="129309" x="2343150" y="2787650"/>
          <p14:tracePt t="129326" x="2374900" y="2774950"/>
          <p14:tracePt t="129342" x="2387600" y="2749550"/>
          <p14:tracePt t="129359" x="2406650" y="2730500"/>
          <p14:tracePt t="129375" x="2406650" y="2724150"/>
          <p14:tracePt t="129392" x="2406650" y="2711450"/>
          <p14:tracePt t="129409" x="2406650" y="2705100"/>
          <p14:tracePt t="129493" x="0" y="0"/>
        </p14:tracePtLst>
        <p14:tracePtLst>
          <p14:tracePt t="130833" x="2495550" y="3035300"/>
          <p14:tracePt t="130840" x="2495550" y="3041650"/>
          <p14:tracePt t="130848" x="2495550" y="3054350"/>
          <p14:tracePt t="130860" x="2495550" y="3079750"/>
          <p14:tracePt t="130877" x="2508250" y="3105150"/>
          <p14:tracePt t="130893" x="2533650" y="3130550"/>
          <p14:tracePt t="130908" x="2578100" y="3168650"/>
          <p14:tracePt t="130926" x="2660650" y="3206750"/>
          <p14:tracePt t="130942" x="2794000" y="3244850"/>
          <p14:tracePt t="130959" x="2965450" y="3270250"/>
          <p14:tracePt t="130975" x="3124200" y="3270250"/>
          <p14:tracePt t="130992" x="3251200" y="3257550"/>
          <p14:tracePt t="131009" x="3321050" y="3238500"/>
          <p14:tracePt t="131013" x="3340100" y="3225800"/>
          <p14:tracePt t="131031" x="3359150" y="3200400"/>
          <p14:tracePt t="131041" x="3359150" y="3194050"/>
          <p14:tracePt t="131059" x="3359150" y="3162300"/>
          <p14:tracePt t="131061" x="3352800" y="3124200"/>
          <p14:tracePt t="131076" x="3340100" y="3105150"/>
          <p14:tracePt t="131092" x="3263900" y="3022600"/>
          <p14:tracePt t="131109" x="3187700" y="2978150"/>
          <p14:tracePt t="131125" x="3117850" y="2952750"/>
          <p14:tracePt t="131142" x="3067050" y="2940050"/>
          <p14:tracePt t="131158" x="3041650" y="2940050"/>
          <p14:tracePt t="131175" x="3022600" y="2940050"/>
          <p14:tracePt t="131191" x="3009900" y="2940050"/>
          <p14:tracePt t="131208" x="2990850" y="2959100"/>
          <p14:tracePt t="131225" x="2984500" y="2990850"/>
          <p14:tracePt t="131241" x="2984500" y="3035300"/>
          <p14:tracePt t="131258" x="2997200" y="3092450"/>
          <p14:tracePt t="131260" x="3003550" y="3111500"/>
          <p14:tracePt t="131275" x="3035300" y="3136900"/>
          <p14:tracePt t="131292" x="3194050" y="3206750"/>
          <p14:tracePt t="131308" x="3333750" y="3251200"/>
          <p14:tracePt t="131325" x="3467100" y="3276600"/>
          <p14:tracePt t="131341" x="3524250" y="3276600"/>
          <p14:tracePt t="131358" x="3556000" y="3276600"/>
          <p14:tracePt t="131375" x="3562350" y="3257550"/>
          <p14:tracePt t="131391" x="3562350" y="3219450"/>
          <p14:tracePt t="131408" x="3562350" y="3162300"/>
          <p14:tracePt t="131425" x="3530600" y="3098800"/>
          <p14:tracePt t="131441" x="3467100" y="3060700"/>
          <p14:tracePt t="131444" x="3416300" y="3035300"/>
          <p14:tracePt t="131458" x="3371850" y="3022600"/>
          <p14:tracePt t="131474" x="3302000" y="3003550"/>
          <p14:tracePt t="131476" x="3270250" y="2997200"/>
          <p14:tracePt t="131491" x="3257550" y="2997200"/>
          <p14:tracePt t="131508" x="3219450" y="2997200"/>
          <p14:tracePt t="131524" x="3213100" y="3009900"/>
          <p14:tracePt t="131541" x="3213100" y="3022600"/>
          <p14:tracePt t="131558" x="3219450" y="3048000"/>
          <p14:tracePt t="131576" x="3232150" y="3054350"/>
          <p14:tracePt t="131592" x="3251200" y="3060700"/>
          <p14:tracePt t="131608" x="3263900" y="3060700"/>
          <p14:tracePt t="131624" x="3289300" y="3060700"/>
          <p14:tracePt t="131642" x="3308350" y="3054350"/>
          <p14:tracePt t="131659" x="3314700" y="3041650"/>
          <p14:tracePt t="131677" x="3314700" y="3028950"/>
          <p14:tracePt t="131692" x="3314700" y="3009900"/>
          <p14:tracePt t="131708" x="3302000" y="2990850"/>
          <p14:tracePt t="131724" x="3289300" y="2984500"/>
          <p14:tracePt t="131773" x="3282950" y="2990850"/>
          <p14:tracePt t="131782" x="3282950" y="2997200"/>
          <p14:tracePt t="131791" x="3282950" y="3022600"/>
          <p14:tracePt t="131808" x="3282950" y="3079750"/>
          <p14:tracePt t="131825" x="3295650" y="3111500"/>
          <p14:tracePt t="131841" x="3302000" y="3136900"/>
          <p14:tracePt t="131858" x="3308350" y="3136900"/>
          <p14:tracePt t="131901" x="3314700" y="3143250"/>
          <p14:tracePt t="131927" x="3321050" y="3136900"/>
          <p14:tracePt t="131941" x="3321050" y="3130550"/>
          <p14:tracePt t="132054" x="3327400" y="3143250"/>
          <p14:tracePt t="132064" x="3333750" y="3149600"/>
          <p14:tracePt t="132076" x="3340100" y="3162300"/>
          <p14:tracePt t="132092" x="3359150" y="3168650"/>
          <p14:tracePt t="136470" x="0" y="0"/>
        </p14:tracePtLst>
        <p14:tracePtLst>
          <p14:tracePt t="137647" x="1854200" y="2457450"/>
          <p14:tracePt t="137655" x="1847850" y="2463800"/>
          <p14:tracePt t="137670" x="1847850" y="2470150"/>
          <p14:tracePt t="137677" x="1841500" y="2489200"/>
          <p14:tracePt t="137693" x="1841500" y="2508250"/>
          <p14:tracePt t="137706" x="1841500" y="2520950"/>
          <p14:tracePt t="137723" x="1841500" y="2559050"/>
          <p14:tracePt t="137740" x="1854200" y="2628900"/>
          <p14:tracePt t="137756" x="1873250" y="2667000"/>
          <p14:tracePt t="137772" x="1898650" y="2698750"/>
          <p14:tracePt t="137789" x="1924050" y="2711450"/>
          <p14:tracePt t="137806" x="1949450" y="2724150"/>
          <p14:tracePt t="137822" x="1993900" y="2743200"/>
          <p14:tracePt t="137839" x="2082800" y="2755900"/>
          <p14:tracePt t="137856" x="2209800" y="2755900"/>
          <p14:tracePt t="137873" x="2368550" y="2755900"/>
          <p14:tracePt t="137890" x="2495550" y="2755900"/>
          <p14:tracePt t="137906" x="2552700" y="2749550"/>
          <p14:tracePt t="137909" x="2565400" y="2743200"/>
          <p14:tracePt t="137923" x="2565400" y="2736850"/>
          <p14:tracePt t="137939" x="2578100" y="2717800"/>
          <p14:tracePt t="137941" x="2578100" y="2705100"/>
          <p14:tracePt t="137956" x="2578100" y="2673350"/>
          <p14:tracePt t="137972" x="2571750" y="2635250"/>
          <p14:tracePt t="137989" x="2559050" y="2590800"/>
          <p14:tracePt t="138006" x="2533650" y="2552700"/>
          <p14:tracePt t="138022" x="2501900" y="2520950"/>
          <p14:tracePt t="138039" x="2444750" y="2476500"/>
          <p14:tracePt t="138056" x="2393950" y="2451100"/>
          <p14:tracePt t="138073" x="2343150" y="2438400"/>
          <p14:tracePt t="138089" x="2317750" y="2432050"/>
          <p14:tracePt t="138093" x="2305050" y="2432050"/>
          <p14:tracePt t="138106" x="2292350" y="2432050"/>
          <p14:tracePt t="138123" x="2286000" y="2432050"/>
          <p14:tracePt t="138140" x="2254250" y="2444750"/>
          <p14:tracePt t="138157" x="2235200" y="2470150"/>
          <p14:tracePt t="138173" x="2222500" y="2520950"/>
          <p14:tracePt t="138189" x="2209800" y="2571750"/>
          <p14:tracePt t="138206" x="2209800" y="2616200"/>
          <p14:tracePt t="138222" x="2209800" y="2667000"/>
          <p14:tracePt t="138239" x="2222500" y="2705100"/>
          <p14:tracePt t="138256" x="2247900" y="2736850"/>
          <p14:tracePt t="138272" x="2260600" y="2749550"/>
          <p14:tracePt t="138289" x="2279650" y="2762250"/>
          <p14:tracePt t="138306" x="2292350" y="2768600"/>
          <p14:tracePt t="138310" x="2305050" y="2768600"/>
          <p14:tracePt t="138322" x="2317750" y="2768600"/>
          <p14:tracePt t="138339" x="2387600" y="2762250"/>
          <p14:tracePt t="138341" x="2425700" y="2743200"/>
          <p14:tracePt t="138356" x="2495550" y="2717800"/>
          <p14:tracePt t="138373" x="2533650" y="2679700"/>
          <p14:tracePt t="138390" x="2546350" y="2654300"/>
          <p14:tracePt t="138406" x="2546350" y="2622550"/>
          <p14:tracePt t="138423" x="2546350" y="2584450"/>
          <p14:tracePt t="138440" x="2527300" y="2552700"/>
          <p14:tracePt t="138456" x="2495550" y="2533650"/>
          <p14:tracePt t="138473" x="2451100" y="2508250"/>
          <p14:tracePt t="138477" x="2419350" y="2489200"/>
          <p14:tracePt t="138489" x="2381250" y="2482850"/>
          <p14:tracePt t="138506" x="2305050" y="2470150"/>
          <p14:tracePt t="138510" x="2266950" y="2463800"/>
          <p14:tracePt t="138522" x="2247900" y="2463800"/>
          <p14:tracePt t="138539" x="2178050" y="2470150"/>
          <p14:tracePt t="138541" x="2152650" y="2482850"/>
          <p14:tracePt t="138556" x="2108200" y="2527300"/>
          <p14:tracePt t="138572" x="2082800" y="2565400"/>
          <p14:tracePt t="138589" x="2070100" y="2603500"/>
          <p14:tracePt t="138606" x="2070100" y="2622550"/>
          <p14:tracePt t="138622" x="2070100" y="2641600"/>
          <p14:tracePt t="138639" x="2076450" y="2679700"/>
          <p14:tracePt t="138656" x="2114550" y="2711450"/>
          <p14:tracePt t="138672" x="2184400" y="2736850"/>
          <p14:tracePt t="138689" x="2305050" y="2762250"/>
          <p14:tracePt t="138705" x="2432050" y="2768600"/>
          <p14:tracePt t="138722" x="2520950" y="2755900"/>
          <p14:tracePt t="138724" x="2552700" y="2736850"/>
          <p14:tracePt t="138739" x="2565400" y="2717800"/>
          <p14:tracePt t="138756" x="2571750" y="2641600"/>
          <p14:tracePt t="138772" x="2546350" y="2597150"/>
          <p14:tracePt t="138789" x="2482850" y="2559050"/>
          <p14:tracePt t="138805" x="2387600" y="2533650"/>
          <p14:tracePt t="138822" x="2279650" y="2520950"/>
          <p14:tracePt t="138839" x="2184400" y="2520950"/>
          <p14:tracePt t="138856" x="2120900" y="2540000"/>
          <p14:tracePt t="138872" x="2095500" y="2565400"/>
          <p14:tracePt t="138889" x="2089150" y="2578100"/>
          <p14:tracePt t="138906" x="2089150" y="2603500"/>
          <p14:tracePt t="138909" x="2095500" y="2616200"/>
          <p14:tracePt t="138922" x="2101850" y="2622550"/>
          <p14:tracePt t="138939" x="2127250" y="2628900"/>
          <p14:tracePt t="138941" x="2133600" y="2635250"/>
          <p14:tracePt t="138956" x="2165350" y="2635250"/>
          <p14:tracePt t="138972" x="2184400" y="2635250"/>
          <p14:tracePt t="138989" x="2209800" y="2635250"/>
          <p14:tracePt t="139005" x="2222500" y="2628900"/>
          <p14:tracePt t="139022" x="2228850" y="2622550"/>
          <p14:tracePt t="139462" x="2228850" y="2609850"/>
          <p14:tracePt t="139472" x="2228850" y="2590800"/>
          <p14:tracePt t="139479" x="2209800" y="2559050"/>
          <p14:tracePt t="139489" x="2190750" y="2533650"/>
          <p14:tracePt t="139505" x="2146300" y="2476500"/>
          <p14:tracePt t="139522" x="2114550" y="2457450"/>
          <p14:tracePt t="139524" x="2101850" y="2451100"/>
          <p14:tracePt t="139539" x="2095500" y="2444750"/>
          <p14:tracePt t="139565" x="2089150" y="2444750"/>
          <p14:tracePt t="139573" x="2070100" y="2444750"/>
          <p14:tracePt t="139589" x="2057400" y="2476500"/>
          <p14:tracePt t="139606" x="2025650" y="2540000"/>
          <p14:tracePt t="139623" x="2006600" y="2622550"/>
          <p14:tracePt t="139639" x="1993900" y="2686050"/>
          <p14:tracePt t="139656" x="1993900" y="2730500"/>
          <p14:tracePt t="139673" x="2006600" y="2781300"/>
          <p14:tracePt t="139677" x="2025650" y="2800350"/>
          <p14:tracePt t="139689" x="2057400" y="2813050"/>
          <p14:tracePt t="139705" x="2139950" y="2832100"/>
          <p14:tracePt t="139709" x="2190750" y="2844800"/>
          <p14:tracePt t="139722" x="2247900" y="2844800"/>
          <p14:tracePt t="139739" x="2368550" y="2819400"/>
          <p14:tracePt t="139743" x="2413000" y="2794000"/>
          <p14:tracePt t="139756" x="2476500" y="2736850"/>
          <p14:tracePt t="139772" x="2489200" y="2698750"/>
          <p14:tracePt t="139788" x="2489200" y="2679700"/>
          <p14:tracePt t="139805" x="2489200" y="2660650"/>
          <p14:tracePt t="139822" x="2489200" y="2647950"/>
          <p14:tracePt t="139838" x="2489200" y="2641600"/>
          <p14:tracePt t="139988" x="0" y="0"/>
        </p14:tracePtLst>
        <p14:tracePtLst>
          <p14:tracePt t="140662" x="2171700" y="2876550"/>
          <p14:tracePt t="140686" x="2171700" y="2882900"/>
          <p14:tracePt t="140694" x="2171700" y="2889250"/>
          <p14:tracePt t="140705" x="2171700" y="2895600"/>
          <p14:tracePt t="140722" x="2171700" y="2914650"/>
          <p14:tracePt t="140739" x="2165350" y="2933700"/>
          <p14:tracePt t="140741" x="2159000" y="2952750"/>
          <p14:tracePt t="140757" x="2159000" y="2965450"/>
          <p14:tracePt t="140772" x="2159000" y="2984500"/>
          <p14:tracePt t="140788" x="2165350" y="3016250"/>
          <p14:tracePt t="140805" x="2190750" y="3054350"/>
          <p14:tracePt t="140822" x="2216150" y="3092450"/>
          <p14:tracePt t="140838" x="2266950" y="3130550"/>
          <p14:tracePt t="140855" x="2317750" y="3162300"/>
          <p14:tracePt t="140872" x="2368550" y="3187700"/>
          <p14:tracePt t="140889" x="2451100" y="3213100"/>
          <p14:tracePt t="140905" x="2571750" y="3238500"/>
          <p14:tracePt t="140921" x="2730500" y="3270250"/>
          <p14:tracePt t="140938" x="2895600" y="3295650"/>
          <p14:tracePt t="140940" x="2959100" y="3302000"/>
          <p14:tracePt t="140955" x="3003550" y="3308350"/>
          <p14:tracePt t="140972" x="3092450" y="3308350"/>
          <p14:tracePt t="140988" x="3130550" y="3308350"/>
          <p14:tracePt t="141005" x="3181350" y="3308350"/>
          <p14:tracePt t="141021" x="3225800" y="3302000"/>
          <p14:tracePt t="141038" x="3263900" y="3289300"/>
          <p14:tracePt t="141055" x="3295650" y="3276600"/>
          <p14:tracePt t="141072" x="3314700" y="3257550"/>
          <p14:tracePt t="141088" x="3327400" y="3244850"/>
          <p14:tracePt t="141105" x="3327400" y="3238500"/>
          <p14:tracePt t="141122" x="3333750" y="3213100"/>
          <p14:tracePt t="141139" x="3333750" y="3206750"/>
          <p14:tracePt t="141156" x="3333750" y="3181350"/>
          <p14:tracePt t="141173" x="3333750" y="3149600"/>
          <p14:tracePt t="141188" x="3321050" y="3130550"/>
          <p14:tracePt t="141205" x="3302000" y="3111500"/>
          <p14:tracePt t="141221" x="3276600" y="3079750"/>
          <p14:tracePt t="141238" x="3232150" y="3048000"/>
          <p14:tracePt t="141255" x="3187700" y="3022600"/>
          <p14:tracePt t="141272" x="3149600" y="3003550"/>
          <p14:tracePt t="141288" x="3124200" y="2990850"/>
          <p14:tracePt t="141305" x="3111500" y="2990850"/>
          <p14:tracePt t="141321" x="3092450" y="2990850"/>
          <p14:tracePt t="141338" x="3054350" y="2984500"/>
          <p14:tracePt t="141341" x="3028950" y="2978150"/>
          <p14:tracePt t="141355" x="2997200" y="2971800"/>
          <p14:tracePt t="141373" x="2863850" y="2952750"/>
          <p14:tracePt t="141389" x="2736850" y="2927350"/>
          <p14:tracePt t="141405" x="2603500" y="2901950"/>
          <p14:tracePt t="141422" x="2482850" y="2889250"/>
          <p14:tracePt t="141438" x="2400300" y="2889250"/>
          <p14:tracePt t="141455" x="2324100" y="2889250"/>
          <p14:tracePt t="141471" x="2279650" y="2889250"/>
          <p14:tracePt t="141489" x="2235200" y="2889250"/>
          <p14:tracePt t="141505" x="2209800" y="2901950"/>
          <p14:tracePt t="141521" x="2190750" y="2914650"/>
          <p14:tracePt t="141525" x="2178050" y="2927350"/>
          <p14:tracePt t="141538" x="2165350" y="2933700"/>
          <p14:tracePt t="141555" x="2159000" y="2952750"/>
          <p14:tracePt t="141572" x="2146300" y="2971800"/>
          <p14:tracePt t="141588" x="2146300" y="2990850"/>
          <p14:tracePt t="141604" x="2139950" y="3016250"/>
          <p14:tracePt t="141621" x="2139950" y="3054350"/>
          <p14:tracePt t="141638" x="2152650" y="3086100"/>
          <p14:tracePt t="141654" x="2165350" y="3117850"/>
          <p14:tracePt t="141671" x="2178050" y="3143250"/>
          <p14:tracePt t="141687" x="2197100" y="3162300"/>
          <p14:tracePt t="141704" x="2216150" y="3175000"/>
          <p14:tracePt t="141721" x="2254250" y="3194050"/>
          <p14:tracePt t="141738" x="2343150" y="3206750"/>
          <p14:tracePt t="141754" x="2495550" y="3232150"/>
          <p14:tracePt t="141771" x="2686050" y="3257550"/>
          <p14:tracePt t="141772" x="2762250" y="3257550"/>
          <p14:tracePt t="141788" x="2895600" y="3257550"/>
          <p14:tracePt t="141804" x="2971800" y="3257550"/>
          <p14:tracePt t="141821" x="3035300" y="3251200"/>
          <p14:tracePt t="141838" x="3073400" y="3238500"/>
          <p14:tracePt t="141854" x="3105150" y="3225800"/>
          <p14:tracePt t="141871" x="3130550" y="3206750"/>
          <p14:tracePt t="141888" x="3149600" y="3194050"/>
          <p14:tracePt t="141905" x="3162300" y="3175000"/>
          <p14:tracePt t="141922" x="3175000" y="3149600"/>
          <p14:tracePt t="141924" x="3175000" y="3143250"/>
          <p14:tracePt t="141938" x="3175000" y="3130550"/>
          <p14:tracePt t="141940" x="3181350" y="3111500"/>
          <p14:tracePt t="141972" x="3187700" y="3092450"/>
          <p14:tracePt t="141988" x="3187700" y="3079750"/>
          <p14:tracePt t="142004" x="3187700" y="3054350"/>
          <p14:tracePt t="142021" x="3168650" y="3035300"/>
          <p14:tracePt t="142038" x="3124200" y="3009900"/>
          <p14:tracePt t="142054" x="3060700" y="2971800"/>
          <p14:tracePt t="142071" x="2971800" y="2946400"/>
          <p14:tracePt t="142087" x="2870200" y="2914650"/>
          <p14:tracePt t="142104" x="2762250" y="2895600"/>
          <p14:tracePt t="142121" x="2679700" y="2889250"/>
          <p14:tracePt t="142138" x="2616200" y="2889250"/>
          <p14:tracePt t="142154" x="2559050" y="2889250"/>
          <p14:tracePt t="142156" x="2527300" y="2889250"/>
          <p14:tracePt t="142171" x="2495550" y="2889250"/>
          <p14:tracePt t="142188" x="2419350" y="2921000"/>
          <p14:tracePt t="142204" x="2368550" y="2940050"/>
          <p14:tracePt t="142221" x="2330450" y="2965450"/>
          <p14:tracePt t="142238" x="2298700" y="2990850"/>
          <p14:tracePt t="142254" x="2292350" y="3016250"/>
          <p14:tracePt t="142271" x="2279650" y="3048000"/>
          <p14:tracePt t="142287" x="2279650" y="3073400"/>
          <p14:tracePt t="142304" x="2279650" y="3098800"/>
          <p14:tracePt t="142321" x="2279650" y="3136900"/>
          <p14:tracePt t="142338" x="2292350" y="3175000"/>
          <p14:tracePt t="142341" x="2305050" y="3194050"/>
          <p14:tracePt t="142354" x="2324100" y="3219450"/>
          <p14:tracePt t="142372" x="2393950" y="3282950"/>
          <p14:tracePt t="142388" x="2489200" y="3321050"/>
          <p14:tracePt t="142405" x="2622550" y="3352800"/>
          <p14:tracePt t="142421" x="2781300" y="3365500"/>
          <p14:tracePt t="142438" x="2921000" y="3365500"/>
          <p14:tracePt t="142454" x="3022600" y="3365500"/>
          <p14:tracePt t="142471" x="3092450" y="3365500"/>
          <p14:tracePt t="142488" x="3117850" y="3359150"/>
          <p14:tracePt t="142504" x="3143250" y="3333750"/>
          <p14:tracePt t="142521" x="3155950" y="3308350"/>
          <p14:tracePt t="142538" x="3168650" y="3270250"/>
          <p14:tracePt t="142554" x="3175000" y="3238500"/>
          <p14:tracePt t="142557" x="3175000" y="3225800"/>
          <p14:tracePt t="142571" x="3175000" y="3206750"/>
          <p14:tracePt t="142588" x="3175000" y="3149600"/>
          <p14:tracePt t="142604" x="3175000" y="3130550"/>
          <p14:tracePt t="142622" x="3155950" y="3105150"/>
          <p14:tracePt t="142638" x="3136900" y="3079750"/>
          <p14:tracePt t="142655" x="3117850" y="3054350"/>
          <p14:tracePt t="142671" x="3079750" y="3035300"/>
          <p14:tracePt t="142688" x="3035300" y="3009900"/>
          <p14:tracePt t="142705" x="2984500" y="2984500"/>
          <p14:tracePt t="142721" x="2940050" y="2965450"/>
          <p14:tracePt t="142737" x="2901950" y="2952750"/>
          <p14:tracePt t="142740" x="2882900" y="2946400"/>
          <p14:tracePt t="142754" x="2870200" y="2940050"/>
          <p14:tracePt t="142771" x="2851150" y="2933700"/>
          <p14:tracePt t="142774" x="2844800" y="2933700"/>
          <p14:tracePt t="142788" x="2813050" y="2933700"/>
          <p14:tracePt t="142804" x="2781300" y="2933700"/>
          <p14:tracePt t="142821" x="2743200" y="2933700"/>
          <p14:tracePt t="142838" x="2698750" y="2933700"/>
          <p14:tracePt t="142854" x="2667000" y="2946400"/>
          <p14:tracePt t="142871" x="2628900" y="2965450"/>
          <p14:tracePt t="142888" x="2597150" y="2997200"/>
          <p14:tracePt t="142905" x="2578100" y="3028950"/>
          <p14:tracePt t="142921" x="2559050" y="3073400"/>
          <p14:tracePt t="142938" x="2546350" y="3105150"/>
          <p14:tracePt t="142941" x="2540000" y="3124200"/>
          <p14:tracePt t="142955" x="2540000" y="3136900"/>
          <p14:tracePt t="142971" x="2540000" y="3162300"/>
          <p14:tracePt t="142988" x="2540000" y="3187700"/>
          <p14:tracePt t="143004" x="2540000" y="3206750"/>
          <p14:tracePt t="143021" x="2565400" y="3225800"/>
          <p14:tracePt t="143037" x="2635250" y="3244850"/>
          <p14:tracePt t="143054" x="2768600" y="3276600"/>
          <p14:tracePt t="143071" x="2927350" y="3289300"/>
          <p14:tracePt t="143088" x="3098800" y="3289300"/>
          <p14:tracePt t="143104" x="3225800" y="3282950"/>
          <p14:tracePt t="143121" x="3295650" y="3270250"/>
          <p14:tracePt t="143137" x="3321050" y="3257550"/>
          <p14:tracePt t="143154" x="3333750" y="3251200"/>
          <p14:tracePt t="143170" x="3340100" y="3238500"/>
          <p14:tracePt t="143187" x="3352800" y="3213100"/>
          <p14:tracePt t="143204" x="3352800" y="3194050"/>
          <p14:tracePt t="143220" x="3359150" y="3181350"/>
          <p14:tracePt t="143238" x="3365500" y="3162300"/>
          <p14:tracePt t="143254" x="3371850" y="3149600"/>
          <p14:tracePt t="143271" x="3371850" y="3143250"/>
          <p14:tracePt t="143287" x="3371850" y="3136900"/>
          <p14:tracePt t="143304" x="3378200" y="3130550"/>
          <p14:tracePt t="143321" x="3378200" y="3124200"/>
          <p14:tracePt t="143337" x="3378200" y="3117850"/>
          <p14:tracePt t="143354" x="3378200" y="3105150"/>
          <p14:tracePt t="143371" x="3378200" y="3092450"/>
          <p14:tracePt t="143373" x="3378200" y="3086100"/>
          <p14:tracePt t="143388" x="3378200" y="3067050"/>
          <p14:tracePt t="143405" x="3371850" y="3054350"/>
          <p14:tracePt t="143421" x="3365500" y="3048000"/>
          <p14:tracePt t="143437" x="3359150" y="3035300"/>
          <p14:tracePt t="143454" x="3352800" y="3016250"/>
          <p14:tracePt t="143471" x="3340100" y="3009900"/>
          <p14:tracePt t="143487" x="3327400" y="3003550"/>
          <p14:tracePt t="143504" x="3302000" y="2984500"/>
          <p14:tracePt t="143521" x="3270250" y="2965450"/>
          <p14:tracePt t="143537" x="3238500" y="2952750"/>
          <p14:tracePt t="143554" x="3200400" y="2940050"/>
          <p14:tracePt t="143557" x="3175000" y="2933700"/>
          <p14:tracePt t="143570" x="3168650" y="2933700"/>
          <p14:tracePt t="143587" x="3117850" y="2927350"/>
          <p14:tracePt t="143604" x="3073400" y="2927350"/>
          <p14:tracePt t="143621" x="3054350" y="2927350"/>
          <p14:tracePt t="143637" x="3022600" y="2927350"/>
          <p14:tracePt t="143654" x="3003550" y="2933700"/>
          <p14:tracePt t="143671" x="2978150" y="2952750"/>
          <p14:tracePt t="143688" x="2959100" y="2971800"/>
          <p14:tracePt t="143704" x="2946400" y="3003550"/>
          <p14:tracePt t="143709" x="2940050" y="3016250"/>
          <p14:tracePt t="143720" x="2933700" y="3028950"/>
          <p14:tracePt t="143737" x="2927350" y="3054350"/>
          <p14:tracePt t="143754" x="2927350" y="3073400"/>
          <p14:tracePt t="143756" x="2927350" y="3079750"/>
          <p14:tracePt t="143770" x="2927350" y="3092450"/>
          <p14:tracePt t="143787" x="2927350" y="3105150"/>
          <p14:tracePt t="143788" x="2927350" y="3111500"/>
          <p14:tracePt t="143804" x="2927350" y="3124200"/>
          <p14:tracePt t="143820" x="2952750" y="3136900"/>
          <p14:tracePt t="143837" x="2997200" y="3149600"/>
          <p14:tracePt t="143854" x="3117850" y="3175000"/>
          <p14:tracePt t="143871" x="3282950" y="3187700"/>
          <p14:tracePt t="143888" x="3429000" y="3187700"/>
          <p14:tracePt t="143905" x="3556000" y="3187700"/>
          <p14:tracePt t="143921" x="3625850" y="3187700"/>
          <p14:tracePt t="143926" x="3638550" y="3187700"/>
          <p14:tracePt t="143938" x="3651250" y="3187700"/>
          <p14:tracePt t="143955" x="3663950" y="3187700"/>
          <p14:tracePt t="143971" x="3676650" y="3187700"/>
          <p14:tracePt t="143989" x="3683000" y="3187700"/>
          <p14:tracePt t="144005" x="3689350" y="3187700"/>
          <p14:tracePt t="144021" x="3695700" y="3187700"/>
          <p14:tracePt t="144045" x="3702050" y="3187700"/>
          <p14:tracePt t="144054" x="3708400" y="3181350"/>
          <p14:tracePt t="144472" x="3708400" y="3175000"/>
          <p14:tracePt t="144481" x="3708400" y="3168650"/>
          <p14:tracePt t="144494" x="3708400" y="3162300"/>
          <p14:tracePt t="144509" x="3708400" y="3149600"/>
          <p14:tracePt t="145093" x="0" y="0"/>
        </p14:tracePtLst>
        <p14:tracePtLst>
          <p14:tracePt t="146638" x="1504950" y="3670300"/>
          <p14:tracePt t="146654" x="1511300" y="3670300"/>
          <p14:tracePt t="146669" x="1524000" y="3670300"/>
          <p14:tracePt t="146676" x="1549400" y="3676650"/>
          <p14:tracePt t="146686" x="1562100" y="3676650"/>
          <p14:tracePt t="146703" x="1638300" y="3676650"/>
          <p14:tracePt t="146719" x="1733550" y="3676650"/>
          <p14:tracePt t="146736" x="1841500" y="3676650"/>
          <p14:tracePt t="146753" x="1968500" y="3676650"/>
          <p14:tracePt t="146769" x="2114550" y="3676650"/>
          <p14:tracePt t="146786" x="2266950" y="3676650"/>
          <p14:tracePt t="146802" x="2413000" y="3676650"/>
          <p14:tracePt t="146804" x="2489200" y="3676650"/>
          <p14:tracePt t="146819" x="2622550" y="3676650"/>
          <p14:tracePt t="146836" x="2749550" y="3676650"/>
          <p14:tracePt t="146853" x="2851150" y="3676650"/>
          <p14:tracePt t="146869" x="2908300" y="3676650"/>
          <p14:tracePt t="146886" x="2921000" y="3676650"/>
          <p14:tracePt t="146903" x="2933700" y="3676650"/>
          <p14:tracePt t="146919" x="2952750" y="3676650"/>
          <p14:tracePt t="146936" x="2978150" y="3663950"/>
          <p14:tracePt t="146953" x="2997200" y="3644900"/>
          <p14:tracePt t="146969" x="3028950" y="3625850"/>
          <p14:tracePt t="146986" x="3035300" y="3606800"/>
          <p14:tracePt t="147003" x="3048000" y="3587750"/>
          <p14:tracePt t="147005" x="3054350" y="3575050"/>
          <p14:tracePt t="147021" x="3054350" y="3562350"/>
          <p14:tracePt t="147036" x="3067050" y="3536950"/>
          <p14:tracePt t="147053" x="3067050" y="3517900"/>
          <p14:tracePt t="147070" x="3067050" y="3511550"/>
          <p14:tracePt t="147086" x="3067050" y="3492500"/>
          <p14:tracePt t="147103" x="3060700" y="3473450"/>
          <p14:tracePt t="147119" x="3041650" y="3454400"/>
          <p14:tracePt t="147136" x="3016250" y="3429000"/>
          <p14:tracePt t="147153" x="2965450" y="3403600"/>
          <p14:tracePt t="147170" x="2870200" y="3384550"/>
          <p14:tracePt t="147172" x="2819400" y="3365500"/>
          <p14:tracePt t="147187" x="2749550" y="3352800"/>
          <p14:tracePt t="147203" x="2622550" y="3333750"/>
          <p14:tracePt t="147220" x="2463800" y="3333750"/>
          <p14:tracePt t="147236" x="2374900" y="3340100"/>
          <p14:tracePt t="147253" x="2324100" y="3346450"/>
          <p14:tracePt t="147269" x="2292350" y="3359150"/>
          <p14:tracePt t="147286" x="2273300" y="3371850"/>
          <p14:tracePt t="147303" x="2260600" y="3378200"/>
          <p14:tracePt t="147319" x="2247900" y="3397250"/>
          <p14:tracePt t="147336" x="2235200" y="3416300"/>
          <p14:tracePt t="147353" x="2222500" y="3441700"/>
          <p14:tracePt t="147369" x="2216150" y="3454400"/>
          <p14:tracePt t="147374" x="2216150" y="3460750"/>
          <p14:tracePt t="147390" x="2216150" y="3473450"/>
          <p14:tracePt t="147404" x="2209800" y="3486150"/>
          <p14:tracePt t="147420" x="2209800" y="3498850"/>
          <p14:tracePt t="147437" x="2209800" y="3505200"/>
          <p14:tracePt t="147453" x="2209800" y="3517900"/>
          <p14:tracePt t="147470" x="2209800" y="3530600"/>
          <p14:tracePt t="147486" x="2209800" y="3543300"/>
          <p14:tracePt t="147503" x="2209800" y="3556000"/>
          <p14:tracePt t="147774" x="2209800" y="3562350"/>
          <p14:tracePt t="147782" x="2209800" y="3568700"/>
          <p14:tracePt t="147799" x="2209800" y="3575050"/>
          <p14:tracePt t="147806" x="2209800" y="3581400"/>
          <p14:tracePt t="147820" x="2209800" y="3594100"/>
          <p14:tracePt t="147837" x="2209800" y="3606800"/>
          <p14:tracePt t="147853" x="2222500" y="3632200"/>
          <p14:tracePt t="147869" x="2260600" y="3657600"/>
          <p14:tracePt t="147886" x="2336800" y="3676650"/>
          <p14:tracePt t="147904" x="2438400" y="3695700"/>
          <p14:tracePt t="147920" x="2520950" y="3708400"/>
          <p14:tracePt t="147937" x="2565400" y="3708400"/>
          <p14:tracePt t="147941" x="2590800" y="3708400"/>
          <p14:tracePt t="147953" x="2609850" y="3708400"/>
          <p14:tracePt t="147969" x="2641600" y="3708400"/>
          <p14:tracePt t="147986" x="2686050" y="3689350"/>
          <p14:tracePt t="147990" x="2698750" y="3676650"/>
          <p14:tracePt t="148002" x="2711450" y="3663950"/>
          <p14:tracePt t="148020" x="2755900" y="3632200"/>
          <p14:tracePt t="148036" x="2762250" y="3613150"/>
          <p14:tracePt t="148052" x="2768600" y="3613150"/>
          <p14:tracePt t="148069" x="2768600" y="3594100"/>
          <p14:tracePt t="148086" x="2768600" y="3587750"/>
          <p14:tracePt t="148102" x="2768600" y="3581400"/>
          <p14:tracePt t="148119" x="2768600" y="3568700"/>
          <p14:tracePt t="148136" x="2768600" y="3562350"/>
          <p14:tracePt t="148153" x="2768600" y="3543300"/>
          <p14:tracePt t="148169" x="2768600" y="3530600"/>
          <p14:tracePt t="148186" x="2762250" y="3524250"/>
          <p14:tracePt t="148203" x="2755900" y="3517900"/>
          <p14:tracePt t="148205" x="2749550" y="3511550"/>
          <p14:tracePt t="148221" x="2743200" y="3505200"/>
          <p14:tracePt t="148236" x="2730500" y="3492500"/>
          <p14:tracePt t="148252" x="2705100" y="3479800"/>
          <p14:tracePt t="148269" x="2673350" y="3467100"/>
          <p14:tracePt t="148286" x="2622550" y="3448050"/>
          <p14:tracePt t="148302" x="2578100" y="3435350"/>
          <p14:tracePt t="148319" x="2527300" y="3422650"/>
          <p14:tracePt t="148336" x="2489200" y="3416300"/>
          <p14:tracePt t="148352" x="2463800" y="3409950"/>
          <p14:tracePt t="148369" x="2444750" y="3409950"/>
          <p14:tracePt t="148386" x="2438400" y="3409950"/>
          <p14:tracePt t="148403" x="2432050" y="3409950"/>
          <p14:tracePt t="148405" x="2425700" y="3409950"/>
          <p14:tracePt t="148420" x="2400300" y="3416300"/>
          <p14:tracePt t="148436" x="2374900" y="3441700"/>
          <p14:tracePt t="148452" x="2343150" y="3473450"/>
          <p14:tracePt t="148469" x="2330450" y="3517900"/>
          <p14:tracePt t="148486" x="2317750" y="3562350"/>
          <p14:tracePt t="148502" x="2317750" y="3594100"/>
          <p14:tracePt t="148519" x="2317750" y="3625850"/>
          <p14:tracePt t="148536" x="2317750" y="3657600"/>
          <p14:tracePt t="148552" x="2343150" y="3676650"/>
          <p14:tracePt t="148569" x="2374900" y="3708400"/>
          <p14:tracePt t="148586" x="2419350" y="3727450"/>
          <p14:tracePt t="148589" x="2457450" y="3740150"/>
          <p14:tracePt t="148602" x="2501900" y="3746500"/>
          <p14:tracePt t="148619" x="2609850" y="3765550"/>
          <p14:tracePt t="148622" x="2660650" y="3765550"/>
          <p14:tracePt t="148636" x="2813050" y="3765550"/>
          <p14:tracePt t="148653" x="2946400" y="3765550"/>
          <p14:tracePt t="148669" x="3067050" y="3759200"/>
          <p14:tracePt t="148686" x="3117850" y="3752850"/>
          <p14:tracePt t="148703" x="3143250" y="3746500"/>
          <p14:tracePt t="148719" x="3149600" y="3746500"/>
          <p14:tracePt t="148736" x="3155950" y="3740150"/>
          <p14:tracePt t="148752" x="3162300" y="3727450"/>
          <p14:tracePt t="148769" x="3162300" y="3721100"/>
          <p14:tracePt t="148785" x="3162300" y="3708400"/>
          <p14:tracePt t="148789" x="3162300" y="3702050"/>
          <p14:tracePt t="148802" x="3162300" y="3695700"/>
          <p14:tracePt t="148819" x="3162300" y="3683000"/>
          <p14:tracePt t="148822" x="3162300" y="3676650"/>
          <p14:tracePt t="148836" x="3162300" y="3657600"/>
          <p14:tracePt t="148852" x="3162300" y="3638550"/>
          <p14:tracePt t="148869" x="3162300" y="3619500"/>
          <p14:tracePt t="148885" x="3155950" y="3606800"/>
          <p14:tracePt t="148903" x="3155950" y="3594100"/>
          <p14:tracePt t="148919" x="3155950" y="3587750"/>
          <p14:tracePt t="148936" x="3149600" y="3568700"/>
          <p14:tracePt t="148969" x="3143250" y="3549650"/>
          <p14:tracePt t="148986" x="3136900" y="3536950"/>
          <p14:tracePt t="149002" x="3130550" y="3524250"/>
          <p14:tracePt t="149019" x="3117850" y="3505200"/>
          <p14:tracePt t="149021" x="3117850" y="3492500"/>
          <p14:tracePt t="149036" x="3098800" y="3479800"/>
          <p14:tracePt t="149052" x="3079750" y="3460750"/>
          <p14:tracePt t="149069" x="3054350" y="3454400"/>
          <p14:tracePt t="149085" x="3035300" y="3441700"/>
          <p14:tracePt t="149102" x="3009900" y="3429000"/>
          <p14:tracePt t="149119" x="2997200" y="3429000"/>
          <p14:tracePt t="149135" x="2978150" y="3429000"/>
          <p14:tracePt t="149153" x="2965450" y="3429000"/>
          <p14:tracePt t="149169" x="2952750" y="3429000"/>
          <p14:tracePt t="149186" x="2927350" y="3429000"/>
          <p14:tracePt t="149203" x="2914650" y="3441700"/>
          <p14:tracePt t="149205" x="2908300" y="3441700"/>
          <p14:tracePt t="149219" x="2901950" y="3448050"/>
          <p14:tracePt t="149236" x="2882900" y="3479800"/>
          <p14:tracePt t="149253" x="2882900" y="3498850"/>
          <p14:tracePt t="149269" x="2882900" y="3524250"/>
          <p14:tracePt t="149285" x="2882900" y="3543300"/>
          <p14:tracePt t="149302" x="2889250" y="3549650"/>
          <p14:tracePt t="151309" x="0" y="0"/>
        </p14:tracePtLst>
        <p14:tracePtLst>
          <p14:tracePt t="152958" x="1708150" y="2800350"/>
          <p14:tracePt t="153022" x="1720850" y="2800350"/>
          <p14:tracePt t="153030" x="1739900" y="2800350"/>
          <p14:tracePt t="153038" x="1784350" y="2800350"/>
          <p14:tracePt t="153051" x="1835150" y="2800350"/>
          <p14:tracePt t="153068" x="2051050" y="2800350"/>
          <p14:tracePt t="153085" x="2228850" y="2800350"/>
          <p14:tracePt t="153101" x="2419350" y="2800350"/>
          <p14:tracePt t="153118" x="2571750" y="2800350"/>
          <p14:tracePt t="153134" x="2673350" y="2800350"/>
          <p14:tracePt t="153151" x="2717800" y="2794000"/>
          <p14:tracePt t="153168" x="2736850" y="2787650"/>
          <p14:tracePt t="153185" x="2749550" y="2774950"/>
          <p14:tracePt t="153189" x="2749550" y="2768600"/>
          <p14:tracePt t="153201" x="2749550" y="2762250"/>
          <p14:tracePt t="153218" x="2749550" y="2730500"/>
          <p14:tracePt t="153234" x="2749550" y="2698750"/>
          <p14:tracePt t="153237" x="2749550" y="2673350"/>
          <p14:tracePt t="153251" x="2749550" y="2641600"/>
          <p14:tracePt t="153268" x="2705100" y="2559050"/>
          <p14:tracePt t="153284" x="2641600" y="2508250"/>
          <p14:tracePt t="153301" x="2546350" y="2463800"/>
          <p14:tracePt t="153317" x="2432050" y="2425700"/>
          <p14:tracePt t="153334" x="2298700" y="2387600"/>
          <p14:tracePt t="153351" x="2203450" y="2381250"/>
          <p14:tracePt t="153367" x="2095500" y="2381250"/>
          <p14:tracePt t="153384" x="2012950" y="2381250"/>
          <p14:tracePt t="153401" x="1930400" y="2400300"/>
          <p14:tracePt t="153417" x="1873250" y="2432050"/>
          <p14:tracePt t="153421" x="1847850" y="2451100"/>
          <p14:tracePt t="153434" x="1822450" y="2482850"/>
          <p14:tracePt t="153451" x="1778000" y="2546350"/>
          <p14:tracePt t="153454" x="1765300" y="2571750"/>
          <p14:tracePt t="153468" x="1752600" y="2641600"/>
          <p14:tracePt t="153485" x="1752600" y="2679700"/>
          <p14:tracePt t="153501" x="1758950" y="2749550"/>
          <p14:tracePt t="153517" x="1809750" y="2800350"/>
          <p14:tracePt t="153534" x="1879600" y="2844800"/>
          <p14:tracePt t="153550" x="1974850" y="2876550"/>
          <p14:tracePt t="153567" x="2051050" y="2889250"/>
          <p14:tracePt t="153584" x="2095500" y="2889250"/>
          <p14:tracePt t="153600" x="2133600" y="2882900"/>
          <p14:tracePt t="153617" x="2171700" y="2857500"/>
          <p14:tracePt t="153634" x="2203450" y="2825750"/>
          <p14:tracePt t="153638" x="2216150" y="2813050"/>
          <p14:tracePt t="153651" x="2222500" y="2800350"/>
          <p14:tracePt t="153667" x="2228850" y="2768600"/>
          <p14:tracePt t="153684" x="2228850" y="2736850"/>
          <p14:tracePt t="153701" x="2228850" y="2730500"/>
          <p14:tracePt t="153717" x="2228850" y="2724150"/>
          <p14:tracePt t="153734" x="2228850" y="2717800"/>
          <p14:tracePt t="154036" x="0" y="0"/>
        </p14:tracePtLst>
        <p14:tracePtLst>
          <p14:tracePt t="155686" x="1898650" y="2495550"/>
          <p14:tracePt t="155702" x="1892300" y="2495550"/>
          <p14:tracePt t="155719" x="1879600" y="2495550"/>
          <p14:tracePt t="155725" x="1879600" y="2508250"/>
          <p14:tracePt t="155735" x="1866900" y="2533650"/>
          <p14:tracePt t="155751" x="1841500" y="2597150"/>
          <p14:tracePt t="155767" x="1835150" y="2654300"/>
          <p14:tracePt t="155783" x="1835150" y="2705100"/>
          <p14:tracePt t="155800" x="1835150" y="2749550"/>
          <p14:tracePt t="155816" x="1847850" y="2800350"/>
          <p14:tracePt t="155833" x="1873250" y="2838450"/>
          <p14:tracePt t="155837" x="1892300" y="2844800"/>
          <p14:tracePt t="155850" x="1917700" y="2857500"/>
          <p14:tracePt t="155866" x="1974850" y="2889250"/>
          <p14:tracePt t="155883" x="2070100" y="2901950"/>
          <p14:tracePt t="155884" x="2108200" y="2901950"/>
          <p14:tracePt t="155900" x="2235200" y="2901950"/>
          <p14:tracePt t="155916" x="2362200" y="2901950"/>
          <p14:tracePt t="155933" x="2470150" y="2901950"/>
          <p14:tracePt t="155950" x="2533650" y="2889250"/>
          <p14:tracePt t="155966" x="2552700" y="2876550"/>
          <p14:tracePt t="155983" x="2559050" y="2863850"/>
          <p14:tracePt t="156000" x="2559050" y="2832100"/>
          <p14:tracePt t="156016" x="2546350" y="2787650"/>
          <p14:tracePt t="156020" x="2533650" y="2768600"/>
          <p14:tracePt t="156033" x="2514600" y="2743200"/>
          <p14:tracePt t="156050" x="2457450" y="2686050"/>
          <p14:tracePt t="156066" x="2381250" y="2635250"/>
          <p14:tracePt t="156083" x="2298700" y="2590800"/>
          <p14:tracePt t="156085" x="2260600" y="2565400"/>
          <p14:tracePt t="156100" x="2190750" y="2540000"/>
          <p14:tracePt t="156116" x="2165350" y="2533650"/>
          <p14:tracePt t="156133" x="2152650" y="2533650"/>
          <p14:tracePt t="156150" x="2127250" y="2533650"/>
          <p14:tracePt t="156166" x="2108200" y="2546350"/>
          <p14:tracePt t="156183" x="2070100" y="2578100"/>
          <p14:tracePt t="156200" x="2051050" y="2603500"/>
          <p14:tracePt t="156216" x="2038350" y="2635250"/>
          <p14:tracePt t="156233" x="2038350" y="2654300"/>
          <p14:tracePt t="156250" x="2038350" y="2686050"/>
          <p14:tracePt t="156266" x="2063750" y="2717800"/>
          <p14:tracePt t="156269" x="2076450" y="2730500"/>
          <p14:tracePt t="156283" x="2101850" y="2749550"/>
          <p14:tracePt t="156300" x="2171700" y="2774950"/>
          <p14:tracePt t="156316" x="2197100" y="2774950"/>
          <p14:tracePt t="156333" x="2228850" y="2774950"/>
          <p14:tracePt t="156349" x="2247900" y="2749550"/>
          <p14:tracePt t="156366" x="2254250" y="2724150"/>
          <p14:tracePt t="156383" x="2254250" y="2705100"/>
          <p14:tracePt t="156399" x="2254250" y="2686050"/>
          <p14:tracePt t="156416" x="2254250" y="2660650"/>
          <p14:tracePt t="156433" x="2247900" y="2660650"/>
          <p14:tracePt t="156450" x="2241550" y="2647950"/>
          <p14:tracePt t="156654" x="0" y="0"/>
        </p14:tracePtLst>
        <p14:tracePtLst>
          <p14:tracePt t="157846" x="1625600" y="3721100"/>
          <p14:tracePt t="157861" x="1619250" y="3727450"/>
          <p14:tracePt t="157869" x="1612900" y="3733800"/>
          <p14:tracePt t="157883" x="1606550" y="3740150"/>
          <p14:tracePt t="157899" x="1600200" y="3759200"/>
          <p14:tracePt t="157916" x="1587500" y="3778250"/>
          <p14:tracePt t="157932" x="1581150" y="3797300"/>
          <p14:tracePt t="157949" x="1568450" y="3835400"/>
          <p14:tracePt t="157966" x="1568450" y="3867150"/>
          <p14:tracePt t="157983" x="1555750" y="3917950"/>
          <p14:tracePt t="158000" x="1549400" y="3968750"/>
          <p14:tracePt t="158016" x="1549400" y="4013200"/>
          <p14:tracePt t="158020" x="1549400" y="4032250"/>
          <p14:tracePt t="158033" x="1549400" y="4051300"/>
          <p14:tracePt t="158049" x="1549400" y="4089400"/>
          <p14:tracePt t="158054" x="1555750" y="4108450"/>
          <p14:tracePt t="158066" x="1568450" y="4127500"/>
          <p14:tracePt t="158082" x="1593850" y="4152900"/>
          <p14:tracePt t="158100" x="1682750" y="4203700"/>
          <p14:tracePt t="158116" x="1771650" y="4229100"/>
          <p14:tracePt t="158132" x="1828800" y="4241800"/>
          <p14:tracePt t="158149" x="1866900" y="4241800"/>
          <p14:tracePt t="158166" x="1892300" y="4241800"/>
          <p14:tracePt t="158182" x="1911350" y="4229100"/>
          <p14:tracePt t="158199" x="1930400" y="4203700"/>
          <p14:tracePt t="158216" x="1943100" y="4178300"/>
          <p14:tracePt t="158233" x="1943100" y="4140200"/>
          <p14:tracePt t="158250" x="1943100" y="4083050"/>
          <p14:tracePt t="158266" x="1943100" y="4006850"/>
          <p14:tracePt t="158268" x="1943100" y="3975100"/>
          <p14:tracePt t="158282" x="1943100" y="3930650"/>
          <p14:tracePt t="158299" x="1930400" y="3867150"/>
          <p14:tracePt t="158316" x="1905000" y="3803650"/>
          <p14:tracePt t="158332" x="1879600" y="3771900"/>
          <p14:tracePt t="158349" x="1860550" y="3752850"/>
          <p14:tracePt t="158366" x="1828800" y="3740150"/>
          <p14:tracePt t="158382" x="1809750" y="3740150"/>
          <p14:tracePt t="158399" x="1778000" y="3740150"/>
          <p14:tracePt t="158416" x="1746250" y="3740150"/>
          <p14:tracePt t="158432" x="1714500" y="3740150"/>
          <p14:tracePt t="158450" x="1676400" y="3752850"/>
          <p14:tracePt t="158466" x="1651000" y="3765550"/>
          <p14:tracePt t="158482" x="1619250" y="3790950"/>
          <p14:tracePt t="158485" x="1612900" y="3803650"/>
          <p14:tracePt t="158500" x="1587500" y="3822700"/>
          <p14:tracePt t="158517" x="1574800" y="3860800"/>
          <p14:tracePt t="158532" x="1562100" y="3879850"/>
          <p14:tracePt t="158549" x="1562100" y="3905250"/>
          <p14:tracePt t="158566" x="1562100" y="3924300"/>
          <p14:tracePt t="158582" x="1562100" y="3949700"/>
          <p14:tracePt t="158599" x="1562100" y="3975100"/>
          <p14:tracePt t="158615" x="1562100" y="4019550"/>
          <p14:tracePt t="158632" x="1587500" y="4057650"/>
          <p14:tracePt t="158649" x="1619250" y="4089400"/>
          <p14:tracePt t="158665" x="1657350" y="4127500"/>
          <p14:tracePt t="158669" x="1682750" y="4140200"/>
          <p14:tracePt t="158682" x="1708150" y="4146550"/>
          <p14:tracePt t="158700" x="1778000" y="4159250"/>
          <p14:tracePt t="158716" x="1828800" y="4159250"/>
          <p14:tracePt t="158732" x="1860550" y="4159250"/>
          <p14:tracePt t="158749" x="1885950" y="4146550"/>
          <p14:tracePt t="158766" x="1892300" y="4121150"/>
          <p14:tracePt t="158783" x="1905000" y="4095750"/>
          <p14:tracePt t="158799" x="1911350" y="4057650"/>
          <p14:tracePt t="158815" x="1911350" y="4032250"/>
          <p14:tracePt t="158832" x="1911350" y="4000500"/>
          <p14:tracePt t="158849" x="1905000" y="3949700"/>
          <p14:tracePt t="158866" x="1892300" y="3917950"/>
          <p14:tracePt t="158882" x="1873250" y="3898900"/>
          <p14:tracePt t="158885" x="1860550" y="3886200"/>
          <p14:tracePt t="158899" x="1847850" y="3873500"/>
          <p14:tracePt t="158916" x="1803400" y="3854450"/>
          <p14:tracePt t="158932" x="1784350" y="3848100"/>
          <p14:tracePt t="158948" x="1758950" y="3848100"/>
          <p14:tracePt t="158965" x="1727200" y="3848100"/>
          <p14:tracePt t="158982" x="1695450" y="3860800"/>
          <p14:tracePt t="158999" x="1663700" y="3886200"/>
          <p14:tracePt t="159016" x="1638300" y="3917950"/>
          <p14:tracePt t="159033" x="1619250" y="3949700"/>
          <p14:tracePt t="159049" x="1612900" y="3968750"/>
          <p14:tracePt t="159053" x="1612900" y="3981450"/>
          <p14:tracePt t="159065" x="1612900" y="3987800"/>
          <p14:tracePt t="159082" x="1612900" y="4006850"/>
          <p14:tracePt t="159099" x="1612900" y="4032250"/>
          <p14:tracePt t="159101" x="1619250" y="4044950"/>
          <p14:tracePt t="159116" x="1638300" y="4070350"/>
          <p14:tracePt t="159132" x="1663700" y="4076700"/>
          <p14:tracePt t="159149" x="1701800" y="4083050"/>
          <p14:tracePt t="159165" x="1739900" y="4083050"/>
          <p14:tracePt t="159182" x="1797050" y="4083050"/>
          <p14:tracePt t="159199" x="1847850" y="4057650"/>
          <p14:tracePt t="159216" x="1879600" y="4025900"/>
          <p14:tracePt t="159232" x="1905000" y="3994150"/>
          <p14:tracePt t="159249" x="1924050" y="3956050"/>
          <p14:tracePt t="159266" x="1924050" y="3937000"/>
          <p14:tracePt t="159283" x="1924050" y="3911600"/>
          <p14:tracePt t="159285" x="1917700" y="3898900"/>
          <p14:tracePt t="159299" x="1905000" y="3886200"/>
          <p14:tracePt t="159316" x="1854200" y="3860800"/>
          <p14:tracePt t="159333" x="1809750" y="3854450"/>
          <p14:tracePt t="159349" x="1765300" y="3854450"/>
          <p14:tracePt t="159365" x="1720850" y="3860800"/>
          <p14:tracePt t="159382" x="1689100" y="3873500"/>
          <p14:tracePt t="159399" x="1670050" y="3905250"/>
          <p14:tracePt t="159415" x="1657350" y="3937000"/>
          <p14:tracePt t="159432" x="1657350" y="3962400"/>
          <p14:tracePt t="159449" x="1651000" y="3987800"/>
          <p14:tracePt t="159466" x="1657350" y="4019550"/>
          <p14:tracePt t="159482" x="1676400" y="4044950"/>
          <p14:tracePt t="159484" x="1682750" y="4044950"/>
          <p14:tracePt t="159499" x="1695450" y="4051300"/>
          <p14:tracePt t="159501" x="1701800" y="4057650"/>
          <p14:tracePt t="159517" x="1714500" y="4057650"/>
          <p14:tracePt t="159533" x="1739900" y="4057650"/>
          <p14:tracePt t="159549" x="1778000" y="4057650"/>
          <p14:tracePt t="159565" x="1803400" y="4038600"/>
          <p14:tracePt t="159582" x="1828800" y="4013200"/>
          <p14:tracePt t="159598" x="1847850" y="3968750"/>
          <p14:tracePt t="159615" x="1854200" y="3937000"/>
          <p14:tracePt t="159632" x="1854200" y="3892550"/>
          <p14:tracePt t="159648" x="1835150" y="3867150"/>
          <p14:tracePt t="159665" x="1809750" y="3848100"/>
          <p14:tracePt t="159682" x="1784350" y="3835400"/>
          <p14:tracePt t="159684" x="1771650" y="3835400"/>
          <p14:tracePt t="159698" x="1758950" y="3835400"/>
          <p14:tracePt t="159716" x="1695450" y="3841750"/>
          <p14:tracePt t="159733" x="1670050" y="3873500"/>
          <p14:tracePt t="159749" x="1644650" y="3905250"/>
          <p14:tracePt t="159766" x="1631950" y="3956050"/>
          <p14:tracePt t="159782" x="1631950" y="3987800"/>
          <p14:tracePt t="159799" x="1631950" y="4032250"/>
          <p14:tracePt t="159815" x="1657350" y="4064000"/>
          <p14:tracePt t="159832" x="1695450" y="4089400"/>
          <p14:tracePt t="159848" x="1746250" y="4121150"/>
          <p14:tracePt t="159865" x="1816100" y="4133850"/>
          <p14:tracePt t="159868" x="1847850" y="4133850"/>
          <p14:tracePt t="159882" x="1892300" y="4133850"/>
          <p14:tracePt t="159898" x="1968500" y="4133850"/>
          <p14:tracePt t="159901" x="1993900" y="4108450"/>
          <p14:tracePt t="159915" x="2019300" y="4089400"/>
          <p14:tracePt t="159932" x="2063750" y="4000500"/>
          <p14:tracePt t="159948" x="2070100" y="3943350"/>
          <p14:tracePt t="159965" x="2070100" y="3886200"/>
          <p14:tracePt t="159982" x="2051050" y="3835400"/>
          <p14:tracePt t="159999" x="2012950" y="3790950"/>
          <p14:tracePt t="160015" x="1949450" y="3752850"/>
          <p14:tracePt t="160032" x="1879600" y="3733800"/>
          <p14:tracePt t="160049" x="1809750" y="3727450"/>
          <p14:tracePt t="160065" x="1752600" y="3727450"/>
          <p14:tracePt t="160083" x="1714500" y="3746500"/>
          <p14:tracePt t="160098" x="1676400" y="3784600"/>
          <p14:tracePt t="160101" x="1670050" y="3803650"/>
          <p14:tracePt t="160115" x="1663700" y="3829050"/>
          <p14:tracePt t="160132" x="1651000" y="3898900"/>
          <p14:tracePt t="160148" x="1657350" y="3949700"/>
          <p14:tracePt t="160165" x="1689100" y="3981450"/>
          <p14:tracePt t="160182" x="1720850" y="4006850"/>
          <p14:tracePt t="160198" x="1752600" y="4013200"/>
          <p14:tracePt t="160215" x="1784350" y="4013200"/>
          <p14:tracePt t="160232" x="1822450" y="4013200"/>
          <p14:tracePt t="160249" x="1866900" y="3981450"/>
          <p14:tracePt t="160253" x="1885950" y="3962400"/>
          <p14:tracePt t="160265" x="1898650" y="3937000"/>
          <p14:tracePt t="160281" x="1905000" y="3886200"/>
          <p14:tracePt t="160300" x="1905000" y="3816350"/>
          <p14:tracePt t="160315" x="1905000" y="3803650"/>
          <p14:tracePt t="160332" x="1873250" y="3778250"/>
          <p14:tracePt t="160348" x="1866900" y="3771900"/>
          <p14:tracePt t="160365" x="1847850" y="3771900"/>
          <p14:tracePt t="160381" x="1803400" y="3778250"/>
          <p14:tracePt t="160398" x="1752600" y="3810000"/>
          <p14:tracePt t="160415" x="1701800" y="3879850"/>
          <p14:tracePt t="160432" x="1676400" y="3949700"/>
          <p14:tracePt t="160448" x="1670050" y="4000500"/>
          <p14:tracePt t="160465" x="1670050" y="4032250"/>
          <p14:tracePt t="160468" x="1670050" y="4057650"/>
          <p14:tracePt t="160482" x="1676400" y="4076700"/>
          <p14:tracePt t="160498" x="1695450" y="4089400"/>
          <p14:tracePt t="160500" x="1714500" y="4102100"/>
          <p14:tracePt t="160516" x="1752600" y="4114800"/>
          <p14:tracePt t="160532" x="1835150" y="4127500"/>
          <p14:tracePt t="160549" x="1930400" y="4127500"/>
          <p14:tracePt t="160565" x="2019300" y="4114800"/>
          <p14:tracePt t="160582" x="2057400" y="4089400"/>
          <p14:tracePt t="160598" x="2070100" y="4044950"/>
          <p14:tracePt t="160615" x="2070100" y="4019550"/>
          <p14:tracePt t="160632" x="2070100" y="3981450"/>
          <p14:tracePt t="160648" x="2057400" y="3943350"/>
          <p14:tracePt t="160665" x="2006600" y="3905250"/>
          <p14:tracePt t="160681" x="1949450" y="3886200"/>
          <p14:tracePt t="160698" x="1879600" y="3867150"/>
          <p14:tracePt t="160715" x="1822450" y="3867150"/>
          <p14:tracePt t="160717" x="1790700" y="3873500"/>
          <p14:tracePt t="160731" x="1752600" y="3898900"/>
          <p14:tracePt t="160748" x="1720850" y="3937000"/>
          <p14:tracePt t="160765" x="1714500" y="3981450"/>
          <p14:tracePt t="160781" x="1714500" y="4006850"/>
          <p14:tracePt t="160798" x="1714500" y="4019550"/>
          <p14:tracePt t="160815" x="1720850" y="4044950"/>
          <p14:tracePt t="160831" x="1752600" y="4051300"/>
          <p14:tracePt t="160848" x="1797050" y="4057650"/>
          <p14:tracePt t="160865" x="1873250" y="4057650"/>
          <p14:tracePt t="160881" x="1936750" y="4032250"/>
          <p14:tracePt t="160898" x="1974850" y="3981450"/>
          <p14:tracePt t="160915" x="1993900" y="3937000"/>
          <p14:tracePt t="160917" x="1993900" y="3917950"/>
          <p14:tracePt t="160932" x="1993900" y="3892550"/>
          <p14:tracePt t="160948" x="1993900" y="3867150"/>
          <p14:tracePt t="160965" x="1968500" y="3854450"/>
          <p14:tracePt t="160981" x="1943100" y="3848100"/>
          <p14:tracePt t="160998" x="1885950" y="3848100"/>
          <p14:tracePt t="161015" x="1816100" y="3867150"/>
          <p14:tracePt t="161032" x="1758950" y="3911600"/>
          <p14:tracePt t="161048" x="1727200" y="3956050"/>
          <p14:tracePt t="161065" x="1720850" y="3975100"/>
          <p14:tracePt t="161081" x="1720850" y="3987800"/>
          <p14:tracePt t="161132" x="1727200" y="3987800"/>
          <p14:tracePt t="161141" x="1739900" y="3987800"/>
          <p14:tracePt t="161149" x="1746250" y="3975100"/>
          <p14:tracePt t="161165" x="1752600" y="3956050"/>
          <p14:tracePt t="161181" x="1752600" y="3917950"/>
          <p14:tracePt t="161198" x="1739900" y="3892550"/>
          <p14:tracePt t="161215" x="1720850" y="3873500"/>
          <p14:tracePt t="161231" x="1701800" y="3867150"/>
          <p14:tracePt t="161248" x="1695450" y="3867150"/>
          <p14:tracePt t="161264" x="1682750" y="3867150"/>
          <p14:tracePt t="161281" x="1670050" y="3879850"/>
          <p14:tracePt t="161298" x="1663700" y="3911600"/>
          <p14:tracePt t="161300" x="1663700" y="3937000"/>
          <p14:tracePt t="161314" x="1663700" y="3962400"/>
          <p14:tracePt t="161331" x="1701800" y="4006850"/>
          <p14:tracePt t="161333" x="1739900" y="4032250"/>
          <p14:tracePt t="161348" x="1854200" y="4070350"/>
          <p14:tracePt t="161364" x="1911350" y="4076700"/>
          <p14:tracePt t="161381" x="1936750" y="4076700"/>
          <p14:tracePt t="161398" x="1955800" y="4064000"/>
          <p14:tracePt t="161414" x="1962150" y="4019550"/>
          <p14:tracePt t="161431" x="1962150" y="3975100"/>
          <p14:tracePt t="161448" x="1943100" y="3930650"/>
          <p14:tracePt t="161466" x="1911350" y="3905250"/>
          <p14:tracePt t="161469" x="1885950" y="3898900"/>
          <p14:tracePt t="161483" x="1866900" y="3892550"/>
          <p14:tracePt t="161499" x="1860550" y="3892550"/>
          <p14:tracePt t="161515" x="1835150" y="3905250"/>
          <p14:tracePt t="161519" x="1828800" y="3917950"/>
          <p14:tracePt t="161532" x="1828800" y="3956050"/>
          <p14:tracePt t="161549" x="1828800" y="4000500"/>
          <p14:tracePt t="161564" x="1841500" y="4038600"/>
          <p14:tracePt t="161581" x="1860550" y="4051300"/>
          <p14:tracePt t="161615" x="1879600" y="4051300"/>
          <p14:tracePt t="161631" x="1911350" y="4044950"/>
          <p14:tracePt t="161647" x="1936750" y="4000500"/>
          <p14:tracePt t="161664" x="1949450" y="3949700"/>
          <p14:tracePt t="161681" x="1949450" y="3924300"/>
          <p14:tracePt t="161698" x="1949450" y="3886200"/>
          <p14:tracePt t="161715" x="1936750" y="3879850"/>
          <p14:tracePt t="161718" x="1924050" y="3873500"/>
          <p14:tracePt t="161732" x="1905000" y="3873500"/>
          <p14:tracePt t="161749" x="1860550" y="3873500"/>
          <p14:tracePt t="161765" x="1828800" y="3898900"/>
          <p14:tracePt t="161781" x="1809750" y="3937000"/>
          <p14:tracePt t="161798" x="1797050" y="3987800"/>
          <p14:tracePt t="161814" x="1797050" y="4019550"/>
          <p14:tracePt t="161832" x="1797050" y="4044950"/>
          <p14:tracePt t="161848" x="1803400" y="4064000"/>
          <p14:tracePt t="161864" x="1835150" y="4076700"/>
          <p14:tracePt t="161881" x="1866900" y="4076700"/>
          <p14:tracePt t="161898" x="1911350" y="4076700"/>
          <p14:tracePt t="161901" x="1924050" y="4064000"/>
          <p14:tracePt t="161914" x="1930400" y="4051300"/>
          <p14:tracePt t="161931" x="1943100" y="4013200"/>
          <p14:tracePt t="161948" x="1943100" y="3962400"/>
          <p14:tracePt t="161965" x="1943100" y="3937000"/>
          <p14:tracePt t="161981" x="1930400" y="3937000"/>
          <p14:tracePt t="161998" x="1905000" y="3930650"/>
          <p14:tracePt t="162015" x="1885950" y="3930650"/>
          <p14:tracePt t="162031" x="1854200" y="3937000"/>
          <p14:tracePt t="162048" x="1841500" y="3968750"/>
          <p14:tracePt t="162064" x="1835150" y="4006850"/>
          <p14:tracePt t="162081" x="1835150" y="4044950"/>
          <p14:tracePt t="162098" x="1835150" y="4064000"/>
          <p14:tracePt t="162114" x="1847850" y="4076700"/>
          <p14:tracePt t="162142" x="1866900" y="4076700"/>
          <p14:tracePt t="162150" x="1879600" y="4064000"/>
          <p14:tracePt t="162164" x="1892300" y="4019550"/>
          <p14:tracePt t="162181" x="1892300" y="3981450"/>
          <p14:tracePt t="162197" x="1892300" y="3930650"/>
          <p14:tracePt t="162214" x="1866900" y="3898900"/>
          <p14:tracePt t="162231" x="1841500" y="3879850"/>
          <p14:tracePt t="162247" x="1828800" y="3873500"/>
          <p14:tracePt t="162264" x="1809750" y="3873500"/>
          <p14:tracePt t="162281" x="1771650" y="3886200"/>
          <p14:tracePt t="162298" x="1746250" y="3917950"/>
          <p14:tracePt t="162314" x="1727200" y="3949700"/>
          <p14:tracePt t="162316" x="1720850" y="3975100"/>
          <p14:tracePt t="162331" x="1720850" y="3987800"/>
          <p14:tracePt t="162348" x="1720850" y="4013200"/>
          <p14:tracePt t="162364" x="1720850" y="4025900"/>
          <p14:tracePt t="162381" x="1733550" y="4025900"/>
          <p14:tracePt t="162397" x="1758950" y="4025900"/>
          <p14:tracePt t="162414" x="1778000" y="3981450"/>
          <p14:tracePt t="162431" x="1790700" y="3937000"/>
          <p14:tracePt t="162447" x="1790700" y="3898900"/>
          <p14:tracePt t="162464" x="1784350" y="3873500"/>
          <p14:tracePt t="162481" x="1778000" y="3860800"/>
          <p14:tracePt t="162499" x="1758950" y="3854450"/>
          <p14:tracePt t="162517" x="1739900" y="3854450"/>
          <p14:tracePt t="162531" x="1727200" y="3867150"/>
          <p14:tracePt t="162549" x="1682750" y="3917950"/>
          <p14:tracePt t="162564" x="1676400" y="3962400"/>
          <p14:tracePt t="162581" x="1676400" y="3994150"/>
          <p14:tracePt t="162598" x="1682750" y="4019550"/>
          <p14:tracePt t="162614" x="1701800" y="4025900"/>
          <p14:tracePt t="162631" x="1720850" y="4025900"/>
          <p14:tracePt t="162648" x="1758950" y="4013200"/>
          <p14:tracePt t="162664" x="1778000" y="3987800"/>
          <p14:tracePt t="162681" x="1790700" y="3943350"/>
          <p14:tracePt t="162698" x="1790700" y="3917950"/>
          <p14:tracePt t="162701" x="1790700" y="3911600"/>
          <p14:tracePt t="162718" x="1790700" y="3898900"/>
          <p14:tracePt t="162731" x="1790700" y="3892550"/>
          <p14:tracePt t="162748" x="1778000" y="3892550"/>
          <p14:tracePt t="162765" x="1752600" y="3892550"/>
          <p14:tracePt t="162781" x="1739900" y="3917950"/>
          <p14:tracePt t="162797" x="1727200" y="3956050"/>
          <p14:tracePt t="162815" x="1727200" y="3994150"/>
          <p14:tracePt t="162831" x="1733550" y="4025900"/>
          <p14:tracePt t="162847" x="1758950" y="4044950"/>
          <p14:tracePt t="162864" x="1765300" y="4044950"/>
          <p14:tracePt t="162881" x="1784350" y="4044950"/>
          <p14:tracePt t="162897" x="1797050" y="4019550"/>
          <p14:tracePt t="162914" x="1809750" y="3975100"/>
          <p14:tracePt t="162917" x="1809750" y="3956050"/>
          <p14:tracePt t="162931" x="1809750" y="3930650"/>
          <p14:tracePt t="162948" x="1797050" y="3848100"/>
          <p14:tracePt t="162964" x="1758950" y="3816350"/>
          <p14:tracePt t="162981" x="1727200" y="3797300"/>
          <p14:tracePt t="162998" x="1695450" y="3784600"/>
          <p14:tracePt t="163014" x="1670050" y="3784600"/>
          <p14:tracePt t="163031" x="1638300" y="3810000"/>
          <p14:tracePt t="163048" x="1600200" y="3873500"/>
          <p14:tracePt t="163064" x="1587500" y="3937000"/>
          <p14:tracePt t="163081" x="1581150" y="3975100"/>
          <p14:tracePt t="163097" x="1581150" y="3994150"/>
          <p14:tracePt t="163114" x="1587500" y="4006850"/>
          <p14:tracePt t="163117" x="1600200" y="4006850"/>
          <p14:tracePt t="163131" x="1612900" y="4013200"/>
          <p14:tracePt t="163148" x="1657350" y="4013200"/>
          <p14:tracePt t="163164" x="1701800" y="3994150"/>
          <p14:tracePt t="163181" x="1727200" y="3968750"/>
          <p14:tracePt t="163197" x="1739900" y="3930650"/>
          <p14:tracePt t="163214" x="1739900" y="3917950"/>
          <p14:tracePt t="163231" x="1733550" y="3898900"/>
          <p14:tracePt t="163248" x="1720850" y="3886200"/>
          <p14:tracePt t="163264" x="1708150" y="3886200"/>
          <p14:tracePt t="163281" x="1670050" y="3886200"/>
          <p14:tracePt t="163298" x="1638300" y="3917950"/>
          <p14:tracePt t="163300" x="1631950" y="3937000"/>
          <p14:tracePt t="163314" x="1625600" y="3949700"/>
          <p14:tracePt t="163331" x="1625600" y="3968750"/>
          <p14:tracePt t="163334" x="1625600" y="3975100"/>
          <p14:tracePt t="163347" x="1625600" y="3987800"/>
          <p14:tracePt t="163364" x="1638300" y="4000500"/>
          <p14:tracePt t="163380" x="1663700" y="4000500"/>
          <p14:tracePt t="163397" x="1695450" y="4000500"/>
          <p14:tracePt t="163414" x="1708150" y="3987800"/>
          <p14:tracePt t="163430" x="1714500" y="3962400"/>
          <p14:tracePt t="163447" x="1714500" y="3917950"/>
          <p14:tracePt t="163464" x="1708150" y="3886200"/>
          <p14:tracePt t="163481" x="1689100" y="3860800"/>
          <p14:tracePt t="163498" x="1676400" y="3854450"/>
          <p14:tracePt t="163525" x="1670050" y="3854450"/>
          <p14:tracePt t="163557" x="1670050" y="3867150"/>
          <p14:tracePt t="163565" x="1670050" y="3879850"/>
          <p14:tracePt t="163573" x="1670050" y="3892550"/>
          <p14:tracePt t="163581" x="1670050" y="3911600"/>
          <p14:tracePt t="163597" x="1676400" y="3924300"/>
          <p14:tracePt t="163614" x="1682750" y="3930650"/>
          <p14:tracePt t="163654" x="1701800" y="3924300"/>
          <p14:tracePt t="163664" x="1708150" y="3917950"/>
          <p14:tracePt t="163681" x="1727200" y="3879850"/>
          <p14:tracePt t="163697" x="1727200" y="3860800"/>
          <p14:tracePt t="163714" x="1727200" y="3841750"/>
          <p14:tracePt t="163717" x="1727200" y="3829050"/>
          <p14:tracePt t="163730" x="1714500" y="3822700"/>
          <p14:tracePt t="163747" x="1689100" y="3810000"/>
          <p14:tracePt t="163764" x="1644650" y="3810000"/>
          <p14:tracePt t="163780" x="1600200" y="3822700"/>
          <p14:tracePt t="163797" x="1574800" y="3860800"/>
          <p14:tracePt t="163814" x="1549400" y="3911600"/>
          <p14:tracePt t="163830" x="1543050" y="3962400"/>
          <p14:tracePt t="163847" x="1555750" y="4025900"/>
          <p14:tracePt t="163863" x="1600200" y="4057650"/>
          <p14:tracePt t="163881" x="1670050" y="4083050"/>
          <p14:tracePt t="163897" x="1714500" y="4089400"/>
          <p14:tracePt t="163901" x="1727200" y="4089400"/>
          <p14:tracePt t="163914" x="1752600" y="4089400"/>
          <p14:tracePt t="163931" x="1778000" y="4064000"/>
          <p14:tracePt t="163948" x="1790700" y="4013200"/>
          <p14:tracePt t="163964" x="1790700" y="3975100"/>
          <p14:tracePt t="163981" x="1778000" y="3943350"/>
          <p14:tracePt t="163998" x="1752600" y="3924300"/>
          <p14:tracePt t="164014" x="1746250" y="3924300"/>
          <p14:tracePt t="164031" x="1733550" y="3924300"/>
          <p14:tracePt t="164341" x="0" y="0"/>
        </p14:tracePtLst>
        <p14:tracePtLst>
          <p14:tracePt t="165151" x="1651000" y="3778250"/>
          <p14:tracePt t="165157" x="1644650" y="3784600"/>
          <p14:tracePt t="165166" x="1638300" y="3790950"/>
          <p14:tracePt t="165181" x="1619250" y="3810000"/>
          <p14:tracePt t="165197" x="1600200" y="3835400"/>
          <p14:tracePt t="165213" x="1587500" y="3873500"/>
          <p14:tracePt t="165230" x="1574800" y="3924300"/>
          <p14:tracePt t="165248" x="1568450" y="3981450"/>
          <p14:tracePt t="165264" x="1568450" y="4044950"/>
          <p14:tracePt t="165281" x="1587500" y="4127500"/>
          <p14:tracePt t="165297" x="1619250" y="4178300"/>
          <p14:tracePt t="165300" x="1651000" y="4210050"/>
          <p14:tracePt t="165313" x="1682750" y="4229100"/>
          <p14:tracePt t="165331" x="1758950" y="4260850"/>
          <p14:tracePt t="165334" x="1784350" y="4267200"/>
          <p14:tracePt t="165347" x="1803400" y="4273550"/>
          <p14:tracePt t="165364" x="1885950" y="4267200"/>
          <p14:tracePt t="165380" x="1936750" y="4222750"/>
          <p14:tracePt t="165397" x="1987550" y="4140200"/>
          <p14:tracePt t="165413" x="2012950" y="4051300"/>
          <p14:tracePt t="165430" x="2019300" y="3994150"/>
          <p14:tracePt t="165447" x="2019300" y="3937000"/>
          <p14:tracePt t="165463" x="2000250" y="3886200"/>
          <p14:tracePt t="165480" x="1968500" y="3848100"/>
          <p14:tracePt t="165497" x="1930400" y="3810000"/>
          <p14:tracePt t="165514" x="1892300" y="3790950"/>
          <p14:tracePt t="165516" x="1879600" y="3784600"/>
          <p14:tracePt t="165530" x="1866900" y="3778250"/>
          <p14:tracePt t="165547" x="1860550" y="3771900"/>
          <p14:tracePt t="165612" x="0" y="0"/>
        </p14:tracePtLst>
        <p14:tracePtLst>
          <p14:tracePt t="167064" x="2190750" y="4165600"/>
          <p14:tracePt t="167176" x="2209800" y="4165600"/>
          <p14:tracePt t="167182" x="2241550" y="4165600"/>
          <p14:tracePt t="167197" x="2330450" y="4165600"/>
          <p14:tracePt t="167213" x="2444750" y="4165600"/>
          <p14:tracePt t="167229" x="2590800" y="4165600"/>
          <p14:tracePt t="167246" x="2730500" y="4165600"/>
          <p14:tracePt t="167263" x="2825750" y="4165600"/>
          <p14:tracePt t="167280" x="2882900" y="4165600"/>
          <p14:tracePt t="167297" x="2914650" y="4165600"/>
          <p14:tracePt t="167313" x="2952750" y="4165600"/>
          <p14:tracePt t="167329" x="2984500" y="4165600"/>
          <p14:tracePt t="167333" x="3009900" y="4165600"/>
          <p14:tracePt t="167346" x="3035300" y="4165600"/>
          <p14:tracePt t="167362" x="3098800" y="4165600"/>
          <p14:tracePt t="167380" x="3155950" y="4165600"/>
          <p14:tracePt t="167396" x="3168650" y="4165600"/>
          <p14:tracePt t="167668" x="0" y="0"/>
        </p14:tracePtLst>
        <p14:tracePtLst>
          <p14:tracePt t="168023" x="2324100" y="4171950"/>
          <p14:tracePt t="168081" x="2336800" y="4171950"/>
          <p14:tracePt t="168087" x="2362200" y="4171950"/>
          <p14:tracePt t="168096" x="2400300" y="4171950"/>
          <p14:tracePt t="168113" x="2546350" y="4171950"/>
          <p14:tracePt t="168129" x="2768600" y="4171950"/>
          <p14:tracePt t="168133" x="2895600" y="4171950"/>
          <p14:tracePt t="168146" x="3028950" y="4171950"/>
          <p14:tracePt t="168162" x="3251200" y="4171950"/>
          <p14:tracePt t="168179" x="3416300" y="4171950"/>
          <p14:tracePt t="168180" x="3479800" y="4171950"/>
          <p14:tracePt t="168196" x="3549650" y="4171950"/>
          <p14:tracePt t="168212" x="3575050" y="4171950"/>
          <p14:tracePt t="168229" x="3581400" y="4171950"/>
          <p14:tracePt t="168262" x="3587750" y="4171950"/>
          <p14:tracePt t="168279" x="3594100" y="4171950"/>
          <p14:tracePt t="168295" x="3600450" y="4171950"/>
          <p14:tracePt t="168423" x="3606800" y="4171950"/>
          <p14:tracePt t="168478" x="3613150" y="4171950"/>
          <p14:tracePt t="168526" x="3619500" y="4171950"/>
          <p14:tracePt t="168772" x="0" y="0"/>
        </p14:tracePtLst>
        <p14:tracePtLst>
          <p14:tracePt t="169400" x="1670050" y="3873500"/>
          <p14:tracePt t="169408" x="1657350" y="3879850"/>
          <p14:tracePt t="169417" x="1651000" y="3892550"/>
          <p14:tracePt t="169428" x="1631950" y="3911600"/>
          <p14:tracePt t="169445" x="1612900" y="3937000"/>
          <p14:tracePt t="169462" x="1600200" y="3975100"/>
          <p14:tracePt t="169478" x="1593850" y="4013200"/>
          <p14:tracePt t="169495" x="1593850" y="4057650"/>
          <p14:tracePt t="169512" x="1593850" y="4114800"/>
          <p14:tracePt t="169529" x="1631950" y="4159250"/>
          <p14:tracePt t="169546" x="1676400" y="4191000"/>
          <p14:tracePt t="169548" x="1714500" y="4203700"/>
          <p14:tracePt t="169562" x="1733550" y="4210050"/>
          <p14:tracePt t="169578" x="1797050" y="4222750"/>
          <p14:tracePt t="169596" x="1854200" y="4222750"/>
          <p14:tracePt t="169612" x="1892300" y="4191000"/>
          <p14:tracePt t="169628" x="1924050" y="4127500"/>
          <p14:tracePt t="169645" x="1968500" y="4057650"/>
          <p14:tracePt t="169662" x="1987550" y="3987800"/>
          <p14:tracePt t="169678" x="1987550" y="3949700"/>
          <p14:tracePt t="169695" x="1987550" y="3930650"/>
          <p14:tracePt t="169712" x="1987550" y="3917950"/>
          <p14:tracePt t="169728" x="1987550" y="3905250"/>
          <p14:tracePt t="169745" x="1981200" y="3898900"/>
          <p14:tracePt t="169762" x="1974850" y="3892550"/>
          <p14:tracePt t="169885" x="0" y="0"/>
        </p14:tracePtLst>
        <p14:tracePtLst>
          <p14:tracePt t="170536" x="2178050" y="4171950"/>
          <p14:tracePt t="170575" x="2184400" y="4171950"/>
          <p14:tracePt t="170583" x="2209800" y="4171950"/>
          <p14:tracePt t="170597" x="2279650" y="4171950"/>
          <p14:tracePt t="170612" x="2438400" y="4171950"/>
          <p14:tracePt t="170629" x="2660650" y="4171950"/>
          <p14:tracePt t="170645" x="2901950" y="4171950"/>
          <p14:tracePt t="170661" x="3105150" y="4171950"/>
          <p14:tracePt t="170678" x="3232150" y="4171950"/>
          <p14:tracePt t="170695" x="3289300" y="4171950"/>
          <p14:tracePt t="170711" x="3308350" y="4171950"/>
          <p14:tracePt t="170728" x="3314700" y="4171950"/>
          <p14:tracePt t="170745" x="3340100" y="4171950"/>
          <p14:tracePt t="170762" x="3365500" y="4171950"/>
          <p14:tracePt t="170765" x="3378200" y="4171950"/>
          <p14:tracePt t="170778" x="3397250" y="4171950"/>
          <p14:tracePt t="170795" x="3416300" y="4171950"/>
          <p14:tracePt t="170812" x="3429000" y="4171950"/>
          <p14:tracePt t="170828" x="3435350" y="4171950"/>
          <p14:tracePt t="170894" x="3441700" y="4171950"/>
          <p14:tracePt t="170902" x="3448050" y="4171950"/>
          <p14:tracePt t="170927" x="3454400" y="4171950"/>
          <p14:tracePt t="170932" x="3460750" y="4171950"/>
          <p14:tracePt t="170950" x="3467100" y="4171950"/>
          <p14:tracePt t="170961" x="3473450" y="4171950"/>
          <p14:tracePt t="170978" x="3498850" y="4171950"/>
          <p14:tracePt t="170995" x="3556000" y="4171950"/>
          <p14:tracePt t="170997" x="3587750" y="4171950"/>
          <p14:tracePt t="171011" x="3632200" y="4171950"/>
          <p14:tracePt t="171029" x="3721100" y="4178300"/>
          <p14:tracePt t="171045" x="3733800" y="4184650"/>
          <p14:tracePt t="171062" x="3740150" y="4184650"/>
          <p14:tracePt t="171572" x="0" y="0"/>
        </p14:tracePtLst>
        <p14:tracePtLst>
          <p14:tracePt t="173134" x="2279650" y="4121150"/>
          <p14:tracePt t="173174" x="2311400" y="4121150"/>
          <p14:tracePt t="173182" x="2368550" y="4133850"/>
          <p14:tracePt t="173194" x="2457450" y="4146550"/>
          <p14:tracePt t="173211" x="2711450" y="4197350"/>
          <p14:tracePt t="173214" x="2901950" y="4229100"/>
          <p14:tracePt t="173227" x="3092450" y="4267200"/>
          <p14:tracePt t="173244" x="3467100" y="4337050"/>
          <p14:tracePt t="173260" x="3556000" y="4349750"/>
          <p14:tracePt t="173277" x="3568700" y="4349750"/>
          <p14:tracePt t="173294" x="3575050" y="4349750"/>
          <p14:tracePt t="173327" x="3581400" y="4349750"/>
          <p14:tracePt t="173344" x="3594100" y="4343400"/>
          <p14:tracePt t="173361" x="3613150" y="4318000"/>
          <p14:tracePt t="173377" x="3632200" y="4286250"/>
          <p14:tracePt t="173380" x="3638550" y="4273550"/>
          <p14:tracePt t="173394" x="3644900" y="4254500"/>
          <p14:tracePt t="173411" x="3644900" y="4229100"/>
          <p14:tracePt t="173414" x="3644900" y="4203700"/>
          <p14:tracePt t="173427" x="3644900" y="4178300"/>
          <p14:tracePt t="173444" x="3619500" y="4114800"/>
          <p14:tracePt t="173460" x="3568700" y="4064000"/>
          <p14:tracePt t="173477" x="3486150" y="4006850"/>
          <p14:tracePt t="173494" x="3340100" y="3937000"/>
          <p14:tracePt t="173510" x="3155950" y="3886200"/>
          <p14:tracePt t="173527" x="2927350" y="3835400"/>
          <p14:tracePt t="173543" x="2755900" y="3829050"/>
          <p14:tracePt t="173560" x="2628900" y="3829050"/>
          <p14:tracePt t="173577" x="2565400" y="3835400"/>
          <p14:tracePt t="173594" x="2533650" y="3854450"/>
          <p14:tracePt t="173610" x="2508250" y="3879850"/>
          <p14:tracePt t="173627" x="2501900" y="3917950"/>
          <p14:tracePt t="173629" x="2501900" y="3930650"/>
          <p14:tracePt t="173645" x="2501900" y="3962400"/>
          <p14:tracePt t="173660" x="2501900" y="4013200"/>
          <p14:tracePt t="173677" x="2540000" y="4076700"/>
          <p14:tracePt t="173694" x="2609850" y="4152900"/>
          <p14:tracePt t="173710" x="2717800" y="4222750"/>
          <p14:tracePt t="173727" x="2819400" y="4273550"/>
          <p14:tracePt t="173743" x="2882900" y="4292600"/>
          <p14:tracePt t="173760" x="2901950" y="4298950"/>
          <p14:tracePt t="173777" x="2908300" y="4298950"/>
          <p14:tracePt t="173810" x="2914650" y="4298950"/>
          <p14:tracePt t="173844" x="2921000" y="4298950"/>
          <p14:tracePt t="173932" x="0" y="0"/>
        </p14:tracePtLst>
        <p14:tracePtLst>
          <p14:tracePt t="174854" x="1600200" y="4197350"/>
          <p14:tracePt t="174984" x="1612900" y="4197350"/>
          <p14:tracePt t="174990" x="1651000" y="4197350"/>
          <p14:tracePt t="174999" x="1682750" y="4197350"/>
          <p14:tracePt t="175010" x="1758950" y="4210050"/>
          <p14:tracePt t="175029" x="1993900" y="4248150"/>
          <p14:tracePt t="175045" x="2146300" y="4286250"/>
          <p14:tracePt t="175061" x="2266950" y="4298950"/>
          <p14:tracePt t="175078" x="2374900" y="4324350"/>
          <p14:tracePt t="175094" x="2489200" y="4349750"/>
          <p14:tracePt t="175111" x="2647950" y="4375150"/>
          <p14:tracePt t="175128" x="2838450" y="4387850"/>
          <p14:tracePt t="175143" x="3003550" y="4419600"/>
          <p14:tracePt t="175160" x="3111500" y="4425950"/>
          <p14:tracePt t="175176" x="3168650" y="4425950"/>
          <p14:tracePt t="175193" x="3206750" y="4425950"/>
          <p14:tracePt t="175210" x="3238500" y="4425950"/>
          <p14:tracePt t="175213" x="3263900" y="4425950"/>
          <p14:tracePt t="175226" x="3289300" y="4425950"/>
          <p14:tracePt t="175243" x="3365500" y="4425950"/>
          <p14:tracePt t="175246" x="3403600" y="4425950"/>
          <p14:tracePt t="175260" x="3492500" y="4425950"/>
          <p14:tracePt t="175276" x="3556000" y="4425950"/>
          <p14:tracePt t="175293" x="3594100" y="4425950"/>
          <p14:tracePt t="175310" x="3600450" y="4425950"/>
          <p14:tracePt t="175327" x="3606800" y="4425950"/>
          <p14:tracePt t="175343" x="3613150" y="4425950"/>
          <p14:tracePt t="175360" x="3638550" y="4425950"/>
          <p14:tracePt t="175376" x="3689350" y="4425950"/>
          <p14:tracePt t="175394" x="3771900" y="4425950"/>
          <p14:tracePt t="175410" x="3860800" y="4425950"/>
          <p14:tracePt t="175412" x="3905250" y="4425950"/>
          <p14:tracePt t="175426" x="3937000" y="4425950"/>
          <p14:tracePt t="175444" x="3994150" y="4425950"/>
          <p14:tracePt t="175460" x="4025900" y="4425950"/>
          <p14:tracePt t="175476" x="4064000" y="4425950"/>
          <p14:tracePt t="175493" x="4102100" y="4425950"/>
          <p14:tracePt t="175510" x="4152900" y="4413250"/>
          <p14:tracePt t="175526" x="4178300" y="4400550"/>
          <p14:tracePt t="175544" x="4197350" y="4394200"/>
          <p14:tracePt t="175560" x="4210050" y="4381500"/>
          <p14:tracePt t="175577" x="4222750" y="4375150"/>
          <p14:tracePt t="175593" x="4229100" y="4356100"/>
          <p14:tracePt t="175614" x="4229100" y="4349750"/>
          <p14:tracePt t="175627" x="4229100" y="4337050"/>
          <p14:tracePt t="175643" x="4229100" y="4330700"/>
          <p14:tracePt t="175660" x="4229100" y="4318000"/>
          <p14:tracePt t="175676" x="4222750" y="4298950"/>
          <p14:tracePt t="175693" x="4159250" y="4273550"/>
          <p14:tracePt t="175709" x="4019550" y="4235450"/>
          <p14:tracePt t="175726" x="3727450" y="4171950"/>
          <p14:tracePt t="175743" x="3289300" y="4083050"/>
          <p14:tracePt t="175760" x="2781300" y="3994150"/>
          <p14:tracePt t="175776" x="2393950" y="3943350"/>
          <p14:tracePt t="175793" x="2165350" y="3930650"/>
          <p14:tracePt t="175797" x="2082800" y="3930650"/>
          <p14:tracePt t="175810" x="2025650" y="3930650"/>
          <p14:tracePt t="175827" x="1949450" y="3930650"/>
          <p14:tracePt t="175830" x="1936750" y="3930650"/>
          <p14:tracePt t="175844" x="1917700" y="3937000"/>
          <p14:tracePt t="175860" x="1905000" y="3937000"/>
          <p14:tracePt t="175877" x="1885950" y="3937000"/>
          <p14:tracePt t="175894" x="1879600" y="3937000"/>
          <p14:tracePt t="175910" x="1873250" y="3937000"/>
          <p14:tracePt t="175926" x="1866900" y="3937000"/>
          <p14:tracePt t="175943" x="1860550" y="3937000"/>
          <p14:tracePt t="175960" x="1841500" y="3943350"/>
          <p14:tracePt t="175976" x="1816100" y="3949700"/>
          <p14:tracePt t="175993" x="1778000" y="3962400"/>
          <p14:tracePt t="176010" x="1714500" y="3975100"/>
          <p14:tracePt t="176013" x="1689100" y="3987800"/>
          <p14:tracePt t="176026" x="1670050" y="3994150"/>
          <p14:tracePt t="176044" x="1631950" y="4019550"/>
          <p14:tracePt t="176061" x="1619250" y="4044950"/>
          <p14:tracePt t="176077" x="1612900" y="4064000"/>
          <p14:tracePt t="176094" x="1606550" y="4095750"/>
          <p14:tracePt t="176110" x="1606550" y="4114800"/>
          <p14:tracePt t="176127" x="1606550" y="4146550"/>
          <p14:tracePt t="176143" x="1625600" y="4184650"/>
          <p14:tracePt t="176160" x="1651000" y="4216400"/>
          <p14:tracePt t="176176" x="1727200" y="4260850"/>
          <p14:tracePt t="176193" x="1841500" y="4292600"/>
          <p14:tracePt t="176210" x="2006600" y="4311650"/>
          <p14:tracePt t="176212" x="2101850" y="4318000"/>
          <p14:tracePt t="176226" x="2197100" y="4318000"/>
          <p14:tracePt t="176243" x="2406650" y="4318000"/>
          <p14:tracePt t="176246" x="2501900" y="4318000"/>
          <p14:tracePt t="176260" x="2679700" y="4318000"/>
          <p14:tracePt t="176276" x="2838450" y="4318000"/>
          <p14:tracePt t="176293" x="2990850" y="4318000"/>
          <p14:tracePt t="176310" x="3124200" y="4318000"/>
          <p14:tracePt t="176327" x="3251200" y="4318000"/>
          <p14:tracePt t="176343" x="3371850" y="4318000"/>
          <p14:tracePt t="176360" x="3454400" y="4318000"/>
          <p14:tracePt t="176376" x="3511550" y="4318000"/>
          <p14:tracePt t="176394" x="3549650" y="4318000"/>
          <p14:tracePt t="176409" x="3575050" y="4318000"/>
          <p14:tracePt t="176413" x="3581400" y="4318000"/>
          <p14:tracePt t="176429" x="3587750" y="4318000"/>
          <p14:tracePt t="176461" x="3594100" y="4318000"/>
          <p14:tracePt t="176470" x="3600450" y="4318000"/>
          <p14:tracePt t="176486" x="3613150" y="4318000"/>
          <p14:tracePt t="176494" x="3619500" y="4318000"/>
          <p14:tracePt t="176509" x="3625850" y="4311650"/>
          <p14:tracePt t="176526" x="3638550" y="4305300"/>
          <p14:tracePt t="176543" x="3651250" y="4298950"/>
          <p14:tracePt t="176565" x="3663950" y="4298950"/>
          <p14:tracePt t="176703" x="3663950" y="4292600"/>
          <p14:tracePt t="176725" x="3663950" y="4286250"/>
          <p14:tracePt t="176733" x="3663950" y="4273550"/>
          <p14:tracePt t="176743" x="3663950" y="4260850"/>
          <p14:tracePt t="176759" x="3651250" y="4248150"/>
          <p14:tracePt t="176776" x="3638550" y="4222750"/>
          <p14:tracePt t="176792" x="3613150" y="4191000"/>
          <p14:tracePt t="176809" x="3581400" y="4159250"/>
          <p14:tracePt t="176826" x="3549650" y="4127500"/>
          <p14:tracePt t="176828" x="3530600" y="4108450"/>
          <p14:tracePt t="176843" x="3505200" y="4095750"/>
          <p14:tracePt t="176860" x="3403600" y="4038600"/>
          <p14:tracePt t="176877" x="3327400" y="4006850"/>
          <p14:tracePt t="176893" x="3238500" y="3962400"/>
          <p14:tracePt t="176909" x="3149600" y="3943350"/>
          <p14:tracePt t="176926" x="3016250" y="3911600"/>
          <p14:tracePt t="176942" x="2851150" y="3873500"/>
          <p14:tracePt t="176959" x="2673350" y="3848100"/>
          <p14:tracePt t="176976" x="2533650" y="3841750"/>
          <p14:tracePt t="176992" x="2393950" y="3841750"/>
          <p14:tracePt t="177009" x="2286000" y="3841750"/>
          <p14:tracePt t="177026" x="2209800" y="3841750"/>
          <p14:tracePt t="177029" x="2178050" y="3841750"/>
          <p14:tracePt t="177043" x="2159000" y="3841750"/>
          <p14:tracePt t="177060" x="2089150" y="3841750"/>
          <p14:tracePt t="177077" x="2057400" y="3848100"/>
          <p14:tracePt t="177093" x="2025650" y="3860800"/>
          <p14:tracePt t="177110" x="2006600" y="3867150"/>
          <p14:tracePt t="177126" x="1987550" y="3879850"/>
          <p14:tracePt t="177143" x="1962150" y="3898900"/>
          <p14:tracePt t="177159" x="1943100" y="3911600"/>
          <p14:tracePt t="177176" x="1930400" y="3937000"/>
          <p14:tracePt t="177193" x="1911350" y="3956050"/>
          <p14:tracePt t="177209" x="1898650" y="3981450"/>
          <p14:tracePt t="177226" x="1879600" y="4006850"/>
          <p14:tracePt t="177242" x="1860550" y="4044950"/>
          <p14:tracePt t="177246" x="1854200" y="4051300"/>
          <p14:tracePt t="177260" x="1841500" y="4083050"/>
          <p14:tracePt t="177276" x="1841500" y="4095750"/>
          <p14:tracePt t="177293" x="1841500" y="4114800"/>
          <p14:tracePt t="177309" x="1841500" y="4133850"/>
          <p14:tracePt t="177326" x="1841500" y="4140200"/>
          <p14:tracePt t="177342" x="1841500" y="4152900"/>
          <p14:tracePt t="177360" x="1841500" y="4178300"/>
          <p14:tracePt t="177376" x="1854200" y="4184650"/>
          <p14:tracePt t="177392" x="1866900" y="4197350"/>
          <p14:tracePt t="177409" x="1905000" y="4203700"/>
          <p14:tracePt t="177426" x="1981200" y="4229100"/>
          <p14:tracePt t="177443" x="2114550" y="4254500"/>
          <p14:tracePt t="177444" x="2209800" y="4273550"/>
          <p14:tracePt t="177460" x="2400300" y="4298950"/>
          <p14:tracePt t="177476" x="2571750" y="4305300"/>
          <p14:tracePt t="177492" x="2717800" y="4305300"/>
          <p14:tracePt t="177509" x="2825750" y="4305300"/>
          <p14:tracePt t="177526" x="2882900" y="4305300"/>
          <p14:tracePt t="177543" x="2946400" y="4305300"/>
          <p14:tracePt t="177560" x="3003550" y="4292600"/>
          <p14:tracePt t="177577" x="3073400" y="4286250"/>
          <p14:tracePt t="177593" x="3187700" y="4286250"/>
          <p14:tracePt t="177596" x="3263900" y="4286250"/>
          <p14:tracePt t="177609" x="3340100" y="4286250"/>
          <p14:tracePt t="177612" x="3409950" y="4286250"/>
          <p14:tracePt t="177627" x="3467100" y="4286250"/>
          <p14:tracePt t="177643" x="3543300" y="4286250"/>
          <p14:tracePt t="177645" x="3556000" y="4286250"/>
          <p14:tracePt t="177659" x="3575050" y="4279900"/>
          <p14:tracePt t="177676" x="3594100" y="4273550"/>
          <p14:tracePt t="177693" x="3619500" y="4267200"/>
          <p14:tracePt t="177709" x="3663950" y="4260850"/>
          <p14:tracePt t="177726" x="3727450" y="4248150"/>
          <p14:tracePt t="177742" x="3771900" y="4235450"/>
          <p14:tracePt t="177759" x="3797300" y="4229100"/>
          <p14:tracePt t="177776" x="3803650" y="4229100"/>
          <p14:tracePt t="177792" x="3810000" y="4229100"/>
          <p14:tracePt t="177809" x="3816350" y="4229100"/>
          <p14:tracePt t="177826" x="3822700" y="4229100"/>
          <p14:tracePt t="177854" x="3829050" y="4222750"/>
          <p14:tracePt t="178092" x="0" y="0"/>
        </p14:tracePtLst>
        <p14:tracePtLst>
          <p14:tracePt t="179613" x="2216150" y="4191000"/>
          <p14:tracePt t="179620" x="2279650" y="4191000"/>
          <p14:tracePt t="179628" x="2368550" y="4191000"/>
          <p14:tracePt t="179641" x="2463800" y="4191000"/>
          <p14:tracePt t="179659" x="2686050" y="4191000"/>
          <p14:tracePt t="179661" x="2800350" y="4191000"/>
          <p14:tracePt t="179675" x="2914650" y="4191000"/>
          <p14:tracePt t="179692" x="3263900" y="4191000"/>
          <p14:tracePt t="179708" x="3403600" y="4191000"/>
          <p14:tracePt t="179725" x="3454400" y="4191000"/>
          <p14:tracePt t="179742" x="3460750" y="4191000"/>
          <p14:tracePt t="179775" x="3467100" y="4191000"/>
          <p14:tracePt t="179791" x="3473450" y="4191000"/>
          <p14:tracePt t="179941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4422" y="1798639"/>
            <a:ext cx="10274178" cy="3855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(syntax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在编译期间产生的错误，编译报错。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运行时错误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(runtime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导致程序非正常终止的错误，编译不会报错。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逻辑错误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(logic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程序不能按预期的方式执行，编译不会报错。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04"/>
    </mc:Choice>
    <mc:Fallback xmlns="">
      <p:transition spd="slow" advTm="116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  <p:extLst>
    <p:ext uri="{3A86A75C-4F4B-4683-9AE1-C65F6400EC91}">
      <p14:laserTraceLst xmlns:p14="http://schemas.microsoft.com/office/powerpoint/2010/main">
        <p14:tracePtLst>
          <p14:tracePt t="12062" x="1136650" y="1619250"/>
          <p14:tracePt t="12130" x="1200150" y="1619250"/>
          <p14:tracePt t="12142" x="1257300" y="1619250"/>
          <p14:tracePt t="12159" x="1339850" y="1619250"/>
          <p14:tracePt t="12175" x="1447800" y="1619250"/>
          <p14:tracePt t="12192" x="1562100" y="1619250"/>
          <p14:tracePt t="12209" x="1682750" y="1619250"/>
          <p14:tracePt t="12226" x="1797050" y="1619250"/>
          <p14:tracePt t="12227" x="1860550" y="1619250"/>
          <p14:tracePt t="12243" x="1987550" y="1619250"/>
          <p14:tracePt t="12259" x="2114550" y="1619250"/>
          <p14:tracePt t="12276" x="2254250" y="1619250"/>
          <p14:tracePt t="12293" x="2400300" y="1619250"/>
          <p14:tracePt t="12309" x="2565400" y="1625600"/>
          <p14:tracePt t="12326" x="2698750" y="1631950"/>
          <p14:tracePt t="12342" x="2838450" y="1631950"/>
          <p14:tracePt t="12359" x="2933700" y="1631950"/>
          <p14:tracePt t="12375" x="3009900" y="1631950"/>
          <p14:tracePt t="12392" x="3067050" y="1631950"/>
          <p14:tracePt t="12409" x="3117850" y="1631950"/>
          <p14:tracePt t="12410" x="3136900" y="1631950"/>
          <p14:tracePt t="12425" x="3162300" y="1631950"/>
          <p14:tracePt t="12442" x="3244850" y="1631950"/>
          <p14:tracePt t="12459" x="3289300" y="1631950"/>
          <p14:tracePt t="12475" x="3346450" y="1631950"/>
          <p14:tracePt t="12492" x="3403600" y="1638300"/>
          <p14:tracePt t="12509" x="3441700" y="1638300"/>
          <p14:tracePt t="12526" x="3479800" y="1638300"/>
          <p14:tracePt t="12543" x="3517900" y="1638300"/>
          <p14:tracePt t="12559" x="3549650" y="1638300"/>
          <p14:tracePt t="12576" x="3600450" y="1644650"/>
          <p14:tracePt t="12593" x="3638550" y="1651000"/>
          <p14:tracePt t="12596" x="3657600" y="1657350"/>
          <p14:tracePt t="12609" x="3670300" y="1657350"/>
          <p14:tracePt t="12626" x="3683000" y="1657350"/>
          <p14:tracePt t="12676" x="3689350" y="1663700"/>
          <p14:tracePt t="13083" x="0" y="0"/>
        </p14:tracePtLst>
        <p14:tracePtLst>
          <p14:tracePt t="17181" x="1079500" y="2247900"/>
          <p14:tracePt t="17205" x="1079500" y="2254250"/>
          <p14:tracePt t="17261" x="1085850" y="2254250"/>
          <p14:tracePt t="17277" x="1092200" y="2254250"/>
          <p14:tracePt t="17284" x="1098550" y="2254250"/>
          <p14:tracePt t="17293" x="1104900" y="2254250"/>
          <p14:tracePt t="17308" x="1155700" y="2266950"/>
          <p14:tracePt t="17325" x="1231900" y="2279650"/>
          <p14:tracePt t="17341" x="1339850" y="2286000"/>
          <p14:tracePt t="17358" x="1492250" y="2286000"/>
          <p14:tracePt t="17375" x="1689100" y="2286000"/>
          <p14:tracePt t="17391" x="1898650" y="2286000"/>
          <p14:tracePt t="17408" x="2089150" y="2286000"/>
          <p14:tracePt t="17413" x="2171700" y="2286000"/>
          <p14:tracePt t="17424" x="2260600" y="2286000"/>
          <p14:tracePt t="17441" x="2406650" y="2286000"/>
          <p14:tracePt t="17458" x="2533650" y="2286000"/>
          <p14:tracePt t="17459" x="2597150" y="2286000"/>
          <p14:tracePt t="17475" x="2736850" y="2286000"/>
          <p14:tracePt t="17491" x="2895600" y="2286000"/>
          <p14:tracePt t="17507" x="3079750" y="2286000"/>
          <p14:tracePt t="17525" x="3251200" y="2286000"/>
          <p14:tracePt t="17541" x="3422650" y="2286000"/>
          <p14:tracePt t="17558" x="3556000" y="2286000"/>
          <p14:tracePt t="17574" x="3632200" y="2286000"/>
          <p14:tracePt t="17591" x="3683000" y="2286000"/>
          <p14:tracePt t="17608" x="3702050" y="2286000"/>
          <p14:tracePt t="17624" x="3721100" y="2286000"/>
          <p14:tracePt t="17641" x="3733800" y="2286000"/>
          <p14:tracePt t="17644" x="3746500" y="2286000"/>
          <p14:tracePt t="17657" x="3771900" y="2292350"/>
          <p14:tracePt t="17675" x="3803650" y="2298700"/>
          <p14:tracePt t="17691" x="3822700" y="2305050"/>
          <p14:tracePt t="17707" x="3835400" y="2305050"/>
          <p14:tracePt t="17724" x="3841750" y="2305050"/>
          <p14:tracePt t="17741" x="3854450" y="2305050"/>
          <p14:tracePt t="17757" x="3860800" y="2305050"/>
          <p14:tracePt t="17775" x="3879850" y="2305050"/>
          <p14:tracePt t="17791" x="3917950" y="2305050"/>
          <p14:tracePt t="17808" x="3981450" y="2311400"/>
          <p14:tracePt t="17825" x="4051300" y="2324100"/>
          <p14:tracePt t="17828" x="4083050" y="2330450"/>
          <p14:tracePt t="17841" x="4121150" y="2336800"/>
          <p14:tracePt t="17858" x="4184650" y="2349500"/>
          <p14:tracePt t="17874" x="4216400" y="2355850"/>
          <p14:tracePt t="17891" x="4222750" y="2355850"/>
          <p14:tracePt t="18099" x="0" y="0"/>
        </p14:tracePtLst>
        <p14:tracePtLst>
          <p14:tracePt t="19947" x="1295400" y="2241550"/>
          <p14:tracePt t="20011" x="1308100" y="2241550"/>
          <p14:tracePt t="20019" x="1327150" y="2241550"/>
          <p14:tracePt t="20027" x="1371600" y="2241550"/>
          <p14:tracePt t="20040" x="1422400" y="2241550"/>
          <p14:tracePt t="20056" x="1581150" y="2241550"/>
          <p14:tracePt t="20073" x="1790700" y="2241550"/>
          <p14:tracePt t="20090" x="2139950" y="2254250"/>
          <p14:tracePt t="20106" x="2374900" y="2254250"/>
          <p14:tracePt t="20123" x="2603500" y="2254250"/>
          <p14:tracePt t="20140" x="2832100" y="2254250"/>
          <p14:tracePt t="20156" x="3035300" y="2254250"/>
          <p14:tracePt t="20173" x="3200400" y="2254250"/>
          <p14:tracePt t="20189" x="3340100" y="2254250"/>
          <p14:tracePt t="20206" x="3435350" y="2254250"/>
          <p14:tracePt t="20223" x="3505200" y="2254250"/>
          <p14:tracePt t="20239" x="3556000" y="2254250"/>
          <p14:tracePt t="20256" x="3606800" y="2254250"/>
          <p14:tracePt t="20273" x="3638550" y="2254250"/>
          <p14:tracePt t="20289" x="3670300" y="2254250"/>
          <p14:tracePt t="20290" x="3689350" y="2254250"/>
          <p14:tracePt t="20306" x="3714750" y="2254250"/>
          <p14:tracePt t="20323" x="3740150" y="2254250"/>
          <p14:tracePt t="20340" x="3759200" y="2254250"/>
          <p14:tracePt t="20356" x="3771900" y="2254250"/>
          <p14:tracePt t="20373" x="3778250" y="2254250"/>
          <p14:tracePt t="20389" x="3784600" y="2254250"/>
          <p14:tracePt t="20426" x="3790950" y="2254250"/>
          <p14:tracePt t="20435" x="3797300" y="2254250"/>
          <p14:tracePt t="20450" x="3810000" y="2254250"/>
          <p14:tracePt t="20459" x="3816350" y="2254250"/>
          <p14:tracePt t="20473" x="3835400" y="2254250"/>
          <p14:tracePt t="20489" x="3867150" y="2254250"/>
          <p14:tracePt t="20490" x="3892550" y="2254250"/>
          <p14:tracePt t="20506" x="3943350" y="2254250"/>
          <p14:tracePt t="20523" x="3994150" y="2254250"/>
          <p14:tracePt t="20539" x="4051300" y="2254250"/>
          <p14:tracePt t="20556" x="4083050" y="2254250"/>
          <p14:tracePt t="20573" x="4114800" y="2254250"/>
          <p14:tracePt t="20590" x="4121150" y="2254250"/>
          <p14:tracePt t="20619" x="4127500" y="2254250"/>
          <p14:tracePt t="21523" x="0" y="0"/>
        </p14:tracePtLst>
        <p14:tracePtLst>
          <p14:tracePt t="22533" x="1365250" y="2667000"/>
          <p14:tracePt t="22551" x="1377950" y="2667000"/>
          <p14:tracePt t="22558" x="1409700" y="2667000"/>
          <p14:tracePt t="22573" x="1498600" y="2679700"/>
          <p14:tracePt t="22590" x="1619250" y="2705100"/>
          <p14:tracePt t="22607" x="1758950" y="2730500"/>
          <p14:tracePt t="22624" x="1911350" y="2755900"/>
          <p14:tracePt t="22628" x="1974850" y="2762250"/>
          <p14:tracePt t="22639" x="2044700" y="2768600"/>
          <p14:tracePt t="22656" x="2159000" y="2768600"/>
          <p14:tracePt t="22672" x="2279650" y="2768600"/>
          <p14:tracePt t="22689" x="2362200" y="2768600"/>
          <p14:tracePt t="22691" x="2393950" y="2768600"/>
          <p14:tracePt t="22706" x="2425700" y="2768600"/>
          <p14:tracePt t="22723" x="2565400" y="2768600"/>
          <p14:tracePt t="22739" x="2667000" y="2768600"/>
          <p14:tracePt t="22755" x="2736850" y="2768600"/>
          <p14:tracePt t="22772" x="2781300" y="2768600"/>
          <p14:tracePt t="22789" x="2800350" y="2768600"/>
          <p14:tracePt t="22806" x="2813050" y="2768600"/>
          <p14:tracePt t="22822" x="2832100" y="2768600"/>
          <p14:tracePt t="22839" x="2851150" y="2768600"/>
          <p14:tracePt t="22856" x="2870200" y="2768600"/>
          <p14:tracePt t="22873" x="2876550" y="2768600"/>
          <p14:tracePt t="22889" x="2882900" y="2768600"/>
          <p14:tracePt t="23020" x="2889250" y="2768600"/>
          <p14:tracePt t="23028" x="2895600" y="2768600"/>
          <p14:tracePt t="23044" x="2908300" y="2768600"/>
          <p14:tracePt t="23056" x="2921000" y="2768600"/>
          <p14:tracePt t="23073" x="2978150" y="2768600"/>
          <p14:tracePt t="23090" x="3054350" y="2768600"/>
          <p14:tracePt t="23092" x="3098800" y="2768600"/>
          <p14:tracePt t="23107" x="3143250" y="2768600"/>
          <p14:tracePt t="23123" x="3308350" y="2768600"/>
          <p14:tracePt t="23140" x="3416300" y="2768600"/>
          <p14:tracePt t="23156" x="3505200" y="2768600"/>
          <p14:tracePt t="23172" x="3543300" y="2768600"/>
          <p14:tracePt t="23189" x="3562350" y="2768600"/>
          <p14:tracePt t="23206" x="3575050" y="2768600"/>
          <p14:tracePt t="23222" x="3581400" y="2768600"/>
          <p14:tracePt t="23422" x="3587750" y="2768600"/>
          <p14:tracePt t="23439" x="3594100" y="2768600"/>
          <p14:tracePt t="23479" x="3606800" y="2768600"/>
          <p14:tracePt t="23486" x="3613150" y="2762250"/>
          <p14:tracePt t="23497" x="3619500" y="2749550"/>
          <p14:tracePt t="23505" x="3625850" y="2736850"/>
          <p14:tracePt t="23523" x="3644900" y="2692400"/>
          <p14:tracePt t="23539" x="3663950" y="2654300"/>
          <p14:tracePt t="23556" x="3683000" y="2622550"/>
          <p14:tracePt t="23572" x="3695700" y="2590800"/>
          <p14:tracePt t="23589" x="3702050" y="2578100"/>
          <p14:tracePt t="23605" x="3702050" y="2565400"/>
          <p14:tracePt t="23622" x="3708400" y="2559050"/>
          <p14:tracePt t="23638" x="3708400" y="2546350"/>
          <p14:tracePt t="23672" x="3708400" y="2533650"/>
          <p14:tracePt t="23688" x="3708400" y="2527300"/>
          <p14:tracePt t="23705" x="3702050" y="2514600"/>
          <p14:tracePt t="23722" x="3689350" y="2501900"/>
          <p14:tracePt t="23722" x="3683000" y="2489200"/>
          <p14:tracePt t="23738" x="3644900" y="2470150"/>
          <p14:tracePt t="23755" x="3606800" y="2451100"/>
          <p14:tracePt t="23772" x="3556000" y="2432050"/>
          <p14:tracePt t="23788" x="3498850" y="2419350"/>
          <p14:tracePt t="23805" x="3422650" y="2400300"/>
          <p14:tracePt t="23822" x="3333750" y="2400300"/>
          <p14:tracePt t="23838" x="3225800" y="2400300"/>
          <p14:tracePt t="23855" x="3130550" y="2400300"/>
          <p14:tracePt t="23872" x="3054350" y="2406650"/>
          <p14:tracePt t="23888" x="3016250" y="2413000"/>
          <p14:tracePt t="23905" x="2990850" y="2413000"/>
          <p14:tracePt t="23907" x="2971800" y="2419350"/>
          <p14:tracePt t="23922" x="2965450" y="2425700"/>
          <p14:tracePt t="23938" x="2933700" y="2451100"/>
          <p14:tracePt t="23955" x="2921000" y="2482850"/>
          <p14:tracePt t="23971" x="2908300" y="2533650"/>
          <p14:tracePt t="23988" x="2908300" y="2571750"/>
          <p14:tracePt t="24005" x="2908300" y="2628900"/>
          <p14:tracePt t="24022" x="2927350" y="2679700"/>
          <p14:tracePt t="24038" x="2965450" y="2724150"/>
          <p14:tracePt t="24055" x="3016250" y="2762250"/>
          <p14:tracePt t="24072" x="3079750" y="2794000"/>
          <p14:tracePt t="24089" x="3162300" y="2806700"/>
          <p14:tracePt t="24091" x="3194050" y="2813050"/>
          <p14:tracePt t="24106" x="3238500" y="2825750"/>
          <p14:tracePt t="24123" x="3359150" y="2825750"/>
          <p14:tracePt t="24139" x="3448050" y="2825750"/>
          <p14:tracePt t="24156" x="3543300" y="2825750"/>
          <p14:tracePt t="24172" x="3619500" y="2825750"/>
          <p14:tracePt t="24188" x="3676650" y="2825750"/>
          <p14:tracePt t="24205" x="3702050" y="2825750"/>
          <p14:tracePt t="24222" x="3714750" y="2825750"/>
          <p14:tracePt t="24238" x="3721100" y="2825750"/>
          <p14:tracePt t="24686" x="3727450" y="2825750"/>
          <p14:tracePt t="24694" x="3733800" y="2825750"/>
          <p14:tracePt t="24705" x="3752850" y="2825750"/>
          <p14:tracePt t="24705" x="0" y="0"/>
        </p14:tracePtLst>
        <p14:tracePtLst>
          <p14:tracePt t="25286" x="3930650" y="2667000"/>
          <p14:tracePt t="25365" x="3930650" y="2673350"/>
          <p14:tracePt t="25374" x="3943350" y="2679700"/>
          <p14:tracePt t="25389" x="3994150" y="2679700"/>
          <p14:tracePt t="25405" x="4121150" y="2686050"/>
          <p14:tracePt t="25422" x="4292600" y="2698750"/>
          <p14:tracePt t="25439" x="4489450" y="2698750"/>
          <p14:tracePt t="25455" x="4686300" y="2698750"/>
          <p14:tracePt t="25471" x="4826000" y="2698750"/>
          <p14:tracePt t="25488" x="4902200" y="2698750"/>
          <p14:tracePt t="25491" x="4921250" y="2698750"/>
          <p14:tracePt t="25505" x="4927600" y="2698750"/>
          <p14:tracePt t="25522" x="4933950" y="2698750"/>
          <p14:tracePt t="25708" x="0" y="0"/>
        </p14:tracePtLst>
        <p14:tracePtLst>
          <p14:tracePt t="26582" x="1117600" y="2667000"/>
          <p14:tracePt t="26645" x="1130300" y="2667000"/>
          <p14:tracePt t="26655" x="1149350" y="2667000"/>
          <p14:tracePt t="26662" x="1181100" y="2667000"/>
          <p14:tracePt t="26671" x="1225550" y="2673350"/>
          <p14:tracePt t="26688" x="1346200" y="2698750"/>
          <p14:tracePt t="26704" x="1517650" y="2711450"/>
          <p14:tracePt t="26708" x="1612900" y="2711450"/>
          <p14:tracePt t="26721" x="1720850" y="2711450"/>
          <p14:tracePt t="26737" x="1936750" y="2711450"/>
          <p14:tracePt t="26740" x="2044700" y="2711450"/>
          <p14:tracePt t="26755" x="2279650" y="2717800"/>
          <p14:tracePt t="26771" x="2578100" y="2717800"/>
          <p14:tracePt t="26787" x="2882900" y="2717800"/>
          <p14:tracePt t="26804" x="3225800" y="2717800"/>
          <p14:tracePt t="26822" x="3594100" y="2717800"/>
          <p14:tracePt t="26838" x="3924300" y="2717800"/>
          <p14:tracePt t="26855" x="4171950" y="2717800"/>
          <p14:tracePt t="26871" x="4356100" y="2717800"/>
          <p14:tracePt t="26888" x="4464050" y="2717800"/>
          <p14:tracePt t="26905" x="4527550" y="2717800"/>
          <p14:tracePt t="26908" x="4552950" y="2717800"/>
          <p14:tracePt t="26921" x="4572000" y="2717800"/>
          <p14:tracePt t="26938" x="4603750" y="2717800"/>
          <p14:tracePt t="26954" x="4654550" y="2717800"/>
          <p14:tracePt t="26971" x="4692650" y="2717800"/>
          <p14:tracePt t="26988" x="4718050" y="2717800"/>
          <p14:tracePt t="27004" x="4749800" y="2717800"/>
          <p14:tracePt t="27021" x="4787900" y="2717800"/>
          <p14:tracePt t="27037" x="4832350" y="2717800"/>
          <p14:tracePt t="27054" x="4864100" y="2717800"/>
          <p14:tracePt t="27071" x="4883150" y="2717800"/>
          <p14:tracePt t="28828" x="0" y="0"/>
        </p14:tracePtLst>
        <p14:tracePtLst>
          <p14:tracePt t="37460" x="2063750" y="3060700"/>
          <p14:tracePt t="37468" x="2063750" y="3048000"/>
          <p14:tracePt t="37476" x="2063750" y="3041650"/>
          <p14:tracePt t="37485" x="2070100" y="3028950"/>
          <p14:tracePt t="37501" x="2070100" y="3009900"/>
          <p14:tracePt t="37517" x="2070100" y="2984500"/>
          <p14:tracePt t="37534" x="2070100" y="2952750"/>
          <p14:tracePt t="37551" x="2057400" y="2933700"/>
          <p14:tracePt t="37567" x="2051050" y="2908300"/>
          <p14:tracePt t="37584" x="2038350" y="2895600"/>
          <p14:tracePt t="37601" x="2019300" y="2876550"/>
          <p14:tracePt t="37617" x="1993900" y="2857500"/>
          <p14:tracePt t="37620" x="1981200" y="2844800"/>
          <p14:tracePt t="37634" x="1949450" y="2832100"/>
          <p14:tracePt t="37651" x="1936750" y="2825750"/>
          <p14:tracePt t="37667" x="1917700" y="2825750"/>
          <p14:tracePt t="37684" x="1892300" y="2825750"/>
          <p14:tracePt t="37700" x="1860550" y="2825750"/>
          <p14:tracePt t="37717" x="1803400" y="2825750"/>
          <p14:tracePt t="37734" x="1758950" y="2844800"/>
          <p14:tracePt t="37750" x="1720850" y="2863850"/>
          <p14:tracePt t="37767" x="1689100" y="2882900"/>
          <p14:tracePt t="37784" x="1676400" y="2895600"/>
          <p14:tracePt t="37800" x="1670050" y="2908300"/>
          <p14:tracePt t="37817" x="1670050" y="2921000"/>
          <p14:tracePt t="37819" x="1670050" y="2940050"/>
          <p14:tracePt t="37834" x="1682750" y="2959100"/>
          <p14:tracePt t="37850" x="1771650" y="3016250"/>
          <p14:tracePt t="37867" x="1898650" y="3067050"/>
          <p14:tracePt t="37884" x="2038350" y="3111500"/>
          <p14:tracePt t="37901" x="2171700" y="3136900"/>
          <p14:tracePt t="37917" x="2247900" y="3143250"/>
          <p14:tracePt t="37934" x="2292350" y="3143250"/>
          <p14:tracePt t="37951" x="2311400" y="3143250"/>
          <p14:tracePt t="37967" x="2324100" y="3136900"/>
          <p14:tracePt t="37984" x="2336800" y="3124200"/>
          <p14:tracePt t="38000" x="2343150" y="3111500"/>
          <p14:tracePt t="38020" x="2343150" y="3105150"/>
          <p14:tracePt t="38035" x="2343150" y="3098800"/>
          <p14:tracePt t="40115" x="0" y="0"/>
        </p14:tracePtLst>
        <p14:tracePtLst>
          <p14:tracePt t="42069" x="1689100" y="3251200"/>
          <p14:tracePt t="42126" x="1689100" y="3263900"/>
          <p14:tracePt t="42132" x="1689100" y="3270250"/>
          <p14:tracePt t="42140" x="1689100" y="3282950"/>
          <p14:tracePt t="42150" x="1689100" y="3295650"/>
          <p14:tracePt t="42167" x="1689100" y="3314700"/>
          <p14:tracePt t="42184" x="1689100" y="3333750"/>
          <p14:tracePt t="42189" x="1695450" y="3346450"/>
          <p14:tracePt t="42201" x="1701800" y="3352800"/>
          <p14:tracePt t="42220" x="1708150" y="3371850"/>
          <p14:tracePt t="42233" x="1708150" y="3378200"/>
          <p14:tracePt t="42249" x="1714500" y="3384550"/>
          <p14:tracePt t="42269" x="1720850" y="3397250"/>
          <p14:tracePt t="42556" x="1720850" y="3390900"/>
          <p14:tracePt t="42572" x="1720850" y="3384550"/>
          <p14:tracePt t="42589" x="1720850" y="3378200"/>
          <p14:tracePt t="42605" x="1727200" y="3378200"/>
          <p14:tracePt t="42621" x="1727200" y="3371850"/>
          <p14:tracePt t="42638" x="1727200" y="3365500"/>
          <p14:tracePt t="42644" x="1727200" y="3359150"/>
          <p14:tracePt t="42669" x="1727200" y="3352800"/>
          <p14:tracePt t="42676" x="1727200" y="3346450"/>
          <p14:tracePt t="42700" x="1727200" y="3340100"/>
          <p14:tracePt t="42717" x="1727200" y="3333750"/>
          <p14:tracePt t="42901" x="1727200" y="3327400"/>
          <p14:tracePt t="42925" x="1727200" y="3321050"/>
          <p14:tracePt t="42934" x="1733550" y="3308350"/>
          <p14:tracePt t="42941" x="1733550" y="3302000"/>
          <p14:tracePt t="42950" x="1739900" y="3289300"/>
          <p14:tracePt t="42966" x="1752600" y="3276600"/>
          <p14:tracePt t="42983" x="1752600" y="3270250"/>
          <p14:tracePt t="43000" x="1758950" y="3257550"/>
          <p14:tracePt t="43214" x="1758950" y="3263900"/>
          <p14:tracePt t="43221" x="1765300" y="3276600"/>
          <p14:tracePt t="43232" x="1771650" y="3289300"/>
          <p14:tracePt t="43249" x="1784350" y="3308350"/>
          <p14:tracePt t="43253" x="1790700" y="3321050"/>
          <p14:tracePt t="43266" x="1790700" y="3333750"/>
          <p14:tracePt t="43283" x="1809750" y="3359150"/>
          <p14:tracePt t="43299" x="1816100" y="3371850"/>
          <p14:tracePt t="43316" x="1828800" y="3384550"/>
          <p14:tracePt t="43332" x="1841500" y="3397250"/>
          <p14:tracePt t="43349" x="1866900" y="3409950"/>
          <p14:tracePt t="43365" x="1898650" y="3429000"/>
          <p14:tracePt t="43382" x="1936750" y="3441700"/>
          <p14:tracePt t="43399" x="1974850" y="3460750"/>
          <p14:tracePt t="43416" x="2025650" y="3473450"/>
          <p14:tracePt t="43432" x="2076450" y="3486150"/>
          <p14:tracePt t="43435" x="2101850" y="3492500"/>
          <p14:tracePt t="43449" x="2120900" y="3498850"/>
          <p14:tracePt t="43466" x="2165350" y="3505200"/>
          <p14:tracePt t="43483" x="2254250" y="3511550"/>
          <p14:tracePt t="43499" x="2330450" y="3511550"/>
          <p14:tracePt t="43515" x="2438400" y="3511550"/>
          <p14:tracePt t="43532" x="2540000" y="3511550"/>
          <p14:tracePt t="43548" x="2647950" y="3511550"/>
          <p14:tracePt t="43565" x="2743200" y="3511550"/>
          <p14:tracePt t="43582" x="2819400" y="3511550"/>
          <p14:tracePt t="43598" x="2889250" y="3511550"/>
          <p14:tracePt t="43615" x="2965450" y="3511550"/>
          <p14:tracePt t="43632" x="3048000" y="3511550"/>
          <p14:tracePt t="43649" x="3155950" y="3511550"/>
          <p14:tracePt t="43652" x="3206750" y="3511550"/>
          <p14:tracePt t="43666" x="3314700" y="3511550"/>
          <p14:tracePt t="43683" x="3371850" y="3511550"/>
          <p14:tracePt t="43699" x="3390900" y="3511550"/>
          <p14:tracePt t="43715" x="3403600" y="3511550"/>
          <p14:tracePt t="43749" x="3409950" y="3511550"/>
          <p14:tracePt t="43765" x="3429000" y="3511550"/>
          <p14:tracePt t="43782" x="3429000" y="3498850"/>
          <p14:tracePt t="43799" x="3441700" y="3492500"/>
          <p14:tracePt t="43815" x="3448050" y="3486150"/>
          <p14:tracePt t="43832" x="3448050" y="3479800"/>
          <p14:tracePt t="43848" x="3454400" y="3467100"/>
          <p14:tracePt t="43865" x="3454400" y="3454400"/>
          <p14:tracePt t="43882" x="3454400" y="3441700"/>
          <p14:tracePt t="43899" x="3448050" y="3409950"/>
          <p14:tracePt t="43915" x="3441700" y="3397250"/>
          <p14:tracePt t="43932" x="3429000" y="3371850"/>
          <p14:tracePt t="43949" x="3422650" y="3359150"/>
          <p14:tracePt t="43966" x="3416300" y="3352800"/>
          <p14:tracePt t="43982" x="3397250" y="3340100"/>
          <p14:tracePt t="43999" x="3384550" y="3327400"/>
          <p14:tracePt t="44015" x="3365500" y="3314700"/>
          <p14:tracePt t="44032" x="3327400" y="3289300"/>
          <p14:tracePt t="44035" x="3302000" y="3282950"/>
          <p14:tracePt t="44048" x="3276600" y="3270250"/>
          <p14:tracePt t="44065" x="3206750" y="3238500"/>
          <p14:tracePt t="44067" x="3155950" y="3225800"/>
          <p14:tracePt t="44082" x="3111500" y="3206750"/>
          <p14:tracePt t="44099" x="2946400" y="3168650"/>
          <p14:tracePt t="44115" x="2844800" y="3155950"/>
          <p14:tracePt t="44132" x="2787650" y="3149600"/>
          <p14:tracePt t="44148" x="2743200" y="3149600"/>
          <p14:tracePt t="44165" x="2705100" y="3149600"/>
          <p14:tracePt t="44182" x="2673350" y="3149600"/>
          <p14:tracePt t="44199" x="2622550" y="3155950"/>
          <p14:tracePt t="44215" x="2584450" y="3168650"/>
          <p14:tracePt t="44232" x="2540000" y="3175000"/>
          <p14:tracePt t="44248" x="2508250" y="3194050"/>
          <p14:tracePt t="44251" x="2489200" y="3206750"/>
          <p14:tracePt t="44265" x="2470150" y="3213100"/>
          <p14:tracePt t="44282" x="2444750" y="3232150"/>
          <p14:tracePt t="44299" x="2406650" y="3251200"/>
          <p14:tracePt t="44315" x="2393950" y="3263900"/>
          <p14:tracePt t="44332" x="2387600" y="3276600"/>
          <p14:tracePt t="44348" x="2374900" y="3289300"/>
          <p14:tracePt t="44365" x="2368550" y="3314700"/>
          <p14:tracePt t="44382" x="2368550" y="3327400"/>
          <p14:tracePt t="44398" x="2368550" y="3340100"/>
          <p14:tracePt t="44415" x="2368550" y="3352800"/>
          <p14:tracePt t="44432" x="2368550" y="3371850"/>
          <p14:tracePt t="44448" x="2368550" y="3390900"/>
          <p14:tracePt t="44465" x="2374900" y="3397250"/>
          <p14:tracePt t="44482" x="2381250" y="3416300"/>
          <p14:tracePt t="44499" x="2406650" y="3429000"/>
          <p14:tracePt t="44515" x="2432050" y="3441700"/>
          <p14:tracePt t="44532" x="2457450" y="3454400"/>
          <p14:tracePt t="44548" x="2501900" y="3467100"/>
          <p14:tracePt t="44565" x="2578100" y="3479800"/>
          <p14:tracePt t="44582" x="2679700" y="3492500"/>
          <p14:tracePt t="44598" x="2806700" y="3517900"/>
          <p14:tracePt t="44615" x="2914650" y="3524250"/>
          <p14:tracePt t="44632" x="3022600" y="3524250"/>
          <p14:tracePt t="44648" x="3117850" y="3524250"/>
          <p14:tracePt t="44665" x="3194050" y="3524250"/>
          <p14:tracePt t="44668" x="3225800" y="3524250"/>
          <p14:tracePt t="44682" x="3251200" y="3524250"/>
          <p14:tracePt t="44699" x="3308350" y="3524250"/>
          <p14:tracePt t="44715" x="3340100" y="3524250"/>
          <p14:tracePt t="44732" x="3359150" y="3524250"/>
          <p14:tracePt t="44749" x="3384550" y="3524250"/>
          <p14:tracePt t="44765" x="3416300" y="3524250"/>
          <p14:tracePt t="44781" x="3454400" y="3524250"/>
          <p14:tracePt t="44798" x="3486150" y="3524250"/>
          <p14:tracePt t="44815" x="3511550" y="3524250"/>
          <p14:tracePt t="44831" x="3530600" y="3524250"/>
          <p14:tracePt t="44999" x="3536950" y="3524250"/>
          <p14:tracePt t="45038" x="3536950" y="3517900"/>
          <p14:tracePt t="45054" x="3536950" y="3511550"/>
          <p14:tracePt t="45061" x="3536950" y="3505200"/>
          <p14:tracePt t="45070" x="3536950" y="3498850"/>
          <p14:tracePt t="45084" x="3536950" y="3486150"/>
          <p14:tracePt t="45100" x="3530600" y="3473450"/>
          <p14:tracePt t="45125" x="3524250" y="3460750"/>
          <p14:tracePt t="45132" x="3517900" y="3454400"/>
          <p14:tracePt t="45150" x="3511550" y="3448050"/>
          <p14:tracePt t="45165" x="3498850" y="3435350"/>
          <p14:tracePt t="45182" x="3492500" y="3422650"/>
          <p14:tracePt t="45199" x="3479800" y="3416300"/>
          <p14:tracePt t="45215" x="3473450" y="3409950"/>
          <p14:tracePt t="45232" x="3448050" y="3397250"/>
          <p14:tracePt t="45248" x="3422650" y="3390900"/>
          <p14:tracePt t="45252" x="3416300" y="3384550"/>
          <p14:tracePt t="45265" x="3397250" y="3378200"/>
          <p14:tracePt t="45281" x="3371850" y="3371850"/>
          <p14:tracePt t="45299" x="3327400" y="3365500"/>
          <p14:tracePt t="45315" x="3276600" y="3359150"/>
          <p14:tracePt t="45331" x="3219450" y="3359150"/>
          <p14:tracePt t="45348" x="3155950" y="3359150"/>
          <p14:tracePt t="45365" x="3092450" y="3359150"/>
          <p14:tracePt t="45381" x="3035300" y="3359150"/>
          <p14:tracePt t="45398" x="2990850" y="3359150"/>
          <p14:tracePt t="45415" x="2965450" y="3359150"/>
          <p14:tracePt t="45432" x="2940050" y="3359150"/>
          <p14:tracePt t="45448" x="2921000" y="3359150"/>
          <p14:tracePt t="45451" x="2914650" y="3365500"/>
          <p14:tracePt t="45469" x="2901950" y="3365500"/>
          <p14:tracePt t="45482" x="2895600" y="3365500"/>
          <p14:tracePt t="45499" x="2882900" y="3371850"/>
          <p14:tracePt t="45515" x="2863850" y="3378200"/>
          <p14:tracePt t="45531" x="2857500" y="3378200"/>
          <p14:tracePt t="45557" x="2844800" y="3384550"/>
          <p14:tracePt t="45565" x="2838450" y="3390900"/>
          <p14:tracePt t="45581" x="2832100" y="3397250"/>
          <p14:tracePt t="45598" x="2825750" y="3403600"/>
          <p14:tracePt t="45615" x="2813050" y="3416300"/>
          <p14:tracePt t="45631" x="2813050" y="3429000"/>
          <p14:tracePt t="45648" x="2813050" y="3435350"/>
          <p14:tracePt t="45665" x="2813050" y="3448050"/>
          <p14:tracePt t="45682" x="2813050" y="3454400"/>
          <p14:tracePt t="45699" x="2806700" y="3460750"/>
          <p14:tracePt t="45715" x="2806700" y="3467100"/>
          <p14:tracePt t="45732" x="2806700" y="3479800"/>
          <p14:tracePt t="45748" x="2825750" y="3486150"/>
          <p14:tracePt t="45764" x="2838450" y="3492500"/>
          <p14:tracePt t="45781" x="2870200" y="3498850"/>
          <p14:tracePt t="45798" x="2914650" y="3505200"/>
          <p14:tracePt t="45815" x="2952750" y="3505200"/>
          <p14:tracePt t="45831" x="2990850" y="3505200"/>
          <p14:tracePt t="45848" x="3022600" y="3505200"/>
          <p14:tracePt t="45865" x="3073400" y="3505200"/>
          <p14:tracePt t="45868" x="3086100" y="3498850"/>
          <p14:tracePt t="45881" x="3111500" y="3492500"/>
          <p14:tracePt t="45898" x="3149600" y="3486150"/>
          <p14:tracePt t="45915" x="3175000" y="3479800"/>
          <p14:tracePt t="45932" x="3187700" y="3479800"/>
          <p14:tracePt t="45965" x="3200400" y="3473450"/>
          <p14:tracePt t="45981" x="3206750" y="3467100"/>
          <p14:tracePt t="45998" x="3213100" y="3460750"/>
          <p14:tracePt t="46014" x="3213100" y="3454400"/>
          <p14:tracePt t="46031" x="3213100" y="3441700"/>
          <p14:tracePt t="46048" x="3219450" y="3429000"/>
          <p14:tracePt t="46064" x="3219450" y="3422650"/>
          <p14:tracePt t="46081" x="3219450" y="3409950"/>
          <p14:tracePt t="46098" x="3219450" y="3403600"/>
          <p14:tracePt t="46099" x="3219450" y="3397250"/>
          <p14:tracePt t="46115" x="3219450" y="3384550"/>
          <p14:tracePt t="46131" x="3206750" y="3359150"/>
          <p14:tracePt t="46148" x="3181350" y="3333750"/>
          <p14:tracePt t="46165" x="3143250" y="3314700"/>
          <p14:tracePt t="46181" x="3130550" y="3308350"/>
          <p14:tracePt t="46198" x="3105150" y="3308350"/>
          <p14:tracePt t="46215" x="3086100" y="3308350"/>
          <p14:tracePt t="46232" x="3048000" y="3308350"/>
          <p14:tracePt t="46248" x="3016250" y="3308350"/>
          <p14:tracePt t="46265" x="2971800" y="3314700"/>
          <p14:tracePt t="46267" x="2959100" y="3321050"/>
          <p14:tracePt t="46281" x="2946400" y="3327400"/>
          <p14:tracePt t="46298" x="2933700" y="3333750"/>
          <p14:tracePt t="46314" x="2921000" y="3346450"/>
          <p14:tracePt t="46331" x="2921000" y="3352800"/>
          <p14:tracePt t="46348" x="2921000" y="3384550"/>
          <p14:tracePt t="46364" x="2933700" y="3397250"/>
          <p14:tracePt t="46381" x="2959100" y="3416300"/>
          <p14:tracePt t="46398" x="3035300" y="3448050"/>
          <p14:tracePt t="46414" x="3155950" y="3473450"/>
          <p14:tracePt t="46431" x="3257550" y="3479800"/>
          <p14:tracePt t="46448" x="3321050" y="3479800"/>
          <p14:tracePt t="46465" x="3359150" y="3479800"/>
          <p14:tracePt t="46492" x="3365500" y="3479800"/>
          <p14:tracePt t="46500" x="3371850" y="3479800"/>
          <p14:tracePt t="46516" x="3371850" y="3473450"/>
          <p14:tracePt t="46531" x="3371850" y="3454400"/>
          <p14:tracePt t="46547" x="3359150" y="3416300"/>
          <p14:tracePt t="46564" x="3321050" y="3378200"/>
          <p14:tracePt t="46581" x="3225800" y="3333750"/>
          <p14:tracePt t="46597" x="3092450" y="3289300"/>
          <p14:tracePt t="46614" x="2984500" y="3282950"/>
          <p14:tracePt t="46631" x="2914650" y="3282950"/>
          <p14:tracePt t="46648" x="2870200" y="3282950"/>
          <p14:tracePt t="46664" x="2857500" y="3295650"/>
          <p14:tracePt t="46667" x="2851150" y="3295650"/>
          <p14:tracePt t="46681" x="2844800" y="3302000"/>
          <p14:tracePt t="46698" x="2838450" y="3321050"/>
          <p14:tracePt t="46715" x="2838450" y="3333750"/>
          <p14:tracePt t="46731" x="2838450" y="3359150"/>
          <p14:tracePt t="46747" x="2870200" y="3378200"/>
          <p14:tracePt t="46764" x="2940050" y="3409950"/>
          <p14:tracePt t="46781" x="3060700" y="3429000"/>
          <p14:tracePt t="46797" x="3168650" y="3441700"/>
          <p14:tracePt t="46814" x="3232150" y="3441700"/>
          <p14:tracePt t="46831" x="3257550" y="3441700"/>
          <p14:tracePt t="46847" x="3263900" y="3441700"/>
          <p14:tracePt t="46864" x="3270250" y="3441700"/>
          <p14:tracePt t="46881" x="3276600" y="3441700"/>
          <p14:tracePt t="46898" x="3289300" y="3429000"/>
          <p14:tracePt t="46915" x="3289300" y="3422650"/>
          <p14:tracePt t="46931" x="3289300" y="3416300"/>
          <p14:tracePt t="46948" x="3295650" y="3416300"/>
          <p14:tracePt t="47031" x="3308350" y="3409950"/>
          <p14:tracePt t="47061" x="3314700" y="3409950"/>
          <p14:tracePt t="47068" x="3321050" y="3409950"/>
          <p14:tracePt t="47081" x="3327400" y="3409950"/>
          <p14:tracePt t="47098" x="3346450" y="3409950"/>
          <p14:tracePt t="47115" x="3371850" y="3409950"/>
          <p14:tracePt t="47131" x="3384550" y="3409950"/>
          <p14:tracePt t="47147" x="3390900" y="3409950"/>
          <p14:tracePt t="48451" x="0" y="0"/>
        </p14:tracePtLst>
        <p14:tracePtLst>
          <p14:tracePt t="49509" x="1219200" y="3498850"/>
          <p14:tracePt t="49549" x="1225550" y="3498850"/>
          <p14:tracePt t="49575" x="1238250" y="3505200"/>
          <p14:tracePt t="49589" x="1244600" y="3505200"/>
          <p14:tracePt t="49597" x="1250950" y="3505200"/>
          <p14:tracePt t="49604" x="1263650" y="3505200"/>
          <p14:tracePt t="49613" x="1276350" y="3505200"/>
          <p14:tracePt t="49630" x="1352550" y="3505200"/>
          <p14:tracePt t="49646" x="1498600" y="3505200"/>
          <p14:tracePt t="49663" x="1758950" y="3505200"/>
          <p14:tracePt t="49680" x="2171700" y="3505200"/>
          <p14:tracePt t="49697" x="2584450" y="3505200"/>
          <p14:tracePt t="49699" x="2781300" y="3505200"/>
          <p14:tracePt t="49714" x="2952750" y="3505200"/>
          <p14:tracePt t="49716" x="3105150" y="3505200"/>
          <p14:tracePt t="49731" x="3352800" y="3505200"/>
          <p14:tracePt t="49747" x="3581400" y="3505200"/>
          <p14:tracePt t="49763" x="3841750" y="3505200"/>
          <p14:tracePt t="49780" x="4191000" y="3505200"/>
          <p14:tracePt t="49796" x="4578350" y="3505200"/>
          <p14:tracePt t="49813" x="4927600" y="3505200"/>
          <p14:tracePt t="49830" x="5194300" y="3505200"/>
          <p14:tracePt t="49846" x="5359400" y="3505200"/>
          <p14:tracePt t="49863" x="5448300" y="3505200"/>
          <p14:tracePt t="49880" x="5492750" y="3505200"/>
          <p14:tracePt t="49896" x="5530850" y="3511550"/>
          <p14:tracePt t="49913" x="5549900" y="3517900"/>
          <p14:tracePt t="49930" x="5568950" y="3524250"/>
          <p14:tracePt t="50188" x="0" y="0"/>
        </p14:tracePtLst>
        <p14:tracePtLst>
          <p14:tracePt t="57869" x="1276350" y="3511550"/>
          <p14:tracePt t="57885" x="1276350" y="3517900"/>
          <p14:tracePt t="57892" x="1282700" y="3517900"/>
          <p14:tracePt t="57902" x="1295400" y="3524250"/>
          <p14:tracePt t="57910" x="1308100" y="3524250"/>
          <p14:tracePt t="57927" x="1371600" y="3536950"/>
          <p14:tracePt t="57944" x="1473200" y="3549650"/>
          <p14:tracePt t="57948" x="1524000" y="3549650"/>
          <p14:tracePt t="57961" x="1612900" y="3549650"/>
          <p14:tracePt t="57978" x="1809750" y="3549650"/>
          <p14:tracePt t="57995" x="2349500" y="3549650"/>
          <p14:tracePt t="58011" x="2952750" y="3549650"/>
          <p14:tracePt t="58028" x="3683000" y="3549650"/>
          <p14:tracePt t="58044" x="4394200" y="3549650"/>
          <p14:tracePt t="58060" x="4972050" y="3549650"/>
          <p14:tracePt t="58077" x="5302250" y="3549650"/>
          <p14:tracePt t="58094" x="5461000" y="3549650"/>
          <p14:tracePt t="58110" x="5524500" y="3549650"/>
          <p14:tracePt t="58127" x="5562600" y="3549650"/>
          <p14:tracePt t="58144" x="5588000" y="3549650"/>
          <p14:tracePt t="58160" x="5607050" y="3549650"/>
          <p14:tracePt t="58177" x="5632450" y="3549650"/>
          <p14:tracePt t="58179" x="5645150" y="3549650"/>
          <p14:tracePt t="58193" x="5657850" y="3549650"/>
          <p14:tracePt t="58210" x="5708650" y="3549650"/>
          <p14:tracePt t="58227" x="5734050" y="3549650"/>
          <p14:tracePt t="58244" x="5759450" y="3549650"/>
          <p14:tracePt t="58261" x="5772150" y="3549650"/>
          <p14:tracePt t="58324" x="5778500" y="3549650"/>
          <p14:tracePt t="58499" x="0" y="0"/>
        </p14:tracePtLst>
        <p14:tracePtLst>
          <p14:tracePt t="62085" x="1231900" y="3498850"/>
          <p14:tracePt t="62148" x="1238250" y="3498850"/>
          <p14:tracePt t="62156" x="1244600" y="3498850"/>
          <p14:tracePt t="62164" x="1270000" y="3505200"/>
          <p14:tracePt t="62176" x="1295400" y="3511550"/>
          <p14:tracePt t="62192" x="1346200" y="3511550"/>
          <p14:tracePt t="62209" x="1460500" y="3511550"/>
          <p14:tracePt t="62211" x="1543050" y="3511550"/>
          <p14:tracePt t="62225" x="1638300" y="3511550"/>
          <p14:tracePt t="62242" x="2070100" y="3511550"/>
          <p14:tracePt t="62259" x="2482850" y="3511550"/>
          <p14:tracePt t="62275" x="2876550" y="3511550"/>
          <p14:tracePt t="62292" x="3181350" y="3511550"/>
          <p14:tracePt t="62310" x="3409950" y="3511550"/>
          <p14:tracePt t="62327" x="3600450" y="3511550"/>
          <p14:tracePt t="62343" x="3810000" y="3511550"/>
          <p14:tracePt t="62359" x="4025900" y="3511550"/>
          <p14:tracePt t="62376" x="4311650" y="3511550"/>
          <p14:tracePt t="62392" x="4616450" y="3511550"/>
          <p14:tracePt t="62396" x="4768850" y="3511550"/>
          <p14:tracePt t="62409" x="4921250" y="3511550"/>
          <p14:tracePt t="62426" x="5137150" y="3511550"/>
          <p14:tracePt t="62429" x="5226050" y="3511550"/>
          <p14:tracePt t="62443" x="5327650" y="3511550"/>
          <p14:tracePt t="62459" x="5384800" y="3511550"/>
          <p14:tracePt t="62476" x="5429250" y="3511550"/>
          <p14:tracePt t="62492" x="5461000" y="3511550"/>
          <p14:tracePt t="62509" x="5480050" y="3511550"/>
          <p14:tracePt t="62526" x="5492750" y="3511550"/>
          <p14:tracePt t="62644" x="5499100" y="3511550"/>
          <p14:tracePt t="63940" x="0" y="0"/>
        </p14:tracePtLst>
        <p14:tracePtLst>
          <p14:tracePt t="65886" x="1981200" y="3505200"/>
          <p14:tracePt t="65933" x="1987550" y="3505200"/>
          <p14:tracePt t="65941" x="2000250" y="3505200"/>
          <p14:tracePt t="65949" x="2019300" y="3505200"/>
          <p14:tracePt t="65958" x="2044700" y="3505200"/>
          <p14:tracePt t="65975" x="2133600" y="3505200"/>
          <p14:tracePt t="65991" x="2286000" y="3505200"/>
          <p14:tracePt t="66008" x="2495550" y="3505200"/>
          <p14:tracePt t="66011" x="2622550" y="3505200"/>
          <p14:tracePt t="66025" x="2755900" y="3505200"/>
          <p14:tracePt t="66041" x="2984500" y="3505200"/>
          <p14:tracePt t="66046" x="3079750" y="3505200"/>
          <p14:tracePt t="66059" x="3206750" y="3505200"/>
          <p14:tracePt t="66076" x="3282950" y="3505200"/>
          <p14:tracePt t="66092" x="3340100" y="3505200"/>
          <p14:tracePt t="66108" x="3409950" y="3505200"/>
          <p14:tracePt t="66125" x="3543300" y="3505200"/>
          <p14:tracePt t="66141" x="3721100" y="3505200"/>
          <p14:tracePt t="66158" x="3905250" y="3505200"/>
          <p14:tracePt t="66174" x="4089400" y="3505200"/>
          <p14:tracePt t="66191" x="4222750" y="3505200"/>
          <p14:tracePt t="66207" x="4343400" y="3505200"/>
          <p14:tracePt t="66224" x="4457700" y="3505200"/>
          <p14:tracePt t="66240" x="4597400" y="3505200"/>
          <p14:tracePt t="66257" x="4743450" y="3505200"/>
          <p14:tracePt t="66274" x="4965700" y="3505200"/>
          <p14:tracePt t="66291" x="5073650" y="3505200"/>
          <p14:tracePt t="66307" x="5149850" y="3505200"/>
          <p14:tracePt t="66324" x="5207000" y="3505200"/>
          <p14:tracePt t="66341" x="5251450" y="3505200"/>
          <p14:tracePt t="66357" x="5308600" y="3505200"/>
          <p14:tracePt t="66374" x="5372100" y="3505200"/>
          <p14:tracePt t="66391" x="5441950" y="3505200"/>
          <p14:tracePt t="66407" x="5480050" y="3505200"/>
          <p14:tracePt t="66424" x="5505450" y="3505200"/>
          <p14:tracePt t="66441" x="5511800" y="3505200"/>
          <p14:tracePt t="66667" x="0" y="0"/>
        </p14:tracePtLst>
        <p14:tracePtLst>
          <p14:tracePt t="69069" x="1289050" y="3530600"/>
          <p14:tracePt t="69172" x="1301750" y="3530600"/>
          <p14:tracePt t="69181" x="1327150" y="3530600"/>
          <p14:tracePt t="69190" x="1358900" y="3530600"/>
          <p14:tracePt t="69206" x="1485900" y="3530600"/>
          <p14:tracePt t="69223" x="1682750" y="3530600"/>
          <p14:tracePt t="69239" x="2000250" y="3530600"/>
          <p14:tracePt t="69256" x="2393950" y="3530600"/>
          <p14:tracePt t="69273" x="2673350" y="3530600"/>
          <p14:tracePt t="69289" x="2889250" y="3530600"/>
          <p14:tracePt t="69290" x="2971800" y="3530600"/>
          <p14:tracePt t="69306" x="3130550" y="3530600"/>
          <p14:tracePt t="69323" x="3308350" y="3530600"/>
          <p14:tracePt t="69339" x="3549650" y="3530600"/>
          <p14:tracePt t="69356" x="3854450" y="3530600"/>
          <p14:tracePt t="69373" x="4089400" y="3530600"/>
          <p14:tracePt t="69389" x="4260850" y="3530600"/>
          <p14:tracePt t="69406" x="4337050" y="3530600"/>
          <p14:tracePt t="69423" x="4381500" y="3530600"/>
          <p14:tracePt t="69439" x="4445000" y="3530600"/>
          <p14:tracePt t="69456" x="4565650" y="3530600"/>
          <p14:tracePt t="69473" x="4756150" y="3530600"/>
          <p14:tracePt t="69489" x="4959350" y="3562350"/>
          <p14:tracePt t="69490" x="5054600" y="3581400"/>
          <p14:tracePt t="69506" x="5194300" y="3613150"/>
          <p14:tracePt t="69523" x="5264150" y="3632200"/>
          <p14:tracePt t="69539" x="5289550" y="3632200"/>
          <p14:tracePt t="69556" x="5302250" y="3632200"/>
          <p14:tracePt t="69573" x="5327650" y="3632200"/>
          <p14:tracePt t="69590" x="5403850" y="3632200"/>
          <p14:tracePt t="69606" x="5518150" y="3632200"/>
          <p14:tracePt t="69623" x="5645150" y="3632200"/>
          <p14:tracePt t="69639" x="5721350" y="3632200"/>
          <p14:tracePt t="69656" x="5753100" y="3632200"/>
          <p14:tracePt t="69673" x="5759450" y="3632200"/>
          <p14:tracePt t="69733" x="5765800" y="3632200"/>
          <p14:tracePt t="70028" x="0" y="0"/>
        </p14:tracePtLst>
        <p14:tracePtLst>
          <p14:tracePt t="70893" x="1758950" y="3581400"/>
          <p14:tracePt t="70972" x="1771650" y="3587750"/>
          <p14:tracePt t="70981" x="1790700" y="3587750"/>
          <p14:tracePt t="70989" x="1828800" y="3587750"/>
          <p14:tracePt t="71006" x="1974850" y="3587750"/>
          <p14:tracePt t="71022" x="2184400" y="3600450"/>
          <p14:tracePt t="71039" x="2400300" y="3613150"/>
          <p14:tracePt t="71056" x="2565400" y="3632200"/>
          <p14:tracePt t="71073" x="2705100" y="3638550"/>
          <p14:tracePt t="71090" x="2844800" y="3638550"/>
          <p14:tracePt t="71107" x="3200400" y="3638550"/>
          <p14:tracePt t="71123" x="3587750" y="3638550"/>
          <p14:tracePt t="71139" x="3981450" y="3638550"/>
          <p14:tracePt t="71157" x="4260850" y="3638550"/>
          <p14:tracePt t="71173" x="4438650" y="3638550"/>
          <p14:tracePt t="71189" x="4546600" y="3638550"/>
          <p14:tracePt t="71206" x="4603750" y="3638550"/>
          <p14:tracePt t="71222" x="4679950" y="3638550"/>
          <p14:tracePt t="71239" x="4794250" y="3638550"/>
          <p14:tracePt t="71256" x="4953000" y="3638550"/>
          <p14:tracePt t="71273" x="5124450" y="3651250"/>
          <p14:tracePt t="71276" x="5187950" y="3657600"/>
          <p14:tracePt t="71289" x="5232400" y="3663950"/>
          <p14:tracePt t="71307" x="5276850" y="3663950"/>
          <p14:tracePt t="71323" x="5283200" y="3663950"/>
          <p14:tracePt t="71357" x="5289550" y="3663950"/>
          <p14:tracePt t="71373" x="5302250" y="3663950"/>
          <p14:tracePt t="71390" x="5314950" y="3663950"/>
          <p14:tracePt t="71819" x="0" y="0"/>
        </p14:tracePtLst>
        <p14:tracePtLst>
          <p14:tracePt t="73238" x="1562100" y="2870200"/>
          <p14:tracePt t="73252" x="1562100" y="2876550"/>
          <p14:tracePt t="73263" x="1562100" y="2882900"/>
          <p14:tracePt t="73272" x="1562100" y="2889250"/>
          <p14:tracePt t="73289" x="1562100" y="2914650"/>
          <p14:tracePt t="73308" x="1562100" y="2952750"/>
          <p14:tracePt t="73324" x="1568450" y="2997200"/>
          <p14:tracePt t="73340" x="1600200" y="3035300"/>
          <p14:tracePt t="73356" x="1638300" y="3079750"/>
          <p14:tracePt t="73373" x="1689100" y="3105150"/>
          <p14:tracePt t="73390" x="1758950" y="3136900"/>
          <p14:tracePt t="73406" x="1841500" y="3155950"/>
          <p14:tracePt t="73422" x="1917700" y="3162300"/>
          <p14:tracePt t="73439" x="2012950" y="3162300"/>
          <p14:tracePt t="73455" x="2070100" y="3162300"/>
          <p14:tracePt t="73460" x="2089150" y="3155950"/>
          <p14:tracePt t="73472" x="2101850" y="3149600"/>
          <p14:tracePt t="73488" x="2114550" y="3130550"/>
          <p14:tracePt t="73505" x="2127250" y="3098800"/>
          <p14:tracePt t="73507" x="2133600" y="3086100"/>
          <p14:tracePt t="73522" x="2133600" y="3073400"/>
          <p14:tracePt t="73538" x="2133600" y="3016250"/>
          <p14:tracePt t="73555" x="2133600" y="2978150"/>
          <p14:tracePt t="73572" x="2120900" y="2933700"/>
          <p14:tracePt t="73588" x="2095500" y="2895600"/>
          <p14:tracePt t="73606" x="2070100" y="2870200"/>
          <p14:tracePt t="73622" x="2032000" y="2844800"/>
          <p14:tracePt t="73639" x="2000250" y="2832100"/>
          <p14:tracePt t="73655" x="1981200" y="2825750"/>
          <p14:tracePt t="73672" x="1974850" y="2825750"/>
          <p14:tracePt t="73688" x="1962150" y="2825750"/>
          <p14:tracePt t="73705" x="1949450" y="2825750"/>
          <p14:tracePt t="73722" x="1930400" y="2851150"/>
          <p14:tracePt t="73739" x="1924050" y="2901950"/>
          <p14:tracePt t="73755" x="1924050" y="2946400"/>
          <p14:tracePt t="73772" x="1924050" y="3016250"/>
          <p14:tracePt t="73788" x="1943100" y="3048000"/>
          <p14:tracePt t="73806" x="1962150" y="3067050"/>
          <p14:tracePt t="73822" x="1974850" y="3073400"/>
          <p14:tracePt t="73839" x="1993900" y="3073400"/>
          <p14:tracePt t="73855" x="2019300" y="3073400"/>
          <p14:tracePt t="73872" x="2063750" y="3073400"/>
          <p14:tracePt t="73889" x="2114550" y="3054350"/>
          <p14:tracePt t="73905" x="2159000" y="3028950"/>
          <p14:tracePt t="73907" x="2165350" y="3016250"/>
          <p14:tracePt t="73922" x="2178050" y="3009900"/>
          <p14:tracePt t="73939" x="2190750" y="2990850"/>
          <p14:tracePt t="73955" x="2197100" y="2978150"/>
          <p14:tracePt t="75083" x="0" y="0"/>
        </p14:tracePtLst>
        <p14:tracePtLst>
          <p14:tracePt t="75894" x="1905000" y="3130550"/>
          <p14:tracePt t="75903" x="1936750" y="3130550"/>
          <p14:tracePt t="75911" x="1955800" y="3130550"/>
          <p14:tracePt t="75921" x="1974850" y="3130550"/>
          <p14:tracePt t="75938" x="2006600" y="3130550"/>
          <p14:tracePt t="75955" x="2038350" y="3130550"/>
          <p14:tracePt t="75971" x="2051050" y="3130550"/>
          <p14:tracePt t="75988" x="2070100" y="3130550"/>
          <p14:tracePt t="76004" x="2082800" y="3130550"/>
          <p14:tracePt t="76021" x="2101850" y="3130550"/>
          <p14:tracePt t="76037" x="2120900" y="3130550"/>
          <p14:tracePt t="76054" x="2152650" y="3130550"/>
          <p14:tracePt t="76071" x="2184400" y="3136900"/>
          <p14:tracePt t="76088" x="2209800" y="3136900"/>
          <p14:tracePt t="76105" x="2260600" y="3136900"/>
          <p14:tracePt t="76107" x="2292350" y="3136900"/>
          <p14:tracePt t="76121" x="2324100" y="3136900"/>
          <p14:tracePt t="76138" x="2368550" y="3136900"/>
          <p14:tracePt t="76155" x="2406650" y="3136900"/>
          <p14:tracePt t="76171" x="2419350" y="3136900"/>
          <p14:tracePt t="76188" x="2425700" y="3136900"/>
          <p14:tracePt t="76221" x="2432050" y="3136900"/>
          <p14:tracePt t="81147" x="0" y="0"/>
        </p14:tracePtLst>
        <p14:tracePtLst>
          <p14:tracePt t="81870" x="1435100" y="2311400"/>
          <p14:tracePt t="81934" x="1454150" y="2317750"/>
          <p14:tracePt t="81940" x="1473200" y="2317750"/>
          <p14:tracePt t="81953" x="1511300" y="2317750"/>
          <p14:tracePt t="81969" x="1638300" y="2317750"/>
          <p14:tracePt t="81987" x="1879600" y="2317750"/>
          <p14:tracePt t="82003" x="2038350" y="2317750"/>
          <p14:tracePt t="82019" x="2165350" y="2317750"/>
          <p14:tracePt t="82036" x="2273300" y="2317750"/>
          <p14:tracePt t="82052" x="2362200" y="2317750"/>
          <p14:tracePt t="82069" x="2463800" y="2317750"/>
          <p14:tracePt t="82086" x="2584450" y="2317750"/>
          <p14:tracePt t="82103" x="2711450" y="2317750"/>
          <p14:tracePt t="82120" x="2819400" y="2317750"/>
          <p14:tracePt t="82125" x="2857500" y="2317750"/>
          <p14:tracePt t="82136" x="2895600" y="2317750"/>
          <p14:tracePt t="82154" x="2959100" y="2317750"/>
          <p14:tracePt t="82170" x="3016250" y="2317750"/>
          <p14:tracePt t="82173" x="3048000" y="2317750"/>
          <p14:tracePt t="82185" x="3092450" y="2317750"/>
          <p14:tracePt t="82203" x="3282950" y="2317750"/>
          <p14:tracePt t="82218" x="3441700" y="2317750"/>
          <p14:tracePt t="82235" x="3587750" y="2317750"/>
          <p14:tracePt t="82252" x="3695700" y="2317750"/>
          <p14:tracePt t="82268" x="3771900" y="2317750"/>
          <p14:tracePt t="82285" x="3829050" y="2317750"/>
          <p14:tracePt t="82302" x="3873500" y="2317750"/>
          <p14:tracePt t="82318" x="3905250" y="2317750"/>
          <p14:tracePt t="82335" x="3943350" y="2317750"/>
          <p14:tracePt t="82352" x="3975100" y="2317750"/>
          <p14:tracePt t="82369" x="4013200" y="2317750"/>
          <p14:tracePt t="82385" x="4057650" y="2317750"/>
          <p14:tracePt t="82386" x="4076700" y="2317750"/>
          <p14:tracePt t="82402" x="4089400" y="2317750"/>
          <p14:tracePt t="82419" x="4121150" y="2317750"/>
          <p14:tracePt t="82435" x="4127500" y="2317750"/>
          <p14:tracePt t="83140" x="0" y="0"/>
        </p14:tracePtLst>
        <p14:tracePtLst>
          <p14:tracePt t="85117" x="1092200" y="3238500"/>
          <p14:tracePt t="85172" x="1092200" y="3244850"/>
          <p14:tracePt t="85188" x="1092200" y="3257550"/>
          <p14:tracePt t="85197" x="1092200" y="3276600"/>
          <p14:tracePt t="85211" x="1098550" y="3302000"/>
          <p14:tracePt t="85220" x="1104900" y="3308350"/>
          <p14:tracePt t="85235" x="1117600" y="3346450"/>
          <p14:tracePt t="85251" x="1149350" y="3384550"/>
          <p14:tracePt t="85268" x="1200150" y="3435350"/>
          <p14:tracePt t="85284" x="1308100" y="3505200"/>
          <p14:tracePt t="85301" x="1460500" y="3575050"/>
          <p14:tracePt t="85318" x="1657350" y="3644900"/>
          <p14:tracePt t="85334" x="1930400" y="3702050"/>
          <p14:tracePt t="85351" x="2247900" y="3771900"/>
          <p14:tracePt t="85368" x="2520950" y="3829050"/>
          <p14:tracePt t="85385" x="2736850" y="3867150"/>
          <p14:tracePt t="85387" x="2832100" y="3886200"/>
          <p14:tracePt t="85401" x="2921000" y="3892550"/>
          <p14:tracePt t="85418" x="3086100" y="3892550"/>
          <p14:tracePt t="85435" x="3435350" y="3892550"/>
          <p14:tracePt t="85451" x="3829050" y="3892550"/>
          <p14:tracePt t="85468" x="4305300" y="3892550"/>
          <p14:tracePt t="85485" x="4819650" y="3892550"/>
          <p14:tracePt t="85501" x="5251450" y="3892550"/>
          <p14:tracePt t="85518" x="5537200" y="3892550"/>
          <p14:tracePt t="85535" x="5734050" y="3892550"/>
          <p14:tracePt t="85540" x="5829300" y="3892550"/>
          <p14:tracePt t="85551" x="5937250" y="3892550"/>
          <p14:tracePt t="85568" x="6127750" y="3892550"/>
          <p14:tracePt t="85585" x="6337300" y="3892550"/>
          <p14:tracePt t="85588" x="6438900" y="3892550"/>
          <p14:tracePt t="85602" x="6527800" y="3892550"/>
          <p14:tracePt t="85619" x="6667500" y="3873500"/>
          <p14:tracePt t="85636" x="6686550" y="3873500"/>
          <p14:tracePt t="85653" x="6699250" y="3873500"/>
          <p14:tracePt t="85668" x="6711950" y="3867150"/>
          <p14:tracePt t="85685" x="6711950" y="3860800"/>
          <p14:tracePt t="85702" x="6724650" y="3854450"/>
          <p14:tracePt t="85717" x="6724650" y="3841750"/>
          <p14:tracePt t="85734" x="6724650" y="3822700"/>
          <p14:tracePt t="85751" x="6724650" y="3803650"/>
          <p14:tracePt t="85768" x="6724650" y="3771900"/>
          <p14:tracePt t="85784" x="6724650" y="3721100"/>
          <p14:tracePt t="85801" x="6718300" y="3676650"/>
          <p14:tracePt t="85803" x="6711950" y="3644900"/>
          <p14:tracePt t="85818" x="6699250" y="3619500"/>
          <p14:tracePt t="85835" x="6667500" y="3549650"/>
          <p14:tracePt t="85851" x="6654800" y="3517900"/>
          <p14:tracePt t="85868" x="6642100" y="3505200"/>
          <p14:tracePt t="85885" x="6635750" y="3498850"/>
          <p14:tracePt t="85901" x="6623050" y="3486150"/>
          <p14:tracePt t="85918" x="6616700" y="3479800"/>
          <p14:tracePt t="85935" x="6604000" y="3473450"/>
          <p14:tracePt t="85951" x="6572250" y="3460750"/>
          <p14:tracePt t="85967" x="6565900" y="3454400"/>
          <p14:tracePt t="85984" x="6546850" y="3448050"/>
          <p14:tracePt t="86001" x="6527800" y="3448050"/>
          <p14:tracePt t="86017" x="6515100" y="3448050"/>
          <p14:tracePt t="86020" x="6496050" y="3441700"/>
          <p14:tracePt t="86045" x="6477000" y="3435350"/>
          <p14:tracePt t="86051" x="6470650" y="3429000"/>
          <p14:tracePt t="86067" x="6445250" y="3416300"/>
          <p14:tracePt t="86084" x="6419850" y="3409950"/>
          <p14:tracePt t="86101" x="6388100" y="3397250"/>
          <p14:tracePt t="86118" x="6356350" y="3384550"/>
          <p14:tracePt t="86135" x="6311900" y="3371850"/>
          <p14:tracePt t="86152" x="6261100" y="3352800"/>
          <p14:tracePt t="86168" x="6210300" y="3340100"/>
          <p14:tracePt t="86171" x="6191250" y="3333750"/>
          <p14:tracePt t="86184" x="6165850" y="3327400"/>
          <p14:tracePt t="86201" x="6096000" y="3314700"/>
          <p14:tracePt t="86203" x="6076950" y="3314700"/>
          <p14:tracePt t="86217" x="6045200" y="3314700"/>
          <p14:tracePt t="86235" x="5949950" y="3314700"/>
          <p14:tracePt t="86251" x="5880100" y="3314700"/>
          <p14:tracePt t="86267" x="5797550" y="3314700"/>
          <p14:tracePt t="86284" x="5708650" y="3314700"/>
          <p14:tracePt t="86300" x="5632450" y="3314700"/>
          <p14:tracePt t="86317" x="5568950" y="3314700"/>
          <p14:tracePt t="86334" x="5505450" y="3314700"/>
          <p14:tracePt t="86351" x="5435600" y="3314700"/>
          <p14:tracePt t="86367" x="5353050" y="3308350"/>
          <p14:tracePt t="86384" x="5251450" y="3282950"/>
          <p14:tracePt t="86401" x="5162550" y="3270250"/>
          <p14:tracePt t="86417" x="5105400" y="3257550"/>
          <p14:tracePt t="86420" x="5080000" y="3251200"/>
          <p14:tracePt t="86435" x="5041900" y="3244850"/>
          <p14:tracePt t="86450" x="5016500" y="3244850"/>
          <p14:tracePt t="86468" x="4991100" y="3244850"/>
          <p14:tracePt t="86484" x="4953000" y="3244850"/>
          <p14:tracePt t="86500" x="4921250" y="3244850"/>
          <p14:tracePt t="86517" x="4895850" y="3244850"/>
          <p14:tracePt t="86534" x="4851400" y="3244850"/>
          <p14:tracePt t="86550" x="4813300" y="3244850"/>
          <p14:tracePt t="86567" x="4762500" y="3244850"/>
          <p14:tracePt t="86584" x="4699000" y="3244850"/>
          <p14:tracePt t="86601" x="4641850" y="3257550"/>
          <p14:tracePt t="86617" x="4603750" y="3270250"/>
          <p14:tracePt t="86619" x="4591050" y="3276600"/>
          <p14:tracePt t="86634" x="4552950" y="3282950"/>
          <p14:tracePt t="86651" x="4533900" y="3295650"/>
          <p14:tracePt t="86667" x="4514850" y="3308350"/>
          <p14:tracePt t="86684" x="4508500" y="3314700"/>
          <p14:tracePt t="86701" x="4502150" y="3314700"/>
          <p14:tracePt t="86717" x="4502150" y="3321050"/>
          <p14:tracePt t="86734" x="4495800" y="3327400"/>
          <p14:tracePt t="86750" x="4495800" y="3346450"/>
          <p14:tracePt t="86767" x="4495800" y="3359150"/>
          <p14:tracePt t="86784" x="4495800" y="3365500"/>
          <p14:tracePt t="86800" x="4495800" y="3371850"/>
          <p14:tracePt t="86845" x="4495800" y="3378200"/>
          <p14:tracePt t="86860" x="4495800" y="3384550"/>
          <p14:tracePt t="86893" x="4495800" y="3390900"/>
          <p14:tracePt t="86925" x="4495800" y="3397250"/>
          <p14:tracePt t="86957" x="4495800" y="3409950"/>
          <p14:tracePt t="86966" x="4495800" y="3416300"/>
          <p14:tracePt t="86974" x="4502150" y="3416300"/>
          <p14:tracePt t="86984" x="4508500" y="3422650"/>
          <p14:tracePt t="87000" x="4540250" y="3435350"/>
          <p14:tracePt t="87017" x="4584700" y="3448050"/>
          <p14:tracePt t="87020" x="4610100" y="3454400"/>
          <p14:tracePt t="87034" x="4699000" y="3467100"/>
          <p14:tracePt t="87051" x="4787900" y="3473450"/>
          <p14:tracePt t="87067" x="4864100" y="3473450"/>
          <p14:tracePt t="87084" x="4927600" y="3473450"/>
          <p14:tracePt t="87101" x="4991100" y="3486150"/>
          <p14:tracePt t="87117" x="5029200" y="3486150"/>
          <p14:tracePt t="87134" x="5067300" y="3486150"/>
          <p14:tracePt t="87151" x="5092700" y="3486150"/>
          <p14:tracePt t="87168" x="5111750" y="3486150"/>
          <p14:tracePt t="87184" x="5130800" y="3486150"/>
          <p14:tracePt t="87201" x="5156200" y="3486150"/>
          <p14:tracePt t="87203" x="5162550" y="3486150"/>
          <p14:tracePt t="87217" x="5175250" y="3486150"/>
          <p14:tracePt t="87234" x="5200650" y="3486150"/>
          <p14:tracePt t="87251" x="5207000" y="3479800"/>
          <p14:tracePt t="87267" x="5213350" y="3473450"/>
          <p14:tracePt t="87284" x="5226050" y="3460750"/>
          <p14:tracePt t="87300" x="5232400" y="3441700"/>
          <p14:tracePt t="87317" x="5238750" y="3422650"/>
          <p14:tracePt t="87334" x="5251450" y="3397250"/>
          <p14:tracePt t="87350" x="5251450" y="3384550"/>
          <p14:tracePt t="87367" x="5251450" y="3352800"/>
          <p14:tracePt t="87384" x="5245100" y="3314700"/>
          <p14:tracePt t="87401" x="5226050" y="3276600"/>
          <p14:tracePt t="87403" x="5213350" y="3270250"/>
          <p14:tracePt t="87417" x="5200650" y="3251200"/>
          <p14:tracePt t="87435" x="5149850" y="3213100"/>
          <p14:tracePt t="87451" x="5105400" y="3187700"/>
          <p14:tracePt t="87467" x="5048250" y="3175000"/>
          <p14:tracePt t="87483" x="4959350" y="3162300"/>
          <p14:tracePt t="87500" x="4838700" y="3143250"/>
          <p14:tracePt t="87517" x="4711700" y="3143250"/>
          <p14:tracePt t="87534" x="4552950" y="3143250"/>
          <p14:tracePt t="87550" x="4394200" y="3143250"/>
          <p14:tracePt t="87567" x="4248150" y="3143250"/>
          <p14:tracePt t="87584" x="4089400" y="3143250"/>
          <p14:tracePt t="87587" x="4013200" y="3143250"/>
          <p14:tracePt t="87600" x="3930650" y="3143250"/>
          <p14:tracePt t="87617" x="3790950" y="3143250"/>
          <p14:tracePt t="87620" x="3740150" y="3143250"/>
          <p14:tracePt t="87635" x="3619500" y="3149600"/>
          <p14:tracePt t="87651" x="3530600" y="3162300"/>
          <p14:tracePt t="87668" x="3441700" y="3194050"/>
          <p14:tracePt t="87684" x="3359150" y="3219450"/>
          <p14:tracePt t="87701" x="3289300" y="3251200"/>
          <p14:tracePt t="87718" x="3238500" y="3270250"/>
          <p14:tracePt t="87734" x="3194050" y="3289300"/>
          <p14:tracePt t="87750" x="3155950" y="3302000"/>
          <p14:tracePt t="87767" x="3136900" y="3308350"/>
          <p14:tracePt t="87784" x="3117850" y="3321050"/>
          <p14:tracePt t="87800" x="3111500" y="3327400"/>
          <p14:tracePt t="87803" x="3105150" y="3333750"/>
          <p14:tracePt t="87817" x="3105150" y="3340100"/>
          <p14:tracePt t="87834" x="3105150" y="3352800"/>
          <p14:tracePt t="87851" x="3105150" y="3384550"/>
          <p14:tracePt t="87867" x="3105150" y="3416300"/>
          <p14:tracePt t="87884" x="3124200" y="3441700"/>
          <p14:tracePt t="87900" x="3149600" y="3460750"/>
          <p14:tracePt t="87918" x="3213100" y="3486150"/>
          <p14:tracePt t="87934" x="3302000" y="3505200"/>
          <p14:tracePt t="87951" x="3409950" y="3511550"/>
          <p14:tracePt t="87967" x="3536950" y="3511550"/>
          <p14:tracePt t="87984" x="3625850" y="3511550"/>
          <p14:tracePt t="87987" x="3657600" y="3511550"/>
          <p14:tracePt t="88001" x="3676650" y="3511550"/>
          <p14:tracePt t="88017" x="3702050" y="3511550"/>
          <p14:tracePt t="88019" x="3708400" y="3505200"/>
          <p14:tracePt t="88033" x="3708400" y="3498850"/>
          <p14:tracePt t="88051" x="3708400" y="3486150"/>
          <p14:tracePt t="88067" x="3708400" y="3460750"/>
          <p14:tracePt t="88084" x="3702050" y="3416300"/>
          <p14:tracePt t="88101" x="3663950" y="3365500"/>
          <p14:tracePt t="88117" x="3587750" y="3302000"/>
          <p14:tracePt t="88134" x="3492500" y="3244850"/>
          <p14:tracePt t="88151" x="3416300" y="3219450"/>
          <p14:tracePt t="88167" x="3352800" y="3200400"/>
          <p14:tracePt t="88184" x="3321050" y="3187700"/>
          <p14:tracePt t="88186" x="3314700" y="3187700"/>
          <p14:tracePt t="88200" x="3302000" y="3187700"/>
          <p14:tracePt t="88217" x="3289300" y="3187700"/>
          <p14:tracePt t="88233" x="3263900" y="3187700"/>
          <p14:tracePt t="88235" x="3251200" y="3200400"/>
          <p14:tracePt t="88250" x="3225800" y="3244850"/>
          <p14:tracePt t="88267" x="3200400" y="3295650"/>
          <p14:tracePt t="88283" x="3187700" y="3346450"/>
          <p14:tracePt t="88300" x="3187700" y="3371850"/>
          <p14:tracePt t="88317" x="3200400" y="3416300"/>
          <p14:tracePt t="88333" x="3232150" y="3441700"/>
          <p14:tracePt t="88350" x="3308350" y="3467100"/>
          <p14:tracePt t="88367" x="3409950" y="3479800"/>
          <p14:tracePt t="88383" x="3486150" y="3486150"/>
          <p14:tracePt t="88400" x="3536950" y="3486150"/>
          <p14:tracePt t="88417" x="3556000" y="3486150"/>
          <p14:tracePt t="88433" x="3575050" y="3479800"/>
          <p14:tracePt t="88435" x="3581400" y="3473450"/>
          <p14:tracePt t="88452" x="3581400" y="3460750"/>
          <p14:tracePt t="88467" x="3581400" y="3429000"/>
          <p14:tracePt t="88484" x="3575050" y="3384550"/>
          <p14:tracePt t="88501" x="3543300" y="3352800"/>
          <p14:tracePt t="88517" x="3479800" y="3321050"/>
          <p14:tracePt t="88534" x="3403600" y="3302000"/>
          <p14:tracePt t="88539" x="3359150" y="3289300"/>
          <p14:tracePt t="88550" x="3321050" y="3282950"/>
          <p14:tracePt t="88566" x="3289300" y="3282950"/>
          <p14:tracePt t="88583" x="3251200" y="3289300"/>
          <p14:tracePt t="88600" x="3232150" y="3321050"/>
          <p14:tracePt t="88617" x="3225800" y="3359150"/>
          <p14:tracePt t="88634" x="3225800" y="3403600"/>
          <p14:tracePt t="88636" x="3225800" y="3435350"/>
          <p14:tracePt t="88652" x="3244850" y="3467100"/>
          <p14:tracePt t="88667" x="3276600" y="3492500"/>
          <p14:tracePt t="88684" x="3340100" y="3517900"/>
          <p14:tracePt t="88701" x="3409950" y="3530600"/>
          <p14:tracePt t="88717" x="3473450" y="3530600"/>
          <p14:tracePt t="88733" x="3530600" y="3524250"/>
          <p14:tracePt t="88750" x="3556000" y="3492500"/>
          <p14:tracePt t="88767" x="3562350" y="3460750"/>
          <p14:tracePt t="88783" x="3562350" y="3422650"/>
          <p14:tracePt t="88800" x="3536950" y="3397250"/>
          <p14:tracePt t="88817" x="3498850" y="3371850"/>
          <p14:tracePt t="88833" x="3429000" y="3359150"/>
          <p14:tracePt t="88835" x="3390900" y="3352800"/>
          <p14:tracePt t="88850" x="3352800" y="3352800"/>
          <p14:tracePt t="88867" x="3321050" y="3352800"/>
          <p14:tracePt t="88883" x="3308350" y="3378200"/>
          <p14:tracePt t="88900" x="3308350" y="3397250"/>
          <p14:tracePt t="88917" x="3308350" y="3435350"/>
          <p14:tracePt t="88933" x="3321050" y="3467100"/>
          <p14:tracePt t="88950" x="3359150" y="3479800"/>
          <p14:tracePt t="88966" x="3378200" y="3479800"/>
          <p14:tracePt t="88984" x="3397250" y="3479800"/>
          <p14:tracePt t="89000" x="3409950" y="3473450"/>
          <p14:tracePt t="89017" x="3409950" y="3460750"/>
          <p14:tracePt t="89019" x="3409950" y="3448050"/>
          <p14:tracePt t="89033" x="3403600" y="3422650"/>
          <p14:tracePt t="89050" x="3371850" y="3390900"/>
          <p14:tracePt t="89051" x="3359150" y="3390900"/>
          <p14:tracePt t="89067" x="3308350" y="3378200"/>
          <p14:tracePt t="89083" x="3289300" y="3378200"/>
          <p14:tracePt t="89100" x="3276600" y="3378200"/>
          <p14:tracePt t="89116" x="3270250" y="3378200"/>
          <p14:tracePt t="89133" x="3270250" y="3409950"/>
          <p14:tracePt t="89150" x="3276600" y="3448050"/>
          <p14:tracePt t="89167" x="3327400" y="3467100"/>
          <p14:tracePt t="89183" x="3384550" y="3473450"/>
          <p14:tracePt t="89200" x="3454400" y="3473450"/>
          <p14:tracePt t="89217" x="3492500" y="3460750"/>
          <p14:tracePt t="89219" x="3505200" y="3454400"/>
          <p14:tracePt t="89233" x="3511550" y="3441700"/>
          <p14:tracePt t="89252" x="3511550" y="3435350"/>
          <p14:tracePt t="89267" x="3511550" y="3429000"/>
          <p14:tracePt t="89283" x="3505200" y="3409950"/>
          <p14:tracePt t="89316" x="3492500" y="3409950"/>
          <p14:tracePt t="90971" x="0" y="0"/>
        </p14:tracePtLst>
        <p14:tracePtLst>
          <p14:tracePt t="91749" x="2222500" y="3486150"/>
          <p14:tracePt t="91780" x="2228850" y="3492500"/>
          <p14:tracePt t="91798" x="2235200" y="3492500"/>
          <p14:tracePt t="91812" x="2254250" y="3492500"/>
          <p14:tracePt t="91821" x="2260600" y="3492500"/>
          <p14:tracePt t="91832" x="2298700" y="3498850"/>
          <p14:tracePt t="91849" x="2387600" y="3517900"/>
          <p14:tracePt t="91865" x="2546350" y="3524250"/>
          <p14:tracePt t="91882" x="2851150" y="3524250"/>
          <p14:tracePt t="91899" x="2997200" y="3524250"/>
          <p14:tracePt t="91916" x="3073400" y="3524250"/>
          <p14:tracePt t="91933" x="3098800" y="3524250"/>
          <p14:tracePt t="91949" x="3105150" y="3524250"/>
          <p14:tracePt t="91965" x="3111500" y="3524250"/>
          <p14:tracePt t="92149" x="3117850" y="3524250"/>
          <p14:tracePt t="92164" x="3124200" y="3524250"/>
          <p14:tracePt t="92182" x="3124200" y="3511550"/>
          <p14:tracePt t="92189" x="3124200" y="3505200"/>
          <p14:tracePt t="92200" x="3124200" y="3486150"/>
          <p14:tracePt t="92216" x="3124200" y="3454400"/>
          <p14:tracePt t="92233" x="3124200" y="3403600"/>
          <p14:tracePt t="92236" x="3124200" y="3378200"/>
          <p14:tracePt t="92249" x="3124200" y="3365500"/>
          <p14:tracePt t="92265" x="3124200" y="3321050"/>
          <p14:tracePt t="92268" x="3124200" y="3308350"/>
          <p14:tracePt t="92283" x="3117850" y="3276600"/>
          <p14:tracePt t="92299" x="3105150" y="3257550"/>
          <p14:tracePt t="92316" x="3079750" y="3232150"/>
          <p14:tracePt t="92332" x="3041650" y="3206750"/>
          <p14:tracePt t="92349" x="2990850" y="3187700"/>
          <p14:tracePt t="92365" x="2933700" y="3175000"/>
          <p14:tracePt t="92382" x="2876550" y="3175000"/>
          <p14:tracePt t="92398" x="2794000" y="3175000"/>
          <p14:tracePt t="92415" x="2705100" y="3175000"/>
          <p14:tracePt t="92432" x="2628900" y="3187700"/>
          <p14:tracePt t="92449" x="2546350" y="3200400"/>
          <p14:tracePt t="92452" x="2514600" y="3206750"/>
          <p14:tracePt t="92465" x="2489200" y="3213100"/>
          <p14:tracePt t="92483" x="2413000" y="3225800"/>
          <p14:tracePt t="92499" x="2381250" y="3238500"/>
          <p14:tracePt t="92515" x="2349500" y="3244850"/>
          <p14:tracePt t="92532" x="2324100" y="3251200"/>
          <p14:tracePt t="92549" x="2317750" y="3263900"/>
          <p14:tracePt t="92565" x="2311400" y="3263900"/>
          <p14:tracePt t="92582" x="2305050" y="3289300"/>
          <p14:tracePt t="92599" x="2298700" y="3321050"/>
          <p14:tracePt t="92616" x="2292350" y="3340100"/>
          <p14:tracePt t="92632" x="2292350" y="3384550"/>
          <p14:tracePt t="92635" x="2298700" y="3409950"/>
          <p14:tracePt t="92649" x="2305050" y="3422650"/>
          <p14:tracePt t="92666" x="2336800" y="3467100"/>
          <p14:tracePt t="92668" x="2362200" y="3492500"/>
          <p14:tracePt t="92683" x="2419350" y="3530600"/>
          <p14:tracePt t="92699" x="2501900" y="3568700"/>
          <p14:tracePt t="92716" x="2622550" y="3600450"/>
          <p14:tracePt t="92733" x="2787650" y="3625850"/>
          <p14:tracePt t="92749" x="2952750" y="3625850"/>
          <p14:tracePt t="92765" x="3143250" y="3625850"/>
          <p14:tracePt t="92782" x="3321050" y="3625850"/>
          <p14:tracePt t="92799" x="3441700" y="3606800"/>
          <p14:tracePt t="92815" x="3511550" y="3594100"/>
          <p14:tracePt t="92819" x="3530600" y="3587750"/>
          <p14:tracePt t="92832" x="3543300" y="3581400"/>
          <p14:tracePt t="92865" x="3562350" y="3568700"/>
          <p14:tracePt t="92882" x="3568700" y="3562350"/>
          <p14:tracePt t="92899" x="3575050" y="3556000"/>
          <p14:tracePt t="92924" x="3575050" y="3549650"/>
          <p14:tracePt t="92988" x="3575050" y="3536950"/>
          <p14:tracePt t="93020" x="3575050" y="3530600"/>
          <p14:tracePt t="93035" x="3575050" y="3524250"/>
          <p14:tracePt t="93044" x="3575050" y="3517900"/>
          <p14:tracePt t="93052" x="3575050" y="3511550"/>
          <p14:tracePt t="93068" x="3575050" y="3505200"/>
          <p14:tracePt t="93083" x="3575050" y="3479800"/>
          <p14:tracePt t="93099" x="3568700" y="3454400"/>
          <p14:tracePt t="93115" x="3556000" y="3422650"/>
          <p14:tracePt t="93132" x="3536950" y="3397250"/>
          <p14:tracePt t="93149" x="3530600" y="3378200"/>
          <p14:tracePt t="93166" x="3517900" y="3359150"/>
          <p14:tracePt t="93182" x="3511550" y="3346450"/>
          <p14:tracePt t="93200" x="3505200" y="3340100"/>
          <p14:tracePt t="93643" x="0" y="0"/>
        </p14:tracePtLst>
        <p14:tracePtLst>
          <p14:tracePt t="94527" x="1301750" y="3498850"/>
          <p14:tracePt t="94597" x="1308100" y="3498850"/>
          <p14:tracePt t="94607" x="1327150" y="3505200"/>
          <p14:tracePt t="94615" x="1358900" y="3511550"/>
          <p14:tracePt t="94632" x="1479550" y="3517900"/>
          <p14:tracePt t="94648" x="1682750" y="3536950"/>
          <p14:tracePt t="94654" x="1797050" y="3536950"/>
          <p14:tracePt t="94665" x="1943100" y="3536950"/>
          <p14:tracePt t="94682" x="2330450" y="3536950"/>
          <p14:tracePt t="94700" x="2978150" y="3536950"/>
          <p14:tracePt t="94716" x="3346450" y="3536950"/>
          <p14:tracePt t="94732" x="3632200" y="3536950"/>
          <p14:tracePt t="94749" x="3860800" y="3536950"/>
          <p14:tracePt t="94765" x="4089400" y="3536950"/>
          <p14:tracePt t="94782" x="4349750" y="3536950"/>
          <p14:tracePt t="94798" x="4654550" y="3536950"/>
          <p14:tracePt t="94814" x="4902200" y="3536950"/>
          <p14:tracePt t="94831" x="5060950" y="3536950"/>
          <p14:tracePt t="94848" x="5137150" y="3536950"/>
          <p14:tracePt t="94864" x="5175250" y="3536950"/>
          <p14:tracePt t="94881" x="5213350" y="3543300"/>
          <p14:tracePt t="94884" x="5219700" y="3543300"/>
          <p14:tracePt t="94898" x="5245100" y="3543300"/>
          <p14:tracePt t="94915" x="5372100" y="3543300"/>
          <p14:tracePt t="94931" x="5511800" y="3543300"/>
          <p14:tracePt t="94948" x="5638800" y="3543300"/>
          <p14:tracePt t="94965" x="5727700" y="3543300"/>
          <p14:tracePt t="94981" x="5772150" y="3543300"/>
          <p14:tracePt t="94998" x="5797550" y="3543300"/>
          <p14:tracePt t="95015" x="5803900" y="3543300"/>
          <p14:tracePt t="95031" x="5816600" y="3543300"/>
          <p14:tracePt t="95048" x="5835650" y="3543300"/>
          <p14:tracePt t="95064" x="5842000" y="3543300"/>
          <p14:tracePt t="95081" x="5848350" y="3543300"/>
          <p14:tracePt t="95141" x="5854700" y="3543300"/>
          <p14:tracePt t="95151" x="5861050" y="3543300"/>
          <p14:tracePt t="95159" x="5873750" y="3549650"/>
          <p14:tracePt t="95168" x="5892800" y="3556000"/>
          <p14:tracePt t="95181" x="5924550" y="3562350"/>
          <p14:tracePt t="95198" x="5956300" y="3562350"/>
          <p14:tracePt t="95215" x="5988050" y="3568700"/>
          <p14:tracePt t="95232" x="6013450" y="3568700"/>
          <p14:tracePt t="95248" x="6026150" y="3568700"/>
          <p14:tracePt t="95403" x="0" y="0"/>
        </p14:tracePtLst>
        <p14:tracePtLst>
          <p14:tracePt t="96356" x="1276350" y="3568700"/>
          <p14:tracePt t="96461" x="1282700" y="3568700"/>
          <p14:tracePt t="96469" x="1295400" y="3568700"/>
          <p14:tracePt t="96481" x="1333500" y="3568700"/>
          <p14:tracePt t="96499" x="1473200" y="3581400"/>
          <p14:tracePt t="96515" x="1644650" y="3581400"/>
          <p14:tracePt t="96532" x="1841500" y="3581400"/>
          <p14:tracePt t="96548" x="2063750" y="3581400"/>
          <p14:tracePt t="96564" x="2305050" y="3581400"/>
          <p14:tracePt t="96581" x="2590800" y="3581400"/>
          <p14:tracePt t="96598" x="2997200" y="3581400"/>
          <p14:tracePt t="96614" x="3498850" y="3581400"/>
          <p14:tracePt t="96631" x="4057650" y="3581400"/>
          <p14:tracePt t="96648" x="4572000" y="3581400"/>
          <p14:tracePt t="96653" x="4749800" y="3581400"/>
          <p14:tracePt t="96664" x="4864100" y="3581400"/>
          <p14:tracePt t="96682" x="5022850" y="3581400"/>
          <p14:tracePt t="96685" x="5067300" y="3581400"/>
          <p14:tracePt t="96699" x="5099050" y="3581400"/>
          <p14:tracePt t="96716" x="5162550" y="3581400"/>
          <p14:tracePt t="96731" x="5219700" y="3581400"/>
          <p14:tracePt t="96748" x="5314950" y="3581400"/>
          <p14:tracePt t="96765" x="5454650" y="3581400"/>
          <p14:tracePt t="96781" x="5581650" y="3581400"/>
          <p14:tracePt t="96797" x="5664200" y="3581400"/>
          <p14:tracePt t="96814" x="5702300" y="3581400"/>
          <p14:tracePt t="96831" x="5708650" y="3581400"/>
          <p14:tracePt t="96864" x="5721350" y="3581400"/>
          <p14:tracePt t="96881" x="5746750" y="3581400"/>
          <p14:tracePt t="96883" x="5765800" y="3581400"/>
          <p14:tracePt t="96897" x="5791200" y="3581400"/>
          <p14:tracePt t="96914" x="5822950" y="3581400"/>
          <p14:tracePt t="96931" x="5848350" y="3581400"/>
          <p14:tracePt t="96948" x="5854700" y="3581400"/>
          <p14:tracePt t="96965" x="5861050" y="3581400"/>
          <p14:tracePt t="96988" x="5867400" y="3581400"/>
          <p14:tracePt t="96997" x="5873750" y="3581400"/>
          <p14:tracePt t="97014" x="5880100" y="3587750"/>
          <p14:tracePt t="98771" x="0" y="0"/>
        </p14:tracePtLst>
        <p14:tracePtLst>
          <p14:tracePt t="102989" x="2235200" y="3714750"/>
          <p14:tracePt t="102997" x="2247900" y="3733800"/>
          <p14:tracePt t="103012" x="2266950" y="3752850"/>
          <p14:tracePt t="103029" x="2279650" y="3778250"/>
          <p14:tracePt t="103046" x="2305050" y="3797300"/>
          <p14:tracePt t="103062" x="2324100" y="3822700"/>
          <p14:tracePt t="103079" x="2362200" y="3841750"/>
          <p14:tracePt t="103095" x="2406650" y="3867150"/>
          <p14:tracePt t="103112" x="2457450" y="3892550"/>
          <p14:tracePt t="103116" x="2495550" y="3911600"/>
          <p14:tracePt t="103128" x="2527300" y="3924300"/>
          <p14:tracePt t="103145" x="2628900" y="3949700"/>
          <p14:tracePt t="103162" x="2781300" y="3981450"/>
          <p14:tracePt t="103163" x="2863850" y="3987800"/>
          <p14:tracePt t="103179" x="3067050" y="4000500"/>
          <p14:tracePt t="103195" x="3308350" y="4000500"/>
          <p14:tracePt t="103212" x="3575050" y="4000500"/>
          <p14:tracePt t="103229" x="3835400" y="3987800"/>
          <p14:tracePt t="103245" x="4006850" y="3956050"/>
          <p14:tracePt t="103262" x="4095750" y="3937000"/>
          <p14:tracePt t="103279" x="4140200" y="3917950"/>
          <p14:tracePt t="103295" x="4152900" y="3892550"/>
          <p14:tracePt t="103312" x="4165600" y="3867150"/>
          <p14:tracePt t="103329" x="4165600" y="3848100"/>
          <p14:tracePt t="103345" x="4165600" y="3829050"/>
          <p14:tracePt t="103347" x="4165600" y="3810000"/>
          <p14:tracePt t="103362" x="4165600" y="3797300"/>
          <p14:tracePt t="103378" x="4159250" y="3752850"/>
          <p14:tracePt t="103395" x="4146550" y="3733800"/>
          <p14:tracePt t="103411" x="4140200" y="3714750"/>
          <p14:tracePt t="103428" x="4127500" y="3708400"/>
          <p14:tracePt t="103445" x="4121150" y="3702050"/>
          <p14:tracePt t="103462" x="4108450" y="3689350"/>
          <p14:tracePt t="103478" x="4095750" y="3683000"/>
          <p14:tracePt t="103495" x="4070350" y="3683000"/>
          <p14:tracePt t="103511" x="4025900" y="3670300"/>
          <p14:tracePt t="103529" x="3981450" y="3663950"/>
          <p14:tracePt t="103533" x="3943350" y="3657600"/>
          <p14:tracePt t="103545" x="3898900" y="3644900"/>
          <p14:tracePt t="103562" x="3810000" y="3632200"/>
          <p14:tracePt t="103578" x="3702050" y="3632200"/>
          <p14:tracePt t="103595" x="3638550" y="3632200"/>
          <p14:tracePt t="103611" x="3568700" y="3632200"/>
          <p14:tracePt t="103628" x="3511550" y="3644900"/>
          <p14:tracePt t="103645" x="3460750" y="3657600"/>
          <p14:tracePt t="103661" x="3429000" y="3676650"/>
          <p14:tracePt t="103678" x="3397250" y="3689350"/>
          <p14:tracePt t="103695" x="3378200" y="3695700"/>
          <p14:tracePt t="103712" x="3352800" y="3708400"/>
          <p14:tracePt t="103715" x="3346450" y="3714750"/>
          <p14:tracePt t="103729" x="3340100" y="3721100"/>
          <p14:tracePt t="103746" x="3321050" y="3733800"/>
          <p14:tracePt t="103748" x="3314700" y="3740150"/>
          <p14:tracePt t="103762" x="3308350" y="3752850"/>
          <p14:tracePt t="103779" x="3289300" y="3784600"/>
          <p14:tracePt t="103795" x="3289300" y="3797300"/>
          <p14:tracePt t="103811" x="3289300" y="3816350"/>
          <p14:tracePt t="103828" x="3289300" y="3835400"/>
          <p14:tracePt t="103845" x="3289300" y="3873500"/>
          <p14:tracePt t="103861" x="3308350" y="3905250"/>
          <p14:tracePt t="103878" x="3340100" y="3937000"/>
          <p14:tracePt t="103895" x="3378200" y="3962400"/>
          <p14:tracePt t="103911" x="3454400" y="3987800"/>
          <p14:tracePt t="103928" x="3556000" y="4013200"/>
          <p14:tracePt t="103945" x="3670300" y="4032250"/>
          <p14:tracePt t="103947" x="3740150" y="4038600"/>
          <p14:tracePt t="103961" x="3790950" y="4038600"/>
          <p14:tracePt t="103979" x="3994150" y="4038600"/>
          <p14:tracePt t="103995" x="4070350" y="4038600"/>
          <p14:tracePt t="104012" x="4095750" y="4025900"/>
          <p14:tracePt t="104028" x="4114800" y="4013200"/>
          <p14:tracePt t="104045" x="4121150" y="4000500"/>
          <p14:tracePt t="104061" x="4121150" y="3981450"/>
          <p14:tracePt t="104078" x="4121150" y="3949700"/>
          <p14:tracePt t="104095" x="4102100" y="3911600"/>
          <p14:tracePt t="104111" x="4070350" y="3873500"/>
          <p14:tracePt t="104128" x="4006850" y="3841750"/>
          <p14:tracePt t="104145" x="3892550" y="3790950"/>
          <p14:tracePt t="104147" x="3829050" y="3778250"/>
          <p14:tracePt t="104161" x="3752850" y="3759200"/>
          <p14:tracePt t="104178" x="3505200" y="3727450"/>
          <p14:tracePt t="104195" x="3359150" y="3727450"/>
          <p14:tracePt t="104212" x="3213100" y="3727450"/>
          <p14:tracePt t="104228" x="3060700" y="3733800"/>
          <p14:tracePt t="104245" x="2927350" y="3759200"/>
          <p14:tracePt t="104261" x="2819400" y="3784600"/>
          <p14:tracePt t="104278" x="2736850" y="3810000"/>
          <p14:tracePt t="104295" x="2692400" y="3829050"/>
          <p14:tracePt t="104311" x="2667000" y="3841750"/>
          <p14:tracePt t="104328" x="2654300" y="3860800"/>
          <p14:tracePt t="104344" x="2647950" y="3886200"/>
          <p14:tracePt t="104361" x="2647950" y="3898900"/>
          <p14:tracePt t="104364" x="2647950" y="3905250"/>
          <p14:tracePt t="104379" x="2647950" y="3917950"/>
          <p14:tracePt t="104395" x="2647950" y="3930650"/>
          <p14:tracePt t="104411" x="2654300" y="3956050"/>
          <p14:tracePt t="104428" x="2679700" y="3968750"/>
          <p14:tracePt t="104445" x="2730500" y="3994150"/>
          <p14:tracePt t="104461" x="2800350" y="4025900"/>
          <p14:tracePt t="104478" x="2914650" y="4064000"/>
          <p14:tracePt t="104495" x="3022600" y="4089400"/>
          <p14:tracePt t="104512" x="3149600" y="4108450"/>
          <p14:tracePt t="104529" x="3270250" y="4108450"/>
          <p14:tracePt t="104532" x="3321050" y="4108450"/>
          <p14:tracePt t="104545" x="3384550" y="4102100"/>
          <p14:tracePt t="104561" x="3479800" y="4089400"/>
          <p14:tracePt t="104578" x="3549650" y="4070350"/>
          <p14:tracePt t="104578" x="3575050" y="4057650"/>
          <p14:tracePt t="104595" x="3606800" y="4032250"/>
          <p14:tracePt t="104611" x="3625850" y="4000500"/>
          <p14:tracePt t="104628" x="3638550" y="3975100"/>
          <p14:tracePt t="104644" x="3638550" y="3949700"/>
          <p14:tracePt t="104661" x="3638550" y="3924300"/>
          <p14:tracePt t="104678" x="3638550" y="3892550"/>
          <p14:tracePt t="104694" x="3625850" y="3860800"/>
          <p14:tracePt t="104711" x="3600450" y="3835400"/>
          <p14:tracePt t="104729" x="3568700" y="3797300"/>
          <p14:tracePt t="104731" x="3549650" y="3778250"/>
          <p14:tracePt t="104745" x="3524250" y="3765550"/>
          <p14:tracePt t="104761" x="3460750" y="3733800"/>
          <p14:tracePt t="104763" x="3422650" y="3714750"/>
          <p14:tracePt t="104778" x="3340100" y="3689350"/>
          <p14:tracePt t="104795" x="3251200" y="3670300"/>
          <p14:tracePt t="104811" x="3194050" y="3663950"/>
          <p14:tracePt t="104828" x="3130550" y="3663950"/>
          <p14:tracePt t="104844" x="3060700" y="3663950"/>
          <p14:tracePt t="104861" x="3009900" y="3663950"/>
          <p14:tracePt t="104878" x="2959100" y="3670300"/>
          <p14:tracePt t="104895" x="2914650" y="3683000"/>
          <p14:tracePt t="104911" x="2889250" y="3702050"/>
          <p14:tracePt t="104928" x="2863850" y="3721100"/>
          <p14:tracePt t="104944" x="2851150" y="3740150"/>
          <p14:tracePt t="104961" x="2838450" y="3778250"/>
          <p14:tracePt t="104963" x="2832100" y="3790950"/>
          <p14:tracePt t="104978" x="2825750" y="3829050"/>
          <p14:tracePt t="104995" x="2825750" y="3854450"/>
          <p14:tracePt t="105011" x="2825750" y="3898900"/>
          <p14:tracePt t="105028" x="2844800" y="3930650"/>
          <p14:tracePt t="105045" x="2870200" y="3962400"/>
          <p14:tracePt t="105061" x="2933700" y="3994150"/>
          <p14:tracePt t="105078" x="3035300" y="4038600"/>
          <p14:tracePt t="105094" x="3149600" y="4070350"/>
          <p14:tracePt t="105111" x="3270250" y="4083050"/>
          <p14:tracePt t="105128" x="3397250" y="4083050"/>
          <p14:tracePt t="105144" x="3524250" y="4083050"/>
          <p14:tracePt t="105147" x="3587750" y="4083050"/>
          <p14:tracePt t="105161" x="3632200" y="4076700"/>
          <p14:tracePt t="105178" x="3695700" y="4051300"/>
          <p14:tracePt t="105179" x="3721100" y="4038600"/>
          <p14:tracePt t="105195" x="3746500" y="4019550"/>
          <p14:tracePt t="105211" x="3752850" y="4000500"/>
          <p14:tracePt t="105228" x="3759200" y="3975100"/>
          <p14:tracePt t="105245" x="3759200" y="3943350"/>
          <p14:tracePt t="105261" x="3759200" y="3905250"/>
          <p14:tracePt t="105278" x="3746500" y="3873500"/>
          <p14:tracePt t="105294" x="3740150" y="3854450"/>
          <p14:tracePt t="105311" x="3714750" y="3835400"/>
          <p14:tracePt t="105328" x="3695700" y="3822700"/>
          <p14:tracePt t="105344" x="3670300" y="3803650"/>
          <p14:tracePt t="105361" x="3644900" y="3790950"/>
          <p14:tracePt t="105363" x="3632200" y="3784600"/>
          <p14:tracePt t="105377" x="3625850" y="3784600"/>
          <p14:tracePt t="105395" x="3600450" y="3778250"/>
          <p14:tracePt t="105539" x="0" y="0"/>
        </p14:tracePtLst>
        <p14:tracePtLst>
          <p14:tracePt t="106279" x="1301750" y="3930650"/>
          <p14:tracePt t="106357" x="1301750" y="3943350"/>
          <p14:tracePt t="106365" x="1308100" y="3949700"/>
          <p14:tracePt t="106378" x="1314450" y="3949700"/>
          <p14:tracePt t="106395" x="1441450" y="3981450"/>
          <p14:tracePt t="106411" x="1612900" y="4013200"/>
          <p14:tracePt t="106427" x="1803400" y="4032250"/>
          <p14:tracePt t="106444" x="1949450" y="4032250"/>
          <p14:tracePt t="106461" x="2070100" y="4032250"/>
          <p14:tracePt t="106478" x="2133600" y="4032250"/>
          <p14:tracePt t="106494" x="2165350" y="4032250"/>
          <p14:tracePt t="106511" x="2197100" y="4032250"/>
          <p14:tracePt t="106528" x="2222500" y="4019550"/>
          <p14:tracePt t="106532" x="2235200" y="4013200"/>
          <p14:tracePt t="106544" x="2254250" y="4000500"/>
          <p14:tracePt t="106561" x="2273300" y="3975100"/>
          <p14:tracePt t="106577" x="2298700" y="3956050"/>
          <p14:tracePt t="106580" x="2311400" y="3937000"/>
          <p14:tracePt t="106595" x="2317750" y="3905250"/>
          <p14:tracePt t="106611" x="2324100" y="3873500"/>
          <p14:tracePt t="106627" x="2330450" y="3848100"/>
          <p14:tracePt t="106644" x="2330450" y="3816350"/>
          <p14:tracePt t="106661" x="2324100" y="3771900"/>
          <p14:tracePt t="106677" x="2317750" y="3733800"/>
          <p14:tracePt t="106694" x="2305050" y="3689350"/>
          <p14:tracePt t="106711" x="2273300" y="3651250"/>
          <p14:tracePt t="106727" x="2203450" y="3587750"/>
          <p14:tracePt t="106744" x="2127250" y="3543300"/>
          <p14:tracePt t="106760" x="2057400" y="3505200"/>
          <p14:tracePt t="106777" x="1987550" y="3492500"/>
          <p14:tracePt t="106779" x="1955800" y="3486150"/>
          <p14:tracePt t="106794" x="1917700" y="3479800"/>
          <p14:tracePt t="106810" x="1822450" y="3479800"/>
          <p14:tracePt t="106827" x="1720850" y="3479800"/>
          <p14:tracePt t="106843" x="1619250" y="3505200"/>
          <p14:tracePt t="106860" x="1530350" y="3536950"/>
          <p14:tracePt t="106877" x="1460500" y="3562350"/>
          <p14:tracePt t="106894" x="1397000" y="3594100"/>
          <p14:tracePt t="106911" x="1358900" y="3606800"/>
          <p14:tracePt t="106927" x="1333500" y="3632200"/>
          <p14:tracePt t="106944" x="1314450" y="3657600"/>
          <p14:tracePt t="106960" x="1301750" y="3683000"/>
          <p14:tracePt t="106963" x="1301750" y="3695700"/>
          <p14:tracePt t="106977" x="1301750" y="3708400"/>
          <p14:tracePt t="106995" x="1301750" y="3759200"/>
          <p14:tracePt t="107011" x="1308100" y="3803650"/>
          <p14:tracePt t="107028" x="1333500" y="3841750"/>
          <p14:tracePt t="107044" x="1365250" y="3867150"/>
          <p14:tracePt t="107061" x="1416050" y="3898900"/>
          <p14:tracePt t="107077" x="1485900" y="3930650"/>
          <p14:tracePt t="107094" x="1568450" y="3962400"/>
          <p14:tracePt t="107110" x="1657350" y="3975100"/>
          <p14:tracePt t="107127" x="1765300" y="3987800"/>
          <p14:tracePt t="107144" x="1866900" y="4000500"/>
          <p14:tracePt t="107160" x="1962150" y="4000500"/>
          <p14:tracePt t="107177" x="2063750" y="3987800"/>
          <p14:tracePt t="107180" x="2095500" y="3981450"/>
          <p14:tracePt t="107195" x="2146300" y="3962400"/>
          <p14:tracePt t="107211" x="2184400" y="3943350"/>
          <p14:tracePt t="107227" x="2203450" y="3930650"/>
          <p14:tracePt t="107244" x="2216150" y="3911600"/>
          <p14:tracePt t="107277" x="2216150" y="3905250"/>
          <p14:tracePt t="107491" x="0" y="0"/>
        </p14:tracePtLst>
        <p14:tracePtLst>
          <p14:tracePt t="108179" x="1250950" y="4064000"/>
          <p14:tracePt t="108187" x="1244600" y="4070350"/>
          <p14:tracePt t="108202" x="1238250" y="4076700"/>
          <p14:tracePt t="108218" x="1238250" y="4089400"/>
          <p14:tracePt t="108227" x="1238250" y="4095750"/>
          <p14:tracePt t="108243" x="1231900" y="4121150"/>
          <p14:tracePt t="108260" x="1231900" y="4133850"/>
          <p14:tracePt t="108276" x="1231900" y="4165600"/>
          <p14:tracePt t="108293" x="1231900" y="4184650"/>
          <p14:tracePt t="108310" x="1231900" y="4216400"/>
          <p14:tracePt t="108326" x="1244600" y="4241800"/>
          <p14:tracePt t="108343" x="1270000" y="4273550"/>
          <p14:tracePt t="108360" x="1301750" y="4311650"/>
          <p14:tracePt t="108376" x="1346200" y="4362450"/>
          <p14:tracePt t="108393" x="1422400" y="4406900"/>
          <p14:tracePt t="108410" x="1517650" y="4451350"/>
          <p14:tracePt t="108410" x="1581150" y="4476750"/>
          <p14:tracePt t="108426" x="1758950" y="4527550"/>
          <p14:tracePt t="108443" x="2000250" y="4584700"/>
          <p14:tracePt t="108459" x="2286000" y="4622800"/>
          <p14:tracePt t="108476" x="2527300" y="4635500"/>
          <p14:tracePt t="108493" x="2755900" y="4635500"/>
          <p14:tracePt t="108510" x="2978150" y="4635500"/>
          <p14:tracePt t="108526" x="3206750" y="4635500"/>
          <p14:tracePt t="108543" x="3467100" y="4635500"/>
          <p14:tracePt t="108560" x="3727450" y="4635500"/>
          <p14:tracePt t="108576" x="3994150" y="4635500"/>
          <p14:tracePt t="108593" x="4235450" y="4635500"/>
          <p14:tracePt t="108610" x="4457700" y="4635500"/>
          <p14:tracePt t="108611" x="4559300" y="4635500"/>
          <p14:tracePt t="108626" x="4749800" y="4635500"/>
          <p14:tracePt t="108643" x="4940300" y="4635500"/>
          <p14:tracePt t="108660" x="5130800" y="4635500"/>
          <p14:tracePt t="108676" x="5314950" y="4635500"/>
          <p14:tracePt t="108693" x="5530850" y="4635500"/>
          <p14:tracePt t="108710" x="5727700" y="4635500"/>
          <p14:tracePt t="108726" x="5886450" y="4635500"/>
          <p14:tracePt t="108743" x="6000750" y="4635500"/>
          <p14:tracePt t="108760" x="6089650" y="4635500"/>
          <p14:tracePt t="108777" x="6197600" y="4616450"/>
          <p14:tracePt t="108779" x="6242050" y="4616450"/>
          <p14:tracePt t="108793" x="6305550" y="4610100"/>
          <p14:tracePt t="108810" x="6451600" y="4584700"/>
          <p14:tracePt t="108827" x="6502400" y="4572000"/>
          <p14:tracePt t="108843" x="6521450" y="4572000"/>
          <p14:tracePt t="108860" x="6527800" y="4565650"/>
          <p14:tracePt t="108876" x="6540500" y="4552950"/>
          <p14:tracePt t="108893" x="6546850" y="4546600"/>
          <p14:tracePt t="108909" x="6553200" y="4540250"/>
          <p14:tracePt t="108926" x="6559550" y="4521200"/>
          <p14:tracePt t="108943" x="6559550" y="4502150"/>
          <p14:tracePt t="108960" x="6559550" y="4489450"/>
          <p14:tracePt t="108976" x="6559550" y="4476750"/>
          <p14:tracePt t="108993" x="6553200" y="4451350"/>
          <p14:tracePt t="108995" x="6546850" y="4438650"/>
          <p14:tracePt t="109010" x="6527800" y="4425950"/>
          <p14:tracePt t="109012" x="6515100" y="4413250"/>
          <p14:tracePt t="109027" x="6496050" y="4381500"/>
          <p14:tracePt t="109043" x="6470650" y="4362450"/>
          <p14:tracePt t="109060" x="6445250" y="4330700"/>
          <p14:tracePt t="109076" x="6413500" y="4305300"/>
          <p14:tracePt t="109093" x="6375400" y="4279900"/>
          <p14:tracePt t="109110" x="6330950" y="4254500"/>
          <p14:tracePt t="109126" x="6292850" y="4241800"/>
          <p14:tracePt t="109143" x="6235700" y="4241800"/>
          <p14:tracePt t="109160" x="6140450" y="4241800"/>
          <p14:tracePt t="109176" x="6000750" y="4241800"/>
          <p14:tracePt t="109193" x="5835650" y="4241800"/>
          <p14:tracePt t="109209" x="5645150" y="4241800"/>
          <p14:tracePt t="109211" x="5537200" y="4241800"/>
          <p14:tracePt t="109227" x="5321300" y="4241800"/>
          <p14:tracePt t="109244" x="5073650" y="4241800"/>
          <p14:tracePt t="109261" x="4845050" y="4241800"/>
          <p14:tracePt t="109278" x="4635500" y="4241800"/>
          <p14:tracePt t="109294" x="4445000" y="4241800"/>
          <p14:tracePt t="109310" x="4279900" y="4241800"/>
          <p14:tracePt t="109328" x="4089400" y="4241800"/>
          <p14:tracePt t="109343" x="3898900" y="4241800"/>
          <p14:tracePt t="109348" x="3790950" y="4241800"/>
          <p14:tracePt t="109360" x="3695700" y="4241800"/>
          <p14:tracePt t="109377" x="3511550" y="4241800"/>
          <p14:tracePt t="109380" x="3416300" y="4241800"/>
          <p14:tracePt t="109393" x="3321050" y="4241800"/>
          <p14:tracePt t="109411" x="3067050" y="4241800"/>
          <p14:tracePt t="109427" x="2895600" y="4241800"/>
          <p14:tracePt t="109443" x="2730500" y="4241800"/>
          <p14:tracePt t="109460" x="2571750" y="4241800"/>
          <p14:tracePt t="109477" x="2432050" y="4241800"/>
          <p14:tracePt t="109493" x="2305050" y="4241800"/>
          <p14:tracePt t="109510" x="2197100" y="4241800"/>
          <p14:tracePt t="109526" x="2082800" y="4241800"/>
          <p14:tracePt t="109544" x="1968500" y="4241800"/>
          <p14:tracePt t="109560" x="1835150" y="4241800"/>
          <p14:tracePt t="109563" x="1784350" y="4241800"/>
          <p14:tracePt t="109577" x="1733550" y="4241800"/>
          <p14:tracePt t="109580" x="1676400" y="4241800"/>
          <p14:tracePt t="109593" x="1625600" y="4241800"/>
          <p14:tracePt t="109596" x="1581150" y="4241800"/>
          <p14:tracePt t="109610" x="1549400" y="4241800"/>
          <p14:tracePt t="109627" x="1460500" y="4241800"/>
          <p14:tracePt t="109643" x="1403350" y="4241800"/>
          <p14:tracePt t="109660" x="1365250" y="4241800"/>
          <p14:tracePt t="109676" x="1327150" y="4241800"/>
          <p14:tracePt t="109693" x="1308100" y="4241800"/>
          <p14:tracePt t="109709" x="1282700" y="4241800"/>
          <p14:tracePt t="109726" x="1250950" y="4248150"/>
          <p14:tracePt t="109743" x="1225550" y="4254500"/>
          <p14:tracePt t="109760" x="1206500" y="4254500"/>
          <p14:tracePt t="109776" x="1168400" y="4260850"/>
          <p14:tracePt t="109793" x="1136650" y="4267200"/>
          <p14:tracePt t="109795" x="1111250" y="4273550"/>
          <p14:tracePt t="109810" x="1098550" y="4273550"/>
          <p14:tracePt t="109827" x="1041400" y="4292600"/>
          <p14:tracePt t="109851" x="1035050" y="4292600"/>
          <p14:tracePt t="109860" x="1028700" y="4298950"/>
          <p14:tracePt t="109901" x="1022350" y="4298950"/>
          <p14:tracePt t="109940" x="1022350" y="4305300"/>
          <p14:tracePt t="109956" x="1022350" y="4318000"/>
          <p14:tracePt t="109971" x="1028700" y="4324350"/>
          <p14:tracePt t="109980" x="1041400" y="4330700"/>
          <p14:tracePt t="109993" x="1060450" y="4343400"/>
          <p14:tracePt t="110009" x="1111250" y="4362450"/>
          <p14:tracePt t="110012" x="1155700" y="4387850"/>
          <p14:tracePt t="110026" x="1270000" y="4425950"/>
          <p14:tracePt t="110043" x="1390650" y="4451350"/>
          <p14:tracePt t="110059" x="1517650" y="4476750"/>
          <p14:tracePt t="110076" x="1682750" y="4508500"/>
          <p14:tracePt t="110093" x="1854200" y="4533900"/>
          <p14:tracePt t="110109" x="2044700" y="4559300"/>
          <p14:tracePt t="110126" x="2241550" y="4559300"/>
          <p14:tracePt t="110143" x="2476500" y="4559300"/>
          <p14:tracePt t="110159" x="2705100" y="4559300"/>
          <p14:tracePt t="110176" x="2914650" y="4559300"/>
          <p14:tracePt t="110181" x="3009900" y="4559300"/>
          <p14:tracePt t="110193" x="3111500" y="4559300"/>
          <p14:tracePt t="110209" x="3302000" y="4559300"/>
          <p14:tracePt t="110227" x="3587750" y="4559300"/>
          <p14:tracePt t="110244" x="3784600" y="4559300"/>
          <p14:tracePt t="110260" x="3994150" y="4559300"/>
          <p14:tracePt t="110277" x="4197350" y="4559300"/>
          <p14:tracePt t="110293" x="4394200" y="4559300"/>
          <p14:tracePt t="110310" x="4572000" y="4559300"/>
          <p14:tracePt t="110327" x="4730750" y="4559300"/>
          <p14:tracePt t="110343" x="4870450" y="4559300"/>
          <p14:tracePt t="110359" x="4997450" y="4559300"/>
          <p14:tracePt t="110376" x="5143500" y="4559300"/>
          <p14:tracePt t="110393" x="5314950" y="4559300"/>
          <p14:tracePt t="110395" x="5397500" y="4559300"/>
          <p14:tracePt t="110410" x="5486400" y="4559300"/>
          <p14:tracePt t="110427" x="5734050" y="4559300"/>
          <p14:tracePt t="110443" x="5886450" y="4559300"/>
          <p14:tracePt t="110459" x="6013450" y="4559300"/>
          <p14:tracePt t="110476" x="6096000" y="4559300"/>
          <p14:tracePt t="110493" x="6146800" y="4559300"/>
          <p14:tracePt t="110510" x="6184900" y="4559300"/>
          <p14:tracePt t="110527" x="6210300" y="4559300"/>
          <p14:tracePt t="110532" x="6223000" y="4559300"/>
          <p14:tracePt t="110543" x="6235700" y="4559300"/>
          <p14:tracePt t="110560" x="6273800" y="4559300"/>
          <p14:tracePt t="110577" x="6292850" y="4559300"/>
          <p14:tracePt t="110593" x="6292850" y="4552950"/>
          <p14:tracePt t="110609" x="6311900" y="4540250"/>
          <p14:tracePt t="110627" x="6324600" y="4533900"/>
          <p14:tracePt t="110643" x="6337300" y="4514850"/>
          <p14:tracePt t="110659" x="6343650" y="4495800"/>
          <p14:tracePt t="110676" x="6369050" y="4476750"/>
          <p14:tracePt t="110692" x="6375400" y="4451350"/>
          <p14:tracePt t="110709" x="6388100" y="4438650"/>
          <p14:tracePt t="110726" x="6388100" y="4432300"/>
          <p14:tracePt t="110743" x="6388100" y="4425950"/>
          <p14:tracePt t="110760" x="6388100" y="4413250"/>
          <p14:tracePt t="110776" x="6388100" y="4406900"/>
          <p14:tracePt t="110793" x="6388100" y="4394200"/>
          <p14:tracePt t="110810" x="6381750" y="4381500"/>
          <p14:tracePt t="110828" x="6375400" y="4375150"/>
          <p14:tracePt t="110843" x="6362700" y="4362450"/>
          <p14:tracePt t="110860" x="6356350" y="4356100"/>
          <p14:tracePt t="110876" x="6337300" y="4343400"/>
          <p14:tracePt t="110893" x="6318250" y="4337050"/>
          <p14:tracePt t="110909" x="6299200" y="4324350"/>
          <p14:tracePt t="110926" x="6273800" y="4311650"/>
          <p14:tracePt t="110943" x="6235700" y="4298950"/>
          <p14:tracePt t="110960" x="6203950" y="4292600"/>
          <p14:tracePt t="110964" x="6184900" y="4286250"/>
          <p14:tracePt t="110976" x="6165850" y="4286250"/>
          <p14:tracePt t="110992" x="6108700" y="4273550"/>
          <p14:tracePt t="111009" x="6051550" y="4260850"/>
          <p14:tracePt t="111012" x="6007100" y="4254500"/>
          <p14:tracePt t="111026" x="5962650" y="4248150"/>
          <p14:tracePt t="111043" x="5797550" y="4216400"/>
          <p14:tracePt t="111059" x="5657850" y="4184650"/>
          <p14:tracePt t="111076" x="5492750" y="4146550"/>
          <p14:tracePt t="111092" x="5321300" y="4114800"/>
          <p14:tracePt t="111109" x="5149850" y="4083050"/>
          <p14:tracePt t="111126" x="4978400" y="4044950"/>
          <p14:tracePt t="111142" x="4794250" y="4013200"/>
          <p14:tracePt t="111159" x="4635500" y="4000500"/>
          <p14:tracePt t="111176" x="4445000" y="4000500"/>
          <p14:tracePt t="111193" x="4267200" y="4000500"/>
          <p14:tracePt t="111196" x="4165600" y="4000500"/>
          <p14:tracePt t="111209" x="4070350" y="4000500"/>
          <p14:tracePt t="111226" x="3860800" y="4000500"/>
          <p14:tracePt t="111229" x="3752850" y="4000500"/>
          <p14:tracePt t="111243" x="3543300" y="4000500"/>
          <p14:tracePt t="111259" x="3333750" y="4000500"/>
          <p14:tracePt t="111276" x="3143250" y="4000500"/>
          <p14:tracePt t="111293" x="2965450" y="4000500"/>
          <p14:tracePt t="111309" x="2819400" y="4000500"/>
          <p14:tracePt t="111326" x="2692400" y="4000500"/>
          <p14:tracePt t="111342" x="2559050" y="4000500"/>
          <p14:tracePt t="111359" x="2432050" y="4000500"/>
          <p14:tracePt t="111376" x="2317750" y="4000500"/>
          <p14:tracePt t="111392" x="2203450" y="4000500"/>
          <p14:tracePt t="111395" x="2133600" y="4000500"/>
          <p14:tracePt t="111409" x="2070100" y="4000500"/>
          <p14:tracePt t="111410" x="2019300" y="4000500"/>
          <p14:tracePt t="111425" x="1968500" y="4000500"/>
          <p14:tracePt t="111427" x="1911350" y="4000500"/>
          <p14:tracePt t="111442" x="1803400" y="4000500"/>
          <p14:tracePt t="111459" x="1720850" y="4000500"/>
          <p14:tracePt t="111475" x="1625600" y="4000500"/>
          <p14:tracePt t="111492" x="1536700" y="4000500"/>
          <p14:tracePt t="111509" x="1473200" y="4000500"/>
          <p14:tracePt t="111526" x="1416050" y="4000500"/>
          <p14:tracePt t="111543" x="1377950" y="4006850"/>
          <p14:tracePt t="111559" x="1346200" y="4013200"/>
          <p14:tracePt t="111576" x="1314450" y="4019550"/>
          <p14:tracePt t="111592" x="1276350" y="4032250"/>
          <p14:tracePt t="111609" x="1257300" y="4038600"/>
          <p14:tracePt t="111611" x="1244600" y="4044950"/>
          <p14:tracePt t="111625" x="1231900" y="4051300"/>
          <p14:tracePt t="111643" x="1206500" y="4057650"/>
          <p14:tracePt t="111659" x="1181100" y="4070350"/>
          <p14:tracePt t="111676" x="1162050" y="4083050"/>
          <p14:tracePt t="111692" x="1149350" y="4095750"/>
          <p14:tracePt t="111709" x="1136650" y="4114800"/>
          <p14:tracePt t="111725" x="1123950" y="4127500"/>
          <p14:tracePt t="111751" x="1117600" y="4146550"/>
          <p14:tracePt t="111775" x="1111250" y="4159250"/>
          <p14:tracePt t="111792" x="1111250" y="4178300"/>
          <p14:tracePt t="111809" x="1111250" y="4191000"/>
          <p14:tracePt t="111825" x="1111250" y="4216400"/>
          <p14:tracePt t="111842" x="1111250" y="4254500"/>
          <p14:tracePt t="111859" x="1117600" y="4286250"/>
          <p14:tracePt t="111875" x="1123950" y="4305300"/>
          <p14:tracePt t="111892" x="1136650" y="4311650"/>
          <p14:tracePt t="111909" x="1149350" y="4330700"/>
          <p14:tracePt t="111925" x="1181100" y="4337050"/>
          <p14:tracePt t="111942" x="1250950" y="4362450"/>
          <p14:tracePt t="111959" x="1377950" y="4394200"/>
          <p14:tracePt t="111975" x="1581150" y="4419600"/>
          <p14:tracePt t="111992" x="1822450" y="4457700"/>
          <p14:tracePt t="112009" x="2095500" y="4476750"/>
          <p14:tracePt t="112011" x="2228850" y="4476750"/>
          <p14:tracePt t="112027" x="2540000" y="4489450"/>
          <p14:tracePt t="112042" x="2870200" y="4495800"/>
          <p14:tracePt t="112059" x="3238500" y="4495800"/>
          <p14:tracePt t="112076" x="3625850" y="4495800"/>
          <p14:tracePt t="112092" x="4019550" y="4495800"/>
          <p14:tracePt t="112108" x="4406900" y="4495800"/>
          <p14:tracePt t="112125" x="4756150" y="4495800"/>
          <p14:tracePt t="112142" x="5022850" y="4495800"/>
          <p14:tracePt t="112158" x="5245100" y="4495800"/>
          <p14:tracePt t="112175" x="5422900" y="4495800"/>
          <p14:tracePt t="112192" x="5556250" y="4495800"/>
          <p14:tracePt t="112208" x="5657850" y="4495800"/>
          <p14:tracePt t="112211" x="5676900" y="4495800"/>
          <p14:tracePt t="112225" x="5702300" y="4495800"/>
          <p14:tracePt t="112242" x="5734050" y="4495800"/>
          <p14:tracePt t="112259" x="5759450" y="4489450"/>
          <p14:tracePt t="112276" x="5772150" y="4483100"/>
          <p14:tracePt t="112292" x="5791200" y="4476750"/>
          <p14:tracePt t="112309" x="5797550" y="4470400"/>
          <p14:tracePt t="112326" x="5810250" y="4470400"/>
          <p14:tracePt t="112342" x="5810250" y="4464050"/>
          <p14:tracePt t="112359" x="5816600" y="4457700"/>
          <p14:tracePt t="112375" x="5822950" y="4451350"/>
          <p14:tracePt t="112392" x="5829300" y="4432300"/>
          <p14:tracePt t="112409" x="5829300" y="4413250"/>
          <p14:tracePt t="112413" x="5835650" y="4400550"/>
          <p14:tracePt t="112428" x="5835650" y="4394200"/>
          <p14:tracePt t="112442" x="5835650" y="4381500"/>
          <p14:tracePt t="112459" x="5842000" y="4368800"/>
          <p14:tracePt t="112475" x="5842000" y="4356100"/>
          <p14:tracePt t="112492" x="5848350" y="4337050"/>
          <p14:tracePt t="112509" x="5861050" y="4324350"/>
          <p14:tracePt t="112525" x="5867400" y="4311650"/>
          <p14:tracePt t="112542" x="5880100" y="4292600"/>
          <p14:tracePt t="112559" x="5899150" y="4273550"/>
          <p14:tracePt t="112576" x="5930900" y="4254500"/>
          <p14:tracePt t="112592" x="5969000" y="4235450"/>
          <p14:tracePt t="112595" x="5994400" y="4222750"/>
          <p14:tracePt t="112609" x="6019800" y="4210050"/>
          <p14:tracePt t="112613" x="6045200" y="4203700"/>
          <p14:tracePt t="112625" x="6070600" y="4197350"/>
          <p14:tracePt t="112642" x="6108700" y="4184650"/>
          <p14:tracePt t="112659" x="6127750" y="4171950"/>
          <p14:tracePt t="112983" x="6127750" y="4165600"/>
          <p14:tracePt t="112991" x="6127750" y="4159250"/>
          <p14:tracePt t="113005" x="6115050" y="4152900"/>
          <p14:tracePt t="113021" x="6108700" y="4146550"/>
          <p14:tracePt t="113030" x="6102350" y="4146550"/>
          <p14:tracePt t="113042" x="6057900" y="4146550"/>
          <p14:tracePt t="113059" x="5943600" y="4146550"/>
          <p14:tracePt t="113075" x="5753100" y="4146550"/>
          <p14:tracePt t="113092" x="5492750" y="4146550"/>
          <p14:tracePt t="113109" x="5187950" y="4146550"/>
          <p14:tracePt t="113125" x="4883150" y="4146550"/>
          <p14:tracePt t="113142" x="4641850" y="4146550"/>
          <p14:tracePt t="113158" x="4406900" y="4146550"/>
          <p14:tracePt t="113175" x="4178300" y="4146550"/>
          <p14:tracePt t="113192" x="3956050" y="4146550"/>
          <p14:tracePt t="113208" x="3714750" y="4146550"/>
          <p14:tracePt t="113225" x="3486150" y="4146550"/>
          <p14:tracePt t="113227" x="3365500" y="4146550"/>
          <p14:tracePt t="113242" x="3263900" y="4146550"/>
          <p14:tracePt t="113259" x="2971800" y="4146550"/>
          <p14:tracePt t="113275" x="2800350" y="4146550"/>
          <p14:tracePt t="113292" x="2660650" y="4146550"/>
          <p14:tracePt t="113309" x="2546350" y="4146550"/>
          <p14:tracePt t="113326" x="2438400" y="4146550"/>
          <p14:tracePt t="113342" x="2330450" y="4146550"/>
          <p14:tracePt t="113358" x="2222500" y="4146550"/>
          <p14:tracePt t="113375" x="2108200" y="4146550"/>
          <p14:tracePt t="113391" x="1993900" y="4146550"/>
          <p14:tracePt t="113408" x="1885950" y="4146550"/>
          <p14:tracePt t="113425" x="1778000" y="4146550"/>
          <p14:tracePt t="113442" x="1689100" y="4146550"/>
          <p14:tracePt t="113444" x="1651000" y="4146550"/>
          <p14:tracePt t="113459" x="1581150" y="4146550"/>
          <p14:tracePt t="113475" x="1517650" y="4146550"/>
          <p14:tracePt t="113492" x="1479550" y="4152900"/>
          <p14:tracePt t="113509" x="1447800" y="4159250"/>
          <p14:tracePt t="113526" x="1403350" y="4165600"/>
          <p14:tracePt t="113542" x="1371600" y="4171950"/>
          <p14:tracePt t="113559" x="1333500" y="4184650"/>
          <p14:tracePt t="113575" x="1314450" y="4197350"/>
          <p14:tracePt t="113592" x="1301750" y="4203700"/>
          <p14:tracePt t="113608" x="1270000" y="4210050"/>
          <p14:tracePt t="113611" x="1270000" y="4216400"/>
          <p14:tracePt t="113625" x="1263650" y="4216400"/>
          <p14:tracePt t="113642" x="1244600" y="4229100"/>
          <p14:tracePt t="113659" x="1231900" y="4248150"/>
          <p14:tracePt t="113675" x="1225550" y="4248150"/>
          <p14:tracePt t="113691" x="1219200" y="4267200"/>
          <p14:tracePt t="113708" x="1219200" y="4286250"/>
          <p14:tracePt t="113725" x="1219200" y="4305300"/>
          <p14:tracePt t="113741" x="1219200" y="4330700"/>
          <p14:tracePt t="113758" x="1225550" y="4349750"/>
          <p14:tracePt t="113775" x="1238250" y="4375150"/>
          <p14:tracePt t="113792" x="1244600" y="4387850"/>
          <p14:tracePt t="113808" x="1263650" y="4406900"/>
          <p14:tracePt t="113812" x="1289050" y="4419600"/>
          <p14:tracePt t="113826" x="1320800" y="4432300"/>
          <p14:tracePt t="113842" x="1466850" y="4464050"/>
          <p14:tracePt t="113859" x="1822450" y="4540250"/>
          <p14:tracePt t="113875" x="2095500" y="4572000"/>
          <p14:tracePt t="113891" x="2343150" y="4578350"/>
          <p14:tracePt t="113908" x="2571750" y="4578350"/>
          <p14:tracePt t="113925" x="2800350" y="4578350"/>
          <p14:tracePt t="113941" x="3048000" y="4578350"/>
          <p14:tracePt t="113958" x="3308350" y="4578350"/>
          <p14:tracePt t="113975" x="3613150" y="4578350"/>
          <p14:tracePt t="113991" x="3956050" y="4578350"/>
          <p14:tracePt t="114008" x="4286250" y="4578350"/>
          <p14:tracePt t="114025" x="4552950" y="4578350"/>
          <p14:tracePt t="114028" x="4654550" y="4578350"/>
          <p14:tracePt t="114043" x="4845050" y="4578350"/>
          <p14:tracePt t="114059" x="4997450" y="4578350"/>
          <p14:tracePt t="114075" x="5130800" y="4578350"/>
          <p14:tracePt t="114092" x="5289550" y="4578350"/>
          <p14:tracePt t="114108" x="5461000" y="4578350"/>
          <p14:tracePt t="114125" x="5626100" y="4578350"/>
          <p14:tracePt t="114142" x="5778500" y="4578350"/>
          <p14:tracePt t="114158" x="5892800" y="4578350"/>
          <p14:tracePt t="114175" x="5969000" y="4578350"/>
          <p14:tracePt t="114191" x="6013450" y="4578350"/>
          <p14:tracePt t="114208" x="6051550" y="4565650"/>
          <p14:tracePt t="114225" x="6070600" y="4559300"/>
          <p14:tracePt t="114227" x="6076950" y="4552950"/>
          <p14:tracePt t="114241" x="6076950" y="4546600"/>
          <p14:tracePt t="114258" x="6108700" y="4521200"/>
          <p14:tracePt t="114275" x="6115050" y="4502150"/>
          <p14:tracePt t="114292" x="6134100" y="4476750"/>
          <p14:tracePt t="114308" x="6153150" y="4457700"/>
          <p14:tracePt t="114326" x="6165850" y="4425950"/>
          <p14:tracePt t="114341" x="6184900" y="4400550"/>
          <p14:tracePt t="114358" x="6197600" y="4362450"/>
          <p14:tracePt t="114375" x="6210300" y="4343400"/>
          <p14:tracePt t="114391" x="6210300" y="4324350"/>
          <p14:tracePt t="114408" x="6210300" y="4305300"/>
          <p14:tracePt t="114424" x="6210300" y="4298950"/>
          <p14:tracePt t="114441" x="6210300" y="4286250"/>
          <p14:tracePt t="114458" x="6210300" y="4279900"/>
          <p14:tracePt t="114475" x="6210300" y="4273550"/>
          <p14:tracePt t="114491" x="6203950" y="4267200"/>
          <p14:tracePt t="114508" x="6203950" y="4260850"/>
          <p14:tracePt t="114525" x="6197600" y="4248150"/>
          <p14:tracePt t="114542" x="6191250" y="4241800"/>
          <p14:tracePt t="114558" x="6165850" y="4235450"/>
          <p14:tracePt t="114575" x="6121400" y="4222750"/>
          <p14:tracePt t="114592" x="6038850" y="4191000"/>
          <p14:tracePt t="114608" x="5899150" y="4159250"/>
          <p14:tracePt t="114612" x="5810250" y="4140200"/>
          <p14:tracePt t="114624" x="5708650" y="4121150"/>
          <p14:tracePt t="114641" x="5461000" y="4076700"/>
          <p14:tracePt t="114658" x="5213350" y="4057650"/>
          <p14:tracePt t="114659" x="5099050" y="4057650"/>
          <p14:tracePt t="114675" x="4826000" y="4057650"/>
          <p14:tracePt t="114691" x="4597400" y="4057650"/>
          <p14:tracePt t="114708" x="4375150" y="4057650"/>
          <p14:tracePt t="114724" x="4171950" y="4057650"/>
          <p14:tracePt t="114741" x="3994150" y="4057650"/>
          <p14:tracePt t="114758" x="3816350" y="4057650"/>
          <p14:tracePt t="114775" x="3644900" y="4057650"/>
          <p14:tracePt t="114792" x="3479800" y="4057650"/>
          <p14:tracePt t="114808" x="3308350" y="4057650"/>
          <p14:tracePt t="114811" x="3238500" y="4057650"/>
          <p14:tracePt t="114825" x="3149600" y="4057650"/>
          <p14:tracePt t="114842" x="3003550" y="4070350"/>
          <p14:tracePt t="114844" x="2946400" y="4070350"/>
          <p14:tracePt t="114859" x="2806700" y="4083050"/>
          <p14:tracePt t="114875" x="2698750" y="4095750"/>
          <p14:tracePt t="114891" x="2590800" y="4108450"/>
          <p14:tracePt t="114908" x="2508250" y="4108450"/>
          <p14:tracePt t="114924" x="2419350" y="4114800"/>
          <p14:tracePt t="114941" x="2317750" y="4121150"/>
          <p14:tracePt t="114958" x="2254250" y="4140200"/>
          <p14:tracePt t="114975" x="2184400" y="4152900"/>
          <p14:tracePt t="114991" x="2127250" y="4165600"/>
          <p14:tracePt t="115008" x="2076450" y="4178300"/>
          <p14:tracePt t="115025" x="2025650" y="4191000"/>
          <p14:tracePt t="115028" x="2000250" y="4197350"/>
          <p14:tracePt t="115041" x="1981200" y="4203700"/>
          <p14:tracePt t="115059" x="1930400" y="4222750"/>
          <p14:tracePt t="115075" x="1898650" y="4235450"/>
          <p14:tracePt t="115091" x="1866900" y="4248150"/>
          <p14:tracePt t="115108" x="1854200" y="4254500"/>
          <p14:tracePt t="115125" x="1841500" y="4260850"/>
          <p14:tracePt t="115141" x="1822450" y="4267200"/>
          <p14:tracePt t="115158" x="1809750" y="4273550"/>
          <p14:tracePt t="115174" x="1803400" y="4279900"/>
          <p14:tracePt t="115347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从控制台读取输入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173408" y="1394191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标准输入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输出流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：标准输出流类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标准输入流类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类（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java.util.Scanner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Scanner(System.in);</a:t>
            </a:r>
          </a:p>
          <a:p>
            <a:pPr marL="471487"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构造函数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的参数类型也可为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java.io.File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71487"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就从文件而不是标准输入流读取数据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scanner.nextDouble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); 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nextByte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nextShort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nextLong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nextFloat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next( 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读入一个字符串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418"/>
    </mc:Choice>
    <mc:Fallback xmlns="">
      <p:transition spd="slow" advTm="237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486" x="1803400" y="768350"/>
          <p14:tracePt t="2575" x="1822450" y="768350"/>
          <p14:tracePt t="2581" x="1847850" y="768350"/>
          <p14:tracePt t="2589" x="1873250" y="768350"/>
          <p14:tracePt t="2602" x="1911350" y="768350"/>
          <p14:tracePt t="2618" x="2038350" y="768350"/>
          <p14:tracePt t="2636" x="2330450" y="768350"/>
          <p14:tracePt t="2652" x="2609850" y="768350"/>
          <p14:tracePt t="2668" x="2914650" y="768350"/>
          <p14:tracePt t="2685" x="3187700" y="768350"/>
          <p14:tracePt t="2701" x="3365500" y="768350"/>
          <p14:tracePt t="2718" x="3492500" y="768350"/>
          <p14:tracePt t="2734" x="3575050" y="768350"/>
          <p14:tracePt t="2751" x="3644900" y="768350"/>
          <p14:tracePt t="2768" x="3721100" y="768350"/>
          <p14:tracePt t="2784" x="3822700" y="768350"/>
          <p14:tracePt t="2788" x="3886200" y="768350"/>
          <p14:tracePt t="2801" x="3956050" y="768350"/>
          <p14:tracePt t="2818" x="4102100" y="768350"/>
          <p14:tracePt t="2834" x="4229100" y="768350"/>
          <p14:tracePt t="2837" x="4292600" y="768350"/>
          <p14:tracePt t="2851" x="4406900" y="768350"/>
          <p14:tracePt t="2867" x="4514850" y="768350"/>
          <p14:tracePt t="2884" x="4610100" y="768350"/>
          <p14:tracePt t="2901" x="4711700" y="768350"/>
          <p14:tracePt t="2917" x="4794250" y="768350"/>
          <p14:tracePt t="2934" x="4883150" y="768350"/>
          <p14:tracePt t="2950" x="4965700" y="768350"/>
          <p14:tracePt t="2967" x="5054600" y="768350"/>
          <p14:tracePt t="2984" x="5149850" y="768350"/>
          <p14:tracePt t="3000" x="5238750" y="768350"/>
          <p14:tracePt t="3017" x="5314950" y="774700"/>
          <p14:tracePt t="3034" x="5353050" y="781050"/>
          <p14:tracePt t="3036" x="5372100" y="787400"/>
          <p14:tracePt t="3050" x="5378450" y="787400"/>
          <p14:tracePt t="3068" x="5416550" y="793750"/>
          <p14:tracePt t="3084" x="5441950" y="793750"/>
          <p14:tracePt t="3101" x="5473700" y="800100"/>
          <p14:tracePt t="3117" x="5505450" y="800100"/>
          <p14:tracePt t="3134" x="5543550" y="800100"/>
          <p14:tracePt t="3150" x="5562600" y="800100"/>
          <p14:tracePt t="3167" x="5568950" y="800100"/>
          <p14:tracePt t="3184" x="5581650" y="800100"/>
          <p14:tracePt t="3200" x="5588000" y="800100"/>
          <p14:tracePt t="3217" x="5600700" y="800100"/>
          <p14:tracePt t="3234" x="5619750" y="800100"/>
          <p14:tracePt t="3236" x="5626100" y="800100"/>
          <p14:tracePt t="3250" x="5632450" y="800100"/>
          <p14:tracePt t="3267" x="5645150" y="800100"/>
          <p14:tracePt t="3868" x="0" y="0"/>
        </p14:tracePtLst>
        <p14:tracePtLst>
          <p14:tracePt t="4830" x="1917700" y="863600"/>
          <p14:tracePt t="4838" x="1917700" y="857250"/>
          <p14:tracePt t="4854" x="1917700" y="850900"/>
          <p14:tracePt t="4879" x="1924050" y="850900"/>
          <p14:tracePt t="4886" x="1930400" y="850900"/>
          <p14:tracePt t="4900" x="1955800" y="850900"/>
          <p14:tracePt t="4917" x="1987550" y="850900"/>
          <p14:tracePt t="4934" x="2051050" y="850900"/>
          <p14:tracePt t="4951" x="2165350" y="850900"/>
          <p14:tracePt t="4967" x="2336800" y="850900"/>
          <p14:tracePt t="4984" x="2571750" y="850900"/>
          <p14:tracePt t="5000" x="2914650" y="850900"/>
          <p14:tracePt t="5017" x="3282950" y="850900"/>
          <p14:tracePt t="5022" x="3460750" y="850900"/>
          <p14:tracePt t="5034" x="3613150" y="850900"/>
          <p14:tracePt t="5051" x="3829050" y="850900"/>
          <p14:tracePt t="5068" x="4114800" y="850900"/>
          <p14:tracePt t="5085" x="4286250" y="850900"/>
          <p14:tracePt t="5101" x="4432300" y="850900"/>
          <p14:tracePt t="5117" x="4559300" y="850900"/>
          <p14:tracePt t="5134" x="4667250" y="850900"/>
          <p14:tracePt t="5151" x="4730750" y="850900"/>
          <p14:tracePt t="5167" x="4781550" y="850900"/>
          <p14:tracePt t="5183" x="4819650" y="850900"/>
          <p14:tracePt t="5200" x="4876800" y="850900"/>
          <p14:tracePt t="5216" x="4953000" y="850900"/>
          <p14:tracePt t="5233" x="5048250" y="850900"/>
          <p14:tracePt t="5250" x="5162550" y="850900"/>
          <p14:tracePt t="5266" x="5283200" y="850900"/>
          <p14:tracePt t="5268" x="5334000" y="850900"/>
          <p14:tracePt t="5283" x="5441950" y="850900"/>
          <p14:tracePt t="5300" x="5530850" y="850900"/>
          <p14:tracePt t="5317" x="5588000" y="850900"/>
          <p14:tracePt t="5333" x="5619750" y="850900"/>
          <p14:tracePt t="5350" x="5638800" y="850900"/>
          <p14:tracePt t="5366" x="5651500" y="850900"/>
          <p14:tracePt t="5383" x="5670550" y="850900"/>
          <p14:tracePt t="5399" x="5689600" y="850900"/>
          <p14:tracePt t="5416" x="5695950" y="850900"/>
          <p14:tracePt t="5433" x="5708650" y="850900"/>
          <p14:tracePt t="5467" x="5715000" y="850900"/>
          <p14:tracePt t="5484" x="5734050" y="850900"/>
          <p14:tracePt t="5501" x="5753100" y="850900"/>
          <p14:tracePt t="5517" x="5778500" y="850900"/>
          <p14:tracePt t="5533" x="5791200" y="850900"/>
          <p14:tracePt t="5550" x="5797550" y="850900"/>
          <p14:tracePt t="11853" x="0" y="0"/>
        </p14:tracePtLst>
        <p14:tracePtLst>
          <p14:tracePt t="20582" x="1651000" y="1778000"/>
          <p14:tracePt t="20605" x="1657350" y="1778000"/>
          <p14:tracePt t="20621" x="1663700" y="1778000"/>
          <p14:tracePt t="20638" x="1670050" y="1778000"/>
          <p14:tracePt t="20646" x="1676400" y="1778000"/>
          <p14:tracePt t="20662" x="1689100" y="1778000"/>
          <p14:tracePt t="20669" x="1695450" y="1778000"/>
          <p14:tracePt t="20679" x="1714500" y="1778000"/>
          <p14:tracePt t="20696" x="1752600" y="1778000"/>
          <p14:tracePt t="20712" x="1828800" y="1797050"/>
          <p14:tracePt t="20728" x="1936750" y="1809750"/>
          <p14:tracePt t="20745" x="2057400" y="1816100"/>
          <p14:tracePt t="20749" x="2120900" y="1816100"/>
          <p14:tracePt t="20761" x="2190750" y="1816100"/>
          <p14:tracePt t="20778" x="2330450" y="1816100"/>
          <p14:tracePt t="20795" x="2470150" y="1816100"/>
          <p14:tracePt t="20797" x="2533650" y="1816100"/>
          <p14:tracePt t="20812" x="2641600" y="1816100"/>
          <p14:tracePt t="20828" x="2736850" y="1816100"/>
          <p14:tracePt t="20845" x="2819400" y="1816100"/>
          <p14:tracePt t="20861" x="2908300" y="1816100"/>
          <p14:tracePt t="20879" x="2990850" y="1816100"/>
          <p14:tracePt t="20895" x="3060700" y="1816100"/>
          <p14:tracePt t="20913" x="3124200" y="1816100"/>
          <p14:tracePt t="20928" x="3187700" y="1816100"/>
          <p14:tracePt t="20932" x="3213100" y="1816100"/>
          <p14:tracePt t="20945" x="3238500" y="1816100"/>
          <p14:tracePt t="20961" x="3276600" y="1816100"/>
          <p14:tracePt t="20977" x="3327400" y="1816100"/>
          <p14:tracePt t="20994" x="3371850" y="1816100"/>
          <p14:tracePt t="21011" x="3454400" y="1816100"/>
          <p14:tracePt t="21028" x="3517900" y="1816100"/>
          <p14:tracePt t="21045" x="3581400" y="1816100"/>
          <p14:tracePt t="21061" x="3632200" y="1816100"/>
          <p14:tracePt t="21078" x="3663950" y="1816100"/>
          <p14:tracePt t="21095" x="3689350" y="1816100"/>
          <p14:tracePt t="21111" x="3721100" y="1816100"/>
          <p14:tracePt t="21129" x="3740150" y="1816100"/>
          <p14:tracePt t="21145" x="3765550" y="1816100"/>
          <p14:tracePt t="21148" x="3778250" y="1816100"/>
          <p14:tracePt t="21161" x="3790950" y="1816100"/>
          <p14:tracePt t="21178" x="3822700" y="1816100"/>
          <p14:tracePt t="21182" x="3829050" y="1816100"/>
          <p14:tracePt t="21196" x="3848100" y="1816100"/>
          <p14:tracePt t="21212" x="3867150" y="1816100"/>
          <p14:tracePt t="21228" x="3873500" y="1816100"/>
          <p14:tracePt t="21244" x="3886200" y="1816100"/>
          <p14:tracePt t="21261" x="3892550" y="1816100"/>
          <p14:tracePt t="21278" x="3898900" y="1816100"/>
          <p14:tracePt t="21295" x="3905250" y="1816100"/>
          <p14:tracePt t="21596" x="0" y="0"/>
        </p14:tracePtLst>
        <p14:tracePtLst>
          <p14:tracePt t="23286" x="3079750" y="1790700"/>
          <p14:tracePt t="23318" x="3092450" y="1790700"/>
          <p14:tracePt t="23325" x="3105150" y="1790700"/>
          <p14:tracePt t="23335" x="3124200" y="1790700"/>
          <p14:tracePt t="23344" x="3149600" y="1790700"/>
          <p14:tracePt t="23360" x="3219450" y="1790700"/>
          <p14:tracePt t="23377" x="3327400" y="1790700"/>
          <p14:tracePt t="23380" x="3390900" y="1790700"/>
          <p14:tracePt t="23396" x="3543300" y="1790700"/>
          <p14:tracePt t="23412" x="3708400" y="1790700"/>
          <p14:tracePt t="23427" x="3879850" y="1790700"/>
          <p14:tracePt t="23444" x="4038600" y="1790700"/>
          <p14:tracePt t="23460" x="4152900" y="1790700"/>
          <p14:tracePt t="23477" x="4229100" y="1790700"/>
          <p14:tracePt t="23493" x="4254500" y="1790700"/>
          <p14:tracePt t="23510" x="4267200" y="1790700"/>
          <p14:tracePt t="24124" x="0" y="0"/>
        </p14:tracePtLst>
        <p14:tracePtLst>
          <p14:tracePt t="29024" x="2044700" y="2171700"/>
          <p14:tracePt t="29125" x="2051050" y="2171700"/>
          <p14:tracePt t="29134" x="2076450" y="2171700"/>
          <p14:tracePt t="29142" x="2108200" y="2171700"/>
          <p14:tracePt t="29159" x="2222500" y="2171700"/>
          <p14:tracePt t="29176" x="2413000" y="2171700"/>
          <p14:tracePt t="29193" x="2654300" y="2171700"/>
          <p14:tracePt t="29197" x="2787650" y="2171700"/>
          <p14:tracePt t="29209" x="2901950" y="2171700"/>
          <p14:tracePt t="29226" x="3098800" y="2171700"/>
          <p14:tracePt t="29242" x="3225800" y="2171700"/>
          <p14:tracePt t="29245" x="3263900" y="2171700"/>
          <p14:tracePt t="29260" x="3295650" y="2171700"/>
          <p14:tracePt t="29276" x="3321050" y="2171700"/>
          <p14:tracePt t="29292" x="3346450" y="2171700"/>
          <p14:tracePt t="29309" x="3378200" y="2171700"/>
          <p14:tracePt t="29325" x="3397250" y="2171700"/>
          <p14:tracePt t="29342" x="3409950" y="2171700"/>
          <p14:tracePt t="29359" x="3422650" y="2171700"/>
          <p14:tracePt t="29375" x="3429000" y="2171700"/>
          <p14:tracePt t="29392" x="3441700" y="2171700"/>
          <p14:tracePt t="29396" x="3454400" y="2171700"/>
          <p14:tracePt t="29409" x="3467100" y="2171700"/>
          <p14:tracePt t="29426" x="3492500" y="2171700"/>
          <p14:tracePt t="29430" x="3505200" y="2171700"/>
          <p14:tracePt t="29443" x="3524250" y="2171700"/>
          <p14:tracePt t="29460" x="3562350" y="2178050"/>
          <p14:tracePt t="29477" x="3575050" y="2178050"/>
          <p14:tracePt t="29772" x="0" y="0"/>
        </p14:tracePtLst>
        <p14:tracePtLst>
          <p14:tracePt t="30334" x="1949450" y="2171700"/>
          <p14:tracePt t="30367" x="1962150" y="2171700"/>
          <p14:tracePt t="30374" x="1981200" y="2171700"/>
          <p14:tracePt t="30381" x="2000250" y="2178050"/>
          <p14:tracePt t="30391" x="2032000" y="2184400"/>
          <p14:tracePt t="30408" x="2133600" y="2203450"/>
          <p14:tracePt t="30425" x="2292350" y="2216150"/>
          <p14:tracePt t="30442" x="2482850" y="2228850"/>
          <p14:tracePt t="30444" x="2597150" y="2228850"/>
          <p14:tracePt t="30458" x="2711450" y="2228850"/>
          <p14:tracePt t="30476" x="3028950" y="2228850"/>
          <p14:tracePt t="30491" x="3168650" y="2228850"/>
          <p14:tracePt t="30508" x="3251200" y="2228850"/>
          <p14:tracePt t="30525" x="3302000" y="2228850"/>
          <p14:tracePt t="30541" x="3327400" y="2228850"/>
          <p14:tracePt t="30558" x="3359150" y="2228850"/>
          <p14:tracePt t="30574" x="3397250" y="2228850"/>
          <p14:tracePt t="30591" x="3441700" y="2228850"/>
          <p14:tracePt t="30608" x="3492500" y="2228850"/>
          <p14:tracePt t="30625" x="3536950" y="2228850"/>
          <p14:tracePt t="30641" x="3568700" y="2228850"/>
          <p14:tracePt t="30644" x="3581400" y="2228850"/>
          <p14:tracePt t="30658" x="3594100" y="2228850"/>
          <p14:tracePt t="30674" x="3600450" y="2228850"/>
          <p14:tracePt t="30692" x="3613150" y="2228850"/>
          <p14:tracePt t="30708" x="3625850" y="2228850"/>
          <p14:tracePt t="30724" x="3644900" y="2228850"/>
          <p14:tracePt t="30741" x="3651250" y="2228850"/>
          <p14:tracePt t="31324" x="0" y="0"/>
        </p14:tracePtLst>
        <p14:tracePtLst>
          <p14:tracePt t="33069" x="4038600" y="2152650"/>
          <p14:tracePt t="33125" x="4044950" y="2152650"/>
          <p14:tracePt t="33133" x="4057650" y="2152650"/>
          <p14:tracePt t="33141" x="4076700" y="2152650"/>
          <p14:tracePt t="33157" x="4114800" y="2152650"/>
          <p14:tracePt t="33174" x="4165600" y="2152650"/>
          <p14:tracePt t="33192" x="4229100" y="2152650"/>
          <p14:tracePt t="33208" x="4305300" y="2152650"/>
          <p14:tracePt t="33212" x="4349750" y="2152650"/>
          <p14:tracePt t="33225" x="4387850" y="2152650"/>
          <p14:tracePt t="33241" x="4489450" y="2152650"/>
          <p14:tracePt t="33258" x="4591050" y="2152650"/>
          <p14:tracePt t="33261" x="4648200" y="2152650"/>
          <p14:tracePt t="33275" x="4743450" y="2152650"/>
          <p14:tracePt t="33291" x="4787900" y="2152650"/>
          <p14:tracePt t="33308" x="4902200" y="2152650"/>
          <p14:tracePt t="33323" x="4972050" y="2152650"/>
          <p14:tracePt t="33340" x="5022850" y="2152650"/>
          <p14:tracePt t="33357" x="5067300" y="2152650"/>
          <p14:tracePt t="33373" x="5099050" y="2152650"/>
          <p14:tracePt t="33390" x="5124450" y="2152650"/>
          <p14:tracePt t="33407" x="5156200" y="2152650"/>
          <p14:tracePt t="33423" x="5175250" y="2152650"/>
          <p14:tracePt t="33440" x="5207000" y="2152650"/>
          <p14:tracePt t="33457" x="5251450" y="2152650"/>
          <p14:tracePt t="33474" x="5283200" y="2152650"/>
          <p14:tracePt t="33476" x="5302250" y="2152650"/>
          <p14:tracePt t="33490" x="5314950" y="2152650"/>
          <p14:tracePt t="33507" x="5353050" y="2152650"/>
          <p14:tracePt t="33523" x="5372100" y="2152650"/>
          <p14:tracePt t="33540" x="5384800" y="2152650"/>
          <p14:tracePt t="33557" x="5403850" y="2152650"/>
          <p14:tracePt t="33573" x="5416550" y="2152650"/>
          <p14:tracePt t="33590" x="5429250" y="2152650"/>
          <p14:tracePt t="33607" x="5441950" y="2152650"/>
          <p14:tracePt t="33624" x="5448300" y="2152650"/>
          <p14:tracePt t="33640" x="5461000" y="2152650"/>
          <p14:tracePt t="33673" x="5467350" y="2152650"/>
          <p14:tracePt t="33701" x="5473700" y="2152650"/>
          <p14:tracePt t="33717" x="5480050" y="2152650"/>
          <p14:tracePt t="34700" x="0" y="0"/>
        </p14:tracePtLst>
        <p14:tracePtLst>
          <p14:tracePt t="35470" x="8102600" y="2184400"/>
          <p14:tracePt t="35549" x="8108950" y="2184400"/>
          <p14:tracePt t="35558" x="8128000" y="2184400"/>
          <p14:tracePt t="35565" x="8140700" y="2184400"/>
          <p14:tracePt t="35573" x="8166100" y="2184400"/>
          <p14:tracePt t="35590" x="8242300" y="2184400"/>
          <p14:tracePt t="35607" x="8337550" y="2184400"/>
          <p14:tracePt t="35623" x="8445500" y="2184400"/>
          <p14:tracePt t="35640" x="8553450" y="2184400"/>
          <p14:tracePt t="35656" x="8655050" y="2184400"/>
          <p14:tracePt t="35660" x="8699500" y="2184400"/>
          <p14:tracePt t="35673" x="8743950" y="2184400"/>
          <p14:tracePt t="35689" x="8807450" y="2184400"/>
          <p14:tracePt t="35692" x="8832850" y="2184400"/>
          <p14:tracePt t="35706" x="8851900" y="2184400"/>
          <p14:tracePt t="35723" x="8877300" y="2184400"/>
          <p14:tracePt t="35972" x="0" y="0"/>
        </p14:tracePtLst>
        <p14:tracePtLst>
          <p14:tracePt t="36781" x="5842000" y="2203450"/>
          <p14:tracePt t="36829" x="5861050" y="2203450"/>
          <p14:tracePt t="36837" x="5886450" y="2203450"/>
          <p14:tracePt t="36845" x="5918200" y="2203450"/>
          <p14:tracePt t="36856" x="5956300" y="2203450"/>
          <p14:tracePt t="36873" x="6096000" y="2203450"/>
          <p14:tracePt t="36890" x="6267450" y="2203450"/>
          <p14:tracePt t="36893" x="6362700" y="2203450"/>
          <p14:tracePt t="36906" x="6464300" y="2203450"/>
          <p14:tracePt t="36923" x="6661150" y="2203450"/>
          <p14:tracePt t="36941" x="6978650" y="2203450"/>
          <p14:tracePt t="36956" x="7169150" y="2203450"/>
          <p14:tracePt t="36973" x="7346950" y="2203450"/>
          <p14:tracePt t="36990" x="7486650" y="2203450"/>
          <p14:tracePt t="37007" x="7569200" y="2203450"/>
          <p14:tracePt t="37023" x="7613650" y="2203450"/>
          <p14:tracePt t="37028" x="7626350" y="2203450"/>
          <p14:tracePt t="37040" x="7639050" y="2203450"/>
          <p14:tracePt t="37056" x="7645400" y="2203450"/>
          <p14:tracePt t="37073" x="7651750" y="2203450"/>
          <p14:tracePt t="37090" x="7664450" y="2203450"/>
          <p14:tracePt t="37106" x="7683500" y="2203450"/>
          <p14:tracePt t="37110" x="7689850" y="2203450"/>
          <p14:tracePt t="37122" x="7702550" y="2203450"/>
          <p14:tracePt t="37140" x="7727950" y="2203450"/>
          <p14:tracePt t="37156" x="7734300" y="2203450"/>
          <p14:tracePt t="37189" x="7740650" y="2203450"/>
          <p14:tracePt t="37206" x="7747000" y="2203450"/>
          <p14:tracePt t="37230" x="7759700" y="2203450"/>
          <p14:tracePt t="37245" x="7772400" y="2197100"/>
          <p14:tracePt t="37262" x="7778750" y="2184400"/>
          <p14:tracePt t="37273" x="7778750" y="2178050"/>
          <p14:tracePt t="37289" x="7785100" y="2159000"/>
          <p14:tracePt t="37306" x="7785100" y="2139950"/>
          <p14:tracePt t="37309" x="7785100" y="2133600"/>
          <p14:tracePt t="37322" x="7785100" y="2120900"/>
          <p14:tracePt t="37339" x="7785100" y="2076450"/>
          <p14:tracePt t="37355" x="7772400" y="2044700"/>
          <p14:tracePt t="37372" x="7753350" y="2006600"/>
          <p14:tracePt t="37389" x="7721600" y="1968500"/>
          <p14:tracePt t="37405" x="7664450" y="1930400"/>
          <p14:tracePt t="37422" x="7594600" y="1892300"/>
          <p14:tracePt t="37439" x="7499350" y="1854200"/>
          <p14:tracePt t="37455" x="7416800" y="1822450"/>
          <p14:tracePt t="37473" x="7334250" y="1797050"/>
          <p14:tracePt t="37489" x="7226300" y="1771650"/>
          <p14:tracePt t="37506" x="7086600" y="1739900"/>
          <p14:tracePt t="37508" x="7010400" y="1727200"/>
          <p14:tracePt t="37522" x="6934200" y="1720850"/>
          <p14:tracePt t="37539" x="6724650" y="1720850"/>
          <p14:tracePt t="37555" x="6572250" y="1720850"/>
          <p14:tracePt t="37572" x="6438900" y="1720850"/>
          <p14:tracePt t="37588" x="6299200" y="1720850"/>
          <p14:tracePt t="37605" x="6184900" y="1720850"/>
          <p14:tracePt t="37622" x="6083300" y="1720850"/>
          <p14:tracePt t="37638" x="6026150" y="1733550"/>
          <p14:tracePt t="37655" x="5981700" y="1739900"/>
          <p14:tracePt t="37672" x="5962650" y="1752600"/>
          <p14:tracePt t="37688" x="5930900" y="1765300"/>
          <p14:tracePt t="37705" x="5905500" y="1790700"/>
          <p14:tracePt t="37722" x="5880100" y="1809750"/>
          <p14:tracePt t="37738" x="5861050" y="1835150"/>
          <p14:tracePt t="37739" x="5854700" y="1847850"/>
          <p14:tracePt t="37755" x="5842000" y="1885950"/>
          <p14:tracePt t="37772" x="5835650" y="1911350"/>
          <p14:tracePt t="37789" x="5835650" y="1955800"/>
          <p14:tracePt t="37805" x="5848350" y="1981200"/>
          <p14:tracePt t="37822" x="5873750" y="2019300"/>
          <p14:tracePt t="37838" x="5899150" y="2044700"/>
          <p14:tracePt t="37856" x="5943600" y="2076450"/>
          <p14:tracePt t="37872" x="6000750" y="2108200"/>
          <p14:tracePt t="37888" x="6076950" y="2133600"/>
          <p14:tracePt t="37905" x="6191250" y="2159000"/>
          <p14:tracePt t="37922" x="6330950" y="2184400"/>
          <p14:tracePt t="37938" x="6477000" y="2190750"/>
          <p14:tracePt t="37939" x="6572250" y="2190750"/>
          <p14:tracePt t="37955" x="6775450" y="2190750"/>
          <p14:tracePt t="37972" x="6953250" y="2190750"/>
          <p14:tracePt t="37988" x="7099300" y="2190750"/>
          <p14:tracePt t="38006" x="7213600" y="2165350"/>
          <p14:tracePt t="38023" x="7289800" y="2152650"/>
          <p14:tracePt t="38039" x="7334250" y="2139950"/>
          <p14:tracePt t="38055" x="7346950" y="2127250"/>
          <p14:tracePt t="38073" x="7359650" y="2114550"/>
          <p14:tracePt t="38089" x="7366000" y="2101850"/>
          <p14:tracePt t="38105" x="7366000" y="2070100"/>
          <p14:tracePt t="38122" x="7366000" y="2025650"/>
          <p14:tracePt t="38124" x="7359650" y="2006600"/>
          <p14:tracePt t="38139" x="7353300" y="1993900"/>
          <p14:tracePt t="38156" x="7327900" y="1936750"/>
          <p14:tracePt t="38172" x="7308850" y="1911350"/>
          <p14:tracePt t="38189" x="7289800" y="1885950"/>
          <p14:tracePt t="38205" x="7251700" y="1866900"/>
          <p14:tracePt t="38223" x="7213600" y="1854200"/>
          <p14:tracePt t="38239" x="7143750" y="1841500"/>
          <p14:tracePt t="38256" x="7067550" y="1841500"/>
          <p14:tracePt t="38272" x="6978650" y="1841500"/>
          <p14:tracePt t="38289" x="6896100" y="1841500"/>
          <p14:tracePt t="38305" x="6807200" y="1847850"/>
          <p14:tracePt t="38309" x="6769100" y="1854200"/>
          <p14:tracePt t="38322" x="6724650" y="1860550"/>
          <p14:tracePt t="38339" x="6597650" y="1898650"/>
          <p14:tracePt t="38356" x="6527800" y="1936750"/>
          <p14:tracePt t="38372" x="6483350" y="1962150"/>
          <p14:tracePt t="38388" x="6451600" y="1974850"/>
          <p14:tracePt t="38405" x="6438900" y="2000250"/>
          <p14:tracePt t="38422" x="6426200" y="2012950"/>
          <p14:tracePt t="38438" x="6426200" y="2025650"/>
          <p14:tracePt t="38455" x="6426200" y="2044700"/>
          <p14:tracePt t="38473" x="6426200" y="2070100"/>
          <p14:tracePt t="38490" x="6426200" y="2089150"/>
          <p14:tracePt t="38493" x="6426200" y="2101850"/>
          <p14:tracePt t="38506" x="6426200" y="2114550"/>
          <p14:tracePt t="38523" x="6438900" y="2133600"/>
          <p14:tracePt t="38526" x="6451600" y="2139950"/>
          <p14:tracePt t="38539" x="6477000" y="2159000"/>
          <p14:tracePt t="38556" x="6546850" y="2178050"/>
          <p14:tracePt t="38573" x="6648450" y="2190750"/>
          <p14:tracePt t="38588" x="6750050" y="2190750"/>
          <p14:tracePt t="38605" x="6870700" y="2190750"/>
          <p14:tracePt t="38622" x="6965950" y="2184400"/>
          <p14:tracePt t="38639" x="7048500" y="2171700"/>
          <p14:tracePt t="38655" x="7099300" y="2139950"/>
          <p14:tracePt t="38672" x="7137400" y="2120900"/>
          <p14:tracePt t="38689" x="7162800" y="2082800"/>
          <p14:tracePt t="38692" x="7175500" y="2063750"/>
          <p14:tracePt t="38705" x="7181850" y="2044700"/>
          <p14:tracePt t="38723" x="7188200" y="2000250"/>
          <p14:tracePt t="38739" x="7188200" y="1974850"/>
          <p14:tracePt t="38756" x="7181850" y="1949450"/>
          <p14:tracePt t="38773" x="7169150" y="1917700"/>
          <p14:tracePt t="38789" x="7112000" y="1879600"/>
          <p14:tracePt t="38805" x="7029450" y="1847850"/>
          <p14:tracePt t="38822" x="6927850" y="1816100"/>
          <p14:tracePt t="38839" x="6819900" y="1790700"/>
          <p14:tracePt t="38856" x="6718300" y="1778000"/>
          <p14:tracePt t="38872" x="6642100" y="1778000"/>
          <p14:tracePt t="38888" x="6578600" y="1778000"/>
          <p14:tracePt t="38905" x="6521450" y="1784350"/>
          <p14:tracePt t="38908" x="6489700" y="1797050"/>
          <p14:tracePt t="38922" x="6470650" y="1803400"/>
          <p14:tracePt t="38938" x="6426200" y="1828800"/>
          <p14:tracePt t="38956" x="6381750" y="1866900"/>
          <p14:tracePt t="38972" x="6375400" y="1885950"/>
          <p14:tracePt t="38988" x="6362700" y="1905000"/>
          <p14:tracePt t="39005" x="6356350" y="1924050"/>
          <p14:tracePt t="39023" x="6356350" y="1943100"/>
          <p14:tracePt t="39029" x="6356350" y="1949450"/>
          <p14:tracePt t="39039" x="6356350" y="1962150"/>
          <p14:tracePt t="39056" x="6356350" y="2000250"/>
          <p14:tracePt t="39073" x="6375400" y="2019300"/>
          <p14:tracePt t="39077" x="6388100" y="2032000"/>
          <p14:tracePt t="39089" x="6419850" y="2051050"/>
          <p14:tracePt t="39106" x="6477000" y="2076450"/>
          <p14:tracePt t="39122" x="6597650" y="2101850"/>
          <p14:tracePt t="39126" x="6673850" y="2120900"/>
          <p14:tracePt t="39139" x="6750050" y="2127250"/>
          <p14:tracePt t="39156" x="6972300" y="2127250"/>
          <p14:tracePt t="39172" x="7112000" y="2127250"/>
          <p14:tracePt t="39189" x="7200900" y="2120900"/>
          <p14:tracePt t="39205" x="7239000" y="2108200"/>
          <p14:tracePt t="39223" x="7270750" y="2089150"/>
          <p14:tracePt t="39239" x="7277100" y="2076450"/>
          <p14:tracePt t="39256" x="7283450" y="2057400"/>
          <p14:tracePt t="39273" x="7283450" y="2032000"/>
          <p14:tracePt t="39277" x="7283450" y="2019300"/>
          <p14:tracePt t="39289" x="7283450" y="1993900"/>
          <p14:tracePt t="39305" x="7258050" y="1955800"/>
          <p14:tracePt t="39323" x="7213600" y="1917700"/>
          <p14:tracePt t="39326" x="7188200" y="1905000"/>
          <p14:tracePt t="39339" x="7137400" y="1879600"/>
          <p14:tracePt t="39355" x="7067550" y="1847850"/>
          <p14:tracePt t="39372" x="7004050" y="1835150"/>
          <p14:tracePt t="39388" x="6965950" y="1835150"/>
          <p14:tracePt t="39405" x="6915150" y="1835150"/>
          <p14:tracePt t="39421" x="6858000" y="1835150"/>
          <p14:tracePt t="39438" x="6819900" y="1854200"/>
          <p14:tracePt t="39455" x="6775450" y="1879600"/>
          <p14:tracePt t="39472" x="6743700" y="1905000"/>
          <p14:tracePt t="39489" x="6731000" y="1924050"/>
          <p14:tracePt t="39505" x="6724650" y="1943100"/>
          <p14:tracePt t="39508" x="6724650" y="1949450"/>
          <p14:tracePt t="39522" x="6724650" y="1962150"/>
          <p14:tracePt t="39539" x="6724650" y="1987550"/>
          <p14:tracePt t="39555" x="6724650" y="2000250"/>
          <p14:tracePt t="39572" x="6737350" y="2006600"/>
          <p14:tracePt t="39588" x="6743700" y="2006600"/>
          <p14:tracePt t="39605" x="6769100" y="2006600"/>
          <p14:tracePt t="39621" x="6794500" y="2006600"/>
          <p14:tracePt t="39638" x="6819900" y="2006600"/>
          <p14:tracePt t="39655" x="6838950" y="2006600"/>
          <p14:tracePt t="39671" x="6858000" y="2006600"/>
          <p14:tracePt t="39688" x="6864350" y="2006600"/>
          <p14:tracePt t="40244" x="0" y="0"/>
        </p14:tracePtLst>
        <p14:tracePtLst>
          <p14:tracePt t="41623" x="2032000" y="2165350"/>
          <p14:tracePt t="41710" x="2038350" y="2165350"/>
          <p14:tracePt t="41727" x="2044700" y="2165350"/>
          <p14:tracePt t="41742" x="2057400" y="2165350"/>
          <p14:tracePt t="41750" x="2063750" y="2165350"/>
          <p14:tracePt t="41758" x="2076450" y="2165350"/>
          <p14:tracePt t="41772" x="2120900" y="2178050"/>
          <p14:tracePt t="41789" x="2178050" y="2178050"/>
          <p14:tracePt t="41804" x="2305050" y="2178050"/>
          <p14:tracePt t="41822" x="2463800" y="2178050"/>
          <p14:tracePt t="41838" x="2622550" y="2178050"/>
          <p14:tracePt t="41855" x="2768600" y="2178050"/>
          <p14:tracePt t="41871" x="2882900" y="2178050"/>
          <p14:tracePt t="41888" x="3003550" y="2178050"/>
          <p14:tracePt t="41905" x="3117850" y="2178050"/>
          <p14:tracePt t="41908" x="3175000" y="2178050"/>
          <p14:tracePt t="41921" x="3238500" y="2178050"/>
          <p14:tracePt t="41938" x="3333750" y="2178050"/>
          <p14:tracePt t="41954" x="3390900" y="2178050"/>
          <p14:tracePt t="41957" x="3403600" y="2178050"/>
          <p14:tracePt t="41971" x="3429000" y="2178050"/>
          <p14:tracePt t="41988" x="3441700" y="2178050"/>
          <p14:tracePt t="42005" x="3448050" y="2178050"/>
          <p14:tracePt t="42021" x="3460750" y="2178050"/>
          <p14:tracePt t="42038" x="3479800" y="2178050"/>
          <p14:tracePt t="42054" x="3486150" y="2178050"/>
          <p14:tracePt t="42072" x="3498850" y="2178050"/>
          <p14:tracePt t="42088" x="3505200" y="2178050"/>
          <p14:tracePt t="42104" x="3511550" y="2178050"/>
          <p14:tracePt t="42121" x="3517900" y="2178050"/>
          <p14:tracePt t="42138" x="3536950" y="2178050"/>
          <p14:tracePt t="42140" x="3549650" y="2178050"/>
          <p14:tracePt t="42154" x="3556000" y="2178050"/>
          <p14:tracePt t="42170" x="3581400" y="2178050"/>
          <p14:tracePt t="42187" x="3625850" y="2184400"/>
          <p14:tracePt t="42204" x="3638550" y="2184400"/>
          <p14:tracePt t="42220" x="3657600" y="2190750"/>
          <p14:tracePt t="42237" x="3689350" y="2197100"/>
          <p14:tracePt t="42271" x="3702050" y="2197100"/>
          <p14:tracePt t="42304" x="3708400" y="2197100"/>
          <p14:tracePt t="42341" x="3714750" y="2197100"/>
          <p14:tracePt t="42676" x="0" y="0"/>
        </p14:tracePtLst>
        <p14:tracePtLst>
          <p14:tracePt t="43934" x="1943100" y="2133600"/>
          <p14:tracePt t="44025" x="1955800" y="2133600"/>
          <p14:tracePt t="44030" x="1968500" y="2133600"/>
          <p14:tracePt t="44039" x="2000250" y="2139950"/>
          <p14:tracePt t="44054" x="2076450" y="2146300"/>
          <p14:tracePt t="44070" x="2203450" y="2159000"/>
          <p14:tracePt t="44087" x="2387600" y="2178050"/>
          <p14:tracePt t="44103" x="2578100" y="2178050"/>
          <p14:tracePt t="44120" x="2736850" y="2178050"/>
          <p14:tracePt t="44136" x="2832100" y="2178050"/>
          <p14:tracePt t="44153" x="2889250" y="2178050"/>
          <p14:tracePt t="44170" x="2927350" y="2178050"/>
          <p14:tracePt t="44172" x="2952750" y="2178050"/>
          <p14:tracePt t="44186" x="2978150" y="2178050"/>
          <p14:tracePt t="44204" x="3105150" y="2178050"/>
          <p14:tracePt t="44220" x="3200400" y="2178050"/>
          <p14:tracePt t="44236" x="3282950" y="2178050"/>
          <p14:tracePt t="44253" x="3340100" y="2178050"/>
          <p14:tracePt t="44270" x="3378200" y="2178050"/>
          <p14:tracePt t="44287" x="3397250" y="2178050"/>
          <p14:tracePt t="44303" x="3422650" y="2178050"/>
          <p14:tracePt t="44320" x="3454400" y="2178050"/>
          <p14:tracePt t="44337" x="3479800" y="2178050"/>
          <p14:tracePt t="44353" x="3498850" y="2178050"/>
          <p14:tracePt t="44356" x="3505200" y="2178050"/>
          <p14:tracePt t="44388" x="3511550" y="2178050"/>
          <p14:tracePt t="44404" x="3517900" y="2178050"/>
          <p14:tracePt t="44422" x="3524250" y="2178050"/>
          <p14:tracePt t="44437" x="3536950" y="2178050"/>
          <p14:tracePt t="44454" x="3549650" y="2178050"/>
          <p14:tracePt t="44471" x="3556000" y="2178050"/>
          <p14:tracePt t="44510" x="3562350" y="2178050"/>
          <p14:tracePt t="44520" x="3575050" y="2178050"/>
          <p14:tracePt t="44538" x="3581400" y="2171700"/>
          <p14:tracePt t="44553" x="3594100" y="2159000"/>
          <p14:tracePt t="44570" x="3606800" y="2152650"/>
          <p14:tracePt t="44573" x="3619500" y="2146300"/>
          <p14:tracePt t="44586" x="3625850" y="2139950"/>
          <p14:tracePt t="44603" x="3625850" y="2120900"/>
          <p14:tracePt t="44620" x="3625850" y="2101850"/>
          <p14:tracePt t="44636" x="3632200" y="2095500"/>
          <p14:tracePt t="44653" x="3632200" y="2076450"/>
          <p14:tracePt t="44670" x="3632200" y="2063750"/>
          <p14:tracePt t="44686" x="3632200" y="2038350"/>
          <p14:tracePt t="44703" x="3606800" y="2012950"/>
          <p14:tracePt t="44720" x="3581400" y="1987550"/>
          <p14:tracePt t="44736" x="3562350" y="1968500"/>
          <p14:tracePt t="44754" x="3536950" y="1955800"/>
          <p14:tracePt t="44756" x="3530600" y="1943100"/>
          <p14:tracePt t="44770" x="3511550" y="1936750"/>
          <p14:tracePt t="44787" x="3467100" y="1917700"/>
          <p14:tracePt t="44804" x="3416300" y="1892300"/>
          <p14:tracePt t="44821" x="3333750" y="1879600"/>
          <p14:tracePt t="44836" x="3232150" y="1854200"/>
          <p14:tracePt t="44854" x="3111500" y="1828800"/>
          <p14:tracePt t="44870" x="2984500" y="1816100"/>
          <p14:tracePt t="44887" x="2863850" y="1803400"/>
          <p14:tracePt t="44903" x="2736850" y="1803400"/>
          <p14:tracePt t="44920" x="2603500" y="1803400"/>
          <p14:tracePt t="44936" x="2470150" y="1803400"/>
          <p14:tracePt t="44953" x="2355850" y="1803400"/>
          <p14:tracePt t="44957" x="2305050" y="1803400"/>
          <p14:tracePt t="44970" x="2260600" y="1803400"/>
          <p14:tracePt t="44986" x="2203450" y="1803400"/>
          <p14:tracePt t="45004" x="2152650" y="1809750"/>
          <p14:tracePt t="45020" x="2114550" y="1822450"/>
          <p14:tracePt t="45037" x="2089150" y="1835150"/>
          <p14:tracePt t="45053" x="2063750" y="1841500"/>
          <p14:tracePt t="45070" x="2044700" y="1854200"/>
          <p14:tracePt t="45087" x="2032000" y="1866900"/>
          <p14:tracePt t="45103" x="2019300" y="1885950"/>
          <p14:tracePt t="45120" x="2006600" y="1905000"/>
          <p14:tracePt t="45137" x="2000250" y="1930400"/>
          <p14:tracePt t="45153" x="2000250" y="1936750"/>
          <p14:tracePt t="45170" x="2000250" y="1955800"/>
          <p14:tracePt t="45186" x="2000250" y="1981200"/>
          <p14:tracePt t="45189" x="2000250" y="1987550"/>
          <p14:tracePt t="45203" x="2000250" y="2006600"/>
          <p14:tracePt t="45220" x="2000250" y="2019300"/>
          <p14:tracePt t="45236" x="2000250" y="2044700"/>
          <p14:tracePt t="45254" x="2006600" y="2057400"/>
          <p14:tracePt t="45270" x="2038350" y="2082800"/>
          <p14:tracePt t="45287" x="2076450" y="2108200"/>
          <p14:tracePt t="45303" x="2159000" y="2139950"/>
          <p14:tracePt t="45320" x="2254250" y="2165350"/>
          <p14:tracePt t="45337" x="2362200" y="2190750"/>
          <p14:tracePt t="45353" x="2470150" y="2216150"/>
          <p14:tracePt t="45356" x="2527300" y="2222500"/>
          <p14:tracePt t="45370" x="2590800" y="2241550"/>
          <p14:tracePt t="45386" x="2692400" y="2247900"/>
          <p14:tracePt t="45404" x="2851150" y="2247900"/>
          <p14:tracePt t="45420" x="2965450" y="2247900"/>
          <p14:tracePt t="45436" x="3092450" y="2247900"/>
          <p14:tracePt t="45453" x="3225800" y="2247900"/>
          <p14:tracePt t="45470" x="3314700" y="2228850"/>
          <p14:tracePt t="45486" x="3371850" y="2216150"/>
          <p14:tracePt t="45503" x="3416300" y="2203450"/>
          <p14:tracePt t="45520" x="3448050" y="2190750"/>
          <p14:tracePt t="45523" x="3460750" y="2190750"/>
          <p14:tracePt t="45536" x="3467100" y="2184400"/>
          <p14:tracePt t="45553" x="3498850" y="2171700"/>
          <p14:tracePt t="45570" x="3511550" y="2165350"/>
          <p14:tracePt t="45573" x="3517900" y="2159000"/>
          <p14:tracePt t="45587" x="3524250" y="2152650"/>
          <p14:tracePt t="45603" x="3530600" y="2133600"/>
          <p14:tracePt t="45620" x="3530600" y="2120900"/>
          <p14:tracePt t="45636" x="3530600" y="2101850"/>
          <p14:tracePt t="45652" x="3530600" y="2082800"/>
          <p14:tracePt t="45669" x="3530600" y="2063750"/>
          <p14:tracePt t="45686" x="3524250" y="2032000"/>
          <p14:tracePt t="45703" x="3505200" y="2000250"/>
          <p14:tracePt t="45720" x="3479800" y="1974850"/>
          <p14:tracePt t="45736" x="3454400" y="1943100"/>
          <p14:tracePt t="45753" x="3409950" y="1911350"/>
          <p14:tracePt t="45756" x="3371850" y="1885950"/>
          <p14:tracePt t="45770" x="3333750" y="1873250"/>
          <p14:tracePt t="45788" x="3206750" y="1828800"/>
          <p14:tracePt t="45803" x="3105150" y="1803400"/>
          <p14:tracePt t="45820" x="2984500" y="1784350"/>
          <p14:tracePt t="45836" x="2876550" y="1765300"/>
          <p14:tracePt t="45853" x="2787650" y="1765300"/>
          <p14:tracePt t="45869" x="2705100" y="1765300"/>
          <p14:tracePt t="45886" x="2641600" y="1765300"/>
          <p14:tracePt t="45903" x="2571750" y="1765300"/>
          <p14:tracePt t="45919" x="2508250" y="1778000"/>
          <p14:tracePt t="45936" x="2432050" y="1809750"/>
          <p14:tracePt t="45953" x="2368550" y="1835150"/>
          <p14:tracePt t="45969" x="2317750" y="1854200"/>
          <p14:tracePt t="45972" x="2298700" y="1866900"/>
          <p14:tracePt t="45986" x="2286000" y="1873250"/>
          <p14:tracePt t="46003" x="2260600" y="1892300"/>
          <p14:tracePt t="46020" x="2247900" y="1917700"/>
          <p14:tracePt t="46037" x="2235200" y="1930400"/>
          <p14:tracePt t="46053" x="2235200" y="1943100"/>
          <p14:tracePt t="46070" x="2228850" y="1962150"/>
          <p14:tracePt t="46086" x="2228850" y="1974850"/>
          <p14:tracePt t="46103" x="2228850" y="1993900"/>
          <p14:tracePt t="46119" x="2228850" y="2012950"/>
          <p14:tracePt t="46136" x="2228850" y="2044700"/>
          <p14:tracePt t="46153" x="2241550" y="2070100"/>
          <p14:tracePt t="46169" x="2254250" y="2089150"/>
          <p14:tracePt t="46186" x="2279650" y="2127250"/>
          <p14:tracePt t="46188" x="2292350" y="2146300"/>
          <p14:tracePt t="46203" x="2336800" y="2178050"/>
          <p14:tracePt t="46220" x="2425700" y="2222500"/>
          <p14:tracePt t="46236" x="2527300" y="2254250"/>
          <p14:tracePt t="46253" x="2635250" y="2286000"/>
          <p14:tracePt t="46269" x="2730500" y="2292350"/>
          <p14:tracePt t="46286" x="2832100" y="2292350"/>
          <p14:tracePt t="46303" x="2933700" y="2292350"/>
          <p14:tracePt t="46320" x="3067050" y="2292350"/>
          <p14:tracePt t="46337" x="3181350" y="2286000"/>
          <p14:tracePt t="46353" x="3282950" y="2266950"/>
          <p14:tracePt t="46369" x="3340100" y="2254250"/>
          <p14:tracePt t="46373" x="3365500" y="2247900"/>
          <p14:tracePt t="46386" x="3384550" y="2241550"/>
          <p14:tracePt t="46403" x="3416300" y="2228850"/>
          <p14:tracePt t="46420" x="3448050" y="2197100"/>
          <p14:tracePt t="46436" x="3454400" y="2178050"/>
          <p14:tracePt t="46452" x="3460750" y="2159000"/>
          <p14:tracePt t="46469" x="3467100" y="2133600"/>
          <p14:tracePt t="46486" x="3467100" y="2114550"/>
          <p14:tracePt t="46502" x="3467100" y="2095500"/>
          <p14:tracePt t="46519" x="3467100" y="2051050"/>
          <p14:tracePt t="46536" x="3460750" y="2025650"/>
          <p14:tracePt t="46552" x="3435350" y="1993900"/>
          <p14:tracePt t="46569" x="3409950" y="1968500"/>
          <p14:tracePt t="46586" x="3384550" y="1943100"/>
          <p14:tracePt t="46588" x="3365500" y="1924050"/>
          <p14:tracePt t="46602" x="3340100" y="1911350"/>
          <p14:tracePt t="46619" x="3257550" y="1873250"/>
          <p14:tracePt t="46635" x="3187700" y="1860550"/>
          <p14:tracePt t="46652" x="3098800" y="1835150"/>
          <p14:tracePt t="46669" x="2990850" y="1822450"/>
          <p14:tracePt t="46686" x="2882900" y="1797050"/>
          <p14:tracePt t="46703" x="2794000" y="1797050"/>
          <p14:tracePt t="46719" x="2698750" y="1797050"/>
          <p14:tracePt t="46736" x="2609850" y="1797050"/>
          <p14:tracePt t="46753" x="2527300" y="1797050"/>
          <p14:tracePt t="46757" x="2495550" y="1797050"/>
          <p14:tracePt t="46769" x="2451100" y="1797050"/>
          <p14:tracePt t="46786" x="2400300" y="1809750"/>
          <p14:tracePt t="46802" x="2349500" y="1822450"/>
          <p14:tracePt t="46804" x="2330450" y="1828800"/>
          <p14:tracePt t="46819" x="2311400" y="1841500"/>
          <p14:tracePt t="46835" x="2292350" y="1847850"/>
          <p14:tracePt t="46853" x="2273300" y="1866900"/>
          <p14:tracePt t="46869" x="2260600" y="1885950"/>
          <p14:tracePt t="46886" x="2254250" y="1905000"/>
          <p14:tracePt t="46903" x="2254250" y="1930400"/>
          <p14:tracePt t="46919" x="2254250" y="1955800"/>
          <p14:tracePt t="46936" x="2254250" y="2000250"/>
          <p14:tracePt t="46952" x="2273300" y="2019300"/>
          <p14:tracePt t="46969" x="2298700" y="2051050"/>
          <p14:tracePt t="46972" x="2305050" y="2063750"/>
          <p14:tracePt t="46986" x="2324100" y="2070100"/>
          <p14:tracePt t="47002" x="2368550" y="2101850"/>
          <p14:tracePt t="47020" x="2476500" y="2152650"/>
          <p14:tracePt t="47037" x="2590800" y="2184400"/>
          <p14:tracePt t="47052" x="2743200" y="2222500"/>
          <p14:tracePt t="47070" x="2921000" y="2254250"/>
          <p14:tracePt t="47086" x="3073400" y="2260600"/>
          <p14:tracePt t="47103" x="3162300" y="2260600"/>
          <p14:tracePt t="47119" x="3206750" y="2260600"/>
          <p14:tracePt t="47136" x="3225800" y="2254250"/>
          <p14:tracePt t="47152" x="3251200" y="2241550"/>
          <p14:tracePt t="47169" x="3270250" y="2222500"/>
          <p14:tracePt t="47186" x="3276600" y="2190750"/>
          <p14:tracePt t="47189" x="3276600" y="2184400"/>
          <p14:tracePt t="47203" x="3276600" y="2165350"/>
          <p14:tracePt t="47220" x="3276600" y="2114550"/>
          <p14:tracePt t="47236" x="3276600" y="2070100"/>
          <p14:tracePt t="47252" x="3263900" y="2038350"/>
          <p14:tracePt t="47269" x="3244850" y="2006600"/>
          <p14:tracePt t="47286" x="3219450" y="1987550"/>
          <p14:tracePt t="47303" x="3194050" y="1955800"/>
          <p14:tracePt t="47320" x="3149600" y="1924050"/>
          <p14:tracePt t="47336" x="3067050" y="1892300"/>
          <p14:tracePt t="47352" x="2952750" y="1860550"/>
          <p14:tracePt t="47369" x="2832100" y="1841500"/>
          <p14:tracePt t="47386" x="2749550" y="1841500"/>
          <p14:tracePt t="47388" x="2717800" y="1841500"/>
          <p14:tracePt t="47402" x="2679700" y="1841500"/>
          <p14:tracePt t="47420" x="2603500" y="1847850"/>
          <p14:tracePt t="47436" x="2559050" y="1873250"/>
          <p14:tracePt t="47452" x="2520950" y="1892300"/>
          <p14:tracePt t="47469" x="2495550" y="1917700"/>
          <p14:tracePt t="47485" x="2476500" y="1943100"/>
          <p14:tracePt t="47502" x="2470150" y="1974850"/>
          <p14:tracePt t="47519" x="2470150" y="2000250"/>
          <p14:tracePt t="47536" x="2470150" y="2025650"/>
          <p14:tracePt t="47552" x="2476500" y="2063750"/>
          <p14:tracePt t="47570" x="2501900" y="2095500"/>
          <p14:tracePt t="47573" x="2514600" y="2114550"/>
          <p14:tracePt t="47586" x="2533650" y="2127250"/>
          <p14:tracePt t="47602" x="2590800" y="2171700"/>
          <p14:tracePt t="47620" x="2717800" y="2228850"/>
          <p14:tracePt t="47636" x="2800350" y="2254250"/>
          <p14:tracePt t="47652" x="2851150" y="2254250"/>
          <p14:tracePt t="47669" x="2908300" y="2254250"/>
          <p14:tracePt t="47686" x="2978150" y="2235200"/>
          <p14:tracePt t="47702" x="3041650" y="2209800"/>
          <p14:tracePt t="47719" x="3098800" y="2184400"/>
          <p14:tracePt t="47736" x="3143250" y="2159000"/>
          <p14:tracePt t="47752" x="3175000" y="2133600"/>
          <p14:tracePt t="47769" x="3200400" y="2120900"/>
          <p14:tracePt t="47773" x="3206750" y="2108200"/>
          <p14:tracePt t="47786" x="3213100" y="2095500"/>
          <p14:tracePt t="47802" x="3225800" y="2076450"/>
          <p14:tracePt t="47819" x="3232150" y="2057400"/>
          <p14:tracePt t="47836" x="3232150" y="2038350"/>
          <p14:tracePt t="47852" x="3225800" y="2000250"/>
          <p14:tracePt t="47868" x="3200400" y="1962150"/>
          <p14:tracePt t="47885" x="3149600" y="1924050"/>
          <p14:tracePt t="47902" x="3073400" y="1898650"/>
          <p14:tracePt t="47919" x="2997200" y="1873250"/>
          <p14:tracePt t="47936" x="2940050" y="1873250"/>
          <p14:tracePt t="47952" x="2876550" y="1873250"/>
          <p14:tracePt t="47969" x="2813050" y="1879600"/>
          <p14:tracePt t="47972" x="2781300" y="1885950"/>
          <p14:tracePt t="47986" x="2755900" y="1892300"/>
          <p14:tracePt t="48002" x="2705100" y="1917700"/>
          <p14:tracePt t="48020" x="2641600" y="1955800"/>
          <p14:tracePt t="48036" x="2616200" y="1987550"/>
          <p14:tracePt t="48052" x="2603500" y="2012950"/>
          <p14:tracePt t="48069" x="2597150" y="2032000"/>
          <p14:tracePt t="48085" x="2597150" y="2051050"/>
          <p14:tracePt t="48102" x="2597150" y="2076450"/>
          <p14:tracePt t="48119" x="2603500" y="2095500"/>
          <p14:tracePt t="48135" x="2628900" y="2120900"/>
          <p14:tracePt t="48152" x="2673350" y="2146300"/>
          <p14:tracePt t="48168" x="2743200" y="2171700"/>
          <p14:tracePt t="48185" x="2851150" y="2197100"/>
          <p14:tracePt t="48189" x="2927350" y="2216150"/>
          <p14:tracePt t="48202" x="2997200" y="2222500"/>
          <p14:tracePt t="48219" x="3098800" y="2222500"/>
          <p14:tracePt t="48236" x="3219450" y="2222500"/>
          <p14:tracePt t="48252" x="3276600" y="2222500"/>
          <p14:tracePt t="48269" x="3327400" y="2203450"/>
          <p14:tracePt t="48286" x="3365500" y="2178050"/>
          <p14:tracePt t="48302" x="3378200" y="2159000"/>
          <p14:tracePt t="48319" x="3390900" y="2127250"/>
          <p14:tracePt t="48335" x="3397250" y="2101850"/>
          <p14:tracePt t="48352" x="3397250" y="2076450"/>
          <p14:tracePt t="48368" x="3397250" y="2038350"/>
          <p14:tracePt t="48385" x="3378200" y="2006600"/>
          <p14:tracePt t="48402" x="3352800" y="1968500"/>
          <p14:tracePt t="48418" x="3282950" y="1917700"/>
          <p14:tracePt t="48419" x="3238500" y="1892300"/>
          <p14:tracePt t="48435" x="3136900" y="1860550"/>
          <p14:tracePt t="48451" x="3035300" y="1847850"/>
          <p14:tracePt t="48468" x="2990850" y="1847850"/>
          <p14:tracePt t="48485" x="2940050" y="1847850"/>
          <p14:tracePt t="48502" x="2901950" y="1854200"/>
          <p14:tracePt t="48519" x="2857500" y="1866900"/>
          <p14:tracePt t="48535" x="2832100" y="1885950"/>
          <p14:tracePt t="48552" x="2813050" y="1917700"/>
          <p14:tracePt t="48569" x="2800350" y="1943100"/>
          <p14:tracePt t="48585" x="2800350" y="1974850"/>
          <p14:tracePt t="48589" x="2800350" y="1987550"/>
          <p14:tracePt t="48602" x="2800350" y="2006600"/>
          <p14:tracePt t="48618" x="2806700" y="2038350"/>
          <p14:tracePt t="48621" x="2813050" y="2044700"/>
          <p14:tracePt t="48635" x="2838450" y="2070100"/>
          <p14:tracePt t="48652" x="2876550" y="2095500"/>
          <p14:tracePt t="48668" x="2921000" y="2101850"/>
          <p14:tracePt t="48685" x="2959100" y="2108200"/>
          <p14:tracePt t="48702" x="3022600" y="2108200"/>
          <p14:tracePt t="48718" x="3079750" y="2108200"/>
          <p14:tracePt t="48735" x="3130550" y="2095500"/>
          <p14:tracePt t="48752" x="3162300" y="2076450"/>
          <p14:tracePt t="48769" x="3187700" y="2051050"/>
          <p14:tracePt t="48785" x="3194050" y="2038350"/>
          <p14:tracePt t="48802" x="3194050" y="2025650"/>
          <p14:tracePt t="48819" x="3194050" y="1993900"/>
          <p14:tracePt t="48836" x="3187700" y="1974850"/>
          <p14:tracePt t="48852" x="3181350" y="1962150"/>
          <p14:tracePt t="48868" x="3168650" y="1955800"/>
          <p14:tracePt t="48959" x="3162300" y="1955800"/>
          <p14:tracePt t="48966" x="3155950" y="1955800"/>
          <p14:tracePt t="48975" x="3149600" y="1955800"/>
          <p14:tracePt t="48990" x="3143250" y="1962150"/>
          <p14:tracePt t="49002" x="3136900" y="1968500"/>
          <p14:tracePt t="49018" x="3136900" y="1974850"/>
          <p14:tracePt t="49036" x="3136900" y="1987550"/>
          <p14:tracePt t="49052" x="3136900" y="1993900"/>
          <p14:tracePt t="49070" x="3136900" y="2012950"/>
          <p14:tracePt t="49085" x="3136900" y="2019300"/>
          <p14:tracePt t="49102" x="3143250" y="2038350"/>
          <p14:tracePt t="49118" x="3149600" y="2051050"/>
          <p14:tracePt t="49772" x="0" y="0"/>
        </p14:tracePtLst>
        <p14:tracePtLst>
          <p14:tracePt t="51276" x="1962150" y="2571750"/>
          <p14:tracePt t="51399" x="1955800" y="2571750"/>
          <p14:tracePt t="51422" x="1962150" y="2571750"/>
          <p14:tracePt t="51430" x="1981200" y="2578100"/>
          <p14:tracePt t="51439" x="1987550" y="2578100"/>
          <p14:tracePt t="51452" x="2032000" y="2584450"/>
          <p14:tracePt t="51468" x="2120900" y="2584450"/>
          <p14:tracePt t="51485" x="2254250" y="2584450"/>
          <p14:tracePt t="51501" x="2419350" y="2584450"/>
          <p14:tracePt t="51518" x="2597150" y="2584450"/>
          <p14:tracePt t="51534" x="2768600" y="2584450"/>
          <p14:tracePt t="51552" x="2895600" y="2584450"/>
          <p14:tracePt t="51569" x="2978150" y="2584450"/>
          <p14:tracePt t="51585" x="3048000" y="2597150"/>
          <p14:tracePt t="51589" x="3067050" y="2597150"/>
          <p14:tracePt t="51602" x="3092450" y="2603500"/>
          <p14:tracePt t="51618" x="3117850" y="2603500"/>
          <p14:tracePt t="51634" x="3149600" y="2603500"/>
          <p14:tracePt t="51636" x="3162300" y="2603500"/>
          <p14:tracePt t="51651" x="3175000" y="2603500"/>
          <p14:tracePt t="51668" x="3200400" y="2603500"/>
          <p14:tracePt t="51684" x="3213100" y="2603500"/>
          <p14:tracePt t="51701" x="3225800" y="2603500"/>
          <p14:tracePt t="51717" x="3232150" y="2603500"/>
          <p14:tracePt t="51734" x="3257550" y="2603500"/>
          <p14:tracePt t="51751" x="3276600" y="2603500"/>
          <p14:tracePt t="51767" x="3295650" y="2603500"/>
          <p14:tracePt t="51785" x="3308350" y="2603500"/>
          <p14:tracePt t="51802" x="3321050" y="2603500"/>
          <p14:tracePt t="52276" x="0" y="0"/>
        </p14:tracePtLst>
        <p14:tracePtLst>
          <p14:tracePt t="52894" x="3670300" y="2654300"/>
          <p14:tracePt t="53006" x="3676650" y="2654300"/>
          <p14:tracePt t="53013" x="3695700" y="2654300"/>
          <p14:tracePt t="53024" x="3714750" y="2654300"/>
          <p14:tracePt t="53033" x="3733800" y="2654300"/>
          <p14:tracePt t="53051" x="3797300" y="2654300"/>
          <p14:tracePt t="53068" x="3937000" y="2654300"/>
          <p14:tracePt t="53084" x="4057650" y="2654300"/>
          <p14:tracePt t="53101" x="4184650" y="2654300"/>
          <p14:tracePt t="53117" x="4292600" y="2654300"/>
          <p14:tracePt t="53134" x="4400550" y="2654300"/>
          <p14:tracePt t="53150" x="4483100" y="2654300"/>
          <p14:tracePt t="53167" x="4572000" y="2654300"/>
          <p14:tracePt t="53183" x="4635500" y="2654300"/>
          <p14:tracePt t="53200" x="4699000" y="2654300"/>
          <p14:tracePt t="53217" x="4756150" y="2654300"/>
          <p14:tracePt t="53234" x="4806950" y="2654300"/>
          <p14:tracePt t="53236" x="4826000" y="2654300"/>
          <p14:tracePt t="53250" x="4851400" y="2654300"/>
          <p14:tracePt t="53267" x="4902200" y="2654300"/>
          <p14:tracePt t="53284" x="4940300" y="2654300"/>
          <p14:tracePt t="53300" x="4972050" y="2654300"/>
          <p14:tracePt t="53317" x="5010150" y="2654300"/>
          <p14:tracePt t="53334" x="5048250" y="2654300"/>
          <p14:tracePt t="53350" x="5080000" y="2654300"/>
          <p14:tracePt t="53367" x="5105400" y="2654300"/>
          <p14:tracePt t="53384" x="5130800" y="2654300"/>
          <p14:tracePt t="53400" x="5156200" y="2654300"/>
          <p14:tracePt t="53417" x="5175250" y="2654300"/>
          <p14:tracePt t="53433" x="5181600" y="2654300"/>
          <p14:tracePt t="53450" x="5200650" y="2654300"/>
          <p14:tracePt t="53466" x="5207000" y="2654300"/>
          <p14:tracePt t="53483" x="5226050" y="2654300"/>
          <p14:tracePt t="53500" x="5232400" y="2654300"/>
          <p14:tracePt t="53516" x="5245100" y="2654300"/>
          <p14:tracePt t="53807" x="5251450" y="2654300"/>
          <p14:tracePt t="53814" x="5257800" y="2654300"/>
          <p14:tracePt t="53829" x="5264150" y="2654300"/>
          <p14:tracePt t="53863" x="5270500" y="2654300"/>
          <p14:tracePt t="53870" x="5276850" y="2654300"/>
          <p14:tracePt t="53894" x="5283200" y="2654300"/>
          <p14:tracePt t="53902" x="5289550" y="2654300"/>
          <p14:tracePt t="54204" x="0" y="0"/>
        </p14:tracePtLst>
        <p14:tracePtLst>
          <p14:tracePt t="54934" x="2387600" y="2559050"/>
          <p14:tracePt t="55030" x="2406650" y="2559050"/>
          <p14:tracePt t="55039" x="2425700" y="2559050"/>
          <p14:tracePt t="55050" x="2470150" y="2559050"/>
          <p14:tracePt t="55069" x="2679700" y="2559050"/>
          <p14:tracePt t="55085" x="2882900" y="2559050"/>
          <p14:tracePt t="55102" x="3098800" y="2559050"/>
          <p14:tracePt t="55117" x="3289300" y="2559050"/>
          <p14:tracePt t="55134" x="3397250" y="2559050"/>
          <p14:tracePt t="55151" x="3435350" y="2559050"/>
          <p14:tracePt t="55167" x="3448050" y="2559050"/>
          <p14:tracePt t="55436" x="0" y="0"/>
        </p14:tracePtLst>
        <p14:tracePtLst>
          <p14:tracePt t="56222" x="5588000" y="2584450"/>
          <p14:tracePt t="56286" x="5594350" y="2584450"/>
          <p14:tracePt t="56294" x="5619750" y="2584450"/>
          <p14:tracePt t="56303" x="5638800" y="2584450"/>
          <p14:tracePt t="56317" x="5734050" y="2584450"/>
          <p14:tracePt t="56333" x="5873750" y="2584450"/>
          <p14:tracePt t="56350" x="6038850" y="2584450"/>
          <p14:tracePt t="56366" x="6229350" y="2584450"/>
          <p14:tracePt t="56384" x="6407150" y="2584450"/>
          <p14:tracePt t="56401" x="6565900" y="2584450"/>
          <p14:tracePt t="56416" x="6705600" y="2584450"/>
          <p14:tracePt t="56420" x="6756400" y="2584450"/>
          <p14:tracePt t="56433" x="6800850" y="2584450"/>
          <p14:tracePt t="56450" x="6858000" y="2584450"/>
          <p14:tracePt t="56453" x="6883400" y="2584450"/>
          <p14:tracePt t="56466" x="6889750" y="2584450"/>
          <p14:tracePt t="56484" x="6934200" y="2571750"/>
          <p14:tracePt t="56500" x="6953250" y="2571750"/>
          <p14:tracePt t="56516" x="6972300" y="2571750"/>
          <p14:tracePt t="56533" x="6978650" y="2571750"/>
          <p14:tracePt t="56549" x="6991350" y="2571750"/>
          <p14:tracePt t="56567" x="7010400" y="2571750"/>
          <p14:tracePt t="56584" x="7023100" y="2571750"/>
          <p14:tracePt t="56600" x="7035800" y="2571750"/>
          <p14:tracePt t="56616" x="7048500" y="2571750"/>
          <p14:tracePt t="57885" x="0" y="0"/>
        </p14:tracePtLst>
        <p14:tracePtLst>
          <p14:tracePt t="62447" x="1955800" y="2133600"/>
          <p14:tracePt t="62469" x="1955800" y="2146300"/>
          <p14:tracePt t="62477" x="1962150" y="2146300"/>
          <p14:tracePt t="62485" x="1974850" y="2152650"/>
          <p14:tracePt t="62497" x="1987550" y="2152650"/>
          <p14:tracePt t="62514" x="2051050" y="2165350"/>
          <p14:tracePt t="62531" x="2127250" y="2171700"/>
          <p14:tracePt t="62533" x="2184400" y="2171700"/>
          <p14:tracePt t="62548" x="2311400" y="2171700"/>
          <p14:tracePt t="62564" x="2457450" y="2171700"/>
          <p14:tracePt t="62581" x="2616200" y="2171700"/>
          <p14:tracePt t="62598" x="2787650" y="2171700"/>
          <p14:tracePt t="62614" x="2965450" y="2171700"/>
          <p14:tracePt t="62631" x="3130550" y="2171700"/>
          <p14:tracePt t="62648" x="3251200" y="2171700"/>
          <p14:tracePt t="62664" x="3327400" y="2171700"/>
          <p14:tracePt t="62681" x="3371850" y="2171700"/>
          <p14:tracePt t="62686" x="3390900" y="2171700"/>
          <p14:tracePt t="62697" x="3403600" y="2171700"/>
          <p14:tracePt t="62714" x="3409950" y="2171700"/>
          <p14:tracePt t="62731" x="3422650" y="2171700"/>
          <p14:tracePt t="62747" x="3429000" y="2171700"/>
          <p14:tracePt t="62764" x="3435350" y="2171700"/>
          <p14:tracePt t="62780" x="3441700" y="2171700"/>
          <p14:tracePt t="62797" x="3448050" y="2171700"/>
          <p14:tracePt t="62813" x="3460750" y="2171700"/>
          <p14:tracePt t="62830" x="3467100" y="2171700"/>
          <p14:tracePt t="62972" x="0" y="0"/>
        </p14:tracePtLst>
        <p14:tracePtLst>
          <p14:tracePt t="63670" x="2051050" y="2508250"/>
          <p14:tracePt t="63726" x="2044700" y="2514600"/>
          <p14:tracePt t="63733" x="2044700" y="2520950"/>
          <p14:tracePt t="63748" x="2070100" y="2520950"/>
          <p14:tracePt t="63764" x="2146300" y="2540000"/>
          <p14:tracePt t="63780" x="2266950" y="2552700"/>
          <p14:tracePt t="63797" x="2374900" y="2559050"/>
          <p14:tracePt t="63814" x="2463800" y="2559050"/>
          <p14:tracePt t="63830" x="2527300" y="2559050"/>
          <p14:tracePt t="63848" x="2590800" y="2559050"/>
          <p14:tracePt t="63863" x="2667000" y="2559050"/>
          <p14:tracePt t="63880" x="2762250" y="2559050"/>
          <p14:tracePt t="63896" x="2895600" y="2559050"/>
          <p14:tracePt t="63913" x="3022600" y="2559050"/>
          <p14:tracePt t="63930" x="3124200" y="2559050"/>
          <p14:tracePt t="63932" x="3168650" y="2559050"/>
          <p14:tracePt t="63948" x="3225800" y="2559050"/>
          <p14:tracePt t="63963" x="3251200" y="2559050"/>
          <p14:tracePt t="63980" x="3263900" y="2559050"/>
          <p14:tracePt t="63997" x="3276600" y="2559050"/>
          <p14:tracePt t="64013" x="3295650" y="2559050"/>
          <p14:tracePt t="64030" x="3321050" y="2559050"/>
          <p14:tracePt t="64047" x="3359150" y="2559050"/>
          <p14:tracePt t="64063" x="3378200" y="2559050"/>
          <p14:tracePt t="64080" x="3397250" y="2559050"/>
          <p14:tracePt t="64097" x="3422650" y="2559050"/>
          <p14:tracePt t="64114" x="3435350" y="2552700"/>
          <p14:tracePt t="64130" x="3454400" y="2540000"/>
          <p14:tracePt t="64132" x="3467100" y="2533650"/>
          <p14:tracePt t="64147" x="3498850" y="2514600"/>
          <p14:tracePt t="64164" x="3524250" y="2482850"/>
          <p14:tracePt t="64180" x="3562350" y="2451100"/>
          <p14:tracePt t="64196" x="3587750" y="2406650"/>
          <p14:tracePt t="64213" x="3606800" y="2368550"/>
          <p14:tracePt t="64230" x="3619500" y="2317750"/>
          <p14:tracePt t="64246" x="3625850" y="2273300"/>
          <p14:tracePt t="64263" x="3632200" y="2247900"/>
          <p14:tracePt t="64280" x="3638550" y="2216150"/>
          <p14:tracePt t="64296" x="3644900" y="2178050"/>
          <p14:tracePt t="64313" x="3644900" y="2146300"/>
          <p14:tracePt t="64330" x="3644900" y="2120900"/>
          <p14:tracePt t="64332" x="3644900" y="2095500"/>
          <p14:tracePt t="64346" x="3638550" y="2076450"/>
          <p14:tracePt t="64363" x="3625850" y="2025650"/>
          <p14:tracePt t="64380" x="3600450" y="1987550"/>
          <p14:tracePt t="64397" x="3562350" y="1949450"/>
          <p14:tracePt t="64414" x="3498850" y="1911350"/>
          <p14:tracePt t="64430" x="3403600" y="1854200"/>
          <p14:tracePt t="64447" x="3289300" y="1803400"/>
          <p14:tracePt t="64463" x="3168650" y="1758950"/>
          <p14:tracePt t="64480" x="3041650" y="1708150"/>
          <p14:tracePt t="64496" x="2921000" y="1663700"/>
          <p14:tracePt t="64513" x="2781300" y="1631950"/>
          <p14:tracePt t="64517" x="2705100" y="1612900"/>
          <p14:tracePt t="64530" x="2628900" y="1606550"/>
          <p14:tracePt t="64534" x="2552700" y="1600200"/>
          <p14:tracePt t="64546" x="2489200" y="1593850"/>
          <p14:tracePt t="64563" x="2330450" y="1593850"/>
          <p14:tracePt t="64580" x="2254250" y="1593850"/>
          <p14:tracePt t="64596" x="2197100" y="1593850"/>
          <p14:tracePt t="64613" x="2165350" y="1593850"/>
          <p14:tracePt t="64630" x="2133600" y="1593850"/>
          <p14:tracePt t="64647" x="2114550" y="1612900"/>
          <p14:tracePt t="64663" x="2082800" y="1638300"/>
          <p14:tracePt t="64680" x="2051050" y="1670050"/>
          <p14:tracePt t="64696" x="2032000" y="1708150"/>
          <p14:tracePt t="64713" x="2012950" y="1758950"/>
          <p14:tracePt t="64730" x="1993900" y="1803400"/>
          <p14:tracePt t="64733" x="1993900" y="1816100"/>
          <p14:tracePt t="64746" x="1987550" y="1847850"/>
          <p14:tracePt t="64763" x="1981200" y="1924050"/>
          <p14:tracePt t="64780" x="1987550" y="1974850"/>
          <p14:tracePt t="64796" x="2000250" y="2025650"/>
          <p14:tracePt t="64813" x="2019300" y="2076450"/>
          <p14:tracePt t="64829" x="2038350" y="2114550"/>
          <p14:tracePt t="64846" x="2057400" y="2159000"/>
          <p14:tracePt t="64863" x="2101850" y="2203450"/>
          <p14:tracePt t="64879" x="2133600" y="2254250"/>
          <p14:tracePt t="64896" x="2165350" y="2279650"/>
          <p14:tracePt t="64913" x="2203450" y="2311400"/>
          <p14:tracePt t="64929" x="2241550" y="2336800"/>
          <p14:tracePt t="64946" x="2279650" y="2362200"/>
          <p14:tracePt t="64963" x="2368550" y="2400300"/>
          <p14:tracePt t="64980" x="2470150" y="2432050"/>
          <p14:tracePt t="64996" x="2590800" y="2463800"/>
          <p14:tracePt t="65012" x="2736850" y="2489200"/>
          <p14:tracePt t="65030" x="2882900" y="2508250"/>
          <p14:tracePt t="65046" x="3003550" y="2508250"/>
          <p14:tracePt t="65063" x="3105150" y="2508250"/>
          <p14:tracePt t="65080" x="3206750" y="2495550"/>
          <p14:tracePt t="65097" x="3276600" y="2482850"/>
          <p14:tracePt t="65100" x="3302000" y="2476500"/>
          <p14:tracePt t="65114" x="3321050" y="2470150"/>
          <p14:tracePt t="65130" x="3352800" y="2444750"/>
          <p14:tracePt t="65134" x="3365500" y="2438400"/>
          <p14:tracePt t="65147" x="3378200" y="2425700"/>
          <p14:tracePt t="65164" x="3403600" y="2374900"/>
          <p14:tracePt t="65180" x="3416300" y="2343150"/>
          <p14:tracePt t="65198" x="3429000" y="2305050"/>
          <p14:tracePt t="65213" x="3441700" y="2273300"/>
          <p14:tracePt t="65230" x="3441700" y="2247900"/>
          <p14:tracePt t="65246" x="3441700" y="2209800"/>
          <p14:tracePt t="65263" x="3441700" y="2178050"/>
          <p14:tracePt t="65280" x="3441700" y="2146300"/>
          <p14:tracePt t="65296" x="3441700" y="2108200"/>
          <p14:tracePt t="65313" x="3435350" y="2076450"/>
          <p14:tracePt t="65316" x="3422650" y="2057400"/>
          <p14:tracePt t="65330" x="3409950" y="2038350"/>
          <p14:tracePt t="65346" x="3378200" y="2006600"/>
          <p14:tracePt t="65364" x="3302000" y="1955800"/>
          <p14:tracePt t="65381" x="3225800" y="1924050"/>
          <p14:tracePt t="65397" x="3136900" y="1892300"/>
          <p14:tracePt t="65414" x="3048000" y="1879600"/>
          <p14:tracePt t="65430" x="2946400" y="1860550"/>
          <p14:tracePt t="65447" x="2870200" y="1854200"/>
          <p14:tracePt t="65463" x="2781300" y="1854200"/>
          <p14:tracePt t="65480" x="2686050" y="1854200"/>
          <p14:tracePt t="65496" x="2597150" y="1854200"/>
          <p14:tracePt t="65513" x="2520950" y="1866900"/>
          <p14:tracePt t="65518" x="2489200" y="1873250"/>
          <p14:tracePt t="65530" x="2457450" y="1892300"/>
          <p14:tracePt t="65546" x="2406650" y="1905000"/>
          <p14:tracePt t="65564" x="2362200" y="1936750"/>
          <p14:tracePt t="65580" x="2343150" y="1962150"/>
          <p14:tracePt t="65597" x="2330450" y="1987550"/>
          <p14:tracePt t="65613" x="2324100" y="2019300"/>
          <p14:tracePt t="65631" x="2311400" y="2057400"/>
          <p14:tracePt t="65647" x="2311400" y="2076450"/>
          <p14:tracePt t="65664" x="2311400" y="2095500"/>
          <p14:tracePt t="65680" x="2311400" y="2133600"/>
          <p14:tracePt t="65698" x="2330450" y="2165350"/>
          <p14:tracePt t="65713" x="2343150" y="2197100"/>
          <p14:tracePt t="65717" x="2355850" y="2216150"/>
          <p14:tracePt t="65729" x="2368550" y="2228850"/>
          <p14:tracePt t="65746" x="2413000" y="2273300"/>
          <p14:tracePt t="65764" x="2527300" y="2336800"/>
          <p14:tracePt t="65780" x="2628900" y="2387600"/>
          <p14:tracePt t="65796" x="2743200" y="2419350"/>
          <p14:tracePt t="65812" x="2863850" y="2451100"/>
          <p14:tracePt t="65829" x="2971800" y="2463800"/>
          <p14:tracePt t="65846" x="3067050" y="2470150"/>
          <p14:tracePt t="65863" x="3143250" y="2470150"/>
          <p14:tracePt t="65880" x="3225800" y="2457450"/>
          <p14:tracePt t="65896" x="3263900" y="2432050"/>
          <p14:tracePt t="65913" x="3295650" y="2400300"/>
          <p14:tracePt t="65929" x="3321050" y="2368550"/>
          <p14:tracePt t="65932" x="3333750" y="2349500"/>
          <p14:tracePt t="65946" x="3346450" y="2330450"/>
          <p14:tracePt t="65963" x="3365500" y="2286000"/>
          <p14:tracePt t="65980" x="3378200" y="2260600"/>
          <p14:tracePt t="65996" x="3384550" y="2228850"/>
          <p14:tracePt t="66012" x="3384550" y="2203450"/>
          <p14:tracePt t="66029" x="3384550" y="2171700"/>
          <p14:tracePt t="66046" x="3384550" y="2133600"/>
          <p14:tracePt t="66062" x="3384550" y="2108200"/>
          <p14:tracePt t="66079" x="3371850" y="2070100"/>
          <p14:tracePt t="66096" x="3352800" y="2032000"/>
          <p14:tracePt t="66113" x="3302000" y="1974850"/>
          <p14:tracePt t="66129" x="3225800" y="1924050"/>
          <p14:tracePt t="66132" x="3187700" y="1905000"/>
          <p14:tracePt t="66147" x="3149600" y="1879600"/>
          <p14:tracePt t="66162" x="3060700" y="1841500"/>
          <p14:tracePt t="66180" x="2952750" y="1797050"/>
          <p14:tracePt t="66196" x="2882900" y="1784350"/>
          <p14:tracePt t="66212" x="2832100" y="1778000"/>
          <p14:tracePt t="66229" x="2749550" y="1778000"/>
          <p14:tracePt t="66246" x="2654300" y="1784350"/>
          <p14:tracePt t="66263" x="2559050" y="1816100"/>
          <p14:tracePt t="66279" x="2508250" y="1841500"/>
          <p14:tracePt t="66296" x="2470150" y="1866900"/>
          <p14:tracePt t="66312" x="2451100" y="1892300"/>
          <p14:tracePt t="66329" x="2425700" y="1911350"/>
          <p14:tracePt t="66331" x="2419350" y="1930400"/>
          <p14:tracePt t="66346" x="2413000" y="1949450"/>
          <p14:tracePt t="66363" x="2406650" y="2012950"/>
          <p14:tracePt t="66380" x="2406650" y="2070100"/>
          <p14:tracePt t="66396" x="2406650" y="2133600"/>
          <p14:tracePt t="66413" x="2419350" y="2184400"/>
          <p14:tracePt t="66429" x="2432050" y="2216150"/>
          <p14:tracePt t="66446" x="2451100" y="2254250"/>
          <p14:tracePt t="66463" x="2476500" y="2286000"/>
          <p14:tracePt t="66479" x="2514600" y="2311400"/>
          <p14:tracePt t="66496" x="2559050" y="2349500"/>
          <p14:tracePt t="66512" x="2641600" y="2387600"/>
          <p14:tracePt t="66529" x="2749550" y="2432050"/>
          <p14:tracePt t="66533" x="2806700" y="2444750"/>
          <p14:tracePt t="66546" x="2863850" y="2463800"/>
          <p14:tracePt t="66562" x="2984500" y="2482850"/>
          <p14:tracePt t="66580" x="3124200" y="2501900"/>
          <p14:tracePt t="66596" x="3200400" y="2501900"/>
          <p14:tracePt t="66613" x="3244850" y="2501900"/>
          <p14:tracePt t="66629" x="3276600" y="2495550"/>
          <p14:tracePt t="66646" x="3289300" y="2489200"/>
          <p14:tracePt t="66663" x="3302000" y="2470150"/>
          <p14:tracePt t="66679" x="3314700" y="2457450"/>
          <p14:tracePt t="66697" x="3314700" y="2444750"/>
          <p14:tracePt t="66712" x="3321050" y="2406650"/>
          <p14:tracePt t="66730" x="3321050" y="2393950"/>
          <p14:tracePt t="66746" x="3321050" y="2374900"/>
          <p14:tracePt t="66748" x="3321050" y="2355850"/>
          <p14:tracePt t="66762" x="3321050" y="2336800"/>
          <p14:tracePt t="66779" x="3308350" y="2311400"/>
          <p14:tracePt t="66796" x="3295650" y="2286000"/>
          <p14:tracePt t="66812" x="3282950" y="2266950"/>
          <p14:tracePt t="66829" x="3257550" y="2235200"/>
          <p14:tracePt t="66846" x="3206750" y="2203450"/>
          <p14:tracePt t="66863" x="3143250" y="2165350"/>
          <p14:tracePt t="66879" x="3079750" y="2139950"/>
          <p14:tracePt t="66896" x="3028950" y="2127250"/>
          <p14:tracePt t="66913" x="2997200" y="2114550"/>
          <p14:tracePt t="66929" x="2978150" y="2114550"/>
          <p14:tracePt t="66932" x="2965450" y="2114550"/>
          <p14:tracePt t="66946" x="2952750" y="2114550"/>
          <p14:tracePt t="66962" x="2921000" y="2120900"/>
          <p14:tracePt t="66964" x="2901950" y="2133600"/>
          <p14:tracePt t="66980" x="2863850" y="2159000"/>
          <p14:tracePt t="66996" x="2844800" y="2178050"/>
          <p14:tracePt t="67012" x="2832100" y="2216150"/>
          <p14:tracePt t="67029" x="2825750" y="2235200"/>
          <p14:tracePt t="67046" x="2819400" y="2260600"/>
          <p14:tracePt t="67062" x="2819400" y="2286000"/>
          <p14:tracePt t="67079" x="2819400" y="2311400"/>
          <p14:tracePt t="67096" x="2819400" y="2336800"/>
          <p14:tracePt t="67113" x="2832100" y="2362200"/>
          <p14:tracePt t="67129" x="2838450" y="2374900"/>
          <p14:tracePt t="67145" x="2857500" y="2387600"/>
          <p14:tracePt t="67162" x="2876550" y="2393950"/>
          <p14:tracePt t="67165" x="2895600" y="2400300"/>
          <p14:tracePt t="67178" x="2914650" y="2406650"/>
          <p14:tracePt t="67196" x="2965450" y="2406650"/>
          <p14:tracePt t="67212" x="2997200" y="2406650"/>
          <p14:tracePt t="67229" x="3022600" y="2406650"/>
          <p14:tracePt t="67245" x="3035300" y="2400300"/>
          <p14:tracePt t="67262" x="3048000" y="2387600"/>
          <p14:tracePt t="67279" x="3054350" y="2387600"/>
          <p14:tracePt t="67295" x="3060700" y="2381250"/>
          <p14:tracePt t="67556" x="0" y="0"/>
        </p14:tracePtLst>
        <p14:tracePtLst>
          <p14:tracePt t="69766" x="1657350" y="3067050"/>
          <p14:tracePt t="69838" x="1663700" y="3067050"/>
          <p14:tracePt t="69847" x="1676400" y="3067050"/>
          <p14:tracePt t="69853" x="1695450" y="3067050"/>
          <p14:tracePt t="69862" x="1727200" y="3067050"/>
          <p14:tracePt t="69878" x="1816100" y="3067050"/>
          <p14:tracePt t="69895" x="1943100" y="3067050"/>
          <p14:tracePt t="69913" x="2101850" y="3067050"/>
          <p14:tracePt t="69928" x="2298700" y="3067050"/>
          <p14:tracePt t="69932" x="2393950" y="3067050"/>
          <p14:tracePt t="69946" x="2489200" y="3067050"/>
          <p14:tracePt t="69962" x="2622550" y="3067050"/>
          <p14:tracePt t="69978" x="2730500" y="3067050"/>
          <p14:tracePt t="69996" x="2870200" y="3067050"/>
          <p14:tracePt t="70012" x="2965450" y="3067050"/>
          <p14:tracePt t="70028" x="3073400" y="3067050"/>
          <p14:tracePt t="70045" x="3181350" y="3067050"/>
          <p14:tracePt t="70062" x="3276600" y="3067050"/>
          <p14:tracePt t="70078" x="3365500" y="3067050"/>
          <p14:tracePt t="70095" x="3409950" y="3067050"/>
          <p14:tracePt t="70111" x="3441700" y="3067050"/>
          <p14:tracePt t="70128" x="3454400" y="3067050"/>
          <p14:tracePt t="70374" x="3460750" y="3067050"/>
          <p14:tracePt t="70429" x="3454400" y="3060700"/>
          <p14:tracePt t="70452" x="3448050" y="3054350"/>
          <p14:tracePt t="70469" x="3448050" y="3048000"/>
          <p14:tracePt t="70485" x="3441700" y="3035300"/>
          <p14:tracePt t="70493" x="3435350" y="3022600"/>
          <p14:tracePt t="70502" x="3429000" y="3016250"/>
          <p14:tracePt t="70511" x="3422650" y="3003550"/>
          <p14:tracePt t="70528" x="3416300" y="2978150"/>
          <p14:tracePt t="70544" x="3403600" y="2959100"/>
          <p14:tracePt t="70561" x="3378200" y="2921000"/>
          <p14:tracePt t="70577" x="3352800" y="2889250"/>
          <p14:tracePt t="70594" x="3314700" y="2844800"/>
          <p14:tracePt t="70612" x="3263900" y="2794000"/>
          <p14:tracePt t="70629" x="3225800" y="2768600"/>
          <p14:tracePt t="70645" x="3200400" y="2755900"/>
          <p14:tracePt t="70662" x="3168650" y="2736850"/>
          <p14:tracePt t="70678" x="3143250" y="2724150"/>
          <p14:tracePt t="70696" x="3105150" y="2711450"/>
          <p14:tracePt t="70712" x="3054350" y="2692400"/>
          <p14:tracePt t="70729" x="2978150" y="2679700"/>
          <p14:tracePt t="70744" x="2876550" y="2667000"/>
          <p14:tracePt t="70749" x="2825750" y="2654300"/>
          <p14:tracePt t="70761" x="2781300" y="2654300"/>
          <p14:tracePt t="70778" x="2686050" y="2654300"/>
          <p14:tracePt t="70794" x="2597150" y="2654300"/>
          <p14:tracePt t="70797" x="2552700" y="2654300"/>
          <p14:tracePt t="70812" x="2470150" y="2654300"/>
          <p14:tracePt t="70828" x="2381250" y="2654300"/>
          <p14:tracePt t="70844" x="2305050" y="2654300"/>
          <p14:tracePt t="70861" x="2247900" y="2654300"/>
          <p14:tracePt t="70878" x="2222500" y="2654300"/>
          <p14:tracePt t="70895" x="2209800" y="2654300"/>
          <p14:tracePt t="70911" x="2197100" y="2654300"/>
          <p14:tracePt t="70927" x="2178050" y="2654300"/>
          <p14:tracePt t="70944" x="2159000" y="2667000"/>
          <p14:tracePt t="70961" x="2127250" y="2679700"/>
          <p14:tracePt t="70977" x="2101850" y="2692400"/>
          <p14:tracePt t="70994" x="2070100" y="2711450"/>
          <p14:tracePt t="71010" x="2051050" y="2736850"/>
          <p14:tracePt t="71012" x="2038350" y="2749550"/>
          <p14:tracePt t="71027" x="2019300" y="2787650"/>
          <p14:tracePt t="71044" x="2006600" y="2819400"/>
          <p14:tracePt t="71060" x="2000250" y="2851150"/>
          <p14:tracePt t="71077" x="2000250" y="2876550"/>
          <p14:tracePt t="71094" x="2000250" y="2895600"/>
          <p14:tracePt t="71111" x="2000250" y="2908300"/>
          <p14:tracePt t="71127" x="2006600" y="2933700"/>
          <p14:tracePt t="71144" x="2019300" y="2946400"/>
          <p14:tracePt t="71161" x="2051050" y="2971800"/>
          <p14:tracePt t="71177" x="2101850" y="2997200"/>
          <p14:tracePt t="71195" x="2184400" y="3022600"/>
          <p14:tracePt t="71198" x="2228850" y="3041650"/>
          <p14:tracePt t="71211" x="2330450" y="3054350"/>
          <p14:tracePt t="71228" x="2374900" y="3054350"/>
          <p14:tracePt t="71244" x="2425700" y="3054350"/>
          <p14:tracePt t="71261" x="2463800" y="3054350"/>
          <p14:tracePt t="71277" x="2501900" y="3041650"/>
          <p14:tracePt t="71294" x="2533650" y="3016250"/>
          <p14:tracePt t="71311" x="2565400" y="2990850"/>
          <p14:tracePt t="71328" x="2584450" y="2965450"/>
          <p14:tracePt t="71344" x="2590800" y="2933700"/>
          <p14:tracePt t="71361" x="2597150" y="2921000"/>
          <p14:tracePt t="71377" x="2603500" y="2882900"/>
          <p14:tracePt t="71394" x="2603500" y="2857500"/>
          <p14:tracePt t="71413" x="2590800" y="2819400"/>
          <p14:tracePt t="71428" x="2565400" y="2800350"/>
          <p14:tracePt t="71445" x="2533650" y="2774950"/>
          <p14:tracePt t="71461" x="2495550" y="2749550"/>
          <p14:tracePt t="71478" x="2444750" y="2730500"/>
          <p14:tracePt t="71494" x="2387600" y="2724150"/>
          <p14:tracePt t="71511" x="2324100" y="2724150"/>
          <p14:tracePt t="71527" x="2254250" y="2724150"/>
          <p14:tracePt t="71544" x="2190750" y="2724150"/>
          <p14:tracePt t="71561" x="2139950" y="2743200"/>
          <p14:tracePt t="71577" x="2095500" y="2762250"/>
          <p14:tracePt t="71594" x="2070100" y="2774950"/>
          <p14:tracePt t="71610" x="2038350" y="2794000"/>
          <p14:tracePt t="71611" x="2032000" y="2794000"/>
          <p14:tracePt t="71627" x="2012950" y="2813050"/>
          <p14:tracePt t="71644" x="2000250" y="2832100"/>
          <p14:tracePt t="71661" x="1993900" y="2857500"/>
          <p14:tracePt t="71677" x="1987550" y="2870200"/>
          <p14:tracePt t="71695" x="1987550" y="2889250"/>
          <p14:tracePt t="71711" x="1987550" y="2914650"/>
          <p14:tracePt t="71728" x="1987550" y="2959100"/>
          <p14:tracePt t="71744" x="1993900" y="2984500"/>
          <p14:tracePt t="71761" x="2019300" y="3009900"/>
          <p14:tracePt t="71777" x="2057400" y="3035300"/>
          <p14:tracePt t="71794" x="2108200" y="3060700"/>
          <p14:tracePt t="71796" x="2146300" y="3073400"/>
          <p14:tracePt t="71811" x="2190750" y="3079750"/>
          <p14:tracePt t="71828" x="2343150" y="3098800"/>
          <p14:tracePt t="71844" x="2444750" y="3098800"/>
          <p14:tracePt t="71861" x="2552700" y="3098800"/>
          <p14:tracePt t="71877" x="2647950" y="3073400"/>
          <p14:tracePt t="71895" x="2711450" y="3035300"/>
          <p14:tracePt t="71911" x="2736850" y="3003550"/>
          <p14:tracePt t="71927" x="2749550" y="2971800"/>
          <p14:tracePt t="71944" x="2749550" y="2946400"/>
          <p14:tracePt t="71961" x="2749550" y="2921000"/>
          <p14:tracePt t="71978" x="2736850" y="2876550"/>
          <p14:tracePt t="71980" x="2730500" y="2857500"/>
          <p14:tracePt t="71994" x="2711450" y="2838450"/>
          <p14:tracePt t="72011" x="2635250" y="2794000"/>
          <p14:tracePt t="72028" x="2463800" y="2743200"/>
          <p14:tracePt t="72044" x="2381250" y="2730500"/>
          <p14:tracePt t="72060" x="2324100" y="2730500"/>
          <p14:tracePt t="72077" x="2273300" y="2736850"/>
          <p14:tracePt t="72094" x="2241550" y="2762250"/>
          <p14:tracePt t="72110" x="2222500" y="2800350"/>
          <p14:tracePt t="72127" x="2203450" y="2838450"/>
          <p14:tracePt t="72144" x="2197100" y="2870200"/>
          <p14:tracePt t="72161" x="2197100" y="2908300"/>
          <p14:tracePt t="72177" x="2203450" y="2952750"/>
          <p14:tracePt t="72181" x="2209800" y="2959100"/>
          <p14:tracePt t="72195" x="2222500" y="2971800"/>
          <p14:tracePt t="72211" x="2298700" y="2997200"/>
          <p14:tracePt t="72228" x="2355850" y="3003550"/>
          <p14:tracePt t="72244" x="2432050" y="3003550"/>
          <p14:tracePt t="72261" x="2520950" y="2997200"/>
          <p14:tracePt t="72277" x="2584450" y="2984500"/>
          <p14:tracePt t="72294" x="2622550" y="2971800"/>
          <p14:tracePt t="72310" x="2635250" y="2959100"/>
          <p14:tracePt t="72327" x="2647950" y="2959100"/>
          <p14:tracePt t="72344" x="2654300" y="2952750"/>
          <p14:tracePt t="72360" x="2654300" y="2940050"/>
          <p14:tracePt t="72377" x="2654300" y="2927350"/>
          <p14:tracePt t="72394" x="2647950" y="2908300"/>
          <p14:tracePt t="72397" x="2641600" y="2901950"/>
          <p14:tracePt t="72412" x="2635250" y="2895600"/>
          <p14:tracePt t="72427" x="2628900" y="2889250"/>
          <p14:tracePt t="72461" x="2609850" y="2882900"/>
          <p14:tracePt t="72494" x="2597150" y="2882900"/>
          <p14:tracePt t="72510" x="2590800" y="2882900"/>
          <p14:tracePt t="72527" x="2571750" y="2882900"/>
          <p14:tracePt t="72544" x="2565400" y="2882900"/>
          <p14:tracePt t="72560" x="2546350" y="2876550"/>
          <p14:tracePt t="72577" x="2514600" y="2870200"/>
          <p14:tracePt t="72580" x="2501900" y="2863850"/>
          <p14:tracePt t="72594" x="2476500" y="2851150"/>
          <p14:tracePt t="72610" x="2393950" y="2819400"/>
          <p14:tracePt t="72614" x="2349500" y="2806700"/>
          <p14:tracePt t="72627" x="2247900" y="2774950"/>
          <p14:tracePt t="72644" x="2165350" y="2755900"/>
          <p14:tracePt t="72661" x="2127250" y="2749550"/>
          <p14:tracePt t="72677" x="2114550" y="2749550"/>
          <p14:tracePt t="72694" x="2108200" y="2749550"/>
          <p14:tracePt t="72710" x="2095500" y="2749550"/>
          <p14:tracePt t="72727" x="2076450" y="2749550"/>
          <p14:tracePt t="72743" x="2057400" y="2762250"/>
          <p14:tracePt t="72760" x="2032000" y="2781300"/>
          <p14:tracePt t="72777" x="2019300" y="2800350"/>
          <p14:tracePt t="72793" x="2012950" y="2819400"/>
          <p14:tracePt t="72810" x="2012950" y="2838450"/>
          <p14:tracePt t="72828" x="2012950" y="2870200"/>
          <p14:tracePt t="72844" x="2019300" y="2908300"/>
          <p14:tracePt t="72860" x="2038350" y="2946400"/>
          <p14:tracePt t="72877" x="2076450" y="2978150"/>
          <p14:tracePt t="72895" x="2152650" y="3041650"/>
          <p14:tracePt t="72911" x="2266950" y="3098800"/>
          <p14:tracePt t="72928" x="2387600" y="3136900"/>
          <p14:tracePt t="72944" x="2470150" y="3149600"/>
          <p14:tracePt t="72961" x="2514600" y="3149600"/>
          <p14:tracePt t="72978" x="2552700" y="3143250"/>
          <p14:tracePt t="72980" x="2565400" y="3130550"/>
          <p14:tracePt t="72994" x="2571750" y="3117850"/>
          <p14:tracePt t="73010" x="2590800" y="3092450"/>
          <p14:tracePt t="73028" x="2609850" y="3035300"/>
          <p14:tracePt t="73045" x="2616200" y="3016250"/>
          <p14:tracePt t="73060" x="2616200" y="2997200"/>
          <p14:tracePt t="73077" x="2616200" y="2978150"/>
          <p14:tracePt t="73093" x="2616200" y="2965450"/>
          <p14:tracePt t="73404" x="0" y="0"/>
        </p14:tracePtLst>
        <p14:tracePtLst>
          <p14:tracePt t="73972" x="2216150" y="2838450"/>
          <p14:tracePt t="74071" x="2216150" y="2851150"/>
          <p14:tracePt t="74079" x="2222500" y="2863850"/>
          <p14:tracePt t="74094" x="2241550" y="2895600"/>
          <p14:tracePt t="74110" x="2266950" y="2933700"/>
          <p14:tracePt t="74126" x="2298700" y="2959100"/>
          <p14:tracePt t="74143" x="2343150" y="2984500"/>
          <p14:tracePt t="74160" x="2393950" y="3003550"/>
          <p14:tracePt t="74177" x="2470150" y="3022600"/>
          <p14:tracePt t="74194" x="2559050" y="3022600"/>
          <p14:tracePt t="74197" x="2622550" y="3022600"/>
          <p14:tracePt t="74210" x="2686050" y="3022600"/>
          <p14:tracePt t="74227" x="2813050" y="3016250"/>
          <p14:tracePt t="74244" x="2921000" y="2978150"/>
          <p14:tracePt t="74260" x="2946400" y="2946400"/>
          <p14:tracePt t="74276" x="2952750" y="2921000"/>
          <p14:tracePt t="74293" x="2959100" y="2895600"/>
          <p14:tracePt t="74310" x="2965450" y="2870200"/>
          <p14:tracePt t="74326" x="2965450" y="2851150"/>
          <p14:tracePt t="74343" x="2965450" y="2825750"/>
          <p14:tracePt t="74360" x="2959100" y="2800350"/>
          <p14:tracePt t="74376" x="2946400" y="2781300"/>
          <p14:tracePt t="74393" x="2933700" y="2762250"/>
          <p14:tracePt t="74413" x="2927350" y="2749550"/>
          <p14:tracePt t="74541" x="0" y="0"/>
        </p14:tracePtLst>
        <p14:tracePtLst>
          <p14:tracePt t="75575" x="3740150" y="3028950"/>
          <p14:tracePt t="75638" x="3746500" y="3028950"/>
          <p14:tracePt t="75648" x="3752850" y="3028950"/>
          <p14:tracePt t="75661" x="3797300" y="3028950"/>
          <p14:tracePt t="75678" x="3867150" y="3028950"/>
          <p14:tracePt t="75695" x="3975100" y="3028950"/>
          <p14:tracePt t="75711" x="4095750" y="3028950"/>
          <p14:tracePt t="75727" x="4191000" y="3028950"/>
          <p14:tracePt t="75743" x="4254500" y="3028950"/>
          <p14:tracePt t="75748" x="4273550" y="3028950"/>
          <p14:tracePt t="75760" x="4292600" y="3028950"/>
          <p14:tracePt t="75776" x="4311650" y="3028950"/>
          <p14:tracePt t="75793" x="4330700" y="3028950"/>
          <p14:tracePt t="75809" x="4337050" y="3028950"/>
          <p14:tracePt t="76076" x="0" y="0"/>
        </p14:tracePtLst>
        <p14:tracePtLst>
          <p14:tracePt t="76599" x="4387850" y="3079750"/>
          <p14:tracePt t="76654" x="4406900" y="3079750"/>
          <p14:tracePt t="76664" x="4425950" y="3079750"/>
          <p14:tracePt t="76677" x="4464050" y="3079750"/>
          <p14:tracePt t="76694" x="4527550" y="3079750"/>
          <p14:tracePt t="76709" x="4616450" y="3079750"/>
          <p14:tracePt t="76726" x="4724400" y="3079750"/>
          <p14:tracePt t="76742" x="4832350" y="3079750"/>
          <p14:tracePt t="76759" x="4902200" y="3079750"/>
          <p14:tracePt t="76776" x="4946650" y="3079750"/>
          <p14:tracePt t="76792" x="4972050" y="3079750"/>
          <p14:tracePt t="76809" x="4991100" y="3079750"/>
          <p14:tracePt t="76812" x="4997450" y="3079750"/>
          <p14:tracePt t="76826" x="5003800" y="3079750"/>
          <p14:tracePt t="76842" x="5016500" y="3079750"/>
          <p14:tracePt t="76860" x="5035550" y="3067050"/>
          <p14:tracePt t="76878" x="5041900" y="3060700"/>
          <p14:tracePt t="76892" x="5048250" y="3041650"/>
          <p14:tracePt t="76909" x="5048250" y="3028950"/>
          <p14:tracePt t="76926" x="5048250" y="3003550"/>
          <p14:tracePt t="76943" x="5048250" y="2965450"/>
          <p14:tracePt t="76960" x="5035550" y="2927350"/>
          <p14:tracePt t="76977" x="5022850" y="2895600"/>
          <p14:tracePt t="76992" x="4997450" y="2857500"/>
          <p14:tracePt t="76996" x="4984750" y="2832100"/>
          <p14:tracePt t="77009" x="4972050" y="2806700"/>
          <p14:tracePt t="77026" x="4946650" y="2768600"/>
          <p14:tracePt t="77028" x="4927600" y="2755900"/>
          <p14:tracePt t="77042" x="4921250" y="2736850"/>
          <p14:tracePt t="77059" x="4876800" y="2692400"/>
          <p14:tracePt t="77075" x="4838700" y="2673350"/>
          <p14:tracePt t="77092" x="4806950" y="2647950"/>
          <p14:tracePt t="77109" x="4762500" y="2628900"/>
          <p14:tracePt t="77125" x="4705350" y="2609850"/>
          <p14:tracePt t="77142" x="4635500" y="2597150"/>
          <p14:tracePt t="77159" x="4552950" y="2578100"/>
          <p14:tracePt t="77176" x="4476750" y="2578100"/>
          <p14:tracePt t="77193" x="4394200" y="2578100"/>
          <p14:tracePt t="77209" x="4311650" y="2590800"/>
          <p14:tracePt t="77226" x="4241800" y="2609850"/>
          <p14:tracePt t="77229" x="4210050" y="2622550"/>
          <p14:tracePt t="77242" x="4171950" y="2635250"/>
          <p14:tracePt t="77260" x="4064000" y="2679700"/>
          <p14:tracePt t="77276" x="3994150" y="2711450"/>
          <p14:tracePt t="77292" x="3937000" y="2736850"/>
          <p14:tracePt t="77308" x="3879850" y="2762250"/>
          <p14:tracePt t="77325" x="3822700" y="2787650"/>
          <p14:tracePt t="77342" x="3784600" y="2813050"/>
          <p14:tracePt t="77358" x="3752850" y="2838450"/>
          <p14:tracePt t="77375" x="3733800" y="2857500"/>
          <p14:tracePt t="77392" x="3708400" y="2876550"/>
          <p14:tracePt t="77409" x="3702050" y="2889250"/>
          <p14:tracePt t="77426" x="3695700" y="2908300"/>
          <p14:tracePt t="77429" x="3695700" y="2914650"/>
          <p14:tracePt t="77443" x="3695700" y="2921000"/>
          <p14:tracePt t="77460" x="3695700" y="2946400"/>
          <p14:tracePt t="77476" x="3695700" y="2965450"/>
          <p14:tracePt t="77492" x="3695700" y="2984500"/>
          <p14:tracePt t="77509" x="3714750" y="3009900"/>
          <p14:tracePt t="77525" x="3733800" y="3035300"/>
          <p14:tracePt t="77542" x="3752850" y="3060700"/>
          <p14:tracePt t="77559" x="3790950" y="3086100"/>
          <p14:tracePt t="77575" x="3835400" y="3111500"/>
          <p14:tracePt t="77592" x="3924300" y="3149600"/>
          <p14:tracePt t="77609" x="4044950" y="3168650"/>
          <p14:tracePt t="77625" x="4210050" y="3206750"/>
          <p14:tracePt t="77628" x="4292600" y="3213100"/>
          <p14:tracePt t="77642" x="4368800" y="3213100"/>
          <p14:tracePt t="77659" x="4546600" y="3213100"/>
          <p14:tracePt t="77676" x="4749800" y="3206750"/>
          <p14:tracePt t="77693" x="4826000" y="3187700"/>
          <p14:tracePt t="77709" x="4870450" y="3175000"/>
          <p14:tracePt t="77725" x="4908550" y="3162300"/>
          <p14:tracePt t="77742" x="4933950" y="3143250"/>
          <p14:tracePt t="77759" x="4953000" y="3117850"/>
          <p14:tracePt t="77775" x="4965700" y="3092450"/>
          <p14:tracePt t="77792" x="4965700" y="3073400"/>
          <p14:tracePt t="77809" x="4972050" y="3048000"/>
          <p14:tracePt t="77825" x="4978400" y="3016250"/>
          <p14:tracePt t="77829" x="4978400" y="2997200"/>
          <p14:tracePt t="77842" x="4978400" y="2978150"/>
          <p14:tracePt t="77859" x="4978400" y="2946400"/>
          <p14:tracePt t="77876" x="4978400" y="2901950"/>
          <p14:tracePt t="77892" x="4978400" y="2870200"/>
          <p14:tracePt t="77909" x="4965700" y="2838450"/>
          <p14:tracePt t="77926" x="4953000" y="2819400"/>
          <p14:tracePt t="77942" x="4908550" y="2774950"/>
          <p14:tracePt t="77959" x="4832350" y="2730500"/>
          <p14:tracePt t="77975" x="4737100" y="2692400"/>
          <p14:tracePt t="77992" x="4629150" y="2660650"/>
          <p14:tracePt t="78010" x="4514850" y="2641600"/>
          <p14:tracePt t="78025" x="4419600" y="2622550"/>
          <p14:tracePt t="78028" x="4394200" y="2622550"/>
          <p14:tracePt t="78042" x="4362450" y="2622550"/>
          <p14:tracePt t="78059" x="4298950" y="2622550"/>
          <p14:tracePt t="78076" x="4184650" y="2628900"/>
          <p14:tracePt t="78092" x="4114800" y="2654300"/>
          <p14:tracePt t="78108" x="4044950" y="2679700"/>
          <p14:tracePt t="78125" x="3981450" y="2717800"/>
          <p14:tracePt t="78142" x="3943350" y="2749550"/>
          <p14:tracePt t="78158" x="3917950" y="2774950"/>
          <p14:tracePt t="78176" x="3911600" y="2813050"/>
          <p14:tracePt t="78193" x="3905250" y="2838450"/>
          <p14:tracePt t="78209" x="3905250" y="2863850"/>
          <p14:tracePt t="78212" x="3905250" y="2876550"/>
          <p14:tracePt t="78226" x="3905250" y="2889250"/>
          <p14:tracePt t="78242" x="3911600" y="2921000"/>
          <p14:tracePt t="78259" x="3962400" y="2971800"/>
          <p14:tracePt t="78276" x="4057650" y="3016250"/>
          <p14:tracePt t="78292" x="4197350" y="3048000"/>
          <p14:tracePt t="78308" x="4362450" y="3073400"/>
          <p14:tracePt t="78325" x="4521200" y="3086100"/>
          <p14:tracePt t="78342" x="4660900" y="3086100"/>
          <p14:tracePt t="78358" x="4749800" y="3073400"/>
          <p14:tracePt t="78375" x="4781550" y="3054350"/>
          <p14:tracePt t="78391" x="4806950" y="3028950"/>
          <p14:tracePt t="78408" x="4819650" y="3009900"/>
          <p14:tracePt t="78425" x="4832350" y="2984500"/>
          <p14:tracePt t="78442" x="4838700" y="2965450"/>
          <p14:tracePt t="78458" x="4838700" y="2952750"/>
          <p14:tracePt t="78460" x="4838700" y="2940050"/>
          <p14:tracePt t="78476" x="4838700" y="2921000"/>
          <p14:tracePt t="78491" x="4838700" y="2914650"/>
          <p14:tracePt t="78508" x="4838700" y="2901950"/>
          <p14:tracePt t="78525" x="4838700" y="2895600"/>
          <p14:tracePt t="78564" x="4838700" y="2889250"/>
          <p14:tracePt t="79540" x="0" y="0"/>
        </p14:tracePtLst>
        <p14:tracePtLst>
          <p14:tracePt t="80710" x="2089150" y="3270250"/>
          <p14:tracePt t="80823" x="2089150" y="3276600"/>
          <p14:tracePt t="80839" x="2089150" y="3282950"/>
          <p14:tracePt t="80870" x="2095500" y="3289300"/>
          <p14:tracePt t="80886" x="2101850" y="3295650"/>
          <p14:tracePt t="80895" x="2101850" y="3302000"/>
          <p14:tracePt t="80908" x="2114550" y="3308350"/>
          <p14:tracePt t="80924" x="2127250" y="3321050"/>
          <p14:tracePt t="80941" x="2133600" y="3327400"/>
          <p14:tracePt t="80957" x="2139950" y="3333750"/>
          <p14:tracePt t="80974" x="2159000" y="3340100"/>
          <p14:tracePt t="80990" x="2165350" y="3346450"/>
          <p14:tracePt t="81007" x="2184400" y="3359150"/>
          <p14:tracePt t="81025" x="2203450" y="3365500"/>
          <p14:tracePt t="81029" x="2209800" y="3371850"/>
          <p14:tracePt t="81045" x="2222500" y="3378200"/>
          <p14:tracePt t="81057" x="2228850" y="3384550"/>
          <p14:tracePt t="81076" x="2241550" y="3384550"/>
          <p14:tracePt t="81101" x="2247900" y="3384550"/>
          <p14:tracePt t="81108" x="2254250" y="3390900"/>
          <p14:tracePt t="81125" x="2266950" y="3397250"/>
          <p14:tracePt t="81141" x="2279650" y="3403600"/>
          <p14:tracePt t="81158" x="2279650" y="3409950"/>
          <p14:tracePt t="81174" x="2311400" y="3416300"/>
          <p14:tracePt t="81191" x="2343150" y="3429000"/>
          <p14:tracePt t="81208" x="2387600" y="3441700"/>
          <p14:tracePt t="81224" x="2444750" y="3448050"/>
          <p14:tracePt t="81241" x="2520950" y="3460750"/>
          <p14:tracePt t="81258" x="2578100" y="3473450"/>
          <p14:tracePt t="81260" x="2603500" y="3479800"/>
          <p14:tracePt t="81275" x="2635250" y="3486150"/>
          <p14:tracePt t="81291" x="2698750" y="3498850"/>
          <p14:tracePt t="81308" x="2787650" y="3517900"/>
          <p14:tracePt t="81324" x="2882900" y="3517900"/>
          <p14:tracePt t="81341" x="2990850" y="3517900"/>
          <p14:tracePt t="81357" x="3117850" y="3517900"/>
          <p14:tracePt t="81374" x="3251200" y="3517900"/>
          <p14:tracePt t="81391" x="3384550" y="3517900"/>
          <p14:tracePt t="81407" x="3498850" y="3517900"/>
          <p14:tracePt t="81424" x="3625850" y="3517900"/>
          <p14:tracePt t="81441" x="3740150" y="3517900"/>
          <p14:tracePt t="81458" x="3879850" y="3511550"/>
          <p14:tracePt t="81460" x="3937000" y="3505200"/>
          <p14:tracePt t="81474" x="3987800" y="3505200"/>
          <p14:tracePt t="81490" x="4095750" y="3505200"/>
          <p14:tracePt t="81508" x="4248150" y="3498850"/>
          <p14:tracePt t="81524" x="4318000" y="3486150"/>
          <p14:tracePt t="81540" x="4368800" y="3473450"/>
          <p14:tracePt t="81557" x="4406900" y="3467100"/>
          <p14:tracePt t="81574" x="4419600" y="3460750"/>
          <p14:tracePt t="81591" x="4432300" y="3460750"/>
          <p14:tracePt t="81607" x="4445000" y="3460750"/>
          <p14:tracePt t="81624" x="4457700" y="3454400"/>
          <p14:tracePt t="81640" x="4464050" y="3454400"/>
          <p14:tracePt t="81657" x="4476750" y="3448050"/>
          <p14:tracePt t="81790" x="4483100" y="3448050"/>
          <p14:tracePt t="82428" x="0" y="0"/>
        </p14:tracePtLst>
        <p14:tracePtLst>
          <p14:tracePt t="89006" x="2286000" y="2870200"/>
          <p14:tracePt t="89053" x="2279650" y="2870200"/>
          <p14:tracePt t="89070" x="2279650" y="2876550"/>
          <p14:tracePt t="89077" x="2279650" y="2882900"/>
          <p14:tracePt t="89088" x="2279650" y="2895600"/>
          <p14:tracePt t="89105" x="2279650" y="2908300"/>
          <p14:tracePt t="89122" x="2279650" y="2927350"/>
          <p14:tracePt t="89138" x="2292350" y="2940050"/>
          <p14:tracePt t="89156" x="2330450" y="2952750"/>
          <p14:tracePt t="89172" x="2368550" y="2965450"/>
          <p14:tracePt t="89188" x="2432050" y="2971800"/>
          <p14:tracePt t="89205" x="2514600" y="2971800"/>
          <p14:tracePt t="89221" x="2597150" y="2971800"/>
          <p14:tracePt t="89238" x="2654300" y="2971800"/>
          <p14:tracePt t="89255" x="2692400" y="2971800"/>
          <p14:tracePt t="89272" x="2698750" y="2959100"/>
          <p14:tracePt t="89288" x="2711450" y="2940050"/>
          <p14:tracePt t="89304" x="2711450" y="2927350"/>
          <p14:tracePt t="89322" x="2711450" y="2908300"/>
          <p14:tracePt t="89338" x="2711450" y="2889250"/>
          <p14:tracePt t="89339" x="2711450" y="2870200"/>
          <p14:tracePt t="89354" x="2698750" y="2851150"/>
          <p14:tracePt t="89371" x="2667000" y="2806700"/>
          <p14:tracePt t="89388" x="2635250" y="2781300"/>
          <p14:tracePt t="89404" x="2603500" y="2768600"/>
          <p14:tracePt t="89422" x="2590800" y="2768600"/>
          <p14:tracePt t="89438" x="2565400" y="2768600"/>
          <p14:tracePt t="89455" x="2527300" y="2768600"/>
          <p14:tracePt t="89471" x="2501900" y="2774950"/>
          <p14:tracePt t="89489" x="2476500" y="2800350"/>
          <p14:tracePt t="89493" x="2470150" y="2813050"/>
          <p14:tracePt t="89506" x="2463800" y="2819400"/>
          <p14:tracePt t="89522" x="2451100" y="2857500"/>
          <p14:tracePt t="89528" x="2451100" y="2863850"/>
          <p14:tracePt t="89539" x="2451100" y="2882900"/>
          <p14:tracePt t="89556" x="2457450" y="2921000"/>
          <p14:tracePt t="89572" x="2482850" y="2946400"/>
          <p14:tracePt t="89589" x="2546350" y="2965450"/>
          <p14:tracePt t="89605" x="2609850" y="2971800"/>
          <p14:tracePt t="89621" x="2705100" y="2971800"/>
          <p14:tracePt t="89638" x="2800350" y="2952750"/>
          <p14:tracePt t="89654" x="2844800" y="2927350"/>
          <p14:tracePt t="89671" x="2863850" y="2914650"/>
          <p14:tracePt t="89688" x="2876550" y="2889250"/>
          <p14:tracePt t="89704" x="2876550" y="2876550"/>
          <p14:tracePt t="89721" x="2876550" y="2863850"/>
          <p14:tracePt t="89738" x="2876550" y="2851150"/>
          <p14:tracePt t="89755" x="2876550" y="2832100"/>
          <p14:tracePt t="90060" x="0" y="0"/>
        </p14:tracePtLst>
        <p14:tracePtLst>
          <p14:tracePt t="91734" x="1733550" y="3429000"/>
          <p14:tracePt t="91901" x="1739900" y="3429000"/>
          <p14:tracePt t="91911" x="1746250" y="3429000"/>
          <p14:tracePt t="91921" x="1771650" y="3435350"/>
          <p14:tracePt t="91937" x="1816100" y="3448050"/>
          <p14:tracePt t="91954" x="1885950" y="3460750"/>
          <p14:tracePt t="91957" x="1917700" y="3460750"/>
          <p14:tracePt t="91971" x="1962150" y="3473450"/>
          <p14:tracePt t="91988" x="2051050" y="3479800"/>
          <p14:tracePt t="92005" x="2114550" y="3479800"/>
          <p14:tracePt t="92021" x="2165350" y="3479800"/>
          <p14:tracePt t="92038" x="2203450" y="3479800"/>
          <p14:tracePt t="92054" x="2254250" y="3479800"/>
          <p14:tracePt t="92071" x="2298700" y="3479800"/>
          <p14:tracePt t="92087" x="2349500" y="3479800"/>
          <p14:tracePt t="92104" x="2413000" y="3479800"/>
          <p14:tracePt t="92120" x="2470150" y="3479800"/>
          <p14:tracePt t="92137" x="2514600" y="3479800"/>
          <p14:tracePt t="92153" x="2552700" y="3479800"/>
          <p14:tracePt t="92170" x="2584450" y="3479800"/>
          <p14:tracePt t="92171" x="2609850" y="3479800"/>
          <p14:tracePt t="92187" x="2635250" y="3467100"/>
          <p14:tracePt t="92203" x="2654300" y="3454400"/>
          <p14:tracePt t="92220" x="2686050" y="3435350"/>
          <p14:tracePt t="92237" x="2698750" y="3422650"/>
          <p14:tracePt t="92254" x="2711450" y="3403600"/>
          <p14:tracePt t="92270" x="2724150" y="3384550"/>
          <p14:tracePt t="92287" x="2730500" y="3371850"/>
          <p14:tracePt t="92303" x="2730500" y="3352800"/>
          <p14:tracePt t="92320" x="2730500" y="3333750"/>
          <p14:tracePt t="92337" x="2730500" y="3308350"/>
          <p14:tracePt t="92354" x="2730500" y="3295650"/>
          <p14:tracePt t="92370" x="2730500" y="3282950"/>
          <p14:tracePt t="92372" x="2730500" y="3276600"/>
          <p14:tracePt t="92387" x="2730500" y="3257550"/>
          <p14:tracePt t="92403" x="2717800" y="3232150"/>
          <p14:tracePt t="92420" x="2686050" y="3200400"/>
          <p14:tracePt t="92437" x="2641600" y="3168650"/>
          <p14:tracePt t="92454" x="2559050" y="3124200"/>
          <p14:tracePt t="92470" x="2470150" y="3092450"/>
          <p14:tracePt t="92488" x="2374900" y="3073400"/>
          <p14:tracePt t="92504" x="2311400" y="3060700"/>
          <p14:tracePt t="92508" x="2286000" y="3054350"/>
          <p14:tracePt t="92520" x="2266950" y="3054350"/>
          <p14:tracePt t="92537" x="2222500" y="3054350"/>
          <p14:tracePt t="92553" x="2171700" y="3054350"/>
          <p14:tracePt t="92571" x="2095500" y="3067050"/>
          <p14:tracePt t="92588" x="2063750" y="3092450"/>
          <p14:tracePt t="92604" x="2025650" y="3111500"/>
          <p14:tracePt t="92620" x="1993900" y="3136900"/>
          <p14:tracePt t="92637" x="1968500" y="3149600"/>
          <p14:tracePt t="92654" x="1955800" y="3175000"/>
          <p14:tracePt t="92670" x="1943100" y="3194050"/>
          <p14:tracePt t="92687" x="1930400" y="3213100"/>
          <p14:tracePt t="92704" x="1930400" y="3232150"/>
          <p14:tracePt t="92720" x="1930400" y="3251200"/>
          <p14:tracePt t="92737" x="1936750" y="3276600"/>
          <p14:tracePt t="92740" x="1943100" y="3289300"/>
          <p14:tracePt t="92754" x="1955800" y="3302000"/>
          <p14:tracePt t="92771" x="1981200" y="3333750"/>
          <p14:tracePt t="92788" x="2044700" y="3365500"/>
          <p14:tracePt t="92804" x="2127250" y="3403600"/>
          <p14:tracePt t="92821" x="2235200" y="3435350"/>
          <p14:tracePt t="92837" x="2381250" y="3467100"/>
          <p14:tracePt t="92854" x="2540000" y="3492500"/>
          <p14:tracePt t="92870" x="2660650" y="3517900"/>
          <p14:tracePt t="92887" x="2724150" y="3517900"/>
          <p14:tracePt t="92904" x="2781300" y="3517900"/>
          <p14:tracePt t="92920" x="2819400" y="3517900"/>
          <p14:tracePt t="92937" x="2838450" y="3517900"/>
          <p14:tracePt t="92941" x="2851150" y="3505200"/>
          <p14:tracePt t="92954" x="2851150" y="3498850"/>
          <p14:tracePt t="92970" x="2863850" y="3479800"/>
          <p14:tracePt t="92987" x="2863850" y="3448050"/>
          <p14:tracePt t="93005" x="2863850" y="3429000"/>
          <p14:tracePt t="93020" x="2863850" y="3390900"/>
          <p14:tracePt t="93038" x="2851150" y="3365500"/>
          <p14:tracePt t="93053" x="2825750" y="3333750"/>
          <p14:tracePt t="93070" x="2787650" y="3302000"/>
          <p14:tracePt t="93088" x="2755900" y="3282950"/>
          <p14:tracePt t="93104" x="2724150" y="3263900"/>
          <p14:tracePt t="93120" x="2711450" y="3257550"/>
          <p14:tracePt t="93324" x="0" y="0"/>
        </p14:tracePtLst>
        <p14:tracePtLst>
          <p14:tracePt t="94108" x="3187700" y="3232150"/>
          <p14:tracePt t="94149" x="3175000" y="3232150"/>
          <p14:tracePt t="94156" x="3175000" y="3238500"/>
          <p14:tracePt t="94165" x="3168650" y="3238500"/>
          <p14:tracePt t="94181" x="3168650" y="3244850"/>
          <p14:tracePt t="94190" x="3168650" y="3251200"/>
          <p14:tracePt t="94204" x="3168650" y="3263900"/>
          <p14:tracePt t="94220" x="3168650" y="3282950"/>
          <p14:tracePt t="94236" x="3168650" y="3302000"/>
          <p14:tracePt t="94254" x="3168650" y="3333750"/>
          <p14:tracePt t="94271" x="3175000" y="3346450"/>
          <p14:tracePt t="94287" x="3187700" y="3365500"/>
          <p14:tracePt t="94303" x="3200400" y="3378200"/>
          <p14:tracePt t="94320" x="3232150" y="3403600"/>
          <p14:tracePt t="94337" x="3270250" y="3409950"/>
          <p14:tracePt t="94340" x="3302000" y="3422650"/>
          <p14:tracePt t="94353" x="3333750" y="3435350"/>
          <p14:tracePt t="94370" x="3435350" y="3454400"/>
          <p14:tracePt t="94386" x="3543300" y="3473450"/>
          <p14:tracePt t="94389" x="3575050" y="3473450"/>
          <p14:tracePt t="94403" x="3651250" y="3473450"/>
          <p14:tracePt t="94419" x="3689350" y="3473450"/>
          <p14:tracePt t="94436" x="3721100" y="3473450"/>
          <p14:tracePt t="94453" x="3752850" y="3467100"/>
          <p14:tracePt t="94469" x="3778250" y="3454400"/>
          <p14:tracePt t="94486" x="3790950" y="3441700"/>
          <p14:tracePt t="94503" x="3803650" y="3429000"/>
          <p14:tracePt t="94519" x="3810000" y="3416300"/>
          <p14:tracePt t="94537" x="3816350" y="3403600"/>
          <p14:tracePt t="94554" x="3816350" y="3384550"/>
          <p14:tracePt t="94572" x="3816350" y="3352800"/>
          <p14:tracePt t="94586" x="3816350" y="3346450"/>
          <p14:tracePt t="94604" x="3803650" y="3321050"/>
          <p14:tracePt t="94620" x="3803650" y="3308350"/>
          <p14:tracePt t="94636" x="3790950" y="3295650"/>
          <p14:tracePt t="94653" x="3784600" y="3282950"/>
          <p14:tracePt t="94670" x="3771900" y="3276600"/>
          <p14:tracePt t="94686" x="3759200" y="3263900"/>
          <p14:tracePt t="94703" x="3740150" y="3257550"/>
          <p14:tracePt t="94720" x="3714750" y="3257550"/>
          <p14:tracePt t="94736" x="3683000" y="3257550"/>
          <p14:tracePt t="94741" x="3663950" y="3257550"/>
          <p14:tracePt t="94754" x="3657600" y="3257550"/>
          <p14:tracePt t="94770" x="3644900" y="3257550"/>
          <p14:tracePt t="94787" x="3638550" y="3257550"/>
          <p14:tracePt t="94876" x="0" y="0"/>
        </p14:tracePtLst>
        <p14:tracePtLst>
          <p14:tracePt t="96041" x="5746750" y="3136900"/>
          <p14:tracePt t="96049" x="5740400" y="3143250"/>
          <p14:tracePt t="96057" x="5734050" y="3149600"/>
          <p14:tracePt t="96070" x="5734050" y="3168650"/>
          <p14:tracePt t="96086" x="5721350" y="3187700"/>
          <p14:tracePt t="96103" x="5708650" y="3219450"/>
          <p14:tracePt t="96119" x="5702300" y="3244850"/>
          <p14:tracePt t="96135" x="5702300" y="3263900"/>
          <p14:tracePt t="96153" x="5702300" y="3282950"/>
          <p14:tracePt t="96169" x="5702300" y="3302000"/>
          <p14:tracePt t="96172" x="5702300" y="3314700"/>
          <p14:tracePt t="96186" x="5702300" y="3321050"/>
          <p14:tracePt t="96202" x="5702300" y="3340100"/>
          <p14:tracePt t="96219" x="5727700" y="3352800"/>
          <p14:tracePt t="96236" x="5765800" y="3378200"/>
          <p14:tracePt t="96252" x="5822950" y="3390900"/>
          <p14:tracePt t="96270" x="5911850" y="3403600"/>
          <p14:tracePt t="96286" x="6000750" y="3409950"/>
          <p14:tracePt t="96302" x="6076950" y="3409950"/>
          <p14:tracePt t="96319" x="6134100" y="3409950"/>
          <p14:tracePt t="96336" x="6153150" y="3403600"/>
          <p14:tracePt t="96353" x="6159500" y="3390900"/>
          <p14:tracePt t="96369" x="6165850" y="3390900"/>
          <p14:tracePt t="96386" x="6165850" y="3378200"/>
          <p14:tracePt t="96402" x="6165850" y="3359150"/>
          <p14:tracePt t="96404" x="6159500" y="3346450"/>
          <p14:tracePt t="96419" x="6146800" y="3333750"/>
          <p14:tracePt t="96435" x="6134100" y="3321050"/>
          <p14:tracePt t="96452" x="6108700" y="3302000"/>
          <p14:tracePt t="96469" x="6089650" y="3289300"/>
          <p14:tracePt t="96486" x="6070600" y="3282950"/>
          <p14:tracePt t="96502" x="6038850" y="3270250"/>
          <p14:tracePt t="96519" x="6019800" y="3257550"/>
          <p14:tracePt t="96535" x="6013450" y="3257550"/>
          <p14:tracePt t="96552" x="6007100" y="3257550"/>
          <p14:tracePt t="96660" x="0" y="0"/>
        </p14:tracePtLst>
        <p14:tracePtLst>
          <p14:tracePt t="97215" x="3270250" y="3213100"/>
          <p14:tracePt t="97286" x="3263900" y="3213100"/>
          <p14:tracePt t="97294" x="3263900" y="3219450"/>
          <p14:tracePt t="97304" x="3263900" y="3232150"/>
          <p14:tracePt t="97319" x="3263900" y="3263900"/>
          <p14:tracePt t="97335" x="3263900" y="3295650"/>
          <p14:tracePt t="97352" x="3263900" y="3340100"/>
          <p14:tracePt t="97369" x="3282950" y="3365500"/>
          <p14:tracePt t="97385" x="3302000" y="3397250"/>
          <p14:tracePt t="97388" x="3314700" y="3409950"/>
          <p14:tracePt t="97402" x="3333750" y="3422650"/>
          <p14:tracePt t="97419" x="3403600" y="3448050"/>
          <p14:tracePt t="97436" x="3556000" y="3479800"/>
          <p14:tracePt t="97452" x="3644900" y="3479800"/>
          <p14:tracePt t="97469" x="3740150" y="3479800"/>
          <p14:tracePt t="97485" x="3829050" y="3460750"/>
          <p14:tracePt t="97502" x="3879850" y="3441700"/>
          <p14:tracePt t="97519" x="3917950" y="3422650"/>
          <p14:tracePt t="97536" x="3937000" y="3384550"/>
          <p14:tracePt t="97552" x="3943350" y="3359150"/>
          <p14:tracePt t="97569" x="3943350" y="3321050"/>
          <p14:tracePt t="97586" x="3943350" y="3289300"/>
          <p14:tracePt t="97589" x="3943350" y="3270250"/>
          <p14:tracePt t="97602" x="3937000" y="3263900"/>
          <p14:tracePt t="97619" x="3924300" y="3251200"/>
          <p14:tracePt t="97635" x="3886200" y="3225800"/>
          <p14:tracePt t="97652" x="3860800" y="3213100"/>
          <p14:tracePt t="97668" x="3822700" y="3206750"/>
          <p14:tracePt t="97685" x="3778250" y="3206750"/>
          <p14:tracePt t="97702" x="3733800" y="3206750"/>
          <p14:tracePt t="97719" x="3689350" y="3213100"/>
          <p14:tracePt t="97735" x="3651250" y="3238500"/>
          <p14:tracePt t="97752" x="3619500" y="3257550"/>
          <p14:tracePt t="97768" x="3600450" y="3282950"/>
          <p14:tracePt t="97785" x="3587750" y="3308350"/>
          <p14:tracePt t="97802" x="3587750" y="3327400"/>
          <p14:tracePt t="97819" x="3587750" y="3352800"/>
          <p14:tracePt t="97836" x="3600450" y="3371850"/>
          <p14:tracePt t="97853" x="3625850" y="3397250"/>
          <p14:tracePt t="97869" x="3689350" y="3416300"/>
          <p14:tracePt t="97885" x="3759200" y="3429000"/>
          <p14:tracePt t="97902" x="3816350" y="3435350"/>
          <p14:tracePt t="97918" x="3854450" y="3435350"/>
          <p14:tracePt t="97935" x="3879850" y="3435350"/>
          <p14:tracePt t="97952" x="3892550" y="3429000"/>
          <p14:tracePt t="97969" x="3892550" y="3422650"/>
          <p14:tracePt t="97985" x="3892550" y="3403600"/>
          <p14:tracePt t="97989" x="3892550" y="3384550"/>
          <p14:tracePt t="98002" x="3892550" y="3371850"/>
          <p14:tracePt t="98019" x="3860800" y="3333750"/>
          <p14:tracePt t="98024" x="3835400" y="3321050"/>
          <p14:tracePt t="98036" x="3771900" y="3289300"/>
          <p14:tracePt t="98052" x="3721100" y="3270250"/>
          <p14:tracePt t="98069" x="3689350" y="3263900"/>
          <p14:tracePt t="98086" x="3657600" y="3263900"/>
          <p14:tracePt t="98102" x="3625850" y="3263900"/>
          <p14:tracePt t="98119" x="3600450" y="3276600"/>
          <p14:tracePt t="98135" x="3575050" y="3295650"/>
          <p14:tracePt t="98152" x="3562350" y="3314700"/>
          <p14:tracePt t="98169" x="3556000" y="3333750"/>
          <p14:tracePt t="98185" x="3556000" y="3346450"/>
          <p14:tracePt t="98202" x="3556000" y="3371850"/>
          <p14:tracePt t="98219" x="3568700" y="3397250"/>
          <p14:tracePt t="98221" x="3594100" y="3409950"/>
          <p14:tracePt t="98236" x="3657600" y="3429000"/>
          <p14:tracePt t="98252" x="3714750" y="3429000"/>
          <p14:tracePt t="98268" x="3765550" y="3429000"/>
          <p14:tracePt t="98286" x="3803650" y="3422650"/>
          <p14:tracePt t="98303" x="3816350" y="3409950"/>
          <p14:tracePt t="98319" x="3822700" y="3390900"/>
          <p14:tracePt t="98336" x="3822700" y="3384550"/>
          <p14:tracePt t="98352" x="3822700" y="3365500"/>
          <p14:tracePt t="98357" x="3822700" y="3359150"/>
          <p14:tracePt t="98368" x="3822700" y="3352800"/>
          <p14:tracePt t="98385" x="3803650" y="3346450"/>
          <p14:tracePt t="98401" x="3803650" y="3340100"/>
          <p14:tracePt t="98418" x="3790950" y="3340100"/>
          <p14:tracePt t="98435" x="3771900" y="3340100"/>
          <p14:tracePt t="98451" x="3759200" y="3340100"/>
          <p14:tracePt t="98468" x="3752850" y="3352800"/>
          <p14:tracePt t="98485" x="3746500" y="3359150"/>
          <p14:tracePt t="98607" x="3746500" y="3352800"/>
          <p14:tracePt t="98615" x="3746500" y="3346450"/>
          <p14:tracePt t="98828" x="0" y="0"/>
        </p14:tracePtLst>
        <p14:tracePtLst>
          <p14:tracePt t="99534" x="4616450" y="3321050"/>
          <p14:tracePt t="99622" x="4616450" y="3333750"/>
          <p14:tracePt t="99639" x="4622800" y="3340100"/>
          <p14:tracePt t="99647" x="4635500" y="3346450"/>
          <p14:tracePt t="99654" x="4654550" y="3352800"/>
          <p14:tracePt t="99668" x="4711700" y="3365500"/>
          <p14:tracePt t="99685" x="4826000" y="3390900"/>
          <p14:tracePt t="99701" x="4984750" y="3422650"/>
          <p14:tracePt t="99718" x="5168900" y="3454400"/>
          <p14:tracePt t="99735" x="5340350" y="3473450"/>
          <p14:tracePt t="99751" x="5473700" y="3473450"/>
          <p14:tracePt t="99768" x="5594350" y="3473450"/>
          <p14:tracePt t="99785" x="5689600" y="3473450"/>
          <p14:tracePt t="99788" x="5734050" y="3473450"/>
          <p14:tracePt t="99802" x="5778500" y="3473450"/>
          <p14:tracePt t="99818" x="5861050" y="3473450"/>
          <p14:tracePt t="99836" x="5988050" y="3454400"/>
          <p14:tracePt t="99852" x="6045200" y="3435350"/>
          <p14:tracePt t="99868" x="6083300" y="3429000"/>
          <p14:tracePt t="99885" x="6083300" y="3422650"/>
          <p14:tracePt t="99901" x="6096000" y="3416300"/>
          <p14:tracePt t="99917" x="6102350" y="3409950"/>
          <p14:tracePt t="99934" x="6108700" y="3390900"/>
          <p14:tracePt t="99951" x="6108700" y="3378200"/>
          <p14:tracePt t="99968" x="6108700" y="3352800"/>
          <p14:tracePt t="99985" x="6108700" y="3314700"/>
          <p14:tracePt t="100001" x="6096000" y="3289300"/>
          <p14:tracePt t="100004" x="6083300" y="3276600"/>
          <p14:tracePt t="100018" x="6064250" y="3257550"/>
          <p14:tracePt t="100036" x="5956300" y="3206750"/>
          <p14:tracePt t="100052" x="5854700" y="3175000"/>
          <p14:tracePt t="100069" x="5765800" y="3162300"/>
          <p14:tracePt t="100085" x="5695950" y="3155950"/>
          <p14:tracePt t="100102" x="5651500" y="3155950"/>
          <p14:tracePt t="100118" x="5607050" y="3155950"/>
          <p14:tracePt t="100134" x="5556250" y="3162300"/>
          <p14:tracePt t="100152" x="5505450" y="3187700"/>
          <p14:tracePt t="100168" x="5461000" y="3213100"/>
          <p14:tracePt t="100185" x="5416550" y="3251200"/>
          <p14:tracePt t="100188" x="5397500" y="3270250"/>
          <p14:tracePt t="100201" x="5384800" y="3289300"/>
          <p14:tracePt t="100218" x="5365750" y="3314700"/>
          <p14:tracePt t="100221" x="5359400" y="3333750"/>
          <p14:tracePt t="100234" x="5353050" y="3346450"/>
          <p14:tracePt t="100252" x="5340350" y="3384550"/>
          <p14:tracePt t="100268" x="5340350" y="3397250"/>
          <p14:tracePt t="100285" x="5340350" y="3409950"/>
          <p14:tracePt t="100301" x="5340350" y="3422650"/>
          <p14:tracePt t="100318" x="5346700" y="3435350"/>
          <p14:tracePt t="100335" x="5378450" y="3441700"/>
          <p14:tracePt t="100351" x="5435600" y="3460750"/>
          <p14:tracePt t="100367" x="5556250" y="3479800"/>
          <p14:tracePt t="100384" x="5702300" y="3492500"/>
          <p14:tracePt t="100400" x="5854700" y="3492500"/>
          <p14:tracePt t="100417" x="5981700" y="3492500"/>
          <p14:tracePt t="100434" x="6051550" y="3486150"/>
          <p14:tracePt t="100450" x="6070600" y="3473450"/>
          <p14:tracePt t="100451" x="6076950" y="3467100"/>
          <p14:tracePt t="100467" x="6076950" y="3454400"/>
          <p14:tracePt t="100484" x="6076950" y="3441700"/>
          <p14:tracePt t="100500" x="6076950" y="3409950"/>
          <p14:tracePt t="100517" x="6051550" y="3378200"/>
          <p14:tracePt t="100534" x="6007100" y="3327400"/>
          <p14:tracePt t="100551" x="5924550" y="3282950"/>
          <p14:tracePt t="100568" x="5816600" y="3238500"/>
          <p14:tracePt t="100584" x="5708650" y="3206750"/>
          <p14:tracePt t="100601" x="5607050" y="3187700"/>
          <p14:tracePt t="100617" x="5549900" y="3181350"/>
          <p14:tracePt t="100621" x="5524500" y="3181350"/>
          <p14:tracePt t="100635" x="5505450" y="3181350"/>
          <p14:tracePt t="100651" x="5448300" y="3187700"/>
          <p14:tracePt t="100668" x="5416550" y="3206750"/>
          <p14:tracePt t="100684" x="5384800" y="3225800"/>
          <p14:tracePt t="100701" x="5365750" y="3251200"/>
          <p14:tracePt t="100717" x="5359400" y="3276600"/>
          <p14:tracePt t="100734" x="5353050" y="3302000"/>
          <p14:tracePt t="100751" x="5353050" y="3321050"/>
          <p14:tracePt t="100768" x="5353050" y="3346450"/>
          <p14:tracePt t="100785" x="5359400" y="3365500"/>
          <p14:tracePt t="100801" x="5365750" y="3371850"/>
          <p14:tracePt t="100818" x="5378450" y="3384550"/>
          <p14:tracePt t="100834" x="5397500" y="3390900"/>
          <p14:tracePt t="100852" x="5441950" y="3397250"/>
          <p14:tracePt t="100867" x="5473700" y="3397250"/>
          <p14:tracePt t="100884" x="5492750" y="3397250"/>
          <p14:tracePt t="100901" x="5505450" y="3397250"/>
          <p14:tracePt t="100917" x="5511800" y="3397250"/>
          <p14:tracePt t="100934" x="5530850" y="3390900"/>
          <p14:tracePt t="100950" x="5537200" y="3384550"/>
          <p14:tracePt t="100967" x="5549900" y="3378200"/>
          <p14:tracePt t="101316" x="0" y="0"/>
        </p14:tracePtLst>
        <p14:tracePtLst>
          <p14:tracePt t="102599" x="2971800" y="3429000"/>
          <p14:tracePt t="102647" x="2984500" y="3429000"/>
          <p14:tracePt t="102655" x="3009900" y="3435350"/>
          <p14:tracePt t="102668" x="3067050" y="3448050"/>
          <p14:tracePt t="102683" x="3162300" y="3460750"/>
          <p14:tracePt t="102700" x="3295650" y="3479800"/>
          <p14:tracePt t="102716" x="3403600" y="3479800"/>
          <p14:tracePt t="102733" x="3479800" y="3479800"/>
          <p14:tracePt t="102750" x="3543300" y="3479800"/>
          <p14:tracePt t="102766" x="3606800" y="3479800"/>
          <p14:tracePt t="102783" x="3683000" y="3479800"/>
          <p14:tracePt t="102800" x="3759200" y="3479800"/>
          <p14:tracePt t="102816" x="3816350" y="3479800"/>
          <p14:tracePt t="102833" x="3848100" y="3479800"/>
          <p14:tracePt t="102850" x="3867150" y="3479800"/>
          <p14:tracePt t="102883" x="3879850" y="3479800"/>
          <p14:tracePt t="102900" x="3892550" y="3479800"/>
          <p14:tracePt t="102916" x="3905250" y="3479800"/>
          <p14:tracePt t="102933" x="3917950" y="3479800"/>
          <p14:tracePt t="103030" x="3924300" y="3479800"/>
          <p14:tracePt t="103061" x="3930650" y="3479800"/>
          <p14:tracePt t="103072" x="3937000" y="3479800"/>
          <p14:tracePt t="103088" x="3943350" y="3479800"/>
          <p14:tracePt t="103102" x="3962400" y="3479800"/>
          <p14:tracePt t="103117" x="3981450" y="3479800"/>
          <p14:tracePt t="103134" x="4013200" y="3479800"/>
          <p14:tracePt t="103150" x="4032250" y="3479800"/>
          <p14:tracePt t="103166" x="4038600" y="3479800"/>
          <p14:tracePt t="103183" x="4044950" y="3479800"/>
          <p14:tracePt t="103216" x="4051300" y="3473450"/>
          <p14:tracePt t="103233" x="4057650" y="3473450"/>
          <p14:tracePt t="103250" x="4064000" y="3467100"/>
          <p14:tracePt t="103267" x="4076700" y="3460750"/>
          <p14:tracePt t="103283" x="4076700" y="3454400"/>
          <p14:tracePt t="103301" x="4083050" y="3448050"/>
          <p14:tracePt t="103317" x="4089400" y="3441700"/>
          <p14:tracePt t="103334" x="4095750" y="3429000"/>
          <p14:tracePt t="103350" x="4102100" y="3429000"/>
          <p14:tracePt t="103366" x="4108450" y="3416300"/>
          <p14:tracePt t="103384" x="4108450" y="3403600"/>
          <p14:tracePt t="103400" x="4114800" y="3397250"/>
          <p14:tracePt t="103416" x="4114800" y="3390900"/>
          <p14:tracePt t="103433" x="4121150" y="3384550"/>
          <p14:tracePt t="103450" x="4127500" y="3371850"/>
          <p14:tracePt t="103466" x="4127500" y="3359150"/>
          <p14:tracePt t="103483" x="4127500" y="3340100"/>
          <p14:tracePt t="103500" x="4127500" y="3333750"/>
          <p14:tracePt t="103516" x="4127500" y="3308350"/>
          <p14:tracePt t="103533" x="4114800" y="3282950"/>
          <p14:tracePt t="103550" x="4102100" y="3251200"/>
          <p14:tracePt t="103567" x="4070350" y="3213100"/>
          <p14:tracePt t="103583" x="4025900" y="3175000"/>
          <p14:tracePt t="103600" x="3981450" y="3149600"/>
          <p14:tracePt t="103616" x="3937000" y="3124200"/>
          <p14:tracePt t="103633" x="3886200" y="3105150"/>
          <p14:tracePt t="103650" x="3841750" y="3092450"/>
          <p14:tracePt t="103652" x="3810000" y="3086100"/>
          <p14:tracePt t="103666" x="3784600" y="3086100"/>
          <p14:tracePt t="103683" x="3670300" y="3086100"/>
          <p14:tracePt t="103700" x="3581400" y="3086100"/>
          <p14:tracePt t="103716" x="3492500" y="3086100"/>
          <p14:tracePt t="103733" x="3422650" y="3086100"/>
          <p14:tracePt t="103750" x="3352800" y="3086100"/>
          <p14:tracePt t="103766" x="3302000" y="3092450"/>
          <p14:tracePt t="103783" x="3244850" y="3105150"/>
          <p14:tracePt t="103800" x="3219450" y="3117850"/>
          <p14:tracePt t="103817" x="3187700" y="3136900"/>
          <p14:tracePt t="103834" x="3175000" y="3143250"/>
          <p14:tracePt t="103850" x="3155950" y="3168650"/>
          <p14:tracePt t="103866" x="3149600" y="3187700"/>
          <p14:tracePt t="103869" x="3143250" y="3206750"/>
          <p14:tracePt t="103883" x="3130550" y="3232150"/>
          <p14:tracePt t="103899" x="3124200" y="3257550"/>
          <p14:tracePt t="103916" x="3117850" y="3276600"/>
          <p14:tracePt t="103933" x="3117850" y="3289300"/>
          <p14:tracePt t="103949" x="3117850" y="3308350"/>
          <p14:tracePt t="103966" x="3117850" y="3333750"/>
          <p14:tracePt t="103983" x="3117850" y="3359150"/>
          <p14:tracePt t="103999" x="3136900" y="3378200"/>
          <p14:tracePt t="104016" x="3149600" y="3403600"/>
          <p14:tracePt t="104033" x="3187700" y="3429000"/>
          <p14:tracePt t="104049" x="3232150" y="3454400"/>
          <p14:tracePt t="104066" x="3302000" y="3473450"/>
          <p14:tracePt t="104083" x="3486150" y="3511550"/>
          <p14:tracePt t="104099" x="3606800" y="3536950"/>
          <p14:tracePt t="104116" x="3695700" y="3549650"/>
          <p14:tracePt t="104133" x="3733800" y="3549650"/>
          <p14:tracePt t="104149" x="3765550" y="3549650"/>
          <p14:tracePt t="104166" x="3784600" y="3549650"/>
          <p14:tracePt t="104183" x="3803650" y="3549650"/>
          <p14:tracePt t="104199" x="3829050" y="3549650"/>
          <p14:tracePt t="104216" x="3841750" y="3549650"/>
          <p14:tracePt t="104233" x="3860800" y="3543300"/>
          <p14:tracePt t="104249" x="3873500" y="3536950"/>
          <p14:tracePt t="104266" x="3873500" y="3530600"/>
          <p14:tracePt t="104283" x="3879850" y="3511550"/>
          <p14:tracePt t="104300" x="3886200" y="3498850"/>
          <p14:tracePt t="104317" x="3892550" y="3479800"/>
          <p14:tracePt t="104333" x="3892550" y="3473450"/>
          <p14:tracePt t="104350" x="3892550" y="3467100"/>
          <p14:tracePt t="104366" x="3892550" y="3460750"/>
          <p14:tracePt t="104383" x="3892550" y="3448050"/>
          <p14:tracePt t="104400" x="3892550" y="3441700"/>
          <p14:tracePt t="104416" x="3892550" y="3429000"/>
          <p14:tracePt t="104433" x="3892550" y="3422650"/>
          <p14:tracePt t="104449" x="3892550" y="3409950"/>
          <p14:tracePt t="104469" x="3892550" y="3403600"/>
          <p14:tracePt t="104482" x="3892550" y="3390900"/>
          <p14:tracePt t="104500" x="3892550" y="3384550"/>
          <p14:tracePt t="104533" x="3892550" y="3378200"/>
          <p14:tracePt t="104549" x="3892550" y="3371850"/>
          <p14:tracePt t="104564" x="3892550" y="3365500"/>
          <p14:tracePt t="104573" x="3886200" y="3352800"/>
          <p14:tracePt t="104596" x="3879850" y="3340100"/>
          <p14:tracePt t="104613" x="3873500" y="3327400"/>
          <p14:tracePt t="104645" x="3867150" y="3314700"/>
          <p14:tracePt t="104652" x="3860800" y="3308350"/>
          <p14:tracePt t="104668" x="3854450" y="3302000"/>
          <p14:tracePt t="104677" x="3854450" y="3295650"/>
          <p14:tracePt t="104684" x="3848100" y="3289300"/>
          <p14:tracePt t="104700" x="3835400" y="3282950"/>
          <p14:tracePt t="104716" x="3810000" y="3270250"/>
          <p14:tracePt t="104733" x="3790950" y="3257550"/>
          <p14:tracePt t="104749" x="3778250" y="3257550"/>
          <p14:tracePt t="104766" x="3752850" y="3251200"/>
          <p14:tracePt t="104783" x="3727450" y="3251200"/>
          <p14:tracePt t="104799" x="3708400" y="3251200"/>
          <p14:tracePt t="104817" x="3683000" y="3251200"/>
          <p14:tracePt t="104833" x="3657600" y="3251200"/>
          <p14:tracePt t="104836" x="3651250" y="3251200"/>
          <p14:tracePt t="104849" x="3638550" y="3251200"/>
          <p14:tracePt t="104866" x="3619500" y="3251200"/>
          <p14:tracePt t="104868" x="3606800" y="3251200"/>
          <p14:tracePt t="104884" x="3587750" y="3263900"/>
          <p14:tracePt t="104900" x="3562350" y="3276600"/>
          <p14:tracePt t="104916" x="3543300" y="3282950"/>
          <p14:tracePt t="104933" x="3517900" y="3295650"/>
          <p14:tracePt t="104949" x="3492500" y="3308350"/>
          <p14:tracePt t="104966" x="3467100" y="3321050"/>
          <p14:tracePt t="104983" x="3448050" y="3321050"/>
          <p14:tracePt t="104999" x="3435350" y="3333750"/>
          <p14:tracePt t="105016" x="3422650" y="3340100"/>
          <p14:tracePt t="105032" x="3409950" y="3352800"/>
          <p14:tracePt t="105049" x="3403600" y="3359150"/>
          <p14:tracePt t="105067" x="3390900" y="3378200"/>
          <p14:tracePt t="105083" x="3390900" y="3384550"/>
          <p14:tracePt t="105099" x="3378200" y="3416300"/>
          <p14:tracePt t="105116" x="3378200" y="3435350"/>
          <p14:tracePt t="105133" x="3378200" y="3454400"/>
          <p14:tracePt t="105150" x="3378200" y="3473450"/>
          <p14:tracePt t="105166" x="3384550" y="3492500"/>
          <p14:tracePt t="105182" x="3390900" y="3498850"/>
          <p14:tracePt t="105199" x="3409950" y="3511550"/>
          <p14:tracePt t="105216" x="3435350" y="3517900"/>
          <p14:tracePt t="105233" x="3479800" y="3524250"/>
          <p14:tracePt t="105249" x="3530600" y="3524250"/>
          <p14:tracePt t="105266" x="3632200" y="3524250"/>
          <p14:tracePt t="105268" x="3670300" y="3524250"/>
          <p14:tracePt t="105283" x="3759200" y="3517900"/>
          <p14:tracePt t="105299" x="3816350" y="3492500"/>
          <p14:tracePt t="105316" x="3848100" y="3460750"/>
          <p14:tracePt t="105333" x="3879850" y="3429000"/>
          <p14:tracePt t="105350" x="3892550" y="3409950"/>
          <p14:tracePt t="105366" x="3892550" y="3390900"/>
          <p14:tracePt t="105383" x="3892550" y="3365500"/>
          <p14:tracePt t="105399" x="3879850" y="3333750"/>
          <p14:tracePt t="105416" x="3854450" y="3314700"/>
          <p14:tracePt t="105432" x="3829050" y="3282950"/>
          <p14:tracePt t="105449" x="3790950" y="3263900"/>
          <p14:tracePt t="105466" x="3759200" y="3251200"/>
          <p14:tracePt t="105468" x="3746500" y="3244850"/>
          <p14:tracePt t="105482" x="3727450" y="3238500"/>
          <p14:tracePt t="105499" x="3683000" y="3238500"/>
          <p14:tracePt t="105516" x="3657600" y="3238500"/>
          <p14:tracePt t="105532" x="3632200" y="3238500"/>
          <p14:tracePt t="105549" x="3600450" y="3238500"/>
          <p14:tracePt t="105567" x="3587750" y="3251200"/>
          <p14:tracePt t="105583" x="3568700" y="3270250"/>
          <p14:tracePt t="105599" x="3556000" y="3295650"/>
          <p14:tracePt t="105616" x="3556000" y="3308350"/>
          <p14:tracePt t="105633" x="3556000" y="3340100"/>
          <p14:tracePt t="105649" x="3562350" y="3359150"/>
          <p14:tracePt t="105666" x="3581400" y="3371850"/>
          <p14:tracePt t="105668" x="3587750" y="3378200"/>
          <p14:tracePt t="105682" x="3606800" y="3384550"/>
          <p14:tracePt t="105700" x="3670300" y="3403600"/>
          <p14:tracePt t="105716" x="3702050" y="3403600"/>
          <p14:tracePt t="105732" x="3721100" y="3403600"/>
          <p14:tracePt t="105749" x="3727450" y="3403600"/>
          <p14:tracePt t="105766" x="3740150" y="3403600"/>
          <p14:tracePt t="105782" x="3740150" y="3397250"/>
          <p14:tracePt t="105799" x="3740150" y="3384550"/>
          <p14:tracePt t="105816" x="3740150" y="3378200"/>
          <p14:tracePt t="105833" x="3740150" y="3371850"/>
          <p14:tracePt t="105849" x="3740150" y="3365500"/>
          <p14:tracePt t="107732" x="0" y="0"/>
        </p14:tracePtLst>
        <p14:tracePtLst>
          <p14:tracePt t="109286" x="5264150" y="3416300"/>
          <p14:tracePt t="109341" x="5264150" y="3422650"/>
          <p14:tracePt t="109357" x="5276850" y="3429000"/>
          <p14:tracePt t="109365" x="5295900" y="3435350"/>
          <p14:tracePt t="109373" x="5314950" y="3435350"/>
          <p14:tracePt t="109382" x="5353050" y="3441700"/>
          <p14:tracePt t="109398" x="5410200" y="3441700"/>
          <p14:tracePt t="109416" x="5499100" y="3441700"/>
          <p14:tracePt t="109431" x="5581650" y="3441700"/>
          <p14:tracePt t="109448" x="5670550" y="3441700"/>
          <p14:tracePt t="109465" x="5753100" y="3441700"/>
          <p14:tracePt t="109469" x="5797550" y="3441700"/>
          <p14:tracePt t="109481" x="5829300" y="3441700"/>
          <p14:tracePt t="109498" x="5892800" y="3441700"/>
          <p14:tracePt t="109515" x="5962650" y="3441700"/>
          <p14:tracePt t="109517" x="5988050" y="3441700"/>
          <p14:tracePt t="109532" x="6026150" y="3441700"/>
          <p14:tracePt t="109548" x="6057900" y="3441700"/>
          <p14:tracePt t="109565" x="6076950" y="3441700"/>
          <p14:tracePt t="109582" x="6089650" y="3441700"/>
          <p14:tracePt t="109599" x="6102350" y="3441700"/>
          <p14:tracePt t="109615" x="6115050" y="3441700"/>
          <p14:tracePt t="109632" x="6134100" y="3441700"/>
          <p14:tracePt t="109649" x="6140450" y="3441700"/>
          <p14:tracePt t="109666" x="6153150" y="3441700"/>
          <p14:tracePt t="109668" x="6165850" y="3441700"/>
          <p14:tracePt t="109681" x="6172200" y="3441700"/>
          <p14:tracePt t="109685" x="6178550" y="3441700"/>
          <p14:tracePt t="109698" x="6184900" y="3441700"/>
          <p14:tracePt t="109715" x="6197600" y="3441700"/>
          <p14:tracePt t="109732" x="6223000" y="3441700"/>
          <p14:tracePt t="109748" x="6242050" y="3441700"/>
          <p14:tracePt t="109765" x="6254750" y="3441700"/>
          <p14:tracePt t="109781" x="6267450" y="3441700"/>
          <p14:tracePt t="109798" x="6273800" y="3441700"/>
          <p14:tracePt t="109892" x="6280150" y="3441700"/>
          <p14:tracePt t="109917" x="6280150" y="3435350"/>
          <p14:tracePt t="109933" x="6280150" y="3429000"/>
          <p14:tracePt t="109942" x="6280150" y="3422650"/>
          <p14:tracePt t="109949" x="6280150" y="3416300"/>
          <p14:tracePt t="109967" x="6280150" y="3409950"/>
          <p14:tracePt t="109981" x="6280150" y="3403600"/>
          <p14:tracePt t="109998" x="6280150" y="3378200"/>
          <p14:tracePt t="110014" x="6273800" y="3371850"/>
          <p14:tracePt t="110031" x="6267450" y="3359150"/>
          <p14:tracePt t="110048" x="6267450" y="3346450"/>
          <p14:tracePt t="110064" x="6261100" y="3340100"/>
          <p14:tracePt t="110081" x="6248400" y="3327400"/>
          <p14:tracePt t="110098" x="6242050" y="3314700"/>
          <p14:tracePt t="110101" x="6235700" y="3302000"/>
          <p14:tracePt t="110115" x="6216650" y="3289300"/>
          <p14:tracePt t="110132" x="6197600" y="3282950"/>
          <p14:tracePt t="110148" x="6178550" y="3270250"/>
          <p14:tracePt t="110165" x="6153150" y="3257550"/>
          <p14:tracePt t="110181" x="6108700" y="3238500"/>
          <p14:tracePt t="110198" x="6057900" y="3225800"/>
          <p14:tracePt t="110214" x="6007100" y="3219450"/>
          <p14:tracePt t="110231" x="5949950" y="3206750"/>
          <p14:tracePt t="110247" x="5880100" y="3187700"/>
          <p14:tracePt t="110264" x="5810250" y="3175000"/>
          <p14:tracePt t="110281" x="5765800" y="3162300"/>
          <p14:tracePt t="110298" x="5721350" y="3162300"/>
          <p14:tracePt t="110300" x="5708650" y="3162300"/>
          <p14:tracePt t="110314" x="5689600" y="3162300"/>
          <p14:tracePt t="110332" x="5645150" y="3162300"/>
          <p14:tracePt t="110348" x="5600700" y="3162300"/>
          <p14:tracePt t="110364" x="5568950" y="3175000"/>
          <p14:tracePt t="110381" x="5549900" y="3187700"/>
          <p14:tracePt t="110397" x="5524500" y="3194050"/>
          <p14:tracePt t="110415" x="5505450" y="3219450"/>
          <p14:tracePt t="110431" x="5480050" y="3244850"/>
          <p14:tracePt t="110447" x="5461000" y="3263900"/>
          <p14:tracePt t="110464" x="5461000" y="3276600"/>
          <p14:tracePt t="110481" x="5454650" y="3308350"/>
          <p14:tracePt t="110498" x="5454650" y="3321050"/>
          <p14:tracePt t="110514" x="5454650" y="3333750"/>
          <p14:tracePt t="110516" x="5454650" y="3346450"/>
          <p14:tracePt t="110531" x="5454650" y="3359150"/>
          <p14:tracePt t="110547" x="5467350" y="3371850"/>
          <p14:tracePt t="110564" x="5473700" y="3390900"/>
          <p14:tracePt t="110581" x="5492750" y="3403600"/>
          <p14:tracePt t="110598" x="5530850" y="3422650"/>
          <p14:tracePt t="110614" x="5575300" y="3435350"/>
          <p14:tracePt t="110631" x="5638800" y="3448050"/>
          <p14:tracePt t="110648" x="5708650" y="3448050"/>
          <p14:tracePt t="110665" x="5791200" y="3448050"/>
          <p14:tracePt t="110681" x="5867400" y="3448050"/>
          <p14:tracePt t="110684" x="5892800" y="3448050"/>
          <p14:tracePt t="110697" x="5918200" y="3448050"/>
          <p14:tracePt t="110714" x="5969000" y="3441700"/>
          <p14:tracePt t="110731" x="6026150" y="3429000"/>
          <p14:tracePt t="110748" x="6057900" y="3422650"/>
          <p14:tracePt t="110764" x="6083300" y="3416300"/>
          <p14:tracePt t="110781" x="6096000" y="3403600"/>
          <p14:tracePt t="110797" x="6115050" y="3384550"/>
          <p14:tracePt t="110814" x="6121400" y="3365500"/>
          <p14:tracePt t="110831" x="6134100" y="3352800"/>
          <p14:tracePt t="110848" x="6134100" y="3340100"/>
          <p14:tracePt t="110864" x="6140450" y="3333750"/>
          <p14:tracePt t="110881" x="6140450" y="3314700"/>
          <p14:tracePt t="110897" x="6140450" y="3308350"/>
          <p14:tracePt t="110916" x="6140450" y="3295650"/>
          <p14:tracePt t="110930" x="6140450" y="3276600"/>
          <p14:tracePt t="110947" x="6127750" y="3263900"/>
          <p14:tracePt t="110964" x="6121400" y="3251200"/>
          <p14:tracePt t="110996" x="6115050" y="3244850"/>
          <p14:tracePt t="111012" x="6108700" y="3238500"/>
          <p14:tracePt t="111278" x="6102350" y="3238500"/>
          <p14:tracePt t="111286" x="6096000" y="3244850"/>
          <p14:tracePt t="111298" x="6089650" y="3251200"/>
          <p14:tracePt t="111314" x="6083300" y="3276600"/>
          <p14:tracePt t="111333" x="6076950" y="3314700"/>
          <p14:tracePt t="111349" x="6076950" y="3352800"/>
          <p14:tracePt t="111364" x="6083300" y="3403600"/>
          <p14:tracePt t="111381" x="6083300" y="3422650"/>
          <p14:tracePt t="111398" x="6089650" y="3435350"/>
          <p14:tracePt t="111620" x="0" y="0"/>
        </p14:tracePtLst>
        <p14:tracePtLst>
          <p14:tracePt t="112183" x="6597650" y="3498850"/>
          <p14:tracePt t="112304" x="6616700" y="3498850"/>
          <p14:tracePt t="112312" x="6642100" y="3498850"/>
          <p14:tracePt t="112320" x="6673850" y="3498850"/>
          <p14:tracePt t="112332" x="6762750" y="3498850"/>
          <p14:tracePt t="112348" x="6877050" y="3498850"/>
          <p14:tracePt t="112364" x="7023100" y="3498850"/>
          <p14:tracePt t="112380" x="7207250" y="3498850"/>
          <p14:tracePt t="112397" x="7391400" y="3498850"/>
          <p14:tracePt t="112414" x="7575550" y="3498850"/>
          <p14:tracePt t="112430" x="7702550" y="3498850"/>
          <p14:tracePt t="112447" x="7778750" y="3498850"/>
          <p14:tracePt t="112464" x="7804150" y="3498850"/>
          <p14:tracePt t="112608" x="7810500" y="3498850"/>
          <p14:tracePt t="112622" x="7816850" y="3498850"/>
          <p14:tracePt t="112631" x="7823200" y="3492500"/>
          <p14:tracePt t="112654" x="7823200" y="3486150"/>
          <p14:tracePt t="112679" x="7829550" y="3479800"/>
          <p14:tracePt t="112695" x="7835900" y="3460750"/>
          <p14:tracePt t="112705" x="7835900" y="3454400"/>
          <p14:tracePt t="112714" x="7835900" y="3448050"/>
          <p14:tracePt t="112730" x="7835900" y="3429000"/>
          <p14:tracePt t="112747" x="7835900" y="3390900"/>
          <p14:tracePt t="112763" x="7835900" y="3365500"/>
          <p14:tracePt t="112780" x="7823200" y="3340100"/>
          <p14:tracePt t="112797" x="7816850" y="3314700"/>
          <p14:tracePt t="112813" x="7797800" y="3289300"/>
          <p14:tracePt t="112830" x="7778750" y="3270250"/>
          <p14:tracePt t="112848" x="7759700" y="3244850"/>
          <p14:tracePt t="112864" x="7734300" y="3225800"/>
          <p14:tracePt t="112881" x="7702550" y="3206750"/>
          <p14:tracePt t="112897" x="7658100" y="3187700"/>
          <p14:tracePt t="112900" x="7632700" y="3175000"/>
          <p14:tracePt t="112914" x="7594600" y="3162300"/>
          <p14:tracePt t="112930" x="7524750" y="3143250"/>
          <p14:tracePt t="112948" x="7423150" y="3124200"/>
          <p14:tracePt t="112964" x="7353300" y="3111500"/>
          <p14:tracePt t="112980" x="7283450" y="3098800"/>
          <p14:tracePt t="112997" x="7232650" y="3092450"/>
          <p14:tracePt t="113013" x="7169150" y="3092450"/>
          <p14:tracePt t="113030" x="7086600" y="3092450"/>
          <p14:tracePt t="113047" x="6965950" y="3092450"/>
          <p14:tracePt t="113064" x="6858000" y="3092450"/>
          <p14:tracePt t="113080" x="6756400" y="3092450"/>
          <p14:tracePt t="113097" x="6667500" y="3092450"/>
          <p14:tracePt t="113100" x="6642100" y="3098800"/>
          <p14:tracePt t="113114" x="6623050" y="3098800"/>
          <p14:tracePt t="113130" x="6572250" y="3111500"/>
          <p14:tracePt t="113148" x="6546850" y="3124200"/>
          <p14:tracePt t="113164" x="6527800" y="3130550"/>
          <p14:tracePt t="113180" x="6521450" y="3149600"/>
          <p14:tracePt t="113197" x="6508750" y="3168650"/>
          <p14:tracePt t="113213" x="6496050" y="3187700"/>
          <p14:tracePt t="113230" x="6489700" y="3206750"/>
          <p14:tracePt t="113247" x="6489700" y="3244850"/>
          <p14:tracePt t="113263" x="6483350" y="3270250"/>
          <p14:tracePt t="113280" x="6483350" y="3302000"/>
          <p14:tracePt t="113297" x="6483350" y="3333750"/>
          <p14:tracePt t="113300" x="6483350" y="3340100"/>
          <p14:tracePt t="113313" x="6483350" y="3352800"/>
          <p14:tracePt t="113330" x="6483350" y="3371850"/>
          <p14:tracePt t="113348" x="6489700" y="3403600"/>
          <p14:tracePt t="113364" x="6502400" y="3429000"/>
          <p14:tracePt t="113381" x="6521450" y="3441700"/>
          <p14:tracePt t="113397" x="6559550" y="3460750"/>
          <p14:tracePt t="113413" x="6616700" y="3486150"/>
          <p14:tracePt t="113430" x="6711950" y="3517900"/>
          <p14:tracePt t="113446" x="6819900" y="3543300"/>
          <p14:tracePt t="113463" x="6927850" y="3556000"/>
          <p14:tracePt t="113480" x="7048500" y="3581400"/>
          <p14:tracePt t="113496" x="7162800" y="3594100"/>
          <p14:tracePt t="113513" x="7245350" y="3594100"/>
          <p14:tracePt t="113529" x="7321550" y="3594100"/>
          <p14:tracePt t="113533" x="7353300" y="3594100"/>
          <p14:tracePt t="113546" x="7385050" y="3594100"/>
          <p14:tracePt t="113563" x="7461250" y="3594100"/>
          <p14:tracePt t="113580" x="7493000" y="3594100"/>
          <p14:tracePt t="113596" x="7518400" y="3594100"/>
          <p14:tracePt t="113613" x="7543800" y="3594100"/>
          <p14:tracePt t="113630" x="7562850" y="3581400"/>
          <p14:tracePt t="113647" x="7588250" y="3568700"/>
          <p14:tracePt t="113663" x="7620000" y="3549650"/>
          <p14:tracePt t="113679" x="7651750" y="3524250"/>
          <p14:tracePt t="113697" x="7670800" y="3511550"/>
          <p14:tracePt t="113713" x="7689850" y="3486150"/>
          <p14:tracePt t="113729" x="7696200" y="3467100"/>
          <p14:tracePt t="113746" x="7708900" y="3441700"/>
          <p14:tracePt t="113748" x="7708900" y="3435350"/>
          <p14:tracePt t="113763" x="7708900" y="3403600"/>
          <p14:tracePt t="113779" x="7708900" y="3378200"/>
          <p14:tracePt t="113796" x="7708900" y="3352800"/>
          <p14:tracePt t="113813" x="7696200" y="3321050"/>
          <p14:tracePt t="113830" x="7683500" y="3295650"/>
          <p14:tracePt t="113846" x="7651750" y="3263900"/>
          <p14:tracePt t="113863" x="7613650" y="3232150"/>
          <p14:tracePt t="113880" x="7562850" y="3200400"/>
          <p14:tracePt t="113897" x="7493000" y="3175000"/>
          <p14:tracePt t="113914" x="7416800" y="3143250"/>
          <p14:tracePt t="113929" x="7359650" y="3130550"/>
          <p14:tracePt t="113931" x="7327900" y="3124200"/>
          <p14:tracePt t="113947" x="7283450" y="3117850"/>
          <p14:tracePt t="113964" x="7239000" y="3117850"/>
          <p14:tracePt t="113980" x="7169150" y="3117850"/>
          <p14:tracePt t="113996" x="7112000" y="3130550"/>
          <p14:tracePt t="114013" x="7061200" y="3155950"/>
          <p14:tracePt t="114029" x="7010400" y="3168650"/>
          <p14:tracePt t="114046" x="6965950" y="3194050"/>
          <p14:tracePt t="114063" x="6940550" y="3219450"/>
          <p14:tracePt t="114079" x="6915150" y="3238500"/>
          <p14:tracePt t="114096" x="6902450" y="3270250"/>
          <p14:tracePt t="114113" x="6896100" y="3295650"/>
          <p14:tracePt t="114130" x="6889750" y="3314700"/>
          <p14:tracePt t="114147" x="6883400" y="3346450"/>
          <p14:tracePt t="114163" x="6883400" y="3371850"/>
          <p14:tracePt t="114179" x="6883400" y="3397250"/>
          <p14:tracePt t="114197" x="6889750" y="3422650"/>
          <p14:tracePt t="114213" x="6896100" y="3448050"/>
          <p14:tracePt t="114230" x="6921500" y="3473450"/>
          <p14:tracePt t="114246" x="6959600" y="3498850"/>
          <p14:tracePt t="114263" x="6997700" y="3524250"/>
          <p14:tracePt t="114280" x="7080250" y="3556000"/>
          <p14:tracePt t="114296" x="7169150" y="3568700"/>
          <p14:tracePt t="114313" x="7239000" y="3575050"/>
          <p14:tracePt t="114329" x="7321550" y="3575050"/>
          <p14:tracePt t="114333" x="7366000" y="3575050"/>
          <p14:tracePt t="114346" x="7410450" y="3575050"/>
          <p14:tracePt t="114363" x="7524750" y="3549650"/>
          <p14:tracePt t="114380" x="7562850" y="3530600"/>
          <p14:tracePt t="114396" x="7581900" y="3505200"/>
          <p14:tracePt t="114413" x="7600950" y="3479800"/>
          <p14:tracePt t="114429" x="7607300" y="3454400"/>
          <p14:tracePt t="114447" x="7613650" y="3429000"/>
          <p14:tracePt t="114463" x="7613650" y="3384550"/>
          <p14:tracePt t="114479" x="7607300" y="3365500"/>
          <p14:tracePt t="114496" x="7607300" y="3352800"/>
          <p14:tracePt t="114513" x="7594600" y="3327400"/>
          <p14:tracePt t="114529" x="7588250" y="3302000"/>
          <p14:tracePt t="114546" x="7581900" y="3289300"/>
          <p14:tracePt t="114563" x="7569200" y="3270250"/>
          <p14:tracePt t="114579" x="7556500" y="3263900"/>
          <p14:tracePt t="114596" x="7543800" y="3251200"/>
          <p14:tracePt t="114613" x="7524750" y="3244850"/>
          <p14:tracePt t="114629" x="7499350" y="3232150"/>
          <p14:tracePt t="114647" x="7473950" y="3232150"/>
          <p14:tracePt t="114663" x="7435850" y="3232150"/>
          <p14:tracePt t="114679" x="7385050" y="3232150"/>
          <p14:tracePt t="114697" x="7321550" y="3238500"/>
          <p14:tracePt t="114713" x="7251700" y="3251200"/>
          <p14:tracePt t="114729" x="7200900" y="3263900"/>
          <p14:tracePt t="114746" x="7162800" y="3276600"/>
          <p14:tracePt t="114748" x="7143750" y="3282950"/>
          <p14:tracePt t="114763" x="7124700" y="3295650"/>
          <p14:tracePt t="114779" x="7092950" y="3321050"/>
          <p14:tracePt t="114796" x="7073900" y="3346450"/>
          <p14:tracePt t="114813" x="7054850" y="3365500"/>
          <p14:tracePt t="114830" x="7054850" y="3378200"/>
          <p14:tracePt t="114846" x="7042150" y="3409950"/>
          <p14:tracePt t="114864" x="7042150" y="3422650"/>
          <p14:tracePt t="114880" x="7042150" y="3441700"/>
          <p14:tracePt t="114885" x="7042150" y="3454400"/>
          <p14:tracePt t="114898" x="7042150" y="3473450"/>
          <p14:tracePt t="114916" x="7067550" y="3511550"/>
          <p14:tracePt t="114930" x="7092950" y="3543300"/>
          <p14:tracePt t="114946" x="7150100" y="3568700"/>
          <p14:tracePt t="114948" x="7181850" y="3581400"/>
          <p14:tracePt t="114963" x="7219950" y="3587750"/>
          <p14:tracePt t="114980" x="7327900" y="3594100"/>
          <p14:tracePt t="114996" x="7391400" y="3594100"/>
          <p14:tracePt t="115013" x="7461250" y="3581400"/>
          <p14:tracePt t="115029" x="7499350" y="3556000"/>
          <p14:tracePt t="115046" x="7531100" y="3530600"/>
          <p14:tracePt t="115063" x="7550150" y="3492500"/>
          <p14:tracePt t="115079" x="7562850" y="3448050"/>
          <p14:tracePt t="115096" x="7562850" y="3429000"/>
          <p14:tracePt t="115113" x="7562850" y="3409950"/>
          <p14:tracePt t="115130" x="7562850" y="3390900"/>
          <p14:tracePt t="115132" x="7562850" y="3384550"/>
          <p14:tracePt t="115146" x="7562850" y="3378200"/>
          <p14:tracePt t="115164" x="7556500" y="3340100"/>
          <p14:tracePt t="115180" x="7531100" y="3327400"/>
          <p14:tracePt t="115197" x="7524750" y="3314700"/>
          <p14:tracePt t="115213" x="7518400" y="3314700"/>
          <p14:tracePt t="115229" x="7512050" y="3314700"/>
          <p14:tracePt t="116132" x="0" y="0"/>
        </p14:tracePtLst>
        <p14:tracePtLst>
          <p14:tracePt t="117735" x="2349500" y="3403600"/>
          <p14:tracePt t="117790" x="2343150" y="3403600"/>
          <p14:tracePt t="117829" x="2349500" y="3403600"/>
          <p14:tracePt t="117837" x="2355850" y="3403600"/>
          <p14:tracePt t="117854" x="2362200" y="3403600"/>
          <p14:tracePt t="117926" x="2368550" y="3403600"/>
          <p14:tracePt t="117933" x="2374900" y="3403600"/>
          <p14:tracePt t="117946" x="2381250" y="3403600"/>
          <p14:tracePt t="117964" x="2463800" y="3403600"/>
          <p14:tracePt t="117979" x="2514600" y="3403600"/>
          <p14:tracePt t="117996" x="2781300" y="3403600"/>
          <p14:tracePt t="118012" x="2959100" y="3403600"/>
          <p14:tracePt t="118028" x="3098800" y="3403600"/>
          <p14:tracePt t="118045" x="3213100" y="3403600"/>
          <p14:tracePt t="118062" x="3308350" y="3403600"/>
          <p14:tracePt t="118079" x="3429000" y="3403600"/>
          <p14:tracePt t="118095" x="3606800" y="3403600"/>
          <p14:tracePt t="118112" x="3841750" y="3403600"/>
          <p14:tracePt t="118129" x="4102100" y="3403600"/>
          <p14:tracePt t="118133" x="4235450" y="3403600"/>
          <p14:tracePt t="118146" x="4349750" y="3403600"/>
          <p14:tracePt t="118162" x="4565650" y="3403600"/>
          <p14:tracePt t="118180" x="4864100" y="3403600"/>
          <p14:tracePt t="118197" x="5073650" y="3403600"/>
          <p14:tracePt t="118213" x="5302250" y="3403600"/>
          <p14:tracePt t="118229" x="5549900" y="3403600"/>
          <p14:tracePt t="118245" x="5810250" y="3403600"/>
          <p14:tracePt t="118262" x="6089650" y="3403600"/>
          <p14:tracePt t="118278" x="6324600" y="3403600"/>
          <p14:tracePt t="118295" x="6515100" y="3403600"/>
          <p14:tracePt t="118312" x="6642100" y="3403600"/>
          <p14:tracePt t="118328" x="6737350" y="3403600"/>
          <p14:tracePt t="118335" x="6769100" y="3403600"/>
          <p14:tracePt t="118345" x="6800850" y="3403600"/>
          <p14:tracePt t="118362" x="6877050" y="3403600"/>
          <p14:tracePt t="118378" x="6953250" y="3403600"/>
          <p14:tracePt t="118380" x="6985000" y="3403600"/>
          <p14:tracePt t="118395" x="7042150" y="3403600"/>
          <p14:tracePt t="118412" x="7105650" y="3403600"/>
          <p14:tracePt t="118428" x="7181850" y="3403600"/>
          <p14:tracePt t="118445" x="7270750" y="3403600"/>
          <p14:tracePt t="118461" x="7334250" y="3403600"/>
          <p14:tracePt t="118478" x="7359650" y="3403600"/>
          <p14:tracePt t="118495" x="7366000" y="3403600"/>
          <p14:tracePt t="118612" x="0" y="0"/>
        </p14:tracePtLst>
        <p14:tracePtLst>
          <p14:tracePt t="119241" x="3606800" y="3187700"/>
          <p14:tracePt t="119248" x="3587750" y="3200400"/>
          <p14:tracePt t="119261" x="3556000" y="3225800"/>
          <p14:tracePt t="119278" x="3517900" y="3244850"/>
          <p14:tracePt t="119295" x="3492500" y="3270250"/>
          <p14:tracePt t="119312" x="3473450" y="3289300"/>
          <p14:tracePt t="119328" x="3460750" y="3314700"/>
          <p14:tracePt t="119334" x="3454400" y="3321050"/>
          <p14:tracePt t="119350" x="3454400" y="3333750"/>
          <p14:tracePt t="119361" x="3454400" y="3340100"/>
          <p14:tracePt t="119378" x="3454400" y="3359150"/>
          <p14:tracePt t="119395" x="3454400" y="3371850"/>
          <p14:tracePt t="119412" x="3467100" y="3390900"/>
          <p14:tracePt t="119428" x="3492500" y="3409950"/>
          <p14:tracePt t="119445" x="3536950" y="3429000"/>
          <p14:tracePt t="119462" x="3619500" y="3441700"/>
          <p14:tracePt t="119478" x="3714750" y="3467100"/>
          <p14:tracePt t="119494" x="3803650" y="3479800"/>
          <p14:tracePt t="119511" x="3854450" y="3479800"/>
          <p14:tracePt t="119528" x="3879850" y="3479800"/>
          <p14:tracePt t="119544" x="3898900" y="3479800"/>
          <p14:tracePt t="119561" x="3911600" y="3467100"/>
          <p14:tracePt t="119565" x="3917950" y="3460750"/>
          <p14:tracePt t="119578" x="3917950" y="3454400"/>
          <p14:tracePt t="119594" x="3917950" y="3435350"/>
          <p14:tracePt t="119611" x="3917950" y="3384550"/>
          <p14:tracePt t="119628" x="3911600" y="3359150"/>
          <p14:tracePt t="119645" x="3898900" y="3333750"/>
          <p14:tracePt t="119662" x="3886200" y="3314700"/>
          <p14:tracePt t="119678" x="3867150" y="3289300"/>
          <p14:tracePt t="119695" x="3854450" y="3276600"/>
          <p14:tracePt t="119711" x="3848100" y="3270250"/>
          <p14:tracePt t="119727" x="3841750" y="3263900"/>
          <p14:tracePt t="119860" x="0" y="0"/>
        </p14:tracePtLst>
        <p14:tracePtLst>
          <p14:tracePt t="120640" x="6832600" y="3162300"/>
          <p14:tracePt t="120648" x="6826250" y="3162300"/>
          <p14:tracePt t="120663" x="6819900" y="3175000"/>
          <p14:tracePt t="120686" x="6819900" y="3181350"/>
          <p14:tracePt t="120695" x="6819900" y="3194050"/>
          <p14:tracePt t="120712" x="6813550" y="3219450"/>
          <p14:tracePt t="120728" x="6813550" y="3232150"/>
          <p14:tracePt t="120744" x="6813550" y="3251200"/>
          <p14:tracePt t="120749" x="6813550" y="3263900"/>
          <p14:tracePt t="120761" x="6813550" y="3276600"/>
          <p14:tracePt t="120778" x="6813550" y="3302000"/>
          <p14:tracePt t="120794" x="6819900" y="3340100"/>
          <p14:tracePt t="120798" x="6832600" y="3359150"/>
          <p14:tracePt t="120812" x="6845300" y="3390900"/>
          <p14:tracePt t="120829" x="6870700" y="3422650"/>
          <p14:tracePt t="120845" x="6908800" y="3460750"/>
          <p14:tracePt t="120861" x="6959600" y="3492500"/>
          <p14:tracePt t="120878" x="7035800" y="3524250"/>
          <p14:tracePt t="120895" x="7105650" y="3543300"/>
          <p14:tracePt t="120912" x="7200900" y="3568700"/>
          <p14:tracePt t="120927" x="7346950" y="3594100"/>
          <p14:tracePt t="120944" x="7480300" y="3594100"/>
          <p14:tracePt t="120960" x="7632700" y="3594100"/>
          <p14:tracePt t="120977" x="7734300" y="3594100"/>
          <p14:tracePt t="120994" x="7804150" y="3594100"/>
          <p14:tracePt t="121011" x="7823200" y="3581400"/>
          <p14:tracePt t="121013" x="7835900" y="3575050"/>
          <p14:tracePt t="121028" x="7861300" y="3568700"/>
          <p14:tracePt t="121044" x="7874000" y="3543300"/>
          <p14:tracePt t="121061" x="7893050" y="3524250"/>
          <p14:tracePt t="121077" x="7905750" y="3498850"/>
          <p14:tracePt t="121094" x="7912100" y="3467100"/>
          <p14:tracePt t="121111" x="7912100" y="3429000"/>
          <p14:tracePt t="121127" x="7912100" y="3390900"/>
          <p14:tracePt t="121144" x="7912100" y="3346450"/>
          <p14:tracePt t="121161" x="7912100" y="3308350"/>
          <p14:tracePt t="121177" x="7912100" y="3270250"/>
          <p14:tracePt t="121194" x="7912100" y="3238500"/>
          <p14:tracePt t="121197" x="7912100" y="3225800"/>
          <p14:tracePt t="121211" x="7912100" y="3206750"/>
          <p14:tracePt t="121227" x="7905750" y="3194050"/>
          <p14:tracePt t="121244" x="7905750" y="3162300"/>
          <p14:tracePt t="121260" x="7886700" y="3149600"/>
          <p14:tracePt t="121277" x="7861300" y="3124200"/>
          <p14:tracePt t="121294" x="7816850" y="3092450"/>
          <p14:tracePt t="121311" x="7734300" y="3067050"/>
          <p14:tracePt t="121327" x="7639050" y="3035300"/>
          <p14:tracePt t="121344" x="7543800" y="3009900"/>
          <p14:tracePt t="121360" x="7473950" y="3003550"/>
          <p14:tracePt t="121377" x="7416800" y="3003550"/>
          <p14:tracePt t="121380" x="7391400" y="3003550"/>
          <p14:tracePt t="121395" x="7359650" y="3003550"/>
          <p14:tracePt t="121412" x="7289800" y="3022600"/>
          <p14:tracePt t="121428" x="7245350" y="3035300"/>
          <p14:tracePt t="121444" x="7213600" y="3054350"/>
          <p14:tracePt t="121461" x="7175500" y="3067050"/>
          <p14:tracePt t="121478" x="7143750" y="3086100"/>
          <p14:tracePt t="121494" x="7124700" y="3105150"/>
          <p14:tracePt t="121510" x="7099300" y="3124200"/>
          <p14:tracePt t="121528" x="7086600" y="3155950"/>
          <p14:tracePt t="121544" x="7073900" y="3187700"/>
          <p14:tracePt t="121560" x="7061200" y="3219450"/>
          <p14:tracePt t="121577" x="7061200" y="3244850"/>
          <p14:tracePt t="121580" x="7061200" y="3257550"/>
          <p14:tracePt t="121594" x="7061200" y="3263900"/>
          <p14:tracePt t="121610" x="7061200" y="3282950"/>
          <p14:tracePt t="121628" x="7067550" y="3321050"/>
          <p14:tracePt t="121645" x="7092950" y="3352800"/>
          <p14:tracePt t="121661" x="7112000" y="3378200"/>
          <p14:tracePt t="121678" x="7143750" y="3403600"/>
          <p14:tracePt t="121695" x="7188200" y="3429000"/>
          <p14:tracePt t="121711" x="7239000" y="3448050"/>
          <p14:tracePt t="121727" x="7296150" y="3467100"/>
          <p14:tracePt t="121744" x="7353300" y="3479800"/>
          <p14:tracePt t="121761" x="7416800" y="3492500"/>
          <p14:tracePt t="121777" x="7448550" y="3492500"/>
          <p14:tracePt t="121781" x="7461250" y="3492500"/>
          <p14:tracePt t="121794" x="7473950" y="3492500"/>
          <p14:tracePt t="121810" x="7493000" y="3492500"/>
          <p14:tracePt t="121828" x="7537450" y="3486150"/>
          <p14:tracePt t="121844" x="7550150" y="3473450"/>
          <p14:tracePt t="121860" x="7562850" y="3460750"/>
          <p14:tracePt t="121877" x="7562850" y="3454400"/>
          <p14:tracePt t="121894" x="7562850" y="3435350"/>
          <p14:tracePt t="121912" x="7562850" y="3422650"/>
          <p14:tracePt t="121927" x="7562850" y="3409950"/>
          <p14:tracePt t="121944" x="7562850" y="3397250"/>
          <p14:tracePt t="121961" x="7562850" y="3384550"/>
          <p14:tracePt t="121978" x="7562850" y="3378200"/>
          <p14:tracePt t="121994" x="7562850" y="3365500"/>
          <p14:tracePt t="122011" x="7562850" y="3359150"/>
          <p14:tracePt t="122030" x="7562850" y="3352800"/>
          <p14:tracePt t="122044" x="7562850" y="3346450"/>
          <p14:tracePt t="122220" x="0" y="0"/>
        </p14:tracePtLst>
        <p14:tracePtLst>
          <p14:tracePt t="124118" x="6959600" y="3092450"/>
          <p14:tracePt t="124125" x="6953250" y="3105150"/>
          <p14:tracePt t="124141" x="6946900" y="3117850"/>
          <p14:tracePt t="124150" x="6940550" y="3130550"/>
          <p14:tracePt t="124160" x="6934200" y="3143250"/>
          <p14:tracePt t="124177" x="6927850" y="3162300"/>
          <p14:tracePt t="124194" x="6921500" y="3206750"/>
          <p14:tracePt t="124210" x="6921500" y="3219450"/>
          <p14:tracePt t="124227" x="6921500" y="3257550"/>
          <p14:tracePt t="124244" x="6921500" y="3276600"/>
          <p14:tracePt t="124261" x="6921500" y="3302000"/>
          <p14:tracePt t="124276" x="6934200" y="3333750"/>
          <p14:tracePt t="124293" x="6959600" y="3365500"/>
          <p14:tracePt t="124310" x="6997700" y="3403600"/>
          <p14:tracePt t="124326" x="7042150" y="3435350"/>
          <p14:tracePt t="124342" x="7105650" y="3473450"/>
          <p14:tracePt t="124359" x="7188200" y="3498850"/>
          <p14:tracePt t="124376" x="7315200" y="3524250"/>
          <p14:tracePt t="124393" x="7435850" y="3543300"/>
          <p14:tracePt t="124410" x="7550150" y="3543300"/>
          <p14:tracePt t="124426" x="7689850" y="3543300"/>
          <p14:tracePt t="124428" x="7734300" y="3543300"/>
          <p14:tracePt t="124444" x="7810500" y="3536950"/>
          <p14:tracePt t="124461" x="7854950" y="3530600"/>
          <p14:tracePt t="124477" x="7874000" y="3505200"/>
          <p14:tracePt t="124493" x="7886700" y="3486150"/>
          <p14:tracePt t="124510" x="7893050" y="3460750"/>
          <p14:tracePt t="124526" x="7899400" y="3429000"/>
          <p14:tracePt t="124543" x="7899400" y="3409950"/>
          <p14:tracePt t="124560" x="7893050" y="3365500"/>
          <p14:tracePt t="124576" x="7880350" y="3333750"/>
          <p14:tracePt t="124580" x="7867650" y="3321050"/>
          <p14:tracePt t="124593" x="7861300" y="3302000"/>
          <p14:tracePt t="124610" x="7842250" y="3276600"/>
          <p14:tracePt t="124613" x="7835900" y="3263900"/>
          <p14:tracePt t="124626" x="7823200" y="3244850"/>
          <p14:tracePt t="124644" x="7766050" y="3206750"/>
          <p14:tracePt t="124661" x="7715250" y="3181350"/>
          <p14:tracePt t="124677" x="7658100" y="3168650"/>
          <p14:tracePt t="124694" x="7607300" y="3155950"/>
          <p14:tracePt t="124710" x="7556500" y="3149600"/>
          <p14:tracePt t="124727" x="7518400" y="3149600"/>
          <p14:tracePt t="124743" x="7473950" y="3149600"/>
          <p14:tracePt t="124760" x="7435850" y="3149600"/>
          <p14:tracePt t="124776" x="7385050" y="3155950"/>
          <p14:tracePt t="124781" x="7353300" y="3162300"/>
          <p14:tracePt t="124793" x="7327900" y="3168650"/>
          <p14:tracePt t="124810" x="7270750" y="3181350"/>
          <p14:tracePt t="124826" x="7226300" y="3194050"/>
          <p14:tracePt t="124829" x="7207250" y="3206750"/>
          <p14:tracePt t="124844" x="7188200" y="3225800"/>
          <p14:tracePt t="124860" x="7162800" y="3244850"/>
          <p14:tracePt t="124876" x="7156450" y="3270250"/>
          <p14:tracePt t="124893" x="7143750" y="3289300"/>
          <p14:tracePt t="124909" x="7137400" y="3308350"/>
          <p14:tracePt t="124926" x="7137400" y="3327400"/>
          <p14:tracePt t="124943" x="7137400" y="3346450"/>
          <p14:tracePt t="124960" x="7137400" y="3371850"/>
          <p14:tracePt t="124977" x="7150100" y="3390900"/>
          <p14:tracePt t="124993" x="7162800" y="3397250"/>
          <p14:tracePt t="125010" x="7175500" y="3409950"/>
          <p14:tracePt t="125013" x="7188200" y="3409950"/>
          <p14:tracePt t="125026" x="7194550" y="3409950"/>
          <p14:tracePt t="125044" x="7270750" y="3416300"/>
          <p14:tracePt t="125060" x="7334250" y="3416300"/>
          <p14:tracePt t="125076" x="7385050" y="3416300"/>
          <p14:tracePt t="125093" x="7416800" y="3416300"/>
          <p14:tracePt t="125109" x="7454900" y="3409950"/>
          <p14:tracePt t="125126" x="7461250" y="3397250"/>
          <p14:tracePt t="125143" x="7473950" y="3390900"/>
          <p14:tracePt t="125160" x="7480300" y="3384550"/>
          <p14:tracePt t="125177" x="7486650" y="3371850"/>
          <p14:tracePt t="125180" x="7486650" y="3365500"/>
          <p14:tracePt t="125194" x="7486650" y="3359150"/>
          <p14:tracePt t="125210" x="7486650" y="3333750"/>
          <p14:tracePt t="125226" x="7486650" y="3321050"/>
          <p14:tracePt t="125229" x="7486650" y="3314700"/>
          <p14:tracePt t="125243" x="7486650" y="3308350"/>
          <p14:tracePt t="125260" x="7486650" y="3295650"/>
          <p14:tracePt t="125492" x="0" y="0"/>
        </p14:tracePtLst>
        <p14:tracePtLst>
          <p14:tracePt t="131343" x="5149850" y="3244850"/>
          <p14:tracePt t="131357" x="5149850" y="3251200"/>
          <p14:tracePt t="131366" x="5149850" y="3257550"/>
          <p14:tracePt t="131382" x="5149850" y="3263900"/>
          <p14:tracePt t="131390" x="5149850" y="3282950"/>
          <p14:tracePt t="131407" x="5149850" y="3295650"/>
          <p14:tracePt t="131424" x="5168900" y="3321050"/>
          <p14:tracePt t="131441" x="5194300" y="3346450"/>
          <p14:tracePt t="131445" x="5207000" y="3359150"/>
          <p14:tracePt t="131458" x="5226050" y="3371850"/>
          <p14:tracePt t="131474" x="5270500" y="3397250"/>
          <p14:tracePt t="131491" x="5321300" y="3409950"/>
          <p14:tracePt t="131493" x="5353050" y="3416300"/>
          <p14:tracePt t="131508" x="5422900" y="3429000"/>
          <p14:tracePt t="131525" x="5499100" y="3429000"/>
          <p14:tracePt t="131540" x="5588000" y="3429000"/>
          <p14:tracePt t="131557" x="5695950" y="3422650"/>
          <p14:tracePt t="131574" x="5803900" y="3403600"/>
          <p14:tracePt t="131590" x="5892800" y="3384550"/>
          <p14:tracePt t="131607" x="5949950" y="3371850"/>
          <p14:tracePt t="131624" x="5975350" y="3352800"/>
          <p14:tracePt t="131641" x="5988050" y="3333750"/>
          <p14:tracePt t="131657" x="5988050" y="3302000"/>
          <p14:tracePt t="131660" x="5988050" y="3295650"/>
          <p14:tracePt t="131674" x="5994400" y="3276600"/>
          <p14:tracePt t="131692" x="5994400" y="3251200"/>
          <p14:tracePt t="131708" x="5994400" y="3225800"/>
          <p14:tracePt t="131725" x="5988050" y="3206750"/>
          <p14:tracePt t="131740" x="5975350" y="3181350"/>
          <p14:tracePt t="131758" x="5962650" y="3168650"/>
          <p14:tracePt t="131775" x="5943600" y="3155950"/>
          <p14:tracePt t="131790" x="5937250" y="3149600"/>
          <p14:tracePt t="131807" x="5924550" y="3143250"/>
          <p14:tracePt t="131824" x="5911850" y="3136900"/>
          <p14:tracePt t="131841" x="5892800" y="3136900"/>
          <p14:tracePt t="131857" x="5886450" y="3136900"/>
          <p14:tracePt t="131874" x="5873750" y="3136900"/>
          <p14:tracePt t="131890" x="5861050" y="3136900"/>
          <p14:tracePt t="131908" x="5816600" y="3143250"/>
          <p14:tracePt t="131924" x="5791200" y="3155950"/>
          <p14:tracePt t="131940" x="5765800" y="3175000"/>
          <p14:tracePt t="131957" x="5746750" y="3206750"/>
          <p14:tracePt t="131973" x="5740400" y="3232150"/>
          <p14:tracePt t="131990" x="5727700" y="3276600"/>
          <p14:tracePt t="132007" x="5727700" y="3308350"/>
          <p14:tracePt t="132024" x="5727700" y="3327400"/>
          <p14:tracePt t="132040" x="5727700" y="3340100"/>
          <p14:tracePt t="132093" x="5727700" y="3346450"/>
          <p14:tracePt t="132140" x="0" y="0"/>
        </p14:tracePtLst>
        <p14:tracePtLst>
          <p14:tracePt t="132632" x="6667500" y="3124200"/>
          <p14:tracePt t="132639" x="6661150" y="3124200"/>
          <p14:tracePt t="132648" x="6661150" y="3136900"/>
          <p14:tracePt t="132657" x="6654800" y="3149600"/>
          <p14:tracePt t="132673" x="6642100" y="3168650"/>
          <p14:tracePt t="132690" x="6635750" y="3194050"/>
          <p14:tracePt t="132692" x="6635750" y="3206750"/>
          <p14:tracePt t="132707" x="6635750" y="3225800"/>
          <p14:tracePt t="132724" x="6635750" y="3270250"/>
          <p14:tracePt t="132740" x="6635750" y="3302000"/>
          <p14:tracePt t="132758" x="6642100" y="3352800"/>
          <p14:tracePt t="132774" x="6667500" y="3403600"/>
          <p14:tracePt t="132791" x="6699250" y="3448050"/>
          <p14:tracePt t="132807" x="6737350" y="3486150"/>
          <p14:tracePt t="132824" x="6781800" y="3524250"/>
          <p14:tracePt t="132828" x="6807200" y="3543300"/>
          <p14:tracePt t="132840" x="6845300" y="3556000"/>
          <p14:tracePt t="132857" x="6927850" y="3594100"/>
          <p14:tracePt t="132873" x="7035800" y="3619500"/>
          <p14:tracePt t="132877" x="7105650" y="3625850"/>
          <p14:tracePt t="132890" x="7169150" y="3638550"/>
          <p14:tracePt t="132906" x="7315200" y="3638550"/>
          <p14:tracePt t="132923" x="7569200" y="3625850"/>
          <p14:tracePt t="132940" x="7708900" y="3600450"/>
          <p14:tracePt t="132957" x="7823200" y="3568700"/>
          <p14:tracePt t="132974" x="7886700" y="3543300"/>
          <p14:tracePt t="132990" x="7912100" y="3517900"/>
          <p14:tracePt t="133007" x="7918450" y="3498850"/>
          <p14:tracePt t="133024" x="7918450" y="3460750"/>
          <p14:tracePt t="133027" x="7918450" y="3448050"/>
          <p14:tracePt t="133040" x="7918450" y="3429000"/>
          <p14:tracePt t="133056" x="7912100" y="3378200"/>
          <p14:tracePt t="133073" x="7893050" y="3327400"/>
          <p14:tracePt t="133077" x="7886700" y="3302000"/>
          <p14:tracePt t="133090" x="7867650" y="3282950"/>
          <p14:tracePt t="133107" x="7829550" y="3238500"/>
          <p14:tracePt t="133123" x="7759700" y="3181350"/>
          <p14:tracePt t="133140" x="7689850" y="3136900"/>
          <p14:tracePt t="133156" x="7632700" y="3098800"/>
          <p14:tracePt t="133173" x="7569200" y="3079750"/>
          <p14:tracePt t="133190" x="7512050" y="3067050"/>
          <p14:tracePt t="133207" x="7461250" y="3067050"/>
          <p14:tracePt t="133224" x="7397750" y="3067050"/>
          <p14:tracePt t="133240" x="7315200" y="3086100"/>
          <p14:tracePt t="133257" x="7245350" y="3111500"/>
          <p14:tracePt t="133274" x="7194550" y="3136900"/>
          <p14:tracePt t="133276" x="7175500" y="3155950"/>
          <p14:tracePt t="133290" x="7156450" y="3175000"/>
          <p14:tracePt t="133306" x="7131050" y="3213100"/>
          <p14:tracePt t="133323" x="7099300" y="3276600"/>
          <p14:tracePt t="133340" x="7080250" y="3327400"/>
          <p14:tracePt t="133356" x="7073900" y="3384550"/>
          <p14:tracePt t="133373" x="7067550" y="3422650"/>
          <p14:tracePt t="133390" x="7067550" y="3467100"/>
          <p14:tracePt t="133406" x="7092950" y="3498850"/>
          <p14:tracePt t="133423" x="7118350" y="3530600"/>
          <p14:tracePt t="133439" x="7169150" y="3556000"/>
          <p14:tracePt t="133456" x="7251700" y="3575050"/>
          <p14:tracePt t="133473" x="7340600" y="3575050"/>
          <p14:tracePt t="133489" x="7448550" y="3575050"/>
          <p14:tracePt t="133508" x="7569200" y="3549650"/>
          <p14:tracePt t="133524" x="7639050" y="3505200"/>
          <p14:tracePt t="133540" x="7683500" y="3467100"/>
          <p14:tracePt t="133556" x="7702550" y="3422650"/>
          <p14:tracePt t="133573" x="7702550" y="3397250"/>
          <p14:tracePt t="133590" x="7689850" y="3333750"/>
          <p14:tracePt t="133606" x="7651750" y="3282950"/>
          <p14:tracePt t="133623" x="7575550" y="3219450"/>
          <p14:tracePt t="133639" x="7429500" y="3155950"/>
          <p14:tracePt t="133656" x="7245350" y="3092450"/>
          <p14:tracePt t="133673" x="7086600" y="3067050"/>
          <p14:tracePt t="133690" x="6991350" y="3060700"/>
          <p14:tracePt t="133693" x="6959600" y="3060700"/>
          <p14:tracePt t="133708" x="6896100" y="3073400"/>
          <p14:tracePt t="133724" x="6858000" y="3098800"/>
          <p14:tracePt t="133740" x="6832600" y="3130550"/>
          <p14:tracePt t="133757" x="6813550" y="3175000"/>
          <p14:tracePt t="133773" x="6794500" y="3219450"/>
          <p14:tracePt t="133790" x="6788150" y="3257550"/>
          <p14:tracePt t="133806" x="6800850" y="3308350"/>
          <p14:tracePt t="133823" x="6838950" y="3352800"/>
          <p14:tracePt t="133840" x="6934200" y="3403600"/>
          <p14:tracePt t="133857" x="7067550" y="3435350"/>
          <p14:tracePt t="133860" x="7137400" y="3441700"/>
          <p14:tracePt t="133873" x="7213600" y="3441700"/>
          <p14:tracePt t="133890" x="7366000" y="3441700"/>
          <p14:tracePt t="133906" x="7461250" y="3409950"/>
          <p14:tracePt t="133909" x="7493000" y="3390900"/>
          <p14:tracePt t="133924" x="7512050" y="3352800"/>
          <p14:tracePt t="133941" x="7512050" y="3314700"/>
          <p14:tracePt t="133957" x="7505700" y="3257550"/>
          <p14:tracePt t="133974" x="7473950" y="3219450"/>
          <p14:tracePt t="133990" x="7416800" y="3181350"/>
          <p14:tracePt t="134007" x="7353300" y="3149600"/>
          <p14:tracePt t="134024" x="7321550" y="3143250"/>
          <p14:tracePt t="134029" x="7296150" y="3136900"/>
          <p14:tracePt t="134040" x="7289800" y="3136900"/>
          <p14:tracePt t="134056" x="7277100" y="3136900"/>
          <p14:tracePt t="134073" x="7258050" y="3136900"/>
          <p14:tracePt t="134089" x="7232650" y="3149600"/>
          <p14:tracePt t="134092" x="7226300" y="3168650"/>
          <p14:tracePt t="134106" x="7219950" y="3187700"/>
          <p14:tracePt t="134123" x="7207250" y="3213100"/>
          <p14:tracePt t="134139" x="7207250" y="3225800"/>
          <p14:tracePt t="134156" x="7207250" y="3232150"/>
          <p14:tracePt t="134173" x="7207250" y="3244850"/>
          <p14:tracePt t="134206" x="7213600" y="3244850"/>
          <p14:tracePt t="134223" x="7219950" y="3244850"/>
          <p14:tracePt t="134240" x="7226300" y="3244850"/>
          <p14:tracePt t="134269" x="7232650" y="3244850"/>
          <p14:tracePt t="134364" x="0" y="0"/>
        </p14:tracePtLst>
        <p14:tracePtLst>
          <p14:tracePt t="138206" x="6883400" y="3937000"/>
          <p14:tracePt t="138303" x="6896100" y="3943350"/>
          <p14:tracePt t="138310" x="6915150" y="3949700"/>
          <p14:tracePt t="138322" x="6953250" y="3949700"/>
          <p14:tracePt t="138338" x="7086600" y="3949700"/>
          <p14:tracePt t="138355" x="7340600" y="3949700"/>
          <p14:tracePt t="138372" x="7486650" y="3949700"/>
          <p14:tracePt t="138388" x="7607300" y="3949700"/>
          <p14:tracePt t="138404" x="7689850" y="3949700"/>
          <p14:tracePt t="138421" x="7759700" y="3949700"/>
          <p14:tracePt t="138438" x="7797800" y="3949700"/>
          <p14:tracePt t="138455" x="7829550" y="3949700"/>
          <p14:tracePt t="138471" x="7854950" y="3949700"/>
          <p14:tracePt t="138488" x="7861300" y="3949700"/>
          <p14:tracePt t="138505" x="7867650" y="3949700"/>
          <p14:tracePt t="138765" x="7861300" y="3949700"/>
          <p14:tracePt t="138773" x="7823200" y="3943350"/>
          <p14:tracePt t="138781" x="7778750" y="3937000"/>
          <p14:tracePt t="138791" x="7727950" y="3917950"/>
          <p14:tracePt t="138805" x="7594600" y="3905250"/>
          <p14:tracePt t="138821" x="7505700" y="3898900"/>
          <p14:tracePt t="138840" x="7461250" y="3898900"/>
          <p14:tracePt t="138855" x="7435850" y="3898900"/>
          <p14:tracePt t="138872" x="7429500" y="3898900"/>
          <p14:tracePt t="138888" x="7416800" y="3898900"/>
          <p14:tracePt t="138894" x="7404100" y="3898900"/>
          <p14:tracePt t="138905" x="7391400" y="3898900"/>
          <p14:tracePt t="138921" x="7340600" y="3898900"/>
          <p14:tracePt t="138938" x="7308850" y="3898900"/>
          <p14:tracePt t="138942" x="7289800" y="3898900"/>
          <p14:tracePt t="138954" x="7277100" y="3898900"/>
          <p14:tracePt t="139086" x="7296150" y="3898900"/>
          <p14:tracePt t="139094" x="7334250" y="3898900"/>
          <p14:tracePt t="139105" x="7385050" y="3898900"/>
          <p14:tracePt t="139121" x="7537450" y="3898900"/>
          <p14:tracePt t="139138" x="7683500" y="3898900"/>
          <p14:tracePt t="139142" x="7747000" y="3898900"/>
          <p14:tracePt t="139156" x="7842250" y="3898900"/>
          <p14:tracePt t="139172" x="7893050" y="3898900"/>
          <p14:tracePt t="139189" x="7924800" y="3898900"/>
          <p14:tracePt t="139205" x="7956550" y="3898900"/>
          <p14:tracePt t="139223" x="7975600" y="3898900"/>
          <p14:tracePt t="139239" x="8001000" y="3898900"/>
          <p14:tracePt t="139255" x="8026400" y="3898900"/>
          <p14:tracePt t="139272" x="8058150" y="3898900"/>
          <p14:tracePt t="139289" x="8083550" y="3898900"/>
          <p14:tracePt t="139292" x="8096250" y="3898900"/>
          <p14:tracePt t="139309" x="8102600" y="3898900"/>
          <p14:tracePt t="139373" x="8108950" y="3898900"/>
          <p14:tracePt t="139389" x="8121650" y="3892550"/>
          <p14:tracePt t="139405" x="8128000" y="3892550"/>
          <p14:tracePt t="139421" x="8147050" y="3886200"/>
          <p14:tracePt t="139437" x="8153400" y="3886200"/>
          <p14:tracePt t="139445" x="8166100" y="3879850"/>
          <p14:tracePt t="139462" x="8178800" y="3873500"/>
          <p14:tracePt t="139477" x="8197850" y="3867150"/>
          <p14:tracePt t="139493" x="8210550" y="3854450"/>
          <p14:tracePt t="139505" x="8223250" y="3841750"/>
          <p14:tracePt t="139522" x="8229600" y="3822700"/>
          <p14:tracePt t="139526" x="8235950" y="3810000"/>
          <p14:tracePt t="139539" x="8242300" y="3803650"/>
          <p14:tracePt t="139554" x="8242300" y="3784600"/>
          <p14:tracePt t="139572" x="8242300" y="3759200"/>
          <p14:tracePt t="139588" x="8229600" y="3727450"/>
          <p14:tracePt t="139604" x="8178800" y="3689350"/>
          <p14:tracePt t="139621" x="8083550" y="3632200"/>
          <p14:tracePt t="139637" x="7969250" y="3594100"/>
          <p14:tracePt t="139654" x="7848600" y="3568700"/>
          <p14:tracePt t="139671" x="7740650" y="3549650"/>
          <p14:tracePt t="139687" x="7651750" y="3543300"/>
          <p14:tracePt t="139704" x="7556500" y="3543300"/>
          <p14:tracePt t="139721" x="7442200" y="3543300"/>
          <p14:tracePt t="139737" x="7289800" y="3543300"/>
          <p14:tracePt t="139741" x="7219950" y="3543300"/>
          <p14:tracePt t="139755" x="7131050" y="3543300"/>
          <p14:tracePt t="139771" x="6877050" y="3543300"/>
          <p14:tracePt t="139788" x="6743700" y="3543300"/>
          <p14:tracePt t="139804" x="6661150" y="3549650"/>
          <p14:tracePt t="139822" x="6635750" y="3562350"/>
          <p14:tracePt t="139838" x="6616700" y="3587750"/>
          <p14:tracePt t="139854" x="6610350" y="3606800"/>
          <p14:tracePt t="139871" x="6597650" y="3625850"/>
          <p14:tracePt t="139888" x="6591300" y="3644900"/>
          <p14:tracePt t="139904" x="6591300" y="3676650"/>
          <p14:tracePt t="139921" x="6591300" y="3714750"/>
          <p14:tracePt t="139924" x="6597650" y="3733800"/>
          <p14:tracePt t="139938" x="6604000" y="3752850"/>
          <p14:tracePt t="139954" x="6629400" y="3790950"/>
          <p14:tracePt t="139971" x="6737350" y="3854450"/>
          <p14:tracePt t="139988" x="6845300" y="3892550"/>
          <p14:tracePt t="140005" x="6997700" y="3924300"/>
          <p14:tracePt t="140021" x="7169150" y="3956050"/>
          <p14:tracePt t="140037" x="7346950" y="3962400"/>
          <p14:tracePt t="140054" x="7505700" y="3962400"/>
          <p14:tracePt t="140071" x="7639050" y="3943350"/>
          <p14:tracePt t="140087" x="7753350" y="3905250"/>
          <p14:tracePt t="140104" x="7842250" y="3854450"/>
          <p14:tracePt t="140121" x="7918450" y="3810000"/>
          <p14:tracePt t="140126" x="7956550" y="3790950"/>
          <p14:tracePt t="140138" x="7994650" y="3765550"/>
          <p14:tracePt t="140154" x="8039100" y="3733800"/>
          <p14:tracePt t="140172" x="8058150" y="3695700"/>
          <p14:tracePt t="140188" x="8058150" y="3676650"/>
          <p14:tracePt t="140204" x="8058150" y="3651250"/>
          <p14:tracePt t="140221" x="8058150" y="3619500"/>
          <p14:tracePt t="140238" x="8058150" y="3594100"/>
          <p14:tracePt t="140255" x="8032750" y="3556000"/>
          <p14:tracePt t="140271" x="7994650" y="3530600"/>
          <p14:tracePt t="140288" x="7931150" y="3498850"/>
          <p14:tracePt t="140305" x="7854950" y="3479800"/>
          <p14:tracePt t="140308" x="7810500" y="3473450"/>
          <p14:tracePt t="140321" x="7766050" y="3460750"/>
          <p14:tracePt t="140338" x="7708900" y="3460750"/>
          <p14:tracePt t="140354" x="7658100" y="3460750"/>
          <p14:tracePt t="140372" x="7600950" y="3473450"/>
          <p14:tracePt t="140388" x="7569200" y="3498850"/>
          <p14:tracePt t="140404" x="7543800" y="3530600"/>
          <p14:tracePt t="140421" x="7518400" y="3568700"/>
          <p14:tracePt t="140438" x="7499350" y="3619500"/>
          <p14:tracePt t="140454" x="7499350" y="3657600"/>
          <p14:tracePt t="140471" x="7499350" y="3689350"/>
          <p14:tracePt t="140488" x="7505700" y="3714750"/>
          <p14:tracePt t="140504" x="7531100" y="3733800"/>
          <p14:tracePt t="140509" x="7550150" y="3746500"/>
          <p14:tracePt t="140521" x="7581900" y="3752850"/>
          <p14:tracePt t="140538" x="7683500" y="3765550"/>
          <p14:tracePt t="140554" x="7791450" y="3765550"/>
          <p14:tracePt t="140557" x="7842250" y="3765550"/>
          <p14:tracePt t="140572" x="7931150" y="3759200"/>
          <p14:tracePt t="140588" x="7962900" y="3740150"/>
          <p14:tracePt t="140604" x="7969250" y="3721100"/>
          <p14:tracePt t="140621" x="7981950" y="3708400"/>
          <p14:tracePt t="140638" x="7981950" y="3695700"/>
          <p14:tracePt t="140654" x="7981950" y="3689350"/>
          <p14:tracePt t="140671" x="7981950" y="3670300"/>
          <p14:tracePt t="140687" x="7969250" y="3663950"/>
          <p14:tracePt t="140704" x="7956550" y="3663950"/>
          <p14:tracePt t="140721" x="7912100" y="3663950"/>
          <p14:tracePt t="140724" x="7886700" y="3663950"/>
          <p14:tracePt t="140737" x="7854950" y="3663950"/>
          <p14:tracePt t="140755" x="7804150" y="3683000"/>
          <p14:tracePt t="140772" x="7740650" y="3740150"/>
          <p14:tracePt t="140788" x="7721600" y="3771900"/>
          <p14:tracePt t="140804" x="7721600" y="3778250"/>
          <p14:tracePt t="140822" x="7721600" y="3784600"/>
          <p14:tracePt t="140837" x="7721600" y="3797300"/>
          <p14:tracePt t="140854" x="7747000" y="3797300"/>
          <p14:tracePt t="140871" x="7810500" y="3797300"/>
          <p14:tracePt t="140888" x="7912100" y="3797300"/>
          <p14:tracePt t="140904" x="7956550" y="3784600"/>
          <p14:tracePt t="140921" x="7975600" y="3765550"/>
          <p14:tracePt t="140937" x="7981950" y="3759200"/>
          <p14:tracePt t="140954" x="7981950" y="3752850"/>
          <p14:tracePt t="141044" x="7981950" y="3746500"/>
          <p14:tracePt t="141103" x="7975600" y="3746500"/>
          <p14:tracePt t="141772" x="0" y="0"/>
        </p14:tracePtLst>
        <p14:tracePtLst>
          <p14:tracePt t="144026" x="5410200" y="3302000"/>
          <p14:tracePt t="144085" x="5403850" y="3302000"/>
          <p14:tracePt t="144093" x="5403850" y="3308350"/>
          <p14:tracePt t="144103" x="5403850" y="3314700"/>
          <p14:tracePt t="144120" x="5410200" y="3365500"/>
          <p14:tracePt t="144136" x="5435600" y="3416300"/>
          <p14:tracePt t="144141" x="5461000" y="3448050"/>
          <p14:tracePt t="144153" x="5480050" y="3473450"/>
          <p14:tracePt t="144170" x="5543550" y="3517900"/>
          <p14:tracePt t="144186" x="5632450" y="3543300"/>
          <p14:tracePt t="144188" x="5676900" y="3556000"/>
          <p14:tracePt t="144202" x="5734050" y="3562350"/>
          <p14:tracePt t="144219" x="5892800" y="3562350"/>
          <p14:tracePt t="144236" x="5988050" y="3530600"/>
          <p14:tracePt t="144252" x="6051550" y="3492500"/>
          <p14:tracePt t="144269" x="6096000" y="3460750"/>
          <p14:tracePt t="144286" x="6115050" y="3429000"/>
          <p14:tracePt t="144302" x="6121400" y="3390900"/>
          <p14:tracePt t="144319" x="6121400" y="3359150"/>
          <p14:tracePt t="144336" x="6121400" y="3333750"/>
          <p14:tracePt t="144353" x="6121400" y="3302000"/>
          <p14:tracePt t="144369" x="6121400" y="3295650"/>
          <p14:tracePt t="144386" x="6121400" y="3289300"/>
          <p14:tracePt t="144403" x="6121400" y="3282950"/>
          <p14:tracePt t="144420" x="6115050" y="3282950"/>
          <p14:tracePt t="144436" x="6102350" y="3282950"/>
          <p14:tracePt t="144453" x="6089650" y="3282950"/>
          <p14:tracePt t="144470" x="6057900" y="3282950"/>
          <p14:tracePt t="144486" x="6019800" y="3282950"/>
          <p14:tracePt t="144503" x="5994400" y="3282950"/>
          <p14:tracePt t="144519" x="5981700" y="3282950"/>
          <p14:tracePt t="144536" x="5975350" y="3282950"/>
          <p14:tracePt t="144645" x="0" y="0"/>
        </p14:tracePtLst>
        <p14:tracePtLst>
          <p14:tracePt t="145062" x="6985000" y="3149600"/>
          <p14:tracePt t="145078" x="6978650" y="3149600"/>
          <p14:tracePt t="145094" x="6972300" y="3149600"/>
          <p14:tracePt t="145111" x="6965950" y="3162300"/>
          <p14:tracePt t="145119" x="6959600" y="3175000"/>
          <p14:tracePt t="145127" x="6946900" y="3181350"/>
          <p14:tracePt t="145136" x="6940550" y="3194050"/>
          <p14:tracePt t="145153" x="6927850" y="3225800"/>
          <p14:tracePt t="145169" x="6915150" y="3257550"/>
          <p14:tracePt t="145173" x="6908800" y="3276600"/>
          <p14:tracePt t="145186" x="6902450" y="3295650"/>
          <p14:tracePt t="145203" x="6902450" y="3321050"/>
          <p14:tracePt t="145220" x="6902450" y="3397250"/>
          <p14:tracePt t="145237" x="6915150" y="3435350"/>
          <p14:tracePt t="145253" x="6934200" y="3460750"/>
          <p14:tracePt t="145270" x="6959600" y="3486150"/>
          <p14:tracePt t="145287" x="7023100" y="3505200"/>
          <p14:tracePt t="145303" x="7131050" y="3511550"/>
          <p14:tracePt t="145309" x="7213600" y="3511550"/>
          <p14:tracePt t="145319" x="7321550" y="3511550"/>
          <p14:tracePt t="145337" x="7518400" y="3486150"/>
          <p14:tracePt t="145341" x="7607300" y="3467100"/>
          <p14:tracePt t="145353" x="7683500" y="3448050"/>
          <p14:tracePt t="145369" x="7772400" y="3422650"/>
          <p14:tracePt t="145385" x="7810500" y="3397250"/>
          <p14:tracePt t="145388" x="7823200" y="3378200"/>
          <p14:tracePt t="145402" x="7829550" y="3365500"/>
          <p14:tracePt t="145419" x="7829550" y="3327400"/>
          <p14:tracePt t="145436" x="7829550" y="3308350"/>
          <p14:tracePt t="145452" x="7816850" y="3276600"/>
          <p14:tracePt t="145469" x="7791450" y="3244850"/>
          <p14:tracePt t="145485" x="7747000" y="3219450"/>
          <p14:tracePt t="145502" x="7677150" y="3200400"/>
          <p14:tracePt t="145519" x="7594600" y="3187700"/>
          <p14:tracePt t="145536" x="7550150" y="3187700"/>
          <p14:tracePt t="145552" x="7493000" y="3187700"/>
          <p14:tracePt t="145569" x="7442200" y="3213100"/>
          <p14:tracePt t="145586" x="7385050" y="3244850"/>
          <p14:tracePt t="145589" x="7359650" y="3263900"/>
          <p14:tracePt t="145603" x="7340600" y="3276600"/>
          <p14:tracePt t="145619" x="7315200" y="3321050"/>
          <p14:tracePt t="145636" x="7315200" y="3346450"/>
          <p14:tracePt t="145652" x="7315200" y="3365500"/>
          <p14:tracePt t="145669" x="7321550" y="3384550"/>
          <p14:tracePt t="145685" x="7327900" y="3390900"/>
          <p14:tracePt t="145702" x="7346950" y="3397250"/>
          <p14:tracePt t="145719" x="7385050" y="3397250"/>
          <p14:tracePt t="145735" x="7448550" y="3397250"/>
          <p14:tracePt t="145752" x="7493000" y="3384550"/>
          <p14:tracePt t="145769" x="7512050" y="3371850"/>
          <p14:tracePt t="145786" x="7524750" y="3359150"/>
          <p14:tracePt t="145803" x="7524750" y="3352800"/>
          <p14:tracePt t="145820" x="7524750" y="3340100"/>
          <p14:tracePt t="145836" x="7524750" y="3333750"/>
          <p14:tracePt t="145887" x="7524750" y="3327400"/>
          <p14:tracePt t="146085" x="0" y="0"/>
        </p14:tracePtLst>
        <p14:tracePtLst>
          <p14:tracePt t="146934" x="2978150" y="4248150"/>
          <p14:tracePt t="147046" x="2984500" y="4248150"/>
          <p14:tracePt t="147055" x="3009900" y="4248150"/>
          <p14:tracePt t="147062" x="3041650" y="4248150"/>
          <p14:tracePt t="147070" x="3092450" y="4248150"/>
          <p14:tracePt t="147086" x="3244850" y="4248150"/>
          <p14:tracePt t="147102" x="3409950" y="4248150"/>
          <p14:tracePt t="147118" x="3587750" y="4248150"/>
          <p14:tracePt t="147136" x="3740150" y="4248150"/>
          <p14:tracePt t="147152" x="3879850" y="4254500"/>
          <p14:tracePt t="147168" x="3981450" y="4254500"/>
          <p14:tracePt t="147185" x="4057650" y="4254500"/>
          <p14:tracePt t="147202" x="4127500" y="4254500"/>
          <p14:tracePt t="147204" x="4159250" y="4254500"/>
          <p14:tracePt t="147218" x="4191000" y="4254500"/>
          <p14:tracePt t="147235" x="4279900" y="4254500"/>
          <p14:tracePt t="147252" x="4311650" y="4254500"/>
          <p14:tracePt t="147268" x="4330700" y="4254500"/>
          <p14:tracePt t="147285" x="4337050" y="4254500"/>
          <p14:tracePt t="147301" x="4349750" y="4254500"/>
          <p14:tracePt t="147318" x="4381500" y="4254500"/>
          <p14:tracePt t="147336" x="4432300" y="4260850"/>
          <p14:tracePt t="147353" x="4533900" y="4279900"/>
          <p14:tracePt t="147369" x="4635500" y="4279900"/>
          <p14:tracePt t="147373" x="4699000" y="4279900"/>
          <p14:tracePt t="147385" x="4762500" y="4279900"/>
          <p14:tracePt t="147402" x="4902200" y="4279900"/>
          <p14:tracePt t="147418" x="5022850" y="4279900"/>
          <p14:tracePt t="147420" x="5060950" y="4279900"/>
          <p14:tracePt t="147435" x="5118100" y="4279900"/>
          <p14:tracePt t="147452" x="5156200" y="4279900"/>
          <p14:tracePt t="147468" x="5168900" y="4279900"/>
          <p14:tracePt t="147485" x="5175250" y="4279900"/>
          <p14:tracePt t="147502" x="5187950" y="4279900"/>
          <p14:tracePt t="147518" x="5194300" y="4279900"/>
          <p14:tracePt t="147536" x="5200650" y="4279900"/>
          <p14:tracePt t="147734" x="5207000" y="4279900"/>
          <p14:tracePt t="147750" x="5213350" y="4279900"/>
          <p14:tracePt t="147758" x="5219700" y="4279900"/>
          <p14:tracePt t="147774" x="5232400" y="4279900"/>
          <p14:tracePt t="147786" x="5238750" y="4279900"/>
          <p14:tracePt t="147801" x="5257800" y="4279900"/>
          <p14:tracePt t="147819" x="5308600" y="4279900"/>
          <p14:tracePt t="147836" x="5353050" y="4279900"/>
          <p14:tracePt t="147852" x="5391150" y="4279900"/>
          <p14:tracePt t="147868" x="5403850" y="4279900"/>
          <p14:tracePt t="147989" x="0" y="0"/>
        </p14:tracePtLst>
        <p14:tracePtLst>
          <p14:tracePt t="148734" x="6057900" y="4279900"/>
          <p14:tracePt t="148823" x="6070600" y="4279900"/>
          <p14:tracePt t="148830" x="6089650" y="4279900"/>
          <p14:tracePt t="148838" x="6102350" y="4279900"/>
          <p14:tracePt t="148853" x="6153150" y="4279900"/>
          <p14:tracePt t="148868" x="6203950" y="4279900"/>
          <p14:tracePt t="148885" x="6292850" y="4279900"/>
          <p14:tracePt t="148901" x="6400800" y="4279900"/>
          <p14:tracePt t="148919" x="6527800" y="4279900"/>
          <p14:tracePt t="148935" x="6654800" y="4279900"/>
          <p14:tracePt t="148952" x="6769100" y="4279900"/>
          <p14:tracePt t="148968" x="6870700" y="4279900"/>
          <p14:tracePt t="148974" x="6908800" y="4279900"/>
          <p14:tracePt t="148985" x="6940550" y="4279900"/>
          <p14:tracePt t="149001" x="7016750" y="4279900"/>
          <p14:tracePt t="149018" x="7086600" y="4279900"/>
          <p14:tracePt t="149021" x="7118350" y="4279900"/>
          <p14:tracePt t="149035" x="7150100" y="4279900"/>
          <p14:tracePt t="149051" x="7239000" y="4279900"/>
          <p14:tracePt t="149068" x="7289800" y="4279900"/>
          <p14:tracePt t="149084" x="7321550" y="4279900"/>
          <p14:tracePt t="149101" x="7353300" y="4279900"/>
          <p14:tracePt t="149118" x="7391400" y="4279900"/>
          <p14:tracePt t="149134" x="7423150" y="4279900"/>
          <p14:tracePt t="149151" x="7461250" y="4279900"/>
          <p14:tracePt t="149168" x="7499350" y="4279900"/>
          <p14:tracePt t="149184" x="7537450" y="4279900"/>
          <p14:tracePt t="149201" x="7569200" y="4279900"/>
          <p14:tracePt t="149218" x="7607300" y="4279900"/>
          <p14:tracePt t="149234" x="7651750" y="4279900"/>
          <p14:tracePt t="149237" x="7683500" y="4286250"/>
          <p14:tracePt t="149251" x="7747000" y="4292600"/>
          <p14:tracePt t="149267" x="7810500" y="4292600"/>
          <p14:tracePt t="149284" x="7867650" y="4292600"/>
          <p14:tracePt t="149302" x="7912100" y="4292600"/>
          <p14:tracePt t="149318" x="7962900" y="4292600"/>
          <p14:tracePt t="149335" x="8007350" y="4292600"/>
          <p14:tracePt t="149351" x="8051800" y="4292600"/>
          <p14:tracePt t="149367" x="8102600" y="4292600"/>
          <p14:tracePt t="149384" x="8147050" y="4292600"/>
          <p14:tracePt t="149401" x="8191500" y="4292600"/>
          <p14:tracePt t="149417" x="8229600" y="4292600"/>
          <p14:tracePt t="149434" x="8267700" y="4292600"/>
          <p14:tracePt t="149435" x="8280400" y="4292600"/>
          <p14:tracePt t="149451" x="8312150" y="4292600"/>
          <p14:tracePt t="149468" x="8331200" y="4292600"/>
          <p14:tracePt t="149484" x="8343900" y="4292600"/>
          <p14:tracePt t="149501" x="8350250" y="4292600"/>
          <p14:tracePt t="149820" x="0" y="0"/>
        </p14:tracePtLst>
        <p14:tracePtLst>
          <p14:tracePt t="150631" x="4260850" y="4298950"/>
          <p14:tracePt t="150766" x="4273550" y="4298950"/>
          <p14:tracePt t="150775" x="4305300" y="4298950"/>
          <p14:tracePt t="150785" x="4349750" y="4298950"/>
          <p14:tracePt t="150802" x="4495800" y="4298950"/>
          <p14:tracePt t="150820" x="4768850" y="4298950"/>
          <p14:tracePt t="150834" x="4845050" y="4298950"/>
          <p14:tracePt t="150852" x="4921250" y="4298950"/>
          <p14:tracePt t="150867" x="4927600" y="4298950"/>
          <p14:tracePt t="152076" x="0" y="0"/>
        </p14:tracePtLst>
        <p14:tracePtLst>
          <p14:tracePt t="154511" x="3467100" y="3200400"/>
          <p14:tracePt t="154517" x="3460750" y="3200400"/>
          <p14:tracePt t="154533" x="3460750" y="3206750"/>
          <p14:tracePt t="154549" x="3454400" y="3219450"/>
          <p14:tracePt t="154566" x="3448050" y="3232150"/>
          <p14:tracePt t="154583" x="3441700" y="3251200"/>
          <p14:tracePt t="154599" x="3435350" y="3270250"/>
          <p14:tracePt t="154616" x="3435350" y="3289300"/>
          <p14:tracePt t="154634" x="3435350" y="3308350"/>
          <p14:tracePt t="154637" x="3435350" y="3321050"/>
          <p14:tracePt t="154649" x="3435350" y="3340100"/>
          <p14:tracePt t="154666" x="3435350" y="3365500"/>
          <p14:tracePt t="154683" x="3441700" y="3409950"/>
          <p14:tracePt t="154700" x="3467100" y="3435350"/>
          <p14:tracePt t="154716" x="3486150" y="3454400"/>
          <p14:tracePt t="154733" x="3536950" y="3479800"/>
          <p14:tracePt t="154750" x="3600450" y="3511550"/>
          <p14:tracePt t="154766" x="3670300" y="3530600"/>
          <p14:tracePt t="154783" x="3746500" y="3536950"/>
          <p14:tracePt t="154799" x="3822700" y="3536950"/>
          <p14:tracePt t="154817" x="3892550" y="3536950"/>
          <p14:tracePt t="154820" x="3917950" y="3524250"/>
          <p14:tracePt t="154833" x="3943350" y="3511550"/>
          <p14:tracePt t="154850" x="3975100" y="3486150"/>
          <p14:tracePt t="154866" x="3987800" y="3467100"/>
          <p14:tracePt t="154869" x="3987800" y="3460750"/>
          <p14:tracePt t="154885" x="3987800" y="3429000"/>
          <p14:tracePt t="154900" x="3987800" y="3390900"/>
          <p14:tracePt t="154917" x="3968750" y="3352800"/>
          <p14:tracePt t="154932" x="3937000" y="3308350"/>
          <p14:tracePt t="154950" x="3905250" y="3276600"/>
          <p14:tracePt t="154966" x="3867150" y="3244850"/>
          <p14:tracePt t="154983" x="3848100" y="3225800"/>
          <p14:tracePt t="155000" x="3816350" y="3213100"/>
          <p14:tracePt t="155016" x="3803650" y="3213100"/>
          <p14:tracePt t="155033" x="3784600" y="3213100"/>
          <p14:tracePt t="155038" x="3771900" y="3213100"/>
          <p14:tracePt t="155049" x="3759200" y="3213100"/>
          <p14:tracePt t="155067" x="3689350" y="3219450"/>
          <p14:tracePt t="155084" x="3644900" y="3232150"/>
          <p14:tracePt t="155100" x="3594100" y="3251200"/>
          <p14:tracePt t="155116" x="3556000" y="3276600"/>
          <p14:tracePt t="155133" x="3536950" y="3295650"/>
          <p14:tracePt t="155150" x="3530600" y="3308350"/>
          <p14:tracePt t="155166" x="3524250" y="3321050"/>
          <p14:tracePt t="155183" x="3524250" y="3340100"/>
          <p14:tracePt t="155199" x="3524250" y="3346450"/>
          <p14:tracePt t="155216" x="3524250" y="3365500"/>
          <p14:tracePt t="155233" x="3536950" y="3378200"/>
          <p14:tracePt t="155237" x="3543300" y="3384550"/>
          <p14:tracePt t="155249" x="3562350" y="3390900"/>
          <p14:tracePt t="155266" x="3606800" y="3409950"/>
          <p14:tracePt t="155283" x="3676650" y="3422650"/>
          <p14:tracePt t="155285" x="3695700" y="3422650"/>
          <p14:tracePt t="155301" x="3746500" y="3422650"/>
          <p14:tracePt t="155317" x="3790950" y="3416300"/>
          <p14:tracePt t="155333" x="3803650" y="3390900"/>
          <p14:tracePt t="155349" x="3803650" y="3371850"/>
          <p14:tracePt t="155366" x="3803650" y="3352800"/>
          <p14:tracePt t="155383" x="3797300" y="3321050"/>
          <p14:tracePt t="155400" x="3784600" y="3302000"/>
          <p14:tracePt t="155404" x="3771900" y="3289300"/>
          <p14:tracePt t="155416" x="3752850" y="3276600"/>
          <p14:tracePt t="155432" x="3721100" y="3263900"/>
          <p14:tracePt t="155449" x="3689350" y="3257550"/>
          <p14:tracePt t="155466" x="3663950" y="3251200"/>
          <p14:tracePt t="155482" x="3644900" y="3251200"/>
          <p14:tracePt t="155500" x="3613150" y="3251200"/>
          <p14:tracePt t="155516" x="3587750" y="3257550"/>
          <p14:tracePt t="155532" x="3568700" y="3282950"/>
          <p14:tracePt t="155549" x="3562350" y="3302000"/>
          <p14:tracePt t="155567" x="3562350" y="3321050"/>
          <p14:tracePt t="155583" x="3568700" y="3346450"/>
          <p14:tracePt t="155599" x="3587750" y="3359150"/>
          <p14:tracePt t="155616" x="3619500" y="3371850"/>
          <p14:tracePt t="155632" x="3632200" y="3378200"/>
          <p14:tracePt t="155649" x="3651250" y="3378200"/>
          <p14:tracePt t="155666" x="3683000" y="3378200"/>
          <p14:tracePt t="155682" x="3689350" y="3359150"/>
          <p14:tracePt t="155684" x="3695700" y="3346450"/>
          <p14:tracePt t="155699" x="3708400" y="3327400"/>
          <p14:tracePt t="155716" x="3708400" y="3308350"/>
          <p14:tracePt t="155732" x="3708400" y="3295650"/>
          <p14:tracePt t="155749" x="3708400" y="3289300"/>
          <p14:tracePt t="155766" x="3708400" y="3282950"/>
          <p14:tracePt t="156028" x="0" y="0"/>
        </p14:tracePtLst>
        <p14:tracePtLst>
          <p14:tracePt t="157925" x="1771650" y="4648200"/>
          <p14:tracePt t="158007" x="1771650" y="4654550"/>
          <p14:tracePt t="158022" x="1790700" y="4660900"/>
          <p14:tracePt t="158030" x="1816100" y="4667250"/>
          <p14:tracePt t="158038" x="1841500" y="4667250"/>
          <p14:tracePt t="158048" x="1873250" y="4667250"/>
          <p14:tracePt t="158065" x="1981200" y="4667250"/>
          <p14:tracePt t="158082" x="2120900" y="4667250"/>
          <p14:tracePt t="158085" x="2203450" y="4667250"/>
          <p14:tracePt t="158099" x="2400300" y="4667250"/>
          <p14:tracePt t="158115" x="2609850" y="4667250"/>
          <p14:tracePt t="158132" x="2832100" y="4667250"/>
          <p14:tracePt t="158148" x="3073400" y="4667250"/>
          <p14:tracePt t="158165" x="3403600" y="4667250"/>
          <p14:tracePt t="158181" x="3771900" y="4667250"/>
          <p14:tracePt t="158198" x="4184650" y="4667250"/>
          <p14:tracePt t="158215" x="4635500" y="4667250"/>
          <p14:tracePt t="158231" x="4984750" y="4667250"/>
          <p14:tracePt t="158248" x="5194300" y="4667250"/>
          <p14:tracePt t="158265" x="5353050" y="4667250"/>
          <p14:tracePt t="158281" x="5467350" y="4667250"/>
          <p14:tracePt t="158298" x="5556250" y="4667250"/>
          <p14:tracePt t="158301" x="5607050" y="4667250"/>
          <p14:tracePt t="158314" x="5670550" y="4667250"/>
          <p14:tracePt t="158332" x="5911850" y="4667250"/>
          <p14:tracePt t="158348" x="6115050" y="4667250"/>
          <p14:tracePt t="158364" x="6292850" y="4667250"/>
          <p14:tracePt t="158382" x="6419850" y="4667250"/>
          <p14:tracePt t="158398" x="6508750" y="4667250"/>
          <p14:tracePt t="158415" x="6572250" y="4667250"/>
          <p14:tracePt t="158431" x="6635750" y="4667250"/>
          <p14:tracePt t="158448" x="6705600" y="4667250"/>
          <p14:tracePt t="158465" x="6769100" y="4667250"/>
          <p14:tracePt t="158481" x="6832600" y="4667250"/>
          <p14:tracePt t="158498" x="6858000" y="4667250"/>
          <p14:tracePt t="158500" x="6870700" y="4667250"/>
          <p14:tracePt t="158514" x="6877050" y="4667250"/>
          <p14:tracePt t="158548" x="6883400" y="4667250"/>
          <p14:tracePt t="158556" x="6889750" y="4667250"/>
          <p14:tracePt t="158564" x="6896100" y="4667250"/>
          <p14:tracePt t="158582" x="6908800" y="4667250"/>
          <p14:tracePt t="158598" x="6915150" y="4667250"/>
          <p14:tracePt t="158614" x="6921500" y="4667250"/>
          <p14:tracePt t="162973" x="0" y="0"/>
        </p14:tracePtLst>
        <p14:tracePtLst>
          <p14:tracePt t="165158" x="3721100" y="4387850"/>
          <p14:tracePt t="165165" x="3721100" y="4394200"/>
          <p14:tracePt t="165180" x="3721100" y="4413250"/>
          <p14:tracePt t="165197" x="3714750" y="4438650"/>
          <p14:tracePt t="165212" x="3714750" y="4457700"/>
          <p14:tracePt t="165229" x="3714750" y="4489450"/>
          <p14:tracePt t="165246" x="3721100" y="4533900"/>
          <p14:tracePt t="165263" x="3733800" y="4565650"/>
          <p14:tracePt t="165279" x="3759200" y="4610100"/>
          <p14:tracePt t="165296" x="3797300" y="4648200"/>
          <p14:tracePt t="165312" x="3835400" y="4673600"/>
          <p14:tracePt t="165317" x="3867150" y="4686300"/>
          <p14:tracePt t="165329" x="3892550" y="4699000"/>
          <p14:tracePt t="165346" x="3962400" y="4724400"/>
          <p14:tracePt t="165362" x="4051300" y="4743450"/>
          <p14:tracePt t="165364" x="4095750" y="4749800"/>
          <p14:tracePt t="165380" x="4159250" y="4749800"/>
          <p14:tracePt t="165396" x="4210050" y="4749800"/>
          <p14:tracePt t="165413" x="4229100" y="4724400"/>
          <p14:tracePt t="165429" x="4241800" y="4699000"/>
          <p14:tracePt t="165446" x="4248150" y="4673600"/>
          <p14:tracePt t="165462" x="4248150" y="4648200"/>
          <p14:tracePt t="165479" x="4248150" y="4616450"/>
          <p14:tracePt t="165495" x="4248150" y="4572000"/>
          <p14:tracePt t="165512" x="4235450" y="4540250"/>
          <p14:tracePt t="165529" x="4229100" y="4508500"/>
          <p14:tracePt t="165545" x="4216400" y="4489450"/>
          <p14:tracePt t="165562" x="4216400" y="4483100"/>
          <p14:tracePt t="165742" x="4210050" y="4470400"/>
          <p14:tracePt t="165749" x="4197350" y="4464050"/>
          <p14:tracePt t="165762" x="4191000" y="4451350"/>
          <p14:tracePt t="165780" x="4133850" y="4419600"/>
          <p14:tracePt t="165796" x="4083050" y="4400550"/>
          <p14:tracePt t="165812" x="4032250" y="4387850"/>
          <p14:tracePt t="165829" x="3994150" y="4375150"/>
          <p14:tracePt t="165846" x="3962400" y="4375150"/>
          <p14:tracePt t="165862" x="3937000" y="4375150"/>
          <p14:tracePt t="165879" x="3917950" y="4375150"/>
          <p14:tracePt t="165896" x="3898900" y="4375150"/>
          <p14:tracePt t="165913" x="3873500" y="4381500"/>
          <p14:tracePt t="165929" x="3854450" y="4387850"/>
          <p14:tracePt t="165932" x="3841750" y="4394200"/>
          <p14:tracePt t="165946" x="3841750" y="4400550"/>
          <p14:tracePt t="165962" x="3829050" y="4413250"/>
          <p14:tracePt t="165978" x="3816350" y="4445000"/>
          <p14:tracePt t="165980" x="3810000" y="4451350"/>
          <p14:tracePt t="165995" x="3803650" y="4495800"/>
          <p14:tracePt t="166012" x="3803650" y="4527550"/>
          <p14:tracePt t="166028" x="3803650" y="4578350"/>
          <p14:tracePt t="166045" x="3816350" y="4616450"/>
          <p14:tracePt t="166062" x="3854450" y="4641850"/>
          <p14:tracePt t="166078" x="3892550" y="4667250"/>
          <p14:tracePt t="166095" x="3949700" y="4679950"/>
          <p14:tracePt t="166112" x="4044950" y="4686300"/>
          <p14:tracePt t="166129" x="4216400" y="4686300"/>
          <p14:tracePt t="166146" x="4387850" y="4641850"/>
          <p14:tracePt t="166149" x="4457700" y="4616450"/>
          <p14:tracePt t="166163" x="4514850" y="4584700"/>
          <p14:tracePt t="166179" x="4578350" y="4483100"/>
          <p14:tracePt t="166197" x="4584700" y="4438650"/>
          <p14:tracePt t="166212" x="4578350" y="4394200"/>
          <p14:tracePt t="166229" x="4565650" y="4356100"/>
          <p14:tracePt t="166245" x="4540250" y="4324350"/>
          <p14:tracePt t="166262" x="4514850" y="4311650"/>
          <p14:tracePt t="166279" x="4489450" y="4298950"/>
          <p14:tracePt t="166295" x="4464050" y="4298950"/>
          <p14:tracePt t="166312" x="4419600" y="4298950"/>
          <p14:tracePt t="166329" x="4343400" y="4298950"/>
          <p14:tracePt t="166334" x="4311650" y="4311650"/>
          <p14:tracePt t="166345" x="4273550" y="4330700"/>
          <p14:tracePt t="166362" x="4197350" y="4375150"/>
          <p14:tracePt t="166379" x="4140200" y="4432300"/>
          <p14:tracePt t="166396" x="4127500" y="4457700"/>
          <p14:tracePt t="166413" x="4127500" y="4464050"/>
          <p14:tracePt t="166428" x="4127500" y="4470400"/>
          <p14:tracePt t="166445" x="4133850" y="4489450"/>
          <p14:tracePt t="166462" x="4146550" y="4495800"/>
          <p14:tracePt t="166478" x="4159250" y="4495800"/>
          <p14:tracePt t="166495" x="4165600" y="4495800"/>
          <p14:tracePt t="166512" x="4178300" y="4495800"/>
          <p14:tracePt t="166545" x="4197350" y="4495800"/>
          <p14:tracePt t="166562" x="4197350" y="4489450"/>
          <p14:tracePt t="166578" x="4203700" y="4483100"/>
          <p14:tracePt t="166579" x="4210050" y="4483100"/>
          <p14:tracePt t="166579" x="0" y="0"/>
        </p14:tracePtLst>
        <p14:tracePtLst>
          <p14:tracePt t="167254" x="4762500" y="4686300"/>
          <p14:tracePt t="167264" x="4768850" y="4686300"/>
          <p14:tracePt t="167278" x="4775200" y="4686300"/>
          <p14:tracePt t="167295" x="4781550" y="4686300"/>
          <p14:tracePt t="167312" x="4794250" y="4686300"/>
          <p14:tracePt t="167328" x="4819650" y="4692650"/>
          <p14:tracePt t="167345" x="4857750" y="4699000"/>
          <p14:tracePt t="167348" x="4883150" y="4699000"/>
          <p14:tracePt t="167362" x="4914900" y="4699000"/>
          <p14:tracePt t="167379" x="5073650" y="4699000"/>
          <p14:tracePt t="167396" x="5232400" y="4699000"/>
          <p14:tracePt t="167413" x="5441950" y="4699000"/>
          <p14:tracePt t="167428" x="5651500" y="4699000"/>
          <p14:tracePt t="167445" x="5810250" y="4699000"/>
          <p14:tracePt t="167462" x="5899150" y="4699000"/>
          <p14:tracePt t="167478" x="5937250" y="4699000"/>
          <p14:tracePt t="167495" x="5962650" y="4699000"/>
          <p14:tracePt t="167512" x="5988050" y="4686300"/>
          <p14:tracePt t="167528" x="6000750" y="4673600"/>
          <p14:tracePt t="167533" x="6013450" y="4660900"/>
          <p14:tracePt t="167545" x="6019800" y="4641850"/>
          <p14:tracePt t="167562" x="6038850" y="4603750"/>
          <p14:tracePt t="167578" x="6045200" y="4559300"/>
          <p14:tracePt t="167581" x="6051550" y="4527550"/>
          <p14:tracePt t="167595" x="6051550" y="4483100"/>
          <p14:tracePt t="167612" x="6038850" y="4438650"/>
          <p14:tracePt t="167628" x="6013450" y="4394200"/>
          <p14:tracePt t="167646" x="5988050" y="4356100"/>
          <p14:tracePt t="167662" x="5949950" y="4318000"/>
          <p14:tracePt t="167678" x="5880100" y="4273550"/>
          <p14:tracePt t="167696" x="5765800" y="4216400"/>
          <p14:tracePt t="167712" x="5613400" y="4178300"/>
          <p14:tracePt t="167728" x="5461000" y="4152900"/>
          <p14:tracePt t="167745" x="5353050" y="4146550"/>
          <p14:tracePt t="167749" x="5321300" y="4146550"/>
          <p14:tracePt t="167762" x="5276850" y="4146550"/>
          <p14:tracePt t="167778" x="5232400" y="4159250"/>
          <p14:tracePt t="167795" x="5200650" y="4191000"/>
          <p14:tracePt t="167812" x="5187950" y="4216400"/>
          <p14:tracePt t="167828" x="5168900" y="4260850"/>
          <p14:tracePt t="167845" x="5162550" y="4311650"/>
          <p14:tracePt t="167861" x="5162550" y="4375150"/>
          <p14:tracePt t="167878" x="5168900" y="4445000"/>
          <p14:tracePt t="167894" x="5207000" y="4508500"/>
          <p14:tracePt t="167911" x="5245100" y="4559300"/>
          <p14:tracePt t="167928" x="5295900" y="4597400"/>
          <p14:tracePt t="167944" x="5378450" y="4635500"/>
          <p14:tracePt t="167961" x="5499100" y="4667250"/>
          <p14:tracePt t="167978" x="5651500" y="4692650"/>
          <p14:tracePt t="167994" x="5810250" y="4705350"/>
          <p14:tracePt t="167995" x="5880100" y="4699000"/>
          <p14:tracePt t="168011" x="5975350" y="4679950"/>
          <p14:tracePt t="168028" x="6026150" y="4654550"/>
          <p14:tracePt t="168044" x="6051550" y="4616450"/>
          <p14:tracePt t="168061" x="6064250" y="4584700"/>
          <p14:tracePt t="168078" x="6070600" y="4552950"/>
          <p14:tracePt t="168094" x="6070600" y="4521200"/>
          <p14:tracePt t="168111" x="6070600" y="4483100"/>
          <p14:tracePt t="168128" x="6045200" y="4451350"/>
          <p14:tracePt t="168145" x="6026150" y="4425950"/>
          <p14:tracePt t="168148" x="6013450" y="4425950"/>
          <p14:tracePt t="168162" x="6000750" y="4419600"/>
          <p14:tracePt t="168178" x="5994400" y="4413250"/>
          <p14:tracePt t="168196" x="5962650" y="4406900"/>
          <p14:tracePt t="168212" x="5943600" y="4406900"/>
          <p14:tracePt t="168228" x="5899150" y="4413250"/>
          <p14:tracePt t="168245" x="5867400" y="4445000"/>
          <p14:tracePt t="168261" x="5829300" y="4483100"/>
          <p14:tracePt t="168278" x="5791200" y="4546600"/>
          <p14:tracePt t="168294" x="5778500" y="4591050"/>
          <p14:tracePt t="168311" x="5778500" y="4641850"/>
          <p14:tracePt t="168328" x="5797550" y="4673600"/>
          <p14:tracePt t="168344" x="5822950" y="4692650"/>
          <p14:tracePt t="168361" x="5854700" y="4705350"/>
          <p14:tracePt t="168378" x="5880100" y="4711700"/>
          <p14:tracePt t="168381" x="5892800" y="4711700"/>
          <p14:tracePt t="168395" x="5918200" y="4711700"/>
          <p14:tracePt t="168412" x="5949950" y="4705350"/>
          <p14:tracePt t="168428" x="5962650" y="4699000"/>
          <p14:tracePt t="168445" x="5975350" y="4679950"/>
          <p14:tracePt t="168462" x="5975350" y="4673600"/>
          <p14:tracePt t="168478" x="5975350" y="4660900"/>
          <p14:tracePt t="168511" x="5975350" y="4654550"/>
          <p14:tracePt t="168884" x="0" y="0"/>
        </p14:tracePtLst>
        <p14:tracePtLst>
          <p14:tracePt t="170167" x="2832100" y="4368800"/>
          <p14:tracePt t="170174" x="2825750" y="4381500"/>
          <p14:tracePt t="170185" x="2819400" y="4387850"/>
          <p14:tracePt t="170197" x="2819400" y="4394200"/>
          <p14:tracePt t="170211" x="2819400" y="4419600"/>
          <p14:tracePt t="170227" x="2819400" y="4438650"/>
          <p14:tracePt t="170243" x="2819400" y="4457700"/>
          <p14:tracePt t="170260" x="2819400" y="4476750"/>
          <p14:tracePt t="170277" x="2819400" y="4514850"/>
          <p14:tracePt t="170293" x="2832100" y="4552950"/>
          <p14:tracePt t="170310" x="2857500" y="4584700"/>
          <p14:tracePt t="170327" x="2901950" y="4610100"/>
          <p14:tracePt t="170343" x="2971800" y="4641850"/>
          <p14:tracePt t="170360" x="3060700" y="4654550"/>
          <p14:tracePt t="170377" x="3136900" y="4660900"/>
          <p14:tracePt t="170393" x="3213100" y="4660900"/>
          <p14:tracePt t="170410" x="3263900" y="4660900"/>
          <p14:tracePt t="170427" x="3295650" y="4629150"/>
          <p14:tracePt t="170444" x="3308350" y="4584700"/>
          <p14:tracePt t="170461" x="3314700" y="4527550"/>
          <p14:tracePt t="170478" x="3314700" y="4483100"/>
          <p14:tracePt t="170494" x="3302000" y="4445000"/>
          <p14:tracePt t="170510" x="3270250" y="4400550"/>
          <p14:tracePt t="170528" x="3251200" y="4375150"/>
          <p14:tracePt t="170532" x="3238500" y="4362450"/>
          <p14:tracePt t="170544" x="3225800" y="4356100"/>
          <p14:tracePt t="170560" x="3200400" y="4343400"/>
          <p14:tracePt t="170577" x="3162300" y="4324350"/>
          <p14:tracePt t="170580" x="3149600" y="4318000"/>
          <p14:tracePt t="170594" x="3124200" y="4305300"/>
          <p14:tracePt t="170610" x="3073400" y="4298950"/>
          <p14:tracePt t="170627" x="2997200" y="4292600"/>
          <p14:tracePt t="170644" x="2952750" y="4292600"/>
          <p14:tracePt t="170661" x="2914650" y="4292600"/>
          <p14:tracePt t="170677" x="2882900" y="4305300"/>
          <p14:tracePt t="170695" x="2857500" y="4330700"/>
          <p14:tracePt t="170711" x="2838450" y="4356100"/>
          <p14:tracePt t="170727" x="2825750" y="4387850"/>
          <p14:tracePt t="170744" x="2813050" y="4413250"/>
          <p14:tracePt t="170761" x="2813050" y="4445000"/>
          <p14:tracePt t="170777" x="2813050" y="4476750"/>
          <p14:tracePt t="170781" x="2813050" y="4495800"/>
          <p14:tracePt t="170794" x="2813050" y="4508500"/>
          <p14:tracePt t="170810" x="2813050" y="4546600"/>
          <p14:tracePt t="170827" x="2851150" y="4584700"/>
          <p14:tracePt t="170844" x="2895600" y="4616450"/>
          <p14:tracePt t="170860" x="2940050" y="4635500"/>
          <p14:tracePt t="170877" x="3009900" y="4648200"/>
          <p14:tracePt t="170894" x="3067050" y="4648200"/>
          <p14:tracePt t="170912" x="3136900" y="4648200"/>
          <p14:tracePt t="170927" x="3175000" y="4629150"/>
          <p14:tracePt t="170944" x="3181350" y="4616450"/>
          <p14:tracePt t="170960" x="3181350" y="4597400"/>
          <p14:tracePt t="170977" x="3181350" y="4565650"/>
          <p14:tracePt t="170993" x="3168650" y="4559300"/>
          <p14:tracePt t="171010" x="3155950" y="4546600"/>
          <p14:tracePt t="171012" x="3149600" y="4546600"/>
          <p14:tracePt t="171027" x="3130550" y="4540250"/>
          <p14:tracePt t="171043" x="3111500" y="4533900"/>
          <p14:tracePt t="171060" x="3092450" y="4527550"/>
          <p14:tracePt t="171077" x="3060700" y="4527550"/>
          <p14:tracePt t="171093" x="3003550" y="4514850"/>
          <p14:tracePt t="171094" x="0" y="0"/>
        </p14:tracePtLst>
        <p14:tracePtLst>
          <p14:tracePt t="171622" x="2133600" y="4692650"/>
          <p14:tracePt t="171718" x="2133600" y="4699000"/>
          <p14:tracePt t="171728" x="2146300" y="4705350"/>
          <p14:tracePt t="171736" x="2171700" y="4705350"/>
          <p14:tracePt t="171745" x="2190750" y="4705350"/>
          <p14:tracePt t="171761" x="2305050" y="4705350"/>
          <p14:tracePt t="171777" x="2463800" y="4705350"/>
          <p14:tracePt t="171781" x="2540000" y="4705350"/>
          <p14:tracePt t="171793" x="2609850" y="4705350"/>
          <p14:tracePt t="171810" x="2730500" y="4705350"/>
          <p14:tracePt t="171827" x="2825750" y="4705350"/>
          <p14:tracePt t="171844" x="2870200" y="4705350"/>
          <p14:tracePt t="171860" x="2914650" y="4705350"/>
          <p14:tracePt t="171877" x="2965450" y="4705350"/>
          <p14:tracePt t="171893" x="3041650" y="4705350"/>
          <p14:tracePt t="171911" x="3098800" y="4692650"/>
          <p14:tracePt t="171927" x="3143250" y="4679950"/>
          <p14:tracePt t="171944" x="3168650" y="4673600"/>
          <p14:tracePt t="171960" x="3187700" y="4654550"/>
          <p14:tracePt t="171964" x="3187700" y="4641850"/>
          <p14:tracePt t="171977" x="3194050" y="4641850"/>
          <p14:tracePt t="171993" x="3206750" y="4616450"/>
          <p14:tracePt t="172010" x="3213100" y="4603750"/>
          <p14:tracePt t="172027" x="3219450" y="4591050"/>
          <p14:tracePt t="172044" x="3225800" y="4565650"/>
          <p14:tracePt t="172077" x="3225800" y="4552950"/>
          <p14:tracePt t="172110" x="3225800" y="4546600"/>
          <p14:tracePt t="172127" x="3225800" y="4540250"/>
          <p14:tracePt t="172276" x="0" y="0"/>
        </p14:tracePtLst>
        <p14:tracePtLst>
          <p14:tracePt t="173206" x="1765300" y="4679950"/>
          <p14:tracePt t="173304" x="1784350" y="4679950"/>
          <p14:tracePt t="173311" x="1816100" y="4679950"/>
          <p14:tracePt t="173327" x="1943100" y="4679950"/>
          <p14:tracePt t="173343" x="2108200" y="4679950"/>
          <p14:tracePt t="173360" x="2279650" y="4679950"/>
          <p14:tracePt t="173376" x="2444750" y="4679950"/>
          <p14:tracePt t="173393" x="2628900" y="4679950"/>
          <p14:tracePt t="173396" x="2730500" y="4679950"/>
          <p14:tracePt t="173410" x="2857500" y="4679950"/>
          <p14:tracePt t="173427" x="3206750" y="4679950"/>
          <p14:tracePt t="173444" x="3943350" y="4679950"/>
          <p14:tracePt t="173459" x="4502150" y="4679950"/>
          <p14:tracePt t="173476" x="4933950" y="4679950"/>
          <p14:tracePt t="173493" x="5187950" y="4679950"/>
          <p14:tracePt t="173509" x="5340350" y="4679950"/>
          <p14:tracePt t="173526" x="5435600" y="4679950"/>
          <p14:tracePt t="173543" x="5524500" y="4679950"/>
          <p14:tracePt t="173559" x="5619750" y="4679950"/>
          <p14:tracePt t="173576" x="5753100" y="4679950"/>
          <p14:tracePt t="173593" x="5911850" y="4679950"/>
          <p14:tracePt t="173609" x="6083300" y="4679950"/>
          <p14:tracePt t="173626" x="6223000" y="4679950"/>
          <p14:tracePt t="173628" x="6261100" y="4679950"/>
          <p14:tracePt t="173643" x="6318250" y="4679950"/>
          <p14:tracePt t="173660" x="6356350" y="4679950"/>
          <p14:tracePt t="173677" x="6388100" y="4679950"/>
          <p14:tracePt t="173694" x="6432550" y="4679950"/>
          <p14:tracePt t="173710" x="6508750" y="4679950"/>
          <p14:tracePt t="173726" x="6584950" y="4679950"/>
          <p14:tracePt t="173743" x="6648450" y="4679950"/>
          <p14:tracePt t="173759" x="6699250" y="4679950"/>
          <p14:tracePt t="173776" x="6731000" y="4679950"/>
          <p14:tracePt t="173793" x="6750050" y="4679950"/>
          <p14:tracePt t="173809" x="6788150" y="4679950"/>
          <p14:tracePt t="173812" x="6800850" y="4679950"/>
          <p14:tracePt t="173826" x="6826250" y="4679950"/>
          <p14:tracePt t="173843" x="6896100" y="4679950"/>
          <p14:tracePt t="173860" x="6934200" y="4679950"/>
          <p14:tracePt t="173876" x="6946900" y="4679950"/>
          <p14:tracePt t="174132" x="0" y="0"/>
        </p14:tracePtLst>
        <p14:tracePtLst>
          <p14:tracePt t="175103" x="1758950" y="4692650"/>
          <p14:tracePt t="175200" x="1771650" y="4692650"/>
          <p14:tracePt t="175206" x="1790700" y="4692650"/>
          <p14:tracePt t="175213" x="1803400" y="4692650"/>
          <p14:tracePt t="175228" x="1873250" y="4699000"/>
          <p14:tracePt t="175242" x="1924050" y="4705350"/>
          <p14:tracePt t="175260" x="2114550" y="4705350"/>
          <p14:tracePt t="175276" x="2349500" y="4705350"/>
          <p14:tracePt t="175293" x="2717800" y="4705350"/>
          <p14:tracePt t="175309" x="3175000" y="4705350"/>
          <p14:tracePt t="175326" x="3581400" y="4705350"/>
          <p14:tracePt t="175343" x="3930650" y="4705350"/>
          <p14:tracePt t="175359" x="4191000" y="4705350"/>
          <p14:tracePt t="175376" x="4476750" y="4705350"/>
          <p14:tracePt t="175392" x="4800600" y="4705350"/>
          <p14:tracePt t="175396" x="4978400" y="4705350"/>
          <p14:tracePt t="175409" x="5168900" y="4705350"/>
          <p14:tracePt t="175426" x="5518150" y="4705350"/>
          <p14:tracePt t="175444" x="5867400" y="4705350"/>
          <p14:tracePt t="175460" x="6007100" y="4724400"/>
          <p14:tracePt t="175477" x="6096000" y="4737100"/>
          <p14:tracePt t="175492" x="6178550" y="4749800"/>
          <p14:tracePt t="175510" x="6235700" y="4762500"/>
          <p14:tracePt t="175525" x="6273800" y="4768850"/>
          <p14:tracePt t="175542" x="6286500" y="4768850"/>
          <p14:tracePt t="175559" x="6292850" y="4768850"/>
          <p14:tracePt t="175654" x="6299200" y="4768850"/>
          <p14:tracePt t="175662" x="6305550" y="4768850"/>
          <p14:tracePt t="175677" x="6324600" y="4768850"/>
          <p14:tracePt t="175694" x="6362700" y="4768850"/>
          <p14:tracePt t="175710" x="6419850" y="4768850"/>
          <p14:tracePt t="175727" x="6483350" y="4768850"/>
          <p14:tracePt t="175743" x="6584950" y="4787900"/>
          <p14:tracePt t="175759" x="6661150" y="4800600"/>
          <p14:tracePt t="175776" x="6743700" y="4813300"/>
          <p14:tracePt t="175792" x="6813550" y="4832350"/>
          <p14:tracePt t="175809" x="6851650" y="4832350"/>
          <p14:tracePt t="175814" x="6877050" y="4832350"/>
          <p14:tracePt t="175825" x="6902450" y="4832350"/>
          <p14:tracePt t="175842" x="6940550" y="4832350"/>
          <p14:tracePt t="175859" x="6965950" y="4832350"/>
          <p14:tracePt t="175875" x="6972300" y="4832350"/>
          <p14:tracePt t="176076" x="0" y="0"/>
        </p14:tracePtLst>
        <p14:tracePtLst>
          <p14:tracePt t="190342" x="3530600" y="4679950"/>
          <p14:tracePt t="190373" x="3543300" y="4679950"/>
          <p14:tracePt t="190382" x="3568700" y="4679950"/>
          <p14:tracePt t="190389" x="3600450" y="4679950"/>
          <p14:tracePt t="190404" x="3695700" y="4679950"/>
          <p14:tracePt t="190421" x="3867150" y="4679950"/>
          <p14:tracePt t="190437" x="4076700" y="4679950"/>
          <p14:tracePt t="190454" x="4298950" y="4679950"/>
          <p14:tracePt t="190471" x="4483100" y="4679950"/>
          <p14:tracePt t="190488" x="4622800" y="4679950"/>
          <p14:tracePt t="190505" x="4730750" y="4679950"/>
          <p14:tracePt t="190509" x="4781550" y="4679950"/>
          <p14:tracePt t="190521" x="4838700" y="4679950"/>
          <p14:tracePt t="190538" x="4953000" y="4679950"/>
          <p14:tracePt t="190554" x="5099050" y="4679950"/>
          <p14:tracePt t="190557" x="5187950" y="4679950"/>
          <p14:tracePt t="190572" x="5321300" y="4679950"/>
          <p14:tracePt t="190588" x="5429250" y="4679950"/>
          <p14:tracePt t="190604" x="5499100" y="4679950"/>
          <p14:tracePt t="190621" x="5543550" y="4679950"/>
          <p14:tracePt t="190638" x="5607050" y="4679950"/>
          <p14:tracePt t="190654" x="5702300" y="4679950"/>
          <p14:tracePt t="190670" x="5822950" y="4679950"/>
          <p14:tracePt t="190687" x="5981700" y="4679950"/>
          <p14:tracePt t="190704" x="6146800" y="4679950"/>
          <p14:tracePt t="190720" x="6318250" y="4679950"/>
          <p14:tracePt t="190737" x="6457950" y="4679950"/>
          <p14:tracePt t="190754" x="6553200" y="4679950"/>
          <p14:tracePt t="190756" x="6584950" y="4679950"/>
          <p14:tracePt t="190771" x="6616700" y="4679950"/>
          <p14:tracePt t="190788" x="6737350" y="4679950"/>
          <p14:tracePt t="190804" x="6832600" y="4679950"/>
          <p14:tracePt t="190821" x="6921500" y="4679950"/>
          <p14:tracePt t="190837" x="6972300" y="4667250"/>
          <p14:tracePt t="190854" x="6985000" y="4660900"/>
          <p14:tracePt t="190870" x="6997700" y="4654550"/>
          <p14:tracePt t="190887" x="7016750" y="4629150"/>
          <p14:tracePt t="190904" x="7035800" y="4597400"/>
          <p14:tracePt t="190920" x="7054850" y="4559300"/>
          <p14:tracePt t="190937" x="7073900" y="4527550"/>
          <p14:tracePt t="190953" x="7080250" y="4502150"/>
          <p14:tracePt t="190956" x="7080250" y="4489450"/>
          <p14:tracePt t="190970" x="7080250" y="4476750"/>
          <p14:tracePt t="190987" x="7080250" y="4432300"/>
          <p14:tracePt t="191003" x="7061200" y="4400550"/>
          <p14:tracePt t="191020" x="7035800" y="4375150"/>
          <p14:tracePt t="191037" x="6978650" y="4337050"/>
          <p14:tracePt t="191053" x="6883400" y="4292600"/>
          <p14:tracePt t="191070" x="6775450" y="4241800"/>
          <p14:tracePt t="191087" x="6648450" y="4210050"/>
          <p14:tracePt t="191104" x="6521450" y="4178300"/>
          <p14:tracePt t="191120" x="6369050" y="4152900"/>
          <p14:tracePt t="191137" x="6197600" y="4121150"/>
          <p14:tracePt t="191141" x="6089650" y="4102100"/>
          <p14:tracePt t="191153" x="5981700" y="4076700"/>
          <p14:tracePt t="191170" x="5683250" y="4032250"/>
          <p14:tracePt t="191187" x="5200650" y="4025900"/>
          <p14:tracePt t="191203" x="4921250" y="4025900"/>
          <p14:tracePt t="191220" x="4718050" y="4025900"/>
          <p14:tracePt t="191236" x="4572000" y="4025900"/>
          <p14:tracePt t="191254" x="4457700" y="4051300"/>
          <p14:tracePt t="191271" x="4337050" y="4070350"/>
          <p14:tracePt t="191288" x="4184650" y="4108450"/>
          <p14:tracePt t="191304" x="4032250" y="4146550"/>
          <p14:tracePt t="191320" x="3892550" y="4197350"/>
          <p14:tracePt t="191337" x="3778250" y="4241800"/>
          <p14:tracePt t="191341" x="3740150" y="4260850"/>
          <p14:tracePt t="191354" x="3708400" y="4273550"/>
          <p14:tracePt t="191370" x="3644900" y="4305300"/>
          <p14:tracePt t="191387" x="3587750" y="4337050"/>
          <p14:tracePt t="191403" x="3568700" y="4375150"/>
          <p14:tracePt t="191420" x="3549650" y="4394200"/>
          <p14:tracePt t="191437" x="3543300" y="4419600"/>
          <p14:tracePt t="191453" x="3543300" y="4438650"/>
          <p14:tracePt t="191470" x="3543300" y="4483100"/>
          <p14:tracePt t="191487" x="3568700" y="4514850"/>
          <p14:tracePt t="191504" x="3594100" y="4546600"/>
          <p14:tracePt t="191520" x="3619500" y="4572000"/>
          <p14:tracePt t="191537" x="3657600" y="4597400"/>
          <p14:tracePt t="191553" x="3702050" y="4622800"/>
          <p14:tracePt t="191572" x="3816350" y="4673600"/>
          <p14:tracePt t="191588" x="3962400" y="4730750"/>
          <p14:tracePt t="191604" x="4178300" y="4787900"/>
          <p14:tracePt t="191620" x="4533900" y="4857750"/>
          <p14:tracePt t="191637" x="4927600" y="4902200"/>
          <p14:tracePt t="191653" x="5257800" y="4914900"/>
          <p14:tracePt t="191670" x="5537200" y="4914900"/>
          <p14:tracePt t="191687" x="5746750" y="4914900"/>
          <p14:tracePt t="191703" x="5905500" y="4914900"/>
          <p14:tracePt t="191720" x="6038850" y="4889500"/>
          <p14:tracePt t="191737" x="6146800" y="4864100"/>
          <p14:tracePt t="191754" x="6248400" y="4832350"/>
          <p14:tracePt t="191757" x="6299200" y="4813300"/>
          <p14:tracePt t="191770" x="6330950" y="4794250"/>
          <p14:tracePt t="191788" x="6388100" y="4756150"/>
          <p14:tracePt t="191804" x="6413500" y="4730750"/>
          <p14:tracePt t="191821" x="6426200" y="4705350"/>
          <p14:tracePt t="191837" x="6432550" y="4673600"/>
          <p14:tracePt t="191854" x="6445250" y="4648200"/>
          <p14:tracePt t="191870" x="6457950" y="4616450"/>
          <p14:tracePt t="191887" x="6464300" y="4584700"/>
          <p14:tracePt t="191903" x="6470650" y="4559300"/>
          <p14:tracePt t="191920" x="6470650" y="4540250"/>
          <p14:tracePt t="191937" x="6470650" y="4514850"/>
          <p14:tracePt t="191953" x="6470650" y="4489450"/>
          <p14:tracePt t="191956" x="6470650" y="4464050"/>
          <p14:tracePt t="191970" x="6470650" y="4445000"/>
          <p14:tracePt t="191987" x="6457950" y="4413250"/>
          <p14:tracePt t="192004" x="6413500" y="4349750"/>
          <p14:tracePt t="192021" x="6350000" y="4298950"/>
          <p14:tracePt t="192037" x="6254750" y="4241800"/>
          <p14:tracePt t="192053" x="6140450" y="4191000"/>
          <p14:tracePt t="192071" x="6007100" y="4159250"/>
          <p14:tracePt t="192087" x="5848350" y="4133850"/>
          <p14:tracePt t="192103" x="5676900" y="4133850"/>
          <p14:tracePt t="192120" x="5480050" y="4133850"/>
          <p14:tracePt t="192137" x="5257800" y="4133850"/>
          <p14:tracePt t="192153" x="4997450" y="4133850"/>
          <p14:tracePt t="192158" x="4845050" y="4133850"/>
          <p14:tracePt t="192170" x="4692650" y="4133850"/>
          <p14:tracePt t="192187" x="4375150" y="4146550"/>
          <p14:tracePt t="192204" x="4235450" y="4171950"/>
          <p14:tracePt t="192220" x="4146550" y="4197350"/>
          <p14:tracePt t="192237" x="4095750" y="4203700"/>
          <p14:tracePt t="192253" x="4070350" y="4229100"/>
          <p14:tracePt t="192269" x="4038600" y="4260850"/>
          <p14:tracePt t="192286" x="4013200" y="4305300"/>
          <p14:tracePt t="192303" x="3994150" y="4356100"/>
          <p14:tracePt t="192320" x="3987800" y="4400550"/>
          <p14:tracePt t="192337" x="3987800" y="4445000"/>
          <p14:tracePt t="192340" x="3987800" y="4470400"/>
          <p14:tracePt t="192353" x="3987800" y="4489450"/>
          <p14:tracePt t="192370" x="4000500" y="4540250"/>
          <p14:tracePt t="192387" x="4025900" y="4584700"/>
          <p14:tracePt t="192389" x="4038600" y="4603750"/>
          <p14:tracePt t="192404" x="4102100" y="4660900"/>
          <p14:tracePt t="192420" x="4197350" y="4718050"/>
          <p14:tracePt t="192437" x="4318000" y="4762500"/>
          <p14:tracePt t="192453" x="4470400" y="4800600"/>
          <p14:tracePt t="192470" x="4673600" y="4845050"/>
          <p14:tracePt t="192486" x="4921250" y="4889500"/>
          <p14:tracePt t="192504" x="5194300" y="4908550"/>
          <p14:tracePt t="192520" x="5435600" y="4908550"/>
          <p14:tracePt t="192525" x="5568950" y="4908550"/>
          <p14:tracePt t="192537" x="5695950" y="4908550"/>
          <p14:tracePt t="192553" x="5918200" y="4908550"/>
          <p14:tracePt t="192571" x="6127750" y="4876800"/>
          <p14:tracePt t="192588" x="6197600" y="4838700"/>
          <p14:tracePt t="192603" x="6242050" y="4813300"/>
          <p14:tracePt t="192620" x="6273800" y="4787900"/>
          <p14:tracePt t="192637" x="6292850" y="4768850"/>
          <p14:tracePt t="192653" x="6305550" y="4743450"/>
          <p14:tracePt t="192670" x="6311900" y="4730750"/>
          <p14:tracePt t="192686" x="6311900" y="4699000"/>
          <p14:tracePt t="192703" x="6311900" y="4660900"/>
          <p14:tracePt t="192720" x="6311900" y="4622800"/>
          <p14:tracePt t="192736" x="6305550" y="4597400"/>
          <p14:tracePt t="192740" x="6299200" y="4572000"/>
          <p14:tracePt t="192753" x="6292850" y="4552950"/>
          <p14:tracePt t="192770" x="6273800" y="4521200"/>
          <p14:tracePt t="192773" x="6254750" y="4489450"/>
          <p14:tracePt t="192788" x="6223000" y="4464050"/>
          <p14:tracePt t="192804" x="6172200" y="4432300"/>
          <p14:tracePt t="192821" x="6102350" y="4400550"/>
          <p14:tracePt t="192837" x="6019800" y="4368800"/>
          <p14:tracePt t="192854" x="5918200" y="4356100"/>
          <p14:tracePt t="192870" x="5842000" y="4356100"/>
          <p14:tracePt t="192886" x="5759450" y="4356100"/>
          <p14:tracePt t="192903" x="5670550" y="4362450"/>
          <p14:tracePt t="192920" x="5619750" y="4387850"/>
          <p14:tracePt t="192936" x="5575300" y="4425950"/>
          <p14:tracePt t="192953" x="5549900" y="4457700"/>
          <p14:tracePt t="192958" x="5543550" y="4476750"/>
          <p14:tracePt t="192970" x="5543550" y="4489450"/>
          <p14:tracePt t="192987" x="5543550" y="4527550"/>
          <p14:tracePt t="193004" x="5543550" y="4565650"/>
          <p14:tracePt t="193020" x="5575300" y="4603750"/>
          <p14:tracePt t="193037" x="5638800" y="4641850"/>
          <p14:tracePt t="193053" x="5740400" y="4692650"/>
          <p14:tracePt t="193070" x="5892800" y="4724400"/>
          <p14:tracePt t="193086" x="6064250" y="4749800"/>
          <p14:tracePt t="193103" x="6210300" y="4762500"/>
          <p14:tracePt t="193119" x="6330950" y="4762500"/>
          <p14:tracePt t="193136" x="6438900" y="4756150"/>
          <p14:tracePt t="193153" x="6496050" y="4737100"/>
          <p14:tracePt t="193170" x="6546850" y="4718050"/>
          <p14:tracePt t="193186" x="6610350" y="4699000"/>
          <p14:tracePt t="193189" x="6635750" y="4686300"/>
          <p14:tracePt t="193204" x="6686550" y="4667250"/>
          <p14:tracePt t="193221" x="6731000" y="4641850"/>
          <p14:tracePt t="193236" x="6750050" y="4629150"/>
          <p14:tracePt t="193253" x="6762750" y="4622800"/>
          <p14:tracePt t="193270" x="6762750" y="4610100"/>
          <p14:tracePt t="193287" x="6762750" y="4603750"/>
          <p14:tracePt t="193303" x="6762750" y="4591050"/>
          <p14:tracePt t="193319" x="6762750" y="4572000"/>
          <p14:tracePt t="193336" x="6750050" y="4546600"/>
          <p14:tracePt t="193353" x="6731000" y="4527550"/>
          <p14:tracePt t="193369" x="6686550" y="4508500"/>
          <p14:tracePt t="193386" x="6591300" y="4476750"/>
          <p14:tracePt t="193388" x="6540500" y="4470400"/>
          <p14:tracePt t="193402" x="6470650" y="4451350"/>
          <p14:tracePt t="193419" x="6267450" y="4445000"/>
          <p14:tracePt t="193436" x="6140450" y="4445000"/>
          <p14:tracePt t="193452" x="6083300" y="4457700"/>
          <p14:tracePt t="193469" x="6045200" y="4470400"/>
          <p14:tracePt t="193486" x="6026150" y="4483100"/>
          <p14:tracePt t="193503" x="6013450" y="4502150"/>
          <p14:tracePt t="193519" x="6007100" y="4527550"/>
          <p14:tracePt t="193536" x="6007100" y="4552950"/>
          <p14:tracePt t="193553" x="6013450" y="4597400"/>
          <p14:tracePt t="193570" x="6038850" y="4629150"/>
          <p14:tracePt t="193586" x="6064250" y="4660900"/>
          <p14:tracePt t="193588" x="6076950" y="4673600"/>
          <p14:tracePt t="193603" x="6102350" y="4692650"/>
          <p14:tracePt t="193619" x="6146800" y="4699000"/>
          <p14:tracePt t="193636" x="6191250" y="4711700"/>
          <p14:tracePt t="193652" x="6235700" y="4718050"/>
          <p14:tracePt t="193669" x="6267450" y="4718050"/>
          <p14:tracePt t="193686" x="6286500" y="4718050"/>
          <p14:tracePt t="193750" x="6292850" y="4718050"/>
          <p14:tracePt t="193760" x="6299200" y="4718050"/>
          <p14:tracePt t="194027" x="0" y="0"/>
        </p14:tracePtLst>
        <p14:tracePtLst>
          <p14:tracePt t="194428" x="5264150" y="4400550"/>
          <p14:tracePt t="194460" x="5251450" y="4400550"/>
          <p14:tracePt t="194468" x="5245100" y="4406900"/>
          <p14:tracePt t="194477" x="5238750" y="4419600"/>
          <p14:tracePt t="194486" x="5232400" y="4432300"/>
          <p14:tracePt t="194502" x="5226050" y="4464050"/>
          <p14:tracePt t="194519" x="5219700" y="4495800"/>
          <p14:tracePt t="194536" x="5219700" y="4527550"/>
          <p14:tracePt t="194552" x="5219700" y="4584700"/>
          <p14:tracePt t="194570" x="5251450" y="4635500"/>
          <p14:tracePt t="194586" x="5302250" y="4692650"/>
          <p14:tracePt t="194588" x="5340350" y="4724400"/>
          <p14:tracePt t="194602" x="5378450" y="4743450"/>
          <p14:tracePt t="194619" x="5575300" y="4800600"/>
          <p14:tracePt t="194635" x="5721350" y="4819650"/>
          <p14:tracePt t="194652" x="5861050" y="4819650"/>
          <p14:tracePt t="194669" x="5994400" y="4813300"/>
          <p14:tracePt t="194686" x="6070600" y="4781550"/>
          <p14:tracePt t="194702" x="6096000" y="4743450"/>
          <p14:tracePt t="194719" x="6102350" y="4711700"/>
          <p14:tracePt t="194736" x="6102350" y="4660900"/>
          <p14:tracePt t="194752" x="6089650" y="4597400"/>
          <p14:tracePt t="194769" x="6057900" y="4540250"/>
          <p14:tracePt t="194786" x="6019800" y="4476750"/>
          <p14:tracePt t="194789" x="6000750" y="4457700"/>
          <p14:tracePt t="194802" x="5981700" y="4445000"/>
          <p14:tracePt t="194820" x="5930900" y="4406900"/>
          <p14:tracePt t="194836" x="5892800" y="4387850"/>
          <p14:tracePt t="194852" x="5867400" y="4375150"/>
          <p14:tracePt t="194869" x="5848350" y="4375150"/>
          <p14:tracePt t="194885" x="5816600" y="4375150"/>
          <p14:tracePt t="194902" x="5784850" y="4381500"/>
          <p14:tracePt t="194919" x="5746750" y="4400550"/>
          <p14:tracePt t="194936" x="5715000" y="4432300"/>
          <p14:tracePt t="194952" x="5689600" y="4476750"/>
          <p14:tracePt t="194969" x="5683250" y="4508500"/>
          <p14:tracePt t="194985" x="5683250" y="4540250"/>
          <p14:tracePt t="194988" x="5683250" y="4559300"/>
          <p14:tracePt t="195002" x="5683250" y="4578350"/>
          <p14:tracePt t="195020" x="5715000" y="4616450"/>
          <p14:tracePt t="195036" x="5740400" y="4622800"/>
          <p14:tracePt t="195052" x="5772150" y="4622800"/>
          <p14:tracePt t="195069" x="5829300" y="4622800"/>
          <p14:tracePt t="195086" x="5848350" y="4603750"/>
          <p14:tracePt t="195102" x="5861050" y="4578350"/>
          <p14:tracePt t="195119" x="5861050" y="4552950"/>
          <p14:tracePt t="195136" x="5854700" y="4508500"/>
          <p14:tracePt t="195152" x="5835650" y="4476750"/>
          <p14:tracePt t="195169" x="5791200" y="4451350"/>
          <p14:tracePt t="195185" x="5721350" y="4419600"/>
          <p14:tracePt t="195202" x="5664200" y="4406900"/>
          <p14:tracePt t="195204" x="5645150" y="4406900"/>
          <p14:tracePt t="195219" x="5600700" y="4406900"/>
          <p14:tracePt t="195235" x="5549900" y="4419600"/>
          <p14:tracePt t="195252" x="5492750" y="4451350"/>
          <p14:tracePt t="195269" x="5461000" y="4489450"/>
          <p14:tracePt t="195286" x="5435600" y="4533900"/>
          <p14:tracePt t="195302" x="5429250" y="4552950"/>
          <p14:tracePt t="195319" x="5429250" y="4572000"/>
          <p14:tracePt t="195335" x="5441950" y="4603750"/>
          <p14:tracePt t="195352" x="5492750" y="4629150"/>
          <p14:tracePt t="195369" x="5600700" y="4654550"/>
          <p14:tracePt t="195385" x="5753100" y="4667250"/>
          <p14:tracePt t="195402" x="5880100" y="4667250"/>
          <p14:tracePt t="195405" x="5930900" y="4667250"/>
          <p14:tracePt t="195419" x="5956300" y="4654550"/>
          <p14:tracePt t="195435" x="5975350" y="4622800"/>
          <p14:tracePt t="195452" x="5975350" y="4578350"/>
          <p14:tracePt t="195469" x="5956300" y="4552950"/>
          <p14:tracePt t="195485" x="5930900" y="4514850"/>
          <p14:tracePt t="195502" x="5861050" y="4470400"/>
          <p14:tracePt t="195519" x="5772150" y="4432300"/>
          <p14:tracePt t="195535" x="5689600" y="4419600"/>
          <p14:tracePt t="195552" x="5632450" y="4419600"/>
          <p14:tracePt t="195569" x="5575300" y="4432300"/>
          <p14:tracePt t="195586" x="5530850" y="4464050"/>
          <p14:tracePt t="195588" x="5511800" y="4495800"/>
          <p14:tracePt t="195602" x="5499100" y="4521200"/>
          <p14:tracePt t="195619" x="5473700" y="4578350"/>
          <p14:tracePt t="195635" x="5473700" y="4597400"/>
          <p14:tracePt t="195652" x="5480050" y="4622800"/>
          <p14:tracePt t="195669" x="5505450" y="4635500"/>
          <p14:tracePt t="195685" x="5530850" y="4635500"/>
          <p14:tracePt t="195702" x="5588000" y="4635500"/>
          <p14:tracePt t="195719" x="5638800" y="4603750"/>
          <p14:tracePt t="195735" x="5670550" y="4572000"/>
          <p14:tracePt t="195752" x="5670550" y="4559300"/>
          <p14:tracePt t="195768" x="5664200" y="4521200"/>
          <p14:tracePt t="195786" x="5645150" y="4495800"/>
          <p14:tracePt t="195788" x="5632450" y="4489450"/>
          <p14:tracePt t="195802" x="5619750" y="4483100"/>
          <p14:tracePt t="195819" x="5588000" y="4476750"/>
          <p14:tracePt t="195836" x="5568950" y="4476750"/>
          <p14:tracePt t="195852" x="5543550" y="4476750"/>
          <p14:tracePt t="195868" x="5518150" y="4489450"/>
          <p14:tracePt t="195885" x="5505450" y="4521200"/>
          <p14:tracePt t="195902" x="5499100" y="4533900"/>
          <p14:tracePt t="195918" x="5492750" y="4546600"/>
          <p14:tracePt t="195952" x="5492750" y="4552950"/>
          <p14:tracePt t="195968" x="5492750" y="4559300"/>
          <p14:tracePt t="195985" x="5505450" y="4559300"/>
          <p14:tracePt t="196002" x="5511800" y="4559300"/>
          <p14:tracePt t="196124" x="0" y="0"/>
        </p14:tracePtLst>
        <p14:tracePtLst>
          <p14:tracePt t="201310" x="4013200" y="4737100"/>
          <p14:tracePt t="201429" x="4013200" y="4743450"/>
          <p14:tracePt t="201447" x="4025900" y="4743450"/>
          <p14:tracePt t="201453" x="4032250" y="4743450"/>
          <p14:tracePt t="201468" x="4076700" y="4743450"/>
          <p14:tracePt t="201484" x="4146550" y="4743450"/>
          <p14:tracePt t="201500" x="4216400" y="4743450"/>
          <p14:tracePt t="201517" x="4267200" y="4743450"/>
          <p14:tracePt t="201533" x="4305300" y="4743450"/>
          <p14:tracePt t="201551" x="4330700" y="4737100"/>
          <p14:tracePt t="201568" x="4343400" y="4730750"/>
          <p14:tracePt t="201584" x="4349750" y="4705350"/>
          <p14:tracePt t="201601" x="4356100" y="4673600"/>
          <p14:tracePt t="201617" x="4356100" y="4648200"/>
          <p14:tracePt t="201621" x="4356100" y="4622800"/>
          <p14:tracePt t="201634" x="4356100" y="4603750"/>
          <p14:tracePt t="201650" x="4349750" y="4559300"/>
          <p14:tracePt t="201668" x="4260850" y="4457700"/>
          <p14:tracePt t="201684" x="4184650" y="4400550"/>
          <p14:tracePt t="201700" x="4121150" y="4362450"/>
          <p14:tracePt t="201717" x="4089400" y="4349750"/>
          <p14:tracePt t="201734" x="4070350" y="4349750"/>
          <p14:tracePt t="201750" x="4044950" y="4349750"/>
          <p14:tracePt t="201767" x="3987800" y="4349750"/>
          <p14:tracePt t="201783" x="3917950" y="4381500"/>
          <p14:tracePt t="201801" x="3829050" y="4438650"/>
          <p14:tracePt t="201817" x="3784600" y="4489450"/>
          <p14:tracePt t="201821" x="3771900" y="4502150"/>
          <p14:tracePt t="201834" x="3759200" y="4521200"/>
          <p14:tracePt t="201850" x="3752850" y="4559300"/>
          <p14:tracePt t="201867" x="3784600" y="4635500"/>
          <p14:tracePt t="201884" x="3829050" y="4673600"/>
          <p14:tracePt t="201900" x="3898900" y="4711700"/>
          <p14:tracePt t="201917" x="4000500" y="4730750"/>
          <p14:tracePt t="201933" x="4089400" y="4743450"/>
          <p14:tracePt t="201950" x="4184650" y="4730750"/>
          <p14:tracePt t="201967" x="4248150" y="4705350"/>
          <p14:tracePt t="201983" x="4279900" y="4667250"/>
          <p14:tracePt t="202000" x="4286250" y="4641850"/>
          <p14:tracePt t="202017" x="4286250" y="4597400"/>
          <p14:tracePt t="202020" x="4273550" y="4584700"/>
          <p14:tracePt t="202035" x="4254500" y="4565650"/>
          <p14:tracePt t="202050" x="4210050" y="4540250"/>
          <p14:tracePt t="202067" x="4146550" y="4521200"/>
          <p14:tracePt t="202084" x="4102100" y="4521200"/>
          <p14:tracePt t="202100" x="4083050" y="4521200"/>
          <p14:tracePt t="202116" x="4064000" y="4521200"/>
          <p14:tracePt t="202134" x="4051300" y="4546600"/>
          <p14:tracePt t="202150" x="4038600" y="4565650"/>
          <p14:tracePt t="202167" x="4038600" y="4572000"/>
          <p14:tracePt t="202183" x="4038600" y="4578350"/>
          <p14:tracePt t="202356" x="4032250" y="4572000"/>
          <p14:tracePt t="202365" x="4025900" y="4565650"/>
          <p14:tracePt t="202372" x="4019550" y="4565650"/>
          <p14:tracePt t="202383" x="4019550" y="4559300"/>
          <p14:tracePt t="202400" x="4013200" y="4552950"/>
          <p14:tracePt t="202416" x="4006850" y="4533900"/>
          <p14:tracePt t="202433" x="3987800" y="4521200"/>
          <p14:tracePt t="202449" x="3981450" y="4508500"/>
          <p14:tracePt t="202452" x="3968750" y="4502150"/>
          <p14:tracePt t="202466" x="3956050" y="4502150"/>
          <p14:tracePt t="202483" x="3943350" y="4502150"/>
          <p14:tracePt t="202500" x="3917950" y="4502150"/>
          <p14:tracePt t="202516" x="3905250" y="4521200"/>
          <p14:tracePt t="202533" x="3898900" y="4533900"/>
          <p14:tracePt t="202550" x="3898900" y="4559300"/>
          <p14:tracePt t="202568" x="3898900" y="4591050"/>
          <p14:tracePt t="202584" x="3905250" y="4622800"/>
          <p14:tracePt t="202589" x="3917950" y="4635500"/>
          <p14:tracePt t="202600" x="3930650" y="4641850"/>
          <p14:tracePt t="202616" x="3962400" y="4648200"/>
          <p14:tracePt t="202633" x="4006850" y="4648200"/>
          <p14:tracePt t="202650" x="4064000" y="4648200"/>
          <p14:tracePt t="202652" x="4089400" y="4641850"/>
          <p14:tracePt t="202666" x="4102100" y="4629150"/>
          <p14:tracePt t="202683" x="4133850" y="4597400"/>
          <p14:tracePt t="202700" x="4133850" y="4584700"/>
          <p14:tracePt t="202716" x="4127500" y="4559300"/>
          <p14:tracePt t="202733" x="4102100" y="4533900"/>
          <p14:tracePt t="202750" x="4070350" y="4508500"/>
          <p14:tracePt t="202766" x="4032250" y="4495800"/>
          <p14:tracePt t="202783" x="4013200" y="4495800"/>
          <p14:tracePt t="202799" x="3994150" y="4495800"/>
          <p14:tracePt t="202817" x="3981450" y="4521200"/>
          <p14:tracePt t="202833" x="3968750" y="4552950"/>
          <p14:tracePt t="202836" x="3962400" y="4572000"/>
          <p14:tracePt t="202850" x="3962400" y="4578350"/>
          <p14:tracePt t="202866" x="3962400" y="4610100"/>
          <p14:tracePt t="202883" x="3975100" y="4622800"/>
          <p14:tracePt t="202900" x="3981450" y="4622800"/>
          <p14:tracePt t="202916" x="4019550" y="4622800"/>
          <p14:tracePt t="202933" x="4051300" y="4603750"/>
          <p14:tracePt t="202949" x="4076700" y="4591050"/>
          <p14:tracePt t="202966" x="4089400" y="4565650"/>
          <p14:tracePt t="202983" x="4089400" y="4559300"/>
          <p14:tracePt t="203000" x="4089400" y="4540250"/>
          <p14:tracePt t="203016" x="4083050" y="4527550"/>
          <p14:tracePt t="203033" x="4064000" y="4521200"/>
          <p14:tracePt t="203037" x="4044950" y="4514850"/>
          <p14:tracePt t="203053" x="4032250" y="4514850"/>
          <p14:tracePt t="203068" x="4013200" y="4514850"/>
          <p14:tracePt t="203084" x="3975100" y="4546600"/>
          <p14:tracePt t="203100" x="3956050" y="4591050"/>
          <p14:tracePt t="203116" x="3949700" y="4616450"/>
          <p14:tracePt t="203133" x="3949700" y="4641850"/>
          <p14:tracePt t="203150" x="3956050" y="4660900"/>
          <p14:tracePt t="203166" x="3968750" y="4660900"/>
          <p14:tracePt t="203183" x="4006850" y="4660900"/>
          <p14:tracePt t="203199" x="4044950" y="4641850"/>
          <p14:tracePt t="203216" x="4083050" y="4616450"/>
          <p14:tracePt t="203233" x="4089400" y="4591050"/>
          <p14:tracePt t="203249" x="4089400" y="4565650"/>
          <p14:tracePt t="203252" x="4089400" y="4552950"/>
          <p14:tracePt t="203266" x="4089400" y="4533900"/>
          <p14:tracePt t="203283" x="4076700" y="4514850"/>
          <p14:tracePt t="203341" x="4070350" y="4514850"/>
          <p14:tracePt t="203372" x="4064000" y="4514850"/>
          <p14:tracePt t="203477" x="4057650" y="4514850"/>
          <p14:tracePt t="203509" x="4057650" y="4502150"/>
          <p14:tracePt t="203518" x="4051300" y="4495800"/>
          <p14:tracePt t="203526" x="4044950" y="4495800"/>
          <p14:tracePt t="203540" x="4038600" y="4489450"/>
          <p14:tracePt t="203687" x="4032250" y="4489450"/>
          <p14:tracePt t="203695" x="4019550" y="4483100"/>
          <p14:tracePt t="203718" x="4013200" y="4483100"/>
          <p14:tracePt t="203725" x="4000500" y="4483100"/>
          <p14:tracePt t="203733" x="3987800" y="4483100"/>
          <p14:tracePt t="203749" x="3949700" y="4483100"/>
          <p14:tracePt t="203766" x="3905250" y="4483100"/>
          <p14:tracePt t="203783" x="3879850" y="4483100"/>
          <p14:tracePt t="203799" x="3860800" y="4483100"/>
          <p14:tracePt t="203816" x="3854450" y="4495800"/>
          <p14:tracePt t="203833" x="3848100" y="4514850"/>
          <p14:tracePt t="203850" x="3848100" y="4546600"/>
          <p14:tracePt t="203853" x="3848100" y="4559300"/>
          <p14:tracePt t="203866" x="3854450" y="4572000"/>
          <p14:tracePt t="203884" x="3873500" y="4597400"/>
          <p14:tracePt t="203900" x="3892550" y="4603750"/>
          <p14:tracePt t="203916" x="3917950" y="4603750"/>
          <p14:tracePt t="203933" x="3962400" y="4603750"/>
          <p14:tracePt t="203949" x="4006850" y="4578350"/>
          <p14:tracePt t="203966" x="4038600" y="4552950"/>
          <p14:tracePt t="203982" x="4051300" y="4514850"/>
          <p14:tracePt t="203999" x="4051300" y="4476750"/>
          <p14:tracePt t="204016" x="4051300" y="4432300"/>
          <p14:tracePt t="204033" x="4025900" y="4413250"/>
          <p14:tracePt t="204037" x="4013200" y="4400550"/>
          <p14:tracePt t="204049" x="4000500" y="4394200"/>
          <p14:tracePt t="204067" x="3975100" y="4394200"/>
          <p14:tracePt t="204084" x="3937000" y="4394200"/>
          <p14:tracePt t="204100" x="3911600" y="4413250"/>
          <p14:tracePt t="204116" x="3892550" y="4451350"/>
          <p14:tracePt t="204133" x="3879850" y="4483100"/>
          <p14:tracePt t="204150" x="3879850" y="4508500"/>
          <p14:tracePt t="204166" x="3879850" y="4527550"/>
          <p14:tracePt t="204183" x="3892550" y="4533900"/>
          <p14:tracePt t="204205" x="3905250" y="4533900"/>
          <p14:tracePt t="204216" x="3917950" y="4533900"/>
          <p14:tracePt t="204232" x="3943350" y="4533900"/>
          <p14:tracePt t="204249" x="3949700" y="4514850"/>
          <p14:tracePt t="204266" x="3949700" y="4502150"/>
          <p14:tracePt t="204282" x="3949700" y="4489450"/>
          <p14:tracePt t="204299" x="3949700" y="4470400"/>
          <p14:tracePt t="204316" x="3949700" y="4464050"/>
          <p14:tracePt t="204333" x="3943350" y="4464050"/>
          <p14:tracePt t="204349" x="3937000" y="4464050"/>
          <p14:tracePt t="204366" x="3924300" y="4470400"/>
          <p14:tracePt t="204383" x="3911600" y="4508500"/>
          <p14:tracePt t="204399" x="3911600" y="4533900"/>
          <p14:tracePt t="204416" x="3911600" y="4559300"/>
          <p14:tracePt t="204432" x="3930650" y="4578350"/>
          <p14:tracePt t="204449" x="3956050" y="4584700"/>
          <p14:tracePt t="204452" x="3981450" y="4584700"/>
          <p14:tracePt t="204466" x="4000500" y="4584700"/>
          <p14:tracePt t="204482" x="4057650" y="4578350"/>
          <p14:tracePt t="204500" x="4108450" y="4546600"/>
          <p14:tracePt t="204516" x="4114800" y="4533900"/>
          <p14:tracePt t="204532" x="4114800" y="4514850"/>
          <p14:tracePt t="204549" x="4114800" y="4508500"/>
          <p14:tracePt t="204566" x="4114800" y="4502150"/>
          <p14:tracePt t="204621" x="4102100" y="4502150"/>
          <p14:tracePt t="204629" x="4095750" y="4508500"/>
          <p14:tracePt t="204637" x="4095750" y="4514850"/>
          <p14:tracePt t="204649" x="4095750" y="4521200"/>
          <p14:tracePt t="204666" x="4095750" y="4540250"/>
          <p14:tracePt t="204682" x="4095750" y="4559300"/>
          <p14:tracePt t="204684" x="4108450" y="4559300"/>
          <p14:tracePt t="204701" x="4114800" y="4559300"/>
          <p14:tracePt t="204716" x="4140200" y="4559300"/>
          <p14:tracePt t="204732" x="4159250" y="4540250"/>
          <p14:tracePt t="204749" x="4171950" y="4521200"/>
          <p14:tracePt t="204766" x="4171950" y="4495800"/>
          <p14:tracePt t="204782" x="4165600" y="4470400"/>
          <p14:tracePt t="204799" x="4140200" y="4451350"/>
          <p14:tracePt t="204816" x="4127500" y="4445000"/>
          <p14:tracePt t="204832" x="4108450" y="4445000"/>
          <p14:tracePt t="204836" x="4102100" y="4445000"/>
          <p14:tracePt t="204849" x="4095750" y="4445000"/>
          <p14:tracePt t="204866" x="4070350" y="4457700"/>
          <p14:tracePt t="204883" x="4051300" y="4508500"/>
          <p14:tracePt t="204900" x="4038600" y="4559300"/>
          <p14:tracePt t="204916" x="4038600" y="4597400"/>
          <p14:tracePt t="204932" x="4038600" y="4629150"/>
          <p14:tracePt t="204949" x="4057650" y="4648200"/>
          <p14:tracePt t="204966" x="4070350" y="4648200"/>
          <p14:tracePt t="204982" x="4102100" y="4648200"/>
          <p14:tracePt t="204999" x="4146550" y="4635500"/>
          <p14:tracePt t="205015" x="4178300" y="4603750"/>
          <p14:tracePt t="205032" x="4184650" y="4584700"/>
          <p14:tracePt t="205037" x="4184650" y="4565650"/>
          <p14:tracePt t="205049" x="4184650" y="4546600"/>
          <p14:tracePt t="205067" x="4178300" y="4502150"/>
          <p14:tracePt t="205083" x="4146550" y="4464050"/>
          <p14:tracePt t="205099" x="4133850" y="4464050"/>
          <p14:tracePt t="205132" x="4121150" y="4464050"/>
          <p14:tracePt t="205149" x="4108450" y="4476750"/>
          <p14:tracePt t="205167" x="4095750" y="4521200"/>
          <p14:tracePt t="205182" x="4089400" y="4552950"/>
          <p14:tracePt t="205199" x="4089400" y="4584700"/>
          <p14:tracePt t="205215" x="4089400" y="4603750"/>
          <p14:tracePt t="205249" x="4089400" y="4610100"/>
          <p14:tracePt t="205265" x="4102100" y="4610100"/>
          <p14:tracePt t="205282" x="4121150" y="4584700"/>
          <p14:tracePt t="205298" x="4133850" y="4546600"/>
          <p14:tracePt t="205300" x="4140200" y="4533900"/>
          <p14:tracePt t="205315" x="4140200" y="4514850"/>
          <p14:tracePt t="205332" x="4140200" y="4502150"/>
          <p14:tracePt t="205349" x="4140200" y="4495800"/>
          <p14:tracePt t="205365" x="4140200" y="4483100"/>
          <p14:tracePt t="205382" x="4127500" y="4483100"/>
          <p14:tracePt t="205416" x="4102100" y="4502150"/>
          <p14:tracePt t="205432" x="4095750" y="4521200"/>
          <p14:tracePt t="205448" x="4095750" y="4546600"/>
          <p14:tracePt t="205465" x="4095750" y="4565650"/>
          <p14:tracePt t="205482" x="4095750" y="4572000"/>
          <p14:tracePt t="205499" x="4127500" y="4578350"/>
          <p14:tracePt t="205515" x="4184650" y="4572000"/>
          <p14:tracePt t="205532" x="4210050" y="4559300"/>
          <p14:tracePt t="205548" x="4229100" y="4546600"/>
          <p14:tracePt t="205567" x="4235450" y="4533900"/>
          <p14:tracePt t="205583" x="4235450" y="4527550"/>
          <p14:tracePt t="205599" x="4235450" y="4514850"/>
          <p14:tracePt t="205615" x="4229100" y="4502150"/>
          <p14:tracePt t="205632" x="4222750" y="4495800"/>
          <p14:tracePt t="205668" x="4216400" y="4495800"/>
          <p14:tracePt t="205682" x="4210050" y="4495800"/>
          <p14:tracePt t="205699" x="4203700" y="4495800"/>
          <p14:tracePt t="205715" x="4184650" y="4514850"/>
          <p14:tracePt t="205748" x="4184650" y="4527550"/>
          <p14:tracePt t="205765" x="4184650" y="4533900"/>
          <p14:tracePt t="205782" x="4184650" y="4546600"/>
          <p14:tracePt t="205798" x="4184650" y="4552950"/>
          <p14:tracePt t="205815" x="4184650" y="4559300"/>
          <p14:tracePt t="205869" x="4191000" y="4559300"/>
          <p14:tracePt t="205876" x="4197350" y="4559300"/>
          <p14:tracePt t="205885" x="4197350" y="4552950"/>
          <p14:tracePt t="205899" x="4203700" y="4527550"/>
          <p14:tracePt t="205915" x="4203700" y="4508500"/>
          <p14:tracePt t="205932" x="4203700" y="4502150"/>
          <p14:tracePt t="205989" x="4203700" y="4495800"/>
          <p14:tracePt t="206005" x="4197350" y="4495800"/>
          <p14:tracePt t="206013" x="4184650" y="4495800"/>
          <p14:tracePt t="206022" x="4171950" y="4502150"/>
          <p14:tracePt t="206032" x="4165600" y="4508500"/>
          <p14:tracePt t="206048" x="4152900" y="4546600"/>
          <p14:tracePt t="206065" x="4140200" y="4572000"/>
          <p14:tracePt t="206068" x="4140200" y="4578350"/>
          <p14:tracePt t="206082" x="4140200" y="4584700"/>
          <p14:tracePt t="206099" x="4140200" y="4591050"/>
          <p14:tracePt t="206132" x="4171950" y="4578350"/>
          <p14:tracePt t="206149" x="4191000" y="4559300"/>
          <p14:tracePt t="206165" x="4203700" y="4546600"/>
          <p14:tracePt t="206182" x="4203700" y="4540250"/>
          <p14:tracePt t="206198" x="4203700" y="4527550"/>
          <p14:tracePt t="206232" x="4203700" y="4521200"/>
          <p14:tracePt t="206294" x="4203700" y="4514850"/>
          <p14:tracePt t="206351" x="4197350" y="4514850"/>
          <p14:tracePt t="206359" x="4197350" y="4521200"/>
          <p14:tracePt t="206374" x="4184650" y="4521200"/>
          <p14:tracePt t="206390" x="4178300" y="4540250"/>
          <p14:tracePt t="206398" x="4171950" y="4552950"/>
          <p14:tracePt t="206415" x="4152900" y="4572000"/>
          <p14:tracePt t="206416" x="0" y="0"/>
        </p14:tracePtLst>
        <p14:tracePtLst>
          <p14:tracePt t="208502" x="6184900" y="5372100"/>
          <p14:tracePt t="208550" x="6178550" y="5372100"/>
          <p14:tracePt t="208567" x="6178550" y="5378450"/>
          <p14:tracePt t="208574" x="6197600" y="5384800"/>
          <p14:tracePt t="208582" x="6229350" y="5391150"/>
          <p14:tracePt t="208598" x="6369050" y="5416550"/>
          <p14:tracePt t="208615" x="6610350" y="5454650"/>
          <p14:tracePt t="208632" x="6972300" y="5473700"/>
          <p14:tracePt t="208648" x="7315200" y="5473700"/>
          <p14:tracePt t="208665" x="7607300" y="5473700"/>
          <p14:tracePt t="208681" x="7747000" y="5467350"/>
          <p14:tracePt t="208684" x="7785100" y="5448300"/>
          <p14:tracePt t="208698" x="7797800" y="5441950"/>
          <p14:tracePt t="208714" x="7823200" y="5403850"/>
          <p14:tracePt t="208731" x="7829550" y="5340350"/>
          <p14:tracePt t="208747" x="7816850" y="5264150"/>
          <p14:tracePt t="208764" x="7778750" y="5200650"/>
          <p14:tracePt t="208781" x="7708900" y="5118100"/>
          <p14:tracePt t="208798" x="7581900" y="5016500"/>
          <p14:tracePt t="208814" x="7397750" y="4921250"/>
          <p14:tracePt t="208831" x="7175500" y="4845050"/>
          <p14:tracePt t="208848" x="6946900" y="4794250"/>
          <p14:tracePt t="208864" x="6775450" y="4775200"/>
          <p14:tracePt t="208881" x="6667500" y="4775200"/>
          <p14:tracePt t="208898" x="6591300" y="4787900"/>
          <p14:tracePt t="208900" x="6553200" y="4813300"/>
          <p14:tracePt t="208915" x="6521450" y="4832350"/>
          <p14:tracePt t="208931" x="6426200" y="4946650"/>
          <p14:tracePt t="208948" x="6362700" y="5035550"/>
          <p14:tracePt t="208964" x="6318250" y="5118100"/>
          <p14:tracePt t="208981" x="6280150" y="5187950"/>
          <p14:tracePt t="208997" x="6267450" y="5257800"/>
          <p14:tracePt t="209014" x="6261100" y="5308600"/>
          <p14:tracePt t="209031" x="6280150" y="5372100"/>
          <p14:tracePt t="209047" x="6324600" y="5410200"/>
          <p14:tracePt t="209064" x="6426200" y="5448300"/>
          <p14:tracePt t="209081" x="6591300" y="5467350"/>
          <p14:tracePt t="209085" x="6673850" y="5467350"/>
          <p14:tracePt t="209097" x="6769100" y="5467350"/>
          <p14:tracePt t="209114" x="6940550" y="5435600"/>
          <p14:tracePt t="209132" x="7080250" y="5384800"/>
          <p14:tracePt t="209148" x="7099300" y="5353050"/>
          <p14:tracePt t="209164" x="7099300" y="5321300"/>
          <p14:tracePt t="209181" x="7086600" y="5283200"/>
          <p14:tracePt t="209198" x="7048500" y="5245100"/>
          <p14:tracePt t="209214" x="6972300" y="5200650"/>
          <p14:tracePt t="209231" x="6851650" y="5168900"/>
          <p14:tracePt t="209247" x="6724650" y="5162550"/>
          <p14:tracePt t="209264" x="6572250" y="5168900"/>
          <p14:tracePt t="209281" x="6438900" y="5200650"/>
          <p14:tracePt t="209297" x="6337300" y="5245100"/>
          <p14:tracePt t="209301" x="6299200" y="5264150"/>
          <p14:tracePt t="209314" x="6273800" y="5283200"/>
          <p14:tracePt t="209331" x="6248400" y="5334000"/>
          <p14:tracePt t="209348" x="6248400" y="5353050"/>
          <p14:tracePt t="209364" x="6273800" y="5378450"/>
          <p14:tracePt t="209381" x="6343650" y="5403850"/>
          <p14:tracePt t="209398" x="6496050" y="5416550"/>
          <p14:tracePt t="209415" x="6673850" y="5416550"/>
          <p14:tracePt t="209431" x="6851650" y="5410200"/>
          <p14:tracePt t="209447" x="6953250" y="5378450"/>
          <p14:tracePt t="209464" x="6991350" y="5353050"/>
          <p14:tracePt t="209480" x="6991350" y="5340350"/>
          <p14:tracePt t="209497" x="6991350" y="5308600"/>
          <p14:tracePt t="209514" x="6965950" y="5283200"/>
          <p14:tracePt t="209516" x="6934200" y="5264150"/>
          <p14:tracePt t="209531" x="6877050" y="5238750"/>
          <p14:tracePt t="209548" x="6826250" y="5232400"/>
          <p14:tracePt t="209564" x="6781800" y="5232400"/>
          <p14:tracePt t="209581" x="6762750" y="5232400"/>
          <p14:tracePt t="209598" x="6756400" y="5251450"/>
          <p14:tracePt t="209614" x="6756400" y="5264150"/>
          <p14:tracePt t="209631" x="6756400" y="5283200"/>
          <p14:tracePt t="209648" x="6775450" y="5295900"/>
          <p14:tracePt t="209664" x="6807200" y="5295900"/>
          <p14:tracePt t="209680" x="6851650" y="5295900"/>
          <p14:tracePt t="209697" x="6896100" y="5289550"/>
          <p14:tracePt t="209714" x="6921500" y="5257800"/>
          <p14:tracePt t="209716" x="6927850" y="5238750"/>
          <p14:tracePt t="209731" x="6927850" y="5232400"/>
          <p14:tracePt t="209747" x="6915150" y="5168900"/>
          <p14:tracePt t="209764" x="6877050" y="5149850"/>
          <p14:tracePt t="209780" x="6826250" y="5130800"/>
          <p14:tracePt t="209797" x="6794500" y="5124450"/>
          <p14:tracePt t="209814" x="6775450" y="5124450"/>
          <p14:tracePt t="209830" x="6743700" y="5130800"/>
          <p14:tracePt t="209848" x="6724650" y="5143500"/>
          <p14:tracePt t="209864" x="6705600" y="5181600"/>
          <p14:tracePt t="209881" x="6699250" y="5200650"/>
          <p14:tracePt t="209898" x="6699250" y="5226050"/>
          <p14:tracePt t="209900" x="6699250" y="5245100"/>
          <p14:tracePt t="209915" x="6711950" y="5264150"/>
          <p14:tracePt t="209930" x="6743700" y="5283200"/>
          <p14:tracePt t="209947" x="6851650" y="5314950"/>
          <p14:tracePt t="209964" x="6921500" y="5321300"/>
          <p14:tracePt t="209980" x="6959600" y="5321300"/>
          <p14:tracePt t="209997" x="6972300" y="5314950"/>
          <p14:tracePt t="210014" x="6978650" y="5302250"/>
          <p14:tracePt t="210030" x="6972300" y="5276850"/>
          <p14:tracePt t="210047" x="6959600" y="5245100"/>
          <p14:tracePt t="210064" x="6915150" y="5219700"/>
          <p14:tracePt t="210080" x="6845300" y="5200650"/>
          <p14:tracePt t="210098" x="6788150" y="5194300"/>
          <p14:tracePt t="210114" x="6718300" y="5194300"/>
          <p14:tracePt t="210116" x="6692900" y="5200650"/>
          <p14:tracePt t="210131" x="6680200" y="5213350"/>
          <p14:tracePt t="210147" x="6648450" y="5245100"/>
          <p14:tracePt t="210164" x="6648450" y="5257800"/>
          <p14:tracePt t="210180" x="6648450" y="5289550"/>
          <p14:tracePt t="210197" x="6680200" y="5308600"/>
          <p14:tracePt t="210213" x="6737350" y="5327650"/>
          <p14:tracePt t="210230" x="6826250" y="5346700"/>
          <p14:tracePt t="210247" x="6889750" y="5346700"/>
          <p14:tracePt t="210263" x="6940550" y="5340350"/>
          <p14:tracePt t="210280" x="6959600" y="5321300"/>
          <p14:tracePt t="210297" x="6959600" y="5302250"/>
          <p14:tracePt t="210313" x="6953250" y="5264150"/>
          <p14:tracePt t="210330" x="6921500" y="5245100"/>
          <p14:tracePt t="210332" x="6896100" y="5232400"/>
          <p14:tracePt t="210347" x="6851650" y="5219700"/>
          <p14:tracePt t="210364" x="6813550" y="5219700"/>
          <p14:tracePt t="210380" x="6781800" y="5219700"/>
          <p14:tracePt t="210397" x="6756400" y="5226050"/>
          <p14:tracePt t="210414" x="6737350" y="5238750"/>
          <p14:tracePt t="210430" x="6718300" y="5264150"/>
          <p14:tracePt t="210447" x="6718300" y="5276850"/>
          <p14:tracePt t="210463" x="6718300" y="5302250"/>
          <p14:tracePt t="210480" x="6724650" y="5340350"/>
          <p14:tracePt t="210497" x="6756400" y="5353050"/>
          <p14:tracePt t="210513" x="6819900" y="5365750"/>
          <p14:tracePt t="210517" x="6845300" y="5365750"/>
          <p14:tracePt t="210530" x="6877050" y="5365750"/>
          <p14:tracePt t="210547" x="6940550" y="5353050"/>
          <p14:tracePt t="210563" x="6946900" y="5334000"/>
          <p14:tracePt t="210580" x="6946900" y="5314950"/>
          <p14:tracePt t="210597" x="6934200" y="5295900"/>
          <p14:tracePt t="210614" x="6908800" y="5283200"/>
          <p14:tracePt t="210631" x="6889750" y="5283200"/>
          <p14:tracePt t="210647" x="6858000" y="5283200"/>
          <p14:tracePt t="210664" x="6845300" y="5283200"/>
          <p14:tracePt t="210680" x="6838950" y="5283200"/>
          <p14:tracePt t="210697" x="6832600" y="5289550"/>
          <p14:tracePt t="210713" x="6832600" y="5302250"/>
          <p14:tracePt t="210717" x="6832600" y="5321300"/>
          <p14:tracePt t="210730" x="6832600" y="5327650"/>
          <p14:tracePt t="210747" x="6889750" y="5346700"/>
          <p14:tracePt t="210764" x="6934200" y="5353050"/>
          <p14:tracePt t="210780" x="6985000" y="5353050"/>
          <p14:tracePt t="210797" x="7016750" y="5353050"/>
          <p14:tracePt t="210813" x="7029450" y="5346700"/>
          <p14:tracePt t="210848" x="7029450" y="5340350"/>
          <p14:tracePt t="210864" x="7023100" y="5327650"/>
          <p14:tracePt t="210881" x="6997700" y="5314950"/>
          <p14:tracePt t="210885" x="6985000" y="5308600"/>
          <p14:tracePt t="210901" x="6978650" y="5308600"/>
          <p14:tracePt t="210915" x="6972300" y="5308600"/>
          <p14:tracePt t="211644" x="0" y="0"/>
        </p14:tracePtLst>
        <p14:tracePtLst>
          <p14:tracePt t="214254" x="6064250" y="5092700"/>
          <p14:tracePt t="214261" x="6064250" y="5099050"/>
          <p14:tracePt t="214270" x="6057900" y="5111750"/>
          <p14:tracePt t="214279" x="6057900" y="5118100"/>
          <p14:tracePt t="214296" x="6057900" y="5143500"/>
          <p14:tracePt t="214313" x="6057900" y="5168900"/>
          <p14:tracePt t="214329" x="6057900" y="5207000"/>
          <p14:tracePt t="214332" x="6057900" y="5232400"/>
          <p14:tracePt t="214346" x="6064250" y="5257800"/>
          <p14:tracePt t="214364" x="6127750" y="5340350"/>
          <p14:tracePt t="214379" x="6203950" y="5403850"/>
          <p14:tracePt t="214396" x="6330950" y="5461000"/>
          <p14:tracePt t="214413" x="6477000" y="5518150"/>
          <p14:tracePt t="214429" x="6629400" y="5562600"/>
          <p14:tracePt t="214446" x="6794500" y="5581650"/>
          <p14:tracePt t="214462" x="6934200" y="5581650"/>
          <p14:tracePt t="214479" x="7054850" y="5562600"/>
          <p14:tracePt t="214495" x="7137400" y="5524500"/>
          <p14:tracePt t="214512" x="7181850" y="5480050"/>
          <p14:tracePt t="214529" x="7194550" y="5429250"/>
          <p14:tracePt t="214532" x="7194550" y="5410200"/>
          <p14:tracePt t="214545" x="7200900" y="5378450"/>
          <p14:tracePt t="214562" x="7200900" y="5340350"/>
          <p14:tracePt t="214579" x="7188200" y="5270500"/>
          <p14:tracePt t="214596" x="7175500" y="5238750"/>
          <p14:tracePt t="214614" x="7162800" y="5213350"/>
          <p14:tracePt t="214630" x="7143750" y="5187950"/>
          <p14:tracePt t="214647" x="7137400" y="5168900"/>
          <p14:tracePt t="214663" x="7124700" y="5156200"/>
          <p14:tracePt t="214679" x="7099300" y="5143500"/>
          <p14:tracePt t="214696" x="7067550" y="5130800"/>
          <p14:tracePt t="214713" x="7016750" y="5124450"/>
          <p14:tracePt t="214717" x="6997700" y="5124450"/>
          <p14:tracePt t="214729" x="6959600" y="5124450"/>
          <p14:tracePt t="214746" x="6870700" y="5124450"/>
          <p14:tracePt t="214762" x="6756400" y="5124450"/>
          <p14:tracePt t="214766" x="6692900" y="5124450"/>
          <p14:tracePt t="214780" x="6584950" y="5124450"/>
          <p14:tracePt t="214796" x="6515100" y="5143500"/>
          <p14:tracePt t="214813" x="6470650" y="5168900"/>
          <p14:tracePt t="214829" x="6445250" y="5207000"/>
          <p14:tracePt t="214846" x="6426200" y="5238750"/>
          <p14:tracePt t="214862" x="6419850" y="5276850"/>
          <p14:tracePt t="214879" x="6419850" y="5302250"/>
          <p14:tracePt t="214895" x="6419850" y="5327650"/>
          <p14:tracePt t="214912" x="6419850" y="5372100"/>
          <p14:tracePt t="214928" x="6426200" y="5391150"/>
          <p14:tracePt t="214945" x="6457950" y="5422900"/>
          <p14:tracePt t="214962" x="6502400" y="5454650"/>
          <p14:tracePt t="214963" x="6527800" y="5467350"/>
          <p14:tracePt t="214979" x="6597650" y="5480050"/>
          <p14:tracePt t="214996" x="6673850" y="5486400"/>
          <p14:tracePt t="215012" x="6781800" y="5486400"/>
          <p14:tracePt t="215029" x="6908800" y="5480050"/>
          <p14:tracePt t="215046" x="7029450" y="5454650"/>
          <p14:tracePt t="215062" x="7143750" y="5422900"/>
          <p14:tracePt t="215079" x="7213600" y="5391150"/>
          <p14:tracePt t="215095" x="7251700" y="5365750"/>
          <p14:tracePt t="215113" x="7270750" y="5346700"/>
          <p14:tracePt t="215129" x="7270750" y="5334000"/>
          <p14:tracePt t="215132" x="7270750" y="5321300"/>
          <p14:tracePt t="215146" x="7270750" y="5295900"/>
          <p14:tracePt t="215162" x="7251700" y="5264150"/>
          <p14:tracePt t="215179" x="7194550" y="5200650"/>
          <p14:tracePt t="215196" x="7118350" y="5137150"/>
          <p14:tracePt t="215212" x="6991350" y="5073650"/>
          <p14:tracePt t="215229" x="6838950" y="5003800"/>
          <p14:tracePt t="215245" x="6661150" y="4940300"/>
          <p14:tracePt t="215262" x="6502400" y="4908550"/>
          <p14:tracePt t="215279" x="6400800" y="4902200"/>
          <p14:tracePt t="215295" x="6337300" y="4902200"/>
          <p14:tracePt t="215312" x="6267450" y="4914900"/>
          <p14:tracePt t="215329" x="6216650" y="4940300"/>
          <p14:tracePt t="215345" x="6178550" y="4972050"/>
          <p14:tracePt t="215349" x="6165850" y="4984750"/>
          <p14:tracePt t="215362" x="6153150" y="5003800"/>
          <p14:tracePt t="215379" x="6134100" y="5067300"/>
          <p14:tracePt t="215396" x="6134100" y="5105400"/>
          <p14:tracePt t="215413" x="6134100" y="5143500"/>
          <p14:tracePt t="215428" x="6140450" y="5200650"/>
          <p14:tracePt t="215446" x="6172200" y="5257800"/>
          <p14:tracePt t="215462" x="6216650" y="5295900"/>
          <p14:tracePt t="215479" x="6280150" y="5334000"/>
          <p14:tracePt t="215495" x="6362700" y="5359400"/>
          <p14:tracePt t="215512" x="6464300" y="5384800"/>
          <p14:tracePt t="215529" x="6578600" y="5391150"/>
          <p14:tracePt t="215532" x="6654800" y="5391150"/>
          <p14:tracePt t="215545" x="6731000" y="5391150"/>
          <p14:tracePt t="215562" x="6877050" y="5391150"/>
          <p14:tracePt t="215564" x="6940550" y="5391150"/>
          <p14:tracePt t="215579" x="6997700" y="5391150"/>
          <p14:tracePt t="215595" x="7067550" y="5365750"/>
          <p14:tracePt t="215612" x="7080250" y="5353050"/>
          <p14:tracePt t="215629" x="7080250" y="5340350"/>
          <p14:tracePt t="215646" x="7080250" y="5321300"/>
          <p14:tracePt t="215662" x="7080250" y="5283200"/>
          <p14:tracePt t="215679" x="7061200" y="5251450"/>
          <p14:tracePt t="215696" x="7035800" y="5219700"/>
          <p14:tracePt t="215712" x="7004050" y="5200650"/>
          <p14:tracePt t="215729" x="6978650" y="5175250"/>
          <p14:tracePt t="215745" x="6946900" y="5149850"/>
          <p14:tracePt t="215762" x="6908800" y="5130800"/>
          <p14:tracePt t="215764" x="6889750" y="5130800"/>
          <p14:tracePt t="215778" x="6864350" y="5124450"/>
          <p14:tracePt t="215795" x="6807200" y="5124450"/>
          <p14:tracePt t="215812" x="6762750" y="5124450"/>
          <p14:tracePt t="215828" x="6731000" y="5143500"/>
          <p14:tracePt t="215845" x="6699250" y="5181600"/>
          <p14:tracePt t="215862" x="6680200" y="5226050"/>
          <p14:tracePt t="215879" x="6667500" y="5264150"/>
          <p14:tracePt t="215895" x="6667500" y="5308600"/>
          <p14:tracePt t="215912" x="6680200" y="5365750"/>
          <p14:tracePt t="215928" x="6711950" y="5410200"/>
          <p14:tracePt t="215932" x="6743700" y="5429250"/>
          <p14:tracePt t="215945" x="6769100" y="5448300"/>
          <p14:tracePt t="215962" x="6819900" y="5473700"/>
          <p14:tracePt t="215965" x="6858000" y="5480050"/>
          <p14:tracePt t="215978" x="6902450" y="5492750"/>
          <p14:tracePt t="215995" x="7010400" y="5486400"/>
          <p14:tracePt t="216011" x="7054850" y="5473700"/>
          <p14:tracePt t="216028" x="7080250" y="5448300"/>
          <p14:tracePt t="216045" x="7099300" y="5422900"/>
          <p14:tracePt t="216061" x="7099300" y="5403850"/>
          <p14:tracePt t="216078" x="7099300" y="5372100"/>
          <p14:tracePt t="216095" x="7086600" y="5314950"/>
          <p14:tracePt t="216112" x="7061200" y="5276850"/>
          <p14:tracePt t="216129" x="7029450" y="5226050"/>
          <p14:tracePt t="216145" x="6985000" y="5187950"/>
          <p14:tracePt t="216148" x="6946900" y="5162550"/>
          <p14:tracePt t="216162" x="6908800" y="5149850"/>
          <p14:tracePt t="216178" x="6858000" y="5137150"/>
          <p14:tracePt t="216181" x="6845300" y="5137150"/>
          <p14:tracePt t="216196" x="6800850" y="5143500"/>
          <p14:tracePt t="216212" x="6769100" y="5168900"/>
          <p14:tracePt t="216228" x="6743700" y="5200650"/>
          <p14:tracePt t="216245" x="6724650" y="5238750"/>
          <p14:tracePt t="216262" x="6718300" y="5257800"/>
          <p14:tracePt t="216278" x="6718300" y="5276850"/>
          <p14:tracePt t="216295" x="6724650" y="5302250"/>
          <p14:tracePt t="216312" x="6737350" y="5308600"/>
          <p14:tracePt t="216328" x="6750050" y="5314950"/>
          <p14:tracePt t="216345" x="6788150" y="5314950"/>
          <p14:tracePt t="216362" x="6832600" y="5308600"/>
          <p14:tracePt t="216364" x="6851650" y="5302250"/>
          <p14:tracePt t="216379" x="6877050" y="5295900"/>
          <p14:tracePt t="216395" x="6877050" y="5289550"/>
          <p14:tracePt t="216412" x="6883400" y="5283200"/>
          <p14:tracePt t="216445" x="6883400" y="5276850"/>
          <p14:tracePt t="216478" x="6889750" y="5276850"/>
          <p14:tracePt t="216780" x="0" y="0"/>
        </p14:tracePtLst>
        <p14:tracePtLst>
          <p14:tracePt t="217942" x="6369050" y="5886450"/>
          <p14:tracePt t="217990" x="6369050" y="5892800"/>
          <p14:tracePt t="217997" x="6369050" y="5899150"/>
          <p14:tracePt t="218014" x="6381750" y="5899150"/>
          <p14:tracePt t="218028" x="6413500" y="5911850"/>
          <p14:tracePt t="218045" x="6496050" y="5924550"/>
          <p14:tracePt t="218061" x="6654800" y="5956300"/>
          <p14:tracePt t="218078" x="6870700" y="5969000"/>
          <p14:tracePt t="218095" x="7124700" y="5969000"/>
          <p14:tracePt t="218111" x="7473950" y="5969000"/>
          <p14:tracePt t="218128" x="7759700" y="5969000"/>
          <p14:tracePt t="218145" x="7956550" y="5969000"/>
          <p14:tracePt t="218162" x="8051800" y="5969000"/>
          <p14:tracePt t="218164" x="8077200" y="5969000"/>
          <p14:tracePt t="218178" x="8089900" y="5969000"/>
          <p14:tracePt t="218194" x="8096250" y="5969000"/>
          <p14:tracePt t="218213" x="8102600" y="5969000"/>
          <p14:tracePt t="218228" x="8108950" y="5969000"/>
          <p14:tracePt t="218572" x="0" y="0"/>
        </p14:tracePtLst>
        <p14:tracePtLst>
          <p14:tracePt t="219317" x="4438650" y="5753100"/>
          <p14:tracePt t="219437" x="4445000" y="5753100"/>
          <p14:tracePt t="219447" x="4464050" y="5753100"/>
          <p14:tracePt t="219453" x="4495800" y="5753100"/>
          <p14:tracePt t="219462" x="4540250" y="5753100"/>
          <p14:tracePt t="219477" x="4686300" y="5753100"/>
          <p14:tracePt t="219494" x="4864100" y="5765800"/>
          <p14:tracePt t="219510" x="5022850" y="5765800"/>
          <p14:tracePt t="219527" x="5143500" y="5765800"/>
          <p14:tracePt t="219544" x="5226050" y="5765800"/>
          <p14:tracePt t="219560" x="5283200" y="5765800"/>
          <p14:tracePt t="219577" x="5334000" y="5765800"/>
          <p14:tracePt t="219594" x="5378450" y="5765800"/>
          <p14:tracePt t="219596" x="5397500" y="5765800"/>
          <p14:tracePt t="219610" x="5403850" y="5765800"/>
          <p14:tracePt t="219627" x="5422900" y="5765800"/>
          <p14:tracePt t="219669" x="5429250" y="5765800"/>
          <p14:tracePt t="219685" x="5435600" y="5765800"/>
          <p14:tracePt t="219700" x="5435600" y="5753100"/>
          <p14:tracePt t="219710" x="5435600" y="5746750"/>
          <p14:tracePt t="219727" x="5435600" y="5721350"/>
          <p14:tracePt t="219744" x="5429250" y="5676900"/>
          <p14:tracePt t="219761" x="5403850" y="5626100"/>
          <p14:tracePt t="219777" x="5359400" y="5568950"/>
          <p14:tracePt t="219780" x="5340350" y="5543550"/>
          <p14:tracePt t="219794" x="5302250" y="5511800"/>
          <p14:tracePt t="219810" x="5226050" y="5461000"/>
          <p14:tracePt t="219813" x="5194300" y="5441950"/>
          <p14:tracePt t="219827" x="5111750" y="5422900"/>
          <p14:tracePt t="219844" x="5041900" y="5416550"/>
          <p14:tracePt t="219860" x="4978400" y="5416550"/>
          <p14:tracePt t="219877" x="4921250" y="5416550"/>
          <p14:tracePt t="219894" x="4870450" y="5435600"/>
          <p14:tracePt t="219911" x="4819650" y="5461000"/>
          <p14:tracePt t="219927" x="4768850" y="5486400"/>
          <p14:tracePt t="219944" x="4724400" y="5518150"/>
          <p14:tracePt t="219961" x="4686300" y="5543550"/>
          <p14:tracePt t="219977" x="4660900" y="5568950"/>
          <p14:tracePt t="219979" x="4654550" y="5588000"/>
          <p14:tracePt t="219994" x="4654550" y="5600700"/>
          <p14:tracePt t="220010" x="4648200" y="5632450"/>
          <p14:tracePt t="220027" x="4648200" y="5676900"/>
          <p14:tracePt t="220044" x="4654550" y="5702300"/>
          <p14:tracePt t="220060" x="4673600" y="5721350"/>
          <p14:tracePt t="220077" x="4699000" y="5740400"/>
          <p14:tracePt t="220094" x="4749800" y="5753100"/>
          <p14:tracePt t="220110" x="4838700" y="5772150"/>
          <p14:tracePt t="220127" x="4940300" y="5784850"/>
          <p14:tracePt t="220144" x="5054600" y="5784850"/>
          <p14:tracePt t="220161" x="5162550" y="5784850"/>
          <p14:tracePt t="220177" x="5257800" y="5784850"/>
          <p14:tracePt t="220180" x="5289550" y="5784850"/>
          <p14:tracePt t="220195" x="5314950" y="5784850"/>
          <p14:tracePt t="220211" x="5353050" y="5784850"/>
          <p14:tracePt t="220228" x="5359400" y="5778500"/>
          <p14:tracePt t="220243" x="5359400" y="5772150"/>
          <p14:tracePt t="220260" x="5359400" y="5765800"/>
          <p14:tracePt t="220277" x="5353050" y="5740400"/>
          <p14:tracePt t="220294" x="5334000" y="5715000"/>
          <p14:tracePt t="220310" x="5302250" y="5683250"/>
          <p14:tracePt t="220327" x="5245100" y="5651500"/>
          <p14:tracePt t="220344" x="5187950" y="5626100"/>
          <p14:tracePt t="220360" x="5124450" y="5613400"/>
          <p14:tracePt t="220377" x="5092700" y="5607050"/>
          <p14:tracePt t="220394" x="5041900" y="5607050"/>
          <p14:tracePt t="220396" x="5029200" y="5613400"/>
          <p14:tracePt t="220410" x="5010150" y="5626100"/>
          <p14:tracePt t="220427" x="4965700" y="5657850"/>
          <p14:tracePt t="220444" x="4953000" y="5683250"/>
          <p14:tracePt t="220461" x="4946650" y="5695950"/>
          <p14:tracePt t="220477" x="4946650" y="5708650"/>
          <p14:tracePt t="220493" x="4946650" y="5721350"/>
          <p14:tracePt t="220510" x="4953000" y="5740400"/>
          <p14:tracePt t="220527" x="4978400" y="5746750"/>
          <p14:tracePt t="220543" x="4997450" y="5753100"/>
          <p14:tracePt t="220560" x="5029200" y="5753100"/>
          <p14:tracePt t="220577" x="5073650" y="5753100"/>
          <p14:tracePt t="220593" x="5111750" y="5753100"/>
          <p14:tracePt t="220610" x="5130800" y="5746750"/>
          <p14:tracePt t="220627" x="5137150" y="5727700"/>
          <p14:tracePt t="220643" x="5137150" y="5715000"/>
          <p14:tracePt t="220660" x="5137150" y="5708650"/>
          <p14:tracePt t="220677" x="5137150" y="5695950"/>
          <p14:tracePt t="220694" x="5130800" y="5689600"/>
          <p14:tracePt t="220710" x="5118100" y="5689600"/>
          <p14:tracePt t="220766" x="5111750" y="5689600"/>
          <p14:tracePt t="220791" x="5111750" y="5695950"/>
          <p14:tracePt t="220799" x="5111750" y="5702300"/>
          <p14:tracePt t="220811" x="5111750" y="5708650"/>
          <p14:tracePt t="220827" x="5118100" y="5721350"/>
          <p14:tracePt t="220844" x="5137150" y="5727700"/>
          <p14:tracePt t="220860" x="5143500" y="5727700"/>
          <p14:tracePt t="221246" x="5137150" y="5727700"/>
          <p14:tracePt t="221255" x="5124450" y="5727700"/>
          <p14:tracePt t="221271" x="5111750" y="5727700"/>
          <p14:tracePt t="221278" x="5099050" y="5727700"/>
          <p14:tracePt t="221294" x="5080000" y="5727700"/>
          <p14:tracePt t="221310" x="5054600" y="5727700"/>
          <p14:tracePt t="221327" x="5035550" y="5721350"/>
          <p14:tracePt t="221343" x="5016500" y="5715000"/>
          <p14:tracePt t="221360" x="4984750" y="5702300"/>
          <p14:tracePt t="221377" x="4959350" y="5695950"/>
          <p14:tracePt t="221393" x="4921250" y="5689600"/>
          <p14:tracePt t="221396" x="4908550" y="5689600"/>
          <p14:tracePt t="221411" x="4883150" y="5683250"/>
          <p14:tracePt t="221426" x="4864100" y="5683250"/>
          <p14:tracePt t="221444" x="4845050" y="5683250"/>
          <p14:tracePt t="221477" x="4838700" y="5683250"/>
          <p14:tracePt t="221493" x="4838700" y="5708650"/>
          <p14:tracePt t="221510" x="4838700" y="5734050"/>
          <p14:tracePt t="221527" x="4845050" y="5772150"/>
          <p14:tracePt t="221543" x="4851400" y="5791200"/>
          <p14:tracePt t="221560" x="4883150" y="5816600"/>
          <p14:tracePt t="221576" x="4921250" y="5829300"/>
          <p14:tracePt t="221593" x="4965700" y="5829300"/>
          <p14:tracePt t="221597" x="4997450" y="5829300"/>
          <p14:tracePt t="221610" x="5029200" y="5829300"/>
          <p14:tracePt t="221626" x="5086350" y="5829300"/>
          <p14:tracePt t="221643" x="5124450" y="5822950"/>
          <p14:tracePt t="221660" x="5130800" y="5810250"/>
          <p14:tracePt t="221677" x="5137150" y="5784850"/>
          <p14:tracePt t="221694" x="5130800" y="5740400"/>
          <p14:tracePt t="221710" x="5118100" y="5721350"/>
          <p14:tracePt t="221727" x="5105400" y="5708650"/>
          <p14:tracePt t="221743" x="5092700" y="5708650"/>
          <p14:tracePt t="221760" x="5086350" y="5708650"/>
          <p14:tracePt t="221776" x="5073650" y="5708650"/>
          <p14:tracePt t="221793" x="5067300" y="5708650"/>
          <p14:tracePt t="221810" x="5060950" y="5715000"/>
          <p14:tracePt t="221827" x="5060950" y="5727700"/>
          <p14:tracePt t="221844" x="5060950" y="5740400"/>
          <p14:tracePt t="221877" x="5067300" y="5740400"/>
          <p14:tracePt t="221893" x="5073650" y="5740400"/>
          <p14:tracePt t="221911" x="5080000" y="5740400"/>
          <p14:tracePt t="221965" x="5092700" y="5740400"/>
          <p14:tracePt t="222308" x="0" y="0"/>
        </p14:tracePtLst>
        <p14:tracePtLst>
          <p14:tracePt t="223364" x="2165350" y="5778500"/>
          <p14:tracePt t="223387" x="2165350" y="5784850"/>
          <p14:tracePt t="223403" x="2165350" y="5791200"/>
          <p14:tracePt t="223412" x="2171700" y="5791200"/>
          <p14:tracePt t="223419" x="2184400" y="5797550"/>
          <p14:tracePt t="223428" x="2190750" y="5797550"/>
          <p14:tracePt t="223442" x="2222500" y="5803900"/>
          <p14:tracePt t="223459" x="2387600" y="5835650"/>
          <p14:tracePt t="223475" x="2559050" y="5861050"/>
          <p14:tracePt t="223492" x="2825750" y="5880100"/>
          <p14:tracePt t="223509" x="3155950" y="5892800"/>
          <p14:tracePt t="223525" x="3460750" y="5892800"/>
          <p14:tracePt t="223542" x="3638550" y="5886450"/>
          <p14:tracePt t="223559" x="3708400" y="5873750"/>
          <p14:tracePt t="223575" x="3733800" y="5861050"/>
          <p14:tracePt t="223592" x="3733800" y="5835650"/>
          <p14:tracePt t="223609" x="3733800" y="5803900"/>
          <p14:tracePt t="223626" x="3727450" y="5746750"/>
          <p14:tracePt t="223643" x="3702050" y="5695950"/>
          <p14:tracePt t="223646" x="3683000" y="5664200"/>
          <p14:tracePt t="223660" x="3613150" y="5607050"/>
          <p14:tracePt t="223676" x="3530600" y="5556250"/>
          <p14:tracePt t="223693" x="3435350" y="5505450"/>
          <p14:tracePt t="223709" x="3333750" y="5473700"/>
          <p14:tracePt t="223726" x="3213100" y="5454650"/>
          <p14:tracePt t="223742" x="3111500" y="5454650"/>
          <p14:tracePt t="223759" x="2990850" y="5454650"/>
          <p14:tracePt t="223776" x="2908300" y="5473700"/>
          <p14:tracePt t="223792" x="2844800" y="5511800"/>
          <p14:tracePt t="223809" x="2794000" y="5543550"/>
          <p14:tracePt t="223826" x="2749550" y="5575300"/>
          <p14:tracePt t="223828" x="2730500" y="5588000"/>
          <p14:tracePt t="223842" x="2717800" y="5607050"/>
          <p14:tracePt t="223859" x="2698750" y="5651500"/>
          <p14:tracePt t="223875" x="2698750" y="5670550"/>
          <p14:tracePt t="223892" x="2698750" y="5708650"/>
          <p14:tracePt t="223909" x="2717800" y="5734050"/>
          <p14:tracePt t="223926" x="2749550" y="5759450"/>
          <p14:tracePt t="223943" x="2806700" y="5791200"/>
          <p14:tracePt t="223959" x="2889250" y="5810250"/>
          <p14:tracePt t="223976" x="2978150" y="5822950"/>
          <p14:tracePt t="223992" x="3092450" y="5822950"/>
          <p14:tracePt t="224009" x="3213100" y="5810250"/>
          <p14:tracePt t="224026" x="3276600" y="5784850"/>
          <p14:tracePt t="224028" x="3289300" y="5772150"/>
          <p14:tracePt t="224042" x="3295650" y="5765800"/>
          <p14:tracePt t="224059" x="3302000" y="5734050"/>
          <p14:tracePt t="224076" x="3295650" y="5715000"/>
          <p14:tracePt t="224092" x="3263900" y="5689600"/>
          <p14:tracePt t="224109" x="3213100" y="5670550"/>
          <p14:tracePt t="224126" x="3155950" y="5657850"/>
          <p14:tracePt t="224142" x="3117850" y="5657850"/>
          <p14:tracePt t="224159" x="3073400" y="5657850"/>
          <p14:tracePt t="224176" x="3041650" y="5664200"/>
          <p14:tracePt t="224193" x="3016250" y="5689600"/>
          <p14:tracePt t="224209" x="3003550" y="5708650"/>
          <p14:tracePt t="224212" x="3003550" y="5715000"/>
          <p14:tracePt t="224226" x="3003550" y="5721350"/>
          <p14:tracePt t="224242" x="3003550" y="5740400"/>
          <p14:tracePt t="224260" x="3022600" y="5765800"/>
          <p14:tracePt t="224275" x="3054350" y="5778500"/>
          <p14:tracePt t="224292" x="3098800" y="5784850"/>
          <p14:tracePt t="224309" x="3130550" y="5784850"/>
          <p14:tracePt t="224326" x="3149600" y="5784850"/>
          <p14:tracePt t="224342" x="3168650" y="5784850"/>
          <p14:tracePt t="224359" x="3175000" y="5784850"/>
          <p14:tracePt t="224995" x="0" y="0"/>
        </p14:tracePtLst>
        <p14:tracePtLst>
          <p14:tracePt t="225889" x="2647950" y="5295900"/>
          <p14:tracePt t="225901" x="2641600" y="5295900"/>
          <p14:tracePt t="225919" x="2641600" y="5308600"/>
          <p14:tracePt t="225925" x="2635250" y="5327650"/>
          <p14:tracePt t="225942" x="2635250" y="5340350"/>
          <p14:tracePt t="225959" x="2635250" y="5359400"/>
          <p14:tracePt t="225976" x="2647950" y="5391150"/>
          <p14:tracePt t="225992" x="2679700" y="5410200"/>
          <p14:tracePt t="226009" x="2730500" y="5435600"/>
          <p14:tracePt t="226025" x="2819400" y="5454650"/>
          <p14:tracePt t="226028" x="2889250" y="5467350"/>
          <p14:tracePt t="226042" x="2952750" y="5480050"/>
          <p14:tracePt t="226058" x="3079750" y="5480050"/>
          <p14:tracePt t="226075" x="3251200" y="5473700"/>
          <p14:tracePt t="226092" x="3295650" y="5461000"/>
          <p14:tracePt t="226108" x="3308350" y="5441950"/>
          <p14:tracePt t="226125" x="3314700" y="5416550"/>
          <p14:tracePt t="226141" x="3308350" y="5365750"/>
          <p14:tracePt t="226158" x="3282950" y="5321300"/>
          <p14:tracePt t="226176" x="3244850" y="5276850"/>
          <p14:tracePt t="226192" x="3194050" y="5245100"/>
          <p14:tracePt t="226209" x="3130550" y="5213350"/>
          <p14:tracePt t="226225" x="3067050" y="5187950"/>
          <p14:tracePt t="226227" x="3035300" y="5181600"/>
          <p14:tracePt t="226242" x="3003550" y="5175250"/>
          <p14:tracePt t="226259" x="2908300" y="5162550"/>
          <p14:tracePt t="226275" x="2851150" y="5162550"/>
          <p14:tracePt t="226292" x="2819400" y="5175250"/>
          <p14:tracePt t="226308" x="2794000" y="5207000"/>
          <p14:tracePt t="226325" x="2787650" y="5232400"/>
          <p14:tracePt t="226342" x="2787650" y="5276850"/>
          <p14:tracePt t="226358" x="2800350" y="5314950"/>
          <p14:tracePt t="226375" x="2838450" y="5353050"/>
          <p14:tracePt t="226391" x="2889250" y="5378450"/>
          <p14:tracePt t="226408" x="2946400" y="5391150"/>
          <p14:tracePt t="226425" x="3035300" y="5410200"/>
          <p14:tracePt t="226442" x="3124200" y="5416550"/>
          <p14:tracePt t="226445" x="3175000" y="5416550"/>
          <p14:tracePt t="226459" x="3263900" y="5416550"/>
          <p14:tracePt t="226476" x="3302000" y="5397500"/>
          <p14:tracePt t="226492" x="3308350" y="5384800"/>
          <p14:tracePt t="226509" x="3308350" y="5365750"/>
          <p14:tracePt t="226526" x="3308350" y="5340350"/>
          <p14:tracePt t="226541" x="3282950" y="5308600"/>
          <p14:tracePt t="226558" x="3238500" y="5283200"/>
          <p14:tracePt t="226575" x="3181350" y="5264150"/>
          <p14:tracePt t="226591" x="3130550" y="5257800"/>
          <p14:tracePt t="226608" x="3092450" y="5257800"/>
          <p14:tracePt t="226625" x="3060700" y="5257800"/>
          <p14:tracePt t="226641" x="3041650" y="5283200"/>
          <p14:tracePt t="226644" x="3035300" y="5289550"/>
          <p14:tracePt t="226658" x="3028950" y="5302250"/>
          <p14:tracePt t="226675" x="3028950" y="5327650"/>
          <p14:tracePt t="226692" x="3035300" y="5346700"/>
          <p14:tracePt t="226708" x="3054350" y="5359400"/>
          <p14:tracePt t="226725" x="3092450" y="5372100"/>
          <p14:tracePt t="226741" x="3117850" y="5372100"/>
          <p14:tracePt t="226758" x="3143250" y="5372100"/>
          <p14:tracePt t="226775" x="3162300" y="5353050"/>
          <p14:tracePt t="226791" x="3168650" y="5334000"/>
          <p14:tracePt t="226808" x="3168650" y="5302250"/>
          <p14:tracePt t="226825" x="3149600" y="5276850"/>
          <p14:tracePt t="226841" x="3130550" y="5264150"/>
          <p14:tracePt t="226845" x="3117850" y="5257800"/>
          <p14:tracePt t="226858" x="3105150" y="5257800"/>
          <p14:tracePt t="226875" x="3092450" y="5257800"/>
          <p14:tracePt t="226891" x="3073400" y="5257800"/>
          <p14:tracePt t="226908" x="3073400" y="5270500"/>
          <p14:tracePt t="226924" x="3073400" y="5289550"/>
          <p14:tracePt t="226942" x="3073400" y="5314950"/>
          <p14:tracePt t="226958" x="3086100" y="5327650"/>
          <p14:tracePt t="226991" x="3092450" y="5327650"/>
          <p14:tracePt t="227008" x="3098800" y="5327650"/>
          <p14:tracePt t="227025" x="3111500" y="5327650"/>
          <p14:tracePt t="227041" x="3117850" y="5327650"/>
          <p14:tracePt t="227429" x="0" y="0"/>
        </p14:tracePtLst>
        <p14:tracePtLst>
          <p14:tracePt t="227961" x="4775200" y="5092700"/>
          <p14:tracePt t="227970" x="4756150" y="5092700"/>
          <p14:tracePt t="227978" x="4743450" y="5099050"/>
          <p14:tracePt t="227991" x="4718050" y="5130800"/>
          <p14:tracePt t="228008" x="4699000" y="5162550"/>
          <p14:tracePt t="228024" x="4679950" y="5200650"/>
          <p14:tracePt t="228029" x="4673600" y="5219700"/>
          <p14:tracePt t="228041" x="4673600" y="5232400"/>
          <p14:tracePt t="228058" x="4673600" y="5270500"/>
          <p14:tracePt t="228074" x="4673600" y="5314950"/>
          <p14:tracePt t="228077" x="4679950" y="5334000"/>
          <p14:tracePt t="228092" x="4705350" y="5372100"/>
          <p14:tracePt t="228108" x="4756150" y="5410200"/>
          <p14:tracePt t="228124" x="4851400" y="5454650"/>
          <p14:tracePt t="228141" x="4984750" y="5492750"/>
          <p14:tracePt t="228158" x="5124450" y="5505450"/>
          <p14:tracePt t="228175" x="5238750" y="5511800"/>
          <p14:tracePt t="228192" x="5334000" y="5511800"/>
          <p14:tracePt t="228208" x="5403850" y="5499100"/>
          <p14:tracePt t="228225" x="5429250" y="5480050"/>
          <p14:tracePt t="228228" x="5435600" y="5461000"/>
          <p14:tracePt t="228241" x="5435600" y="5448300"/>
          <p14:tracePt t="228258" x="5435600" y="5416550"/>
          <p14:tracePt t="228275" x="5410200" y="5346700"/>
          <p14:tracePt t="228292" x="5378450" y="5308600"/>
          <p14:tracePt t="228308" x="5334000" y="5270500"/>
          <p14:tracePt t="228324" x="5270500" y="5232400"/>
          <p14:tracePt t="228341" x="5200650" y="5200650"/>
          <p14:tracePt t="228357" x="5149850" y="5187950"/>
          <p14:tracePt t="228374" x="5105400" y="5181600"/>
          <p14:tracePt t="228391" x="5060950" y="5181600"/>
          <p14:tracePt t="228407" x="5010150" y="5181600"/>
          <p14:tracePt t="228425" x="4972050" y="5200650"/>
          <p14:tracePt t="228442" x="4940300" y="5232400"/>
          <p14:tracePt t="228445" x="4927600" y="5238750"/>
          <p14:tracePt t="228458" x="4921250" y="5257800"/>
          <p14:tracePt t="228474" x="4914900" y="5295900"/>
          <p14:tracePt t="228492" x="4914900" y="5334000"/>
          <p14:tracePt t="228508" x="4921250" y="5353050"/>
          <p14:tracePt t="228525" x="4946650" y="5365750"/>
          <p14:tracePt t="228541" x="4972050" y="5372100"/>
          <p14:tracePt t="228558" x="5022850" y="5378450"/>
          <p14:tracePt t="228574" x="5067300" y="5378450"/>
          <p14:tracePt t="228591" x="5099050" y="5365750"/>
          <p14:tracePt t="228608" x="5105400" y="5346700"/>
          <p14:tracePt t="228624" x="5105400" y="5327650"/>
          <p14:tracePt t="228629" x="5105400" y="5314950"/>
          <p14:tracePt t="228647" x="5099050" y="5295900"/>
          <p14:tracePt t="228658" x="5086350" y="5283200"/>
          <p14:tracePt t="228674" x="5067300" y="5270500"/>
          <p14:tracePt t="228692" x="5041900" y="5264150"/>
          <p14:tracePt t="228709" x="5035550" y="5264150"/>
          <p14:tracePt t="228727" x="5029200" y="5264150"/>
          <p14:tracePt t="228741" x="5022850" y="5264150"/>
          <p14:tracePt t="229700" x="0" y="0"/>
        </p14:tracePtLst>
        <p14:tracePtLst>
          <p14:tracePt t="230711" x="2209800" y="6261100"/>
          <p14:tracePt t="230782" x="2216150" y="6261100"/>
          <p14:tracePt t="230791" x="2228850" y="6267450"/>
          <p14:tracePt t="230798" x="2247900" y="6273800"/>
          <p14:tracePt t="230807" x="2286000" y="6280150"/>
          <p14:tracePt t="230823" x="2387600" y="6305550"/>
          <p14:tracePt t="230840" x="2533650" y="6330950"/>
          <p14:tracePt t="230856" x="2673350" y="6337300"/>
          <p14:tracePt t="230873" x="2794000" y="6337300"/>
          <p14:tracePt t="230890" x="2876550" y="6337300"/>
          <p14:tracePt t="230892" x="2901950" y="6337300"/>
          <p14:tracePt t="230907" x="2921000" y="6337300"/>
          <p14:tracePt t="230923" x="2965450" y="6318250"/>
          <p14:tracePt t="230940" x="2990850" y="6299200"/>
          <p14:tracePt t="230957" x="2997200" y="6280150"/>
          <p14:tracePt t="230973" x="3009900" y="6248400"/>
          <p14:tracePt t="230990" x="3022600" y="6223000"/>
          <p14:tracePt t="231007" x="3022600" y="6197600"/>
          <p14:tracePt t="231024" x="3022600" y="6165850"/>
          <p14:tracePt t="231028" x="3022600" y="6140450"/>
          <p14:tracePt t="231040" x="3016250" y="6127750"/>
          <p14:tracePt t="231057" x="2997200" y="6096000"/>
          <p14:tracePt t="231073" x="2984500" y="6070600"/>
          <p14:tracePt t="231077" x="2971800" y="6057900"/>
          <p14:tracePt t="231090" x="2959100" y="6045200"/>
          <p14:tracePt t="231107" x="2933700" y="6019800"/>
          <p14:tracePt t="231123" x="2876550" y="5988050"/>
          <p14:tracePt t="231140" x="2806700" y="5956300"/>
          <p14:tracePt t="231157" x="2711450" y="5937250"/>
          <p14:tracePt t="231173" x="2616200" y="5918200"/>
          <p14:tracePt t="231190" x="2540000" y="5911850"/>
          <p14:tracePt t="231207" x="2470150" y="5911850"/>
          <p14:tracePt t="231224" x="2413000" y="5911850"/>
          <p14:tracePt t="231240" x="2349500" y="5918200"/>
          <p14:tracePt t="231257" x="2298700" y="5937250"/>
          <p14:tracePt t="231273" x="2247900" y="5956300"/>
          <p14:tracePt t="231276" x="2228850" y="5969000"/>
          <p14:tracePt t="231290" x="2209800" y="5981700"/>
          <p14:tracePt t="231307" x="2190750" y="6000750"/>
          <p14:tracePt t="231308" x="2184400" y="6013450"/>
          <p14:tracePt t="231323" x="2171700" y="6051550"/>
          <p14:tracePt t="231340" x="2171700" y="6076950"/>
          <p14:tracePt t="231356" x="2171700" y="6115050"/>
          <p14:tracePt t="231373" x="2171700" y="6159500"/>
          <p14:tracePt t="231390" x="2184400" y="6191250"/>
          <p14:tracePt t="231407" x="2197100" y="6223000"/>
          <p14:tracePt t="231423" x="2228850" y="6254750"/>
          <p14:tracePt t="231440" x="2266950" y="6273800"/>
          <p14:tracePt t="231457" x="2317750" y="6292850"/>
          <p14:tracePt t="231474" x="2374900" y="6311900"/>
          <p14:tracePt t="231477" x="2413000" y="6318250"/>
          <p14:tracePt t="231490" x="2444750" y="6330950"/>
          <p14:tracePt t="231507" x="2578100" y="6350000"/>
          <p14:tracePt t="231524" x="2635250" y="6356350"/>
          <p14:tracePt t="231540" x="2692400" y="6356350"/>
          <p14:tracePt t="231556" x="2724150" y="6356350"/>
          <p14:tracePt t="231574" x="2749550" y="6356350"/>
          <p14:tracePt t="231590" x="2774950" y="6356350"/>
          <p14:tracePt t="231606" x="2794000" y="6356350"/>
          <p14:tracePt t="231623" x="2813050" y="6350000"/>
          <p14:tracePt t="231640" x="2832100" y="6350000"/>
          <p14:tracePt t="231656" x="2870200" y="6343650"/>
          <p14:tracePt t="231673" x="2908300" y="6343650"/>
          <p14:tracePt t="231690" x="2952750" y="6343650"/>
          <p14:tracePt t="231692" x="2978150" y="6343650"/>
          <p14:tracePt t="231706" x="2997200" y="6343650"/>
          <p14:tracePt t="231724" x="3067050" y="6343650"/>
          <p14:tracePt t="231740" x="3117850" y="6343650"/>
          <p14:tracePt t="231757" x="3181350" y="6343650"/>
          <p14:tracePt t="231773" x="3225800" y="6343650"/>
          <p14:tracePt t="231789" x="3276600" y="6343650"/>
          <p14:tracePt t="231806" x="3321050" y="6343650"/>
          <p14:tracePt t="231823" x="3371850" y="6343650"/>
          <p14:tracePt t="231840" x="3409950" y="6343650"/>
          <p14:tracePt t="231856" x="3441700" y="6343650"/>
          <p14:tracePt t="231873" x="3473450" y="6343650"/>
          <p14:tracePt t="231889" x="3492500" y="6343650"/>
          <p14:tracePt t="231906" x="3498850" y="6343650"/>
          <p14:tracePt t="231923" x="3517900" y="6343650"/>
          <p14:tracePt t="231939" x="3530600" y="6343650"/>
          <p14:tracePt t="231956" x="3556000" y="6343650"/>
          <p14:tracePt t="231972" x="3587750" y="6343650"/>
          <p14:tracePt t="231989" x="3632200" y="6343650"/>
          <p14:tracePt t="232006" x="3708400" y="6343650"/>
          <p14:tracePt t="232023" x="3816350" y="6343650"/>
          <p14:tracePt t="232040" x="3943350" y="6343650"/>
          <p14:tracePt t="232056" x="4070350" y="6343650"/>
          <p14:tracePt t="232073" x="4178300" y="6343650"/>
          <p14:tracePt t="232076" x="4222750" y="6343650"/>
          <p14:tracePt t="232090" x="4260850" y="6343650"/>
          <p14:tracePt t="232106" x="4349750" y="6343650"/>
          <p14:tracePt t="232123" x="4508500" y="6343650"/>
          <p14:tracePt t="232140" x="4616450" y="6343650"/>
          <p14:tracePt t="232156" x="4705350" y="6343650"/>
          <p14:tracePt t="232173" x="4762500" y="6343650"/>
          <p14:tracePt t="232190" x="4806950" y="6343650"/>
          <p14:tracePt t="232207" x="4851400" y="6343650"/>
          <p14:tracePt t="232224" x="4902200" y="6343650"/>
          <p14:tracePt t="232240" x="4978400" y="6343650"/>
          <p14:tracePt t="232257" x="5054600" y="6343650"/>
          <p14:tracePt t="232274" x="5118100" y="6343650"/>
          <p14:tracePt t="232277" x="5143500" y="6343650"/>
          <p14:tracePt t="232290" x="5156200" y="6343650"/>
          <p14:tracePt t="232307" x="5181600" y="6343650"/>
          <p14:tracePt t="232323" x="5187950" y="6343650"/>
          <p14:tracePt t="232340" x="5194300" y="6343650"/>
          <p14:tracePt t="232356" x="5207000" y="6343650"/>
          <p14:tracePt t="232373" x="5213350" y="6343650"/>
          <p14:tracePt t="232390" x="5226050" y="6343650"/>
          <p14:tracePt t="232406" x="5238750" y="6343650"/>
          <p14:tracePt t="232423" x="5245100" y="6343650"/>
          <p14:tracePt t="232876" x="0" y="0"/>
        </p14:tracePtLst>
        <p14:tracePtLst>
          <p14:tracePt t="234891" x="2178050" y="6223000"/>
          <p14:tracePt t="234931" x="2171700" y="6229350"/>
          <p14:tracePt t="234963" x="2178050" y="6229350"/>
          <p14:tracePt t="234971" x="2184400" y="6229350"/>
          <p14:tracePt t="234979" x="2203450" y="6235700"/>
          <p14:tracePt t="234988" x="2216150" y="6235700"/>
          <p14:tracePt t="235005" x="2273300" y="6235700"/>
          <p14:tracePt t="235022" x="2368550" y="6235700"/>
          <p14:tracePt t="235038" x="2514600" y="6235700"/>
          <p14:tracePt t="235055" x="2717800" y="6235700"/>
          <p14:tracePt t="235072" x="2946400" y="6235700"/>
          <p14:tracePt t="235088" x="3244850" y="6235700"/>
          <p14:tracePt t="235106" x="3549650" y="6235700"/>
          <p14:tracePt t="235108" x="3663950" y="6235700"/>
          <p14:tracePt t="235122" x="3778250" y="6235700"/>
          <p14:tracePt t="235139" x="4038600" y="6235700"/>
          <p14:tracePt t="235155" x="4140200" y="6235700"/>
          <p14:tracePt t="235172" x="4203700" y="6235700"/>
          <p14:tracePt t="235188" x="4267200" y="6235700"/>
          <p14:tracePt t="235205" x="4337050" y="6235700"/>
          <p14:tracePt t="235222" x="4381500" y="6235700"/>
          <p14:tracePt t="235239" x="4419600" y="6235700"/>
          <p14:tracePt t="235256" x="4457700" y="6235700"/>
          <p14:tracePt t="235272" x="4502150" y="6235700"/>
          <p14:tracePt t="235289" x="4546600" y="6235700"/>
          <p14:tracePt t="235305" x="4565650" y="6235700"/>
          <p14:tracePt t="235308" x="4572000" y="6235700"/>
          <p14:tracePt t="235435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从控制台读取输入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177" y="1204547"/>
            <a:ext cx="104100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 test;   //</a:t>
            </a:r>
            <a:r>
              <a:rPr lang="zh-CN" altLang="en-US" sz="1600" dirty="0"/>
              <a:t>类必须在一个包中</a:t>
            </a:r>
            <a:endParaRPr lang="en-US" altLang="zh-CN" sz="1600" dirty="0"/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java.util.Scanner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TestScanner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static void main(String[ 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// Create a scanner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Scanner </a:t>
            </a:r>
            <a:r>
              <a:rPr lang="en-US" altLang="zh-CN" sz="1600" dirty="0" err="1">
                <a:solidFill>
                  <a:srgbClr val="FF0000"/>
                </a:solidFill>
              </a:rPr>
              <a:t>scanner</a:t>
            </a:r>
            <a:r>
              <a:rPr lang="en-US" altLang="zh-CN" sz="1600" dirty="0">
                <a:solidFill>
                  <a:srgbClr val="FF0000"/>
                </a:solidFill>
              </a:rPr>
              <a:t> = new Scanner(</a:t>
            </a:r>
            <a:r>
              <a:rPr lang="en-US" altLang="zh-CN" sz="1600" dirty="0" err="1">
                <a:solidFill>
                  <a:srgbClr val="FF0000"/>
                </a:solidFill>
              </a:rPr>
              <a:t>System.in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// Prompt the user to enter an integer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an integer: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intValue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scanner.nextInt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integer: " + </a:t>
            </a:r>
            <a:r>
              <a:rPr lang="en-US" altLang="zh-CN" sz="1600" dirty="0" err="1"/>
              <a:t>intValue</a:t>
            </a:r>
            <a:r>
              <a:rPr lang="en-US" altLang="zh-CN" sz="1600" dirty="0"/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// Prompt the user to enter a double value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 double value: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double </a:t>
            </a:r>
            <a:r>
              <a:rPr lang="en-US" altLang="zh-CN" sz="1600" dirty="0" err="1">
                <a:solidFill>
                  <a:srgbClr val="FF0000"/>
                </a:solidFill>
              </a:rPr>
              <a:t>doubleValue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scanner.nextDouble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double value: " + </a:t>
            </a:r>
            <a:r>
              <a:rPr lang="en-US" altLang="zh-CN" sz="1600" dirty="0" err="1"/>
              <a:t>doubleValue</a:t>
            </a:r>
            <a:r>
              <a:rPr lang="en-US" altLang="zh-CN" sz="1600" dirty="0"/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 string without space: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String </a:t>
            </a:r>
            <a:r>
              <a:rPr lang="en-US" altLang="zh-CN" sz="1600" dirty="0" err="1">
                <a:solidFill>
                  <a:srgbClr val="FF0000"/>
                </a:solidFill>
              </a:rPr>
              <a:t>string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string: " + string);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CA2680-926E-43DC-B731-41E240F52F1A}"/>
              </a:ext>
            </a:extLst>
          </p:cNvPr>
          <p:cNvGrpSpPr/>
          <p:nvPr/>
        </p:nvGrpSpPr>
        <p:grpSpPr>
          <a:xfrm>
            <a:off x="6387739" y="3007545"/>
            <a:ext cx="4572020" cy="695840"/>
            <a:chOff x="234176" y="4569843"/>
            <a:chExt cx="2955073" cy="1131769"/>
          </a:xfrm>
        </p:grpSpPr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F5D91CC2-33CE-43D8-95F5-156C994C4338}"/>
                </a:ext>
              </a:extLst>
            </p:cNvPr>
            <p:cNvSpPr/>
            <p:nvPr/>
          </p:nvSpPr>
          <p:spPr>
            <a:xfrm>
              <a:off x="234176" y="4569843"/>
              <a:ext cx="2955073" cy="1131769"/>
            </a:xfrm>
            <a:prstGeom prst="wedgeRoundRectCallout">
              <a:avLst>
                <a:gd name="adj1" fmla="val -72482"/>
                <a:gd name="adj2" fmla="val 30527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64F6B9-55BD-45B5-B7D5-2FF0536BF98B}"/>
                </a:ext>
              </a:extLst>
            </p:cNvPr>
            <p:cNvSpPr txBox="1"/>
            <p:nvPr/>
          </p:nvSpPr>
          <p:spPr>
            <a:xfrm>
              <a:off x="234176" y="4671311"/>
              <a:ext cx="2955073" cy="10270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注意如果输入的不是一个合法的整数，该语句会抛出异常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61"/>
    </mc:Choice>
    <mc:Fallback xmlns="">
      <p:transition spd="slow" advTm="205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0437" x="1085850" y="1435100"/>
          <p14:tracePt t="10510" x="1079500" y="1435100"/>
          <p14:tracePt t="10528" x="1085850" y="1435100"/>
          <p14:tracePt t="10534" x="1111250" y="1441450"/>
          <p14:tracePt t="10542" x="1143000" y="1447800"/>
          <p14:tracePt t="10559" x="1212850" y="1447800"/>
          <p14:tracePt t="10575" x="1352550" y="1447800"/>
          <p14:tracePt t="10592" x="1498600" y="1447800"/>
          <p14:tracePt t="10609" x="1651000" y="1447800"/>
          <p14:tracePt t="10625" x="1765300" y="1447800"/>
          <p14:tracePt t="10642" x="1822450" y="1447800"/>
          <p14:tracePt t="10659" x="1847850" y="1447800"/>
          <p14:tracePt t="10662" x="1860550" y="1447800"/>
          <p14:tracePt t="10675" x="1873250" y="1447800"/>
          <p14:tracePt t="10692" x="1879600" y="1447800"/>
          <p14:tracePt t="10709" x="1911350" y="1447800"/>
          <p14:tracePt t="10726" x="1930400" y="1447800"/>
          <p14:tracePt t="10742" x="1949450" y="1447800"/>
          <p14:tracePt t="10759" x="1962150" y="1441450"/>
          <p14:tracePt t="10776" x="1968500" y="1441450"/>
          <p14:tracePt t="10792" x="1974850" y="1441450"/>
          <p14:tracePt t="10983" x="1968500" y="1441450"/>
          <p14:tracePt t="10991" x="1949450" y="1441450"/>
          <p14:tracePt t="10998" x="1911350" y="1447800"/>
          <p14:tracePt t="11009" x="1866900" y="1454150"/>
          <p14:tracePt t="11026" x="1758950" y="1454150"/>
          <p14:tracePt t="11031" x="1695450" y="1454150"/>
          <p14:tracePt t="11042" x="1631950" y="1454150"/>
          <p14:tracePt t="11059" x="1504950" y="1454150"/>
          <p14:tracePt t="11075" x="1397000" y="1454150"/>
          <p14:tracePt t="11080" x="1352550" y="1454150"/>
          <p14:tracePt t="11093" x="1289050" y="1454150"/>
          <p14:tracePt t="11109" x="1212850" y="1454150"/>
          <p14:tracePt t="11125" x="1123950" y="1454150"/>
          <p14:tracePt t="11142" x="1041400" y="1454150"/>
          <p14:tracePt t="11158" x="952500" y="1454150"/>
          <p14:tracePt t="11175" x="857250" y="1454150"/>
          <p14:tracePt t="11192" x="762000" y="1454150"/>
          <p14:tracePt t="11209" x="692150" y="1454150"/>
          <p14:tracePt t="11225" x="660400" y="1454150"/>
          <p14:tracePt t="11242" x="647700" y="1454150"/>
          <p14:tracePt t="11259" x="635000" y="1454150"/>
          <p14:tracePt t="11367" x="635000" y="1460500"/>
          <p14:tracePt t="11385" x="641350" y="1460500"/>
          <p14:tracePt t="11391" x="660400" y="1466850"/>
          <p14:tracePt t="11399" x="685800" y="1473200"/>
          <p14:tracePt t="11409" x="730250" y="1479550"/>
          <p14:tracePt t="11425" x="844550" y="1492250"/>
          <p14:tracePt t="11442" x="1003300" y="1504950"/>
          <p14:tracePt t="11446" x="1098550" y="1517650"/>
          <p14:tracePt t="11459" x="1187450" y="1517650"/>
          <p14:tracePt t="11476" x="1377950" y="1517650"/>
          <p14:tracePt t="11494" x="1606550" y="1517650"/>
          <p14:tracePt t="11509" x="1701800" y="1517650"/>
          <p14:tracePt t="11525" x="1752600" y="1517650"/>
          <p14:tracePt t="11542" x="1784350" y="1517650"/>
          <p14:tracePt t="11558" x="1803400" y="1517650"/>
          <p14:tracePt t="11575" x="1835150" y="1517650"/>
          <p14:tracePt t="11591" x="1866900" y="1517650"/>
          <p14:tracePt t="11608" x="1898650" y="1517650"/>
          <p14:tracePt t="11625" x="1936750" y="1517650"/>
          <p14:tracePt t="11641" x="1968500" y="1517650"/>
          <p14:tracePt t="11658" x="2000250" y="1517650"/>
          <p14:tracePt t="11675" x="2044700" y="1517650"/>
          <p14:tracePt t="11677" x="2076450" y="1517650"/>
          <p14:tracePt t="11691" x="2108200" y="1517650"/>
          <p14:tracePt t="11709" x="2235200" y="1517650"/>
          <p14:tracePt t="11725" x="2330450" y="1517650"/>
          <p14:tracePt t="11742" x="2438400" y="1517650"/>
          <p14:tracePt t="11759" x="2527300" y="1517650"/>
          <p14:tracePt t="11775" x="2622550" y="1517650"/>
          <p14:tracePt t="11792" x="2717800" y="1517650"/>
          <p14:tracePt t="11808" x="2813050" y="1517650"/>
          <p14:tracePt t="11825" x="2914650" y="1517650"/>
          <p14:tracePt t="11842" x="3016250" y="1517650"/>
          <p14:tracePt t="11858" x="3124200" y="1517650"/>
          <p14:tracePt t="11875" x="3219450" y="1517650"/>
          <p14:tracePt t="11877" x="3276600" y="1517650"/>
          <p14:tracePt t="11891" x="3327400" y="1517650"/>
          <p14:tracePt t="11908" x="3454400" y="1517650"/>
          <p14:tracePt t="11924" x="3530600" y="1517650"/>
          <p14:tracePt t="11941" x="3587750" y="1517650"/>
          <p14:tracePt t="11958" x="3638550" y="1517650"/>
          <p14:tracePt t="11974" x="3670300" y="1517650"/>
          <p14:tracePt t="11991" x="3695700" y="1517650"/>
          <p14:tracePt t="12008" x="3714750" y="1517650"/>
          <p14:tracePt t="12044" x="3721100" y="1517650"/>
          <p14:tracePt t="12374" x="0" y="0"/>
        </p14:tracePtLst>
        <p14:tracePtLst>
          <p14:tracePt t="14120" x="863600" y="1676400"/>
          <p14:tracePt t="14237" x="0" y="0"/>
        </p14:tracePtLst>
        <p14:tracePtLst>
          <p14:tracePt t="14903" x="1435100" y="1701800"/>
          <p14:tracePt t="15000" x="1441450" y="1701800"/>
          <p14:tracePt t="15015" x="1454150" y="1701800"/>
          <p14:tracePt t="15024" x="1473200" y="1701800"/>
          <p14:tracePt t="15030" x="1492250" y="1701800"/>
          <p14:tracePt t="15040" x="1524000" y="1701800"/>
          <p14:tracePt t="15058" x="1619250" y="1701800"/>
          <p14:tracePt t="15074" x="1758950" y="1701800"/>
          <p14:tracePt t="15090" x="1885950" y="1701800"/>
          <p14:tracePt t="15107" x="1962150" y="1701800"/>
          <p14:tracePt t="15123" x="2006600" y="1701800"/>
          <p14:tracePt t="15140" x="2012950" y="1701800"/>
          <p14:tracePt t="15533" x="0" y="0"/>
        </p14:tracePtLst>
        <p14:tracePtLst>
          <p14:tracePt t="16272" x="1962150" y="1701800"/>
          <p14:tracePt t="16352" x="1974850" y="1701800"/>
          <p14:tracePt t="16359" x="2006600" y="1701800"/>
          <p14:tracePt t="16374" x="2101850" y="1701800"/>
          <p14:tracePt t="16390" x="2260600" y="1701800"/>
          <p14:tracePt t="16407" x="2425700" y="1701800"/>
          <p14:tracePt t="16424" x="2584450" y="1701800"/>
          <p14:tracePt t="16440" x="2711450" y="1701800"/>
          <p14:tracePt t="16457" x="2787650" y="1701800"/>
          <p14:tracePt t="16474" x="2832100" y="1701800"/>
          <p14:tracePt t="16491" x="2838450" y="1701800"/>
          <p14:tracePt t="16685" x="0" y="0"/>
        </p14:tracePtLst>
        <p14:tracePtLst>
          <p14:tracePt t="19216" x="857250" y="1758950"/>
          <p14:tracePt t="19295" x="869950" y="1758950"/>
          <p14:tracePt t="19303" x="895350" y="1758950"/>
          <p14:tracePt t="19310" x="933450" y="1758950"/>
          <p14:tracePt t="19322" x="984250" y="1758950"/>
          <p14:tracePt t="19340" x="1136650" y="1758950"/>
          <p14:tracePt t="19356" x="1314450" y="1758950"/>
          <p14:tracePt t="19373" x="1606550" y="1758950"/>
          <p14:tracePt t="19389" x="1752600" y="1758950"/>
          <p14:tracePt t="19406" x="1873250" y="1758950"/>
          <p14:tracePt t="19422" x="1936750" y="1758950"/>
          <p14:tracePt t="19439" x="1993900" y="1758950"/>
          <p14:tracePt t="19456" x="2057400" y="1758950"/>
          <p14:tracePt t="19472" x="2133600" y="1758950"/>
          <p14:tracePt t="19490" x="2228850" y="1758950"/>
          <p14:tracePt t="19507" x="2336800" y="1758950"/>
          <p14:tracePt t="19510" x="2381250" y="1758950"/>
          <p14:tracePt t="19523" x="2425700" y="1758950"/>
          <p14:tracePt t="19539" x="2463800" y="1758950"/>
          <p14:tracePt t="19557" x="2489200" y="1758950"/>
          <p14:tracePt t="19573" x="2495550" y="1758950"/>
          <p14:tracePt t="19589" x="2501900" y="1758950"/>
          <p14:tracePt t="19781" x="0" y="0"/>
        </p14:tracePtLst>
        <p14:tracePtLst>
          <p14:tracePt t="21264" x="730250" y="1924050"/>
          <p14:tracePt t="21376" x="749300" y="1930400"/>
          <p14:tracePt t="21384" x="755650" y="1930400"/>
          <p14:tracePt t="21390" x="787400" y="1936750"/>
          <p14:tracePt t="21405" x="869950" y="1949450"/>
          <p14:tracePt t="21422" x="990600" y="1968500"/>
          <p14:tracePt t="21438" x="1136650" y="1968500"/>
          <p14:tracePt t="21455" x="1301750" y="1968500"/>
          <p14:tracePt t="21472" x="1460500" y="1968500"/>
          <p14:tracePt t="21488" x="1549400" y="1968500"/>
          <p14:tracePt t="21505" x="1600200" y="1968500"/>
          <p14:tracePt t="21522" x="1631950" y="1968500"/>
          <p14:tracePt t="21525" x="1644650" y="1968500"/>
          <p14:tracePt t="21538" x="1657350" y="1968500"/>
          <p14:tracePt t="21555" x="1695450" y="1968500"/>
          <p14:tracePt t="21573" x="1765300" y="1968500"/>
          <p14:tracePt t="21589" x="1797050" y="1968500"/>
          <p14:tracePt t="21605" x="1822450" y="1968500"/>
          <p14:tracePt t="21621" x="1847850" y="1968500"/>
          <p14:tracePt t="21639" x="1860550" y="1968500"/>
          <p14:tracePt t="21655" x="1866900" y="1968500"/>
          <p14:tracePt t="21672" x="1879600" y="1968500"/>
          <p14:tracePt t="21807" x="1885950" y="1968500"/>
          <p14:tracePt t="21815" x="1892300" y="1968500"/>
          <p14:tracePt t="21824" x="1898650" y="1968500"/>
          <p14:tracePt t="21839" x="1930400" y="1968500"/>
          <p14:tracePt t="21856" x="1981200" y="1968500"/>
          <p14:tracePt t="21872" x="2057400" y="1968500"/>
          <p14:tracePt t="21888" x="2146300" y="1968500"/>
          <p14:tracePt t="21905" x="2209800" y="1968500"/>
          <p14:tracePt t="21922" x="2266950" y="1968500"/>
          <p14:tracePt t="21925" x="2292350" y="1968500"/>
          <p14:tracePt t="21938" x="2317750" y="1968500"/>
          <p14:tracePt t="21955" x="2355850" y="1968500"/>
          <p14:tracePt t="21973" x="2413000" y="1968500"/>
          <p14:tracePt t="21989" x="2438400" y="1968500"/>
          <p14:tracePt t="22005" x="2463800" y="1968500"/>
          <p14:tracePt t="22022" x="2482850" y="1968500"/>
          <p14:tracePt t="22039" x="2501900" y="1962150"/>
          <p14:tracePt t="22055" x="2514600" y="1955800"/>
          <p14:tracePt t="22072" x="2527300" y="1955800"/>
          <p14:tracePt t="22088" x="2540000" y="1943100"/>
          <p14:tracePt t="22106" x="2552700" y="1943100"/>
          <p14:tracePt t="22121" x="2597150" y="1943100"/>
          <p14:tracePt t="22138" x="2628900" y="1943100"/>
          <p14:tracePt t="22155" x="2686050" y="1943100"/>
          <p14:tracePt t="22157" x="2705100" y="1936750"/>
          <p14:tracePt t="22183" x="2705100" y="1917700"/>
          <p14:tracePt t="22189" x="2698750" y="1911350"/>
          <p14:tracePt t="22205" x="2673350" y="1892300"/>
          <p14:tracePt t="22221" x="2635250" y="1873250"/>
          <p14:tracePt t="22238" x="2590800" y="1854200"/>
          <p14:tracePt t="22254" x="2546350" y="1841500"/>
          <p14:tracePt t="22272" x="2501900" y="1841500"/>
          <p14:tracePt t="22288" x="2457450" y="1841500"/>
          <p14:tracePt t="22305" x="2419350" y="1841500"/>
          <p14:tracePt t="22322" x="2381250" y="1841500"/>
          <p14:tracePt t="22338" x="2362200" y="1854200"/>
          <p14:tracePt t="22355" x="2343150" y="1866900"/>
          <p14:tracePt t="22371" x="2336800" y="1866900"/>
          <p14:tracePt t="22388" x="2324100" y="1879600"/>
          <p14:tracePt t="22431" x="2324100" y="1885950"/>
          <p14:tracePt t="22447" x="2324100" y="1892300"/>
          <p14:tracePt t="22455" x="2324100" y="1898650"/>
          <p14:tracePt t="22471" x="2330450" y="1911350"/>
          <p14:tracePt t="22488" x="2355850" y="1924050"/>
          <p14:tracePt t="22505" x="2387600" y="1930400"/>
          <p14:tracePt t="22509" x="2406650" y="1936750"/>
          <p14:tracePt t="22521" x="2425700" y="1943100"/>
          <p14:tracePt t="22526" x="2432050" y="1943100"/>
          <p14:tracePt t="22538" x="2457450" y="1949450"/>
          <p14:tracePt t="22555" x="2476500" y="1955800"/>
          <p14:tracePt t="22572" x="2489200" y="1955800"/>
          <p14:tracePt t="22574" x="2495550" y="1955800"/>
          <p14:tracePt t="22589" x="2508250" y="1955800"/>
          <p14:tracePt t="22605" x="2514600" y="1955800"/>
          <p14:tracePt t="22622" x="2520950" y="1955800"/>
          <p14:tracePt t="22663" x="2533650" y="1955800"/>
          <p14:tracePt t="22678" x="2533650" y="1949450"/>
          <p14:tracePt t="22688" x="2533650" y="1943100"/>
          <p14:tracePt t="22704" x="2533650" y="1924050"/>
          <p14:tracePt t="22721" x="2527300" y="1911350"/>
          <p14:tracePt t="22738" x="2501900" y="1885950"/>
          <p14:tracePt t="22754" x="2463800" y="1860550"/>
          <p14:tracePt t="22757" x="2444750" y="1854200"/>
          <p14:tracePt t="22772" x="2406650" y="1841500"/>
          <p14:tracePt t="22789" x="2305050" y="1822450"/>
          <p14:tracePt t="22805" x="2235200" y="1809750"/>
          <p14:tracePt t="22821" x="2190750" y="1809750"/>
          <p14:tracePt t="22838" x="2159000" y="1809750"/>
          <p14:tracePt t="22855" x="2133600" y="1809750"/>
          <p14:tracePt t="22871" x="2101850" y="1809750"/>
          <p14:tracePt t="22888" x="2082800" y="1822450"/>
          <p14:tracePt t="22904" x="2070100" y="1841500"/>
          <p14:tracePt t="22921" x="2063750" y="1860550"/>
          <p14:tracePt t="22938" x="2063750" y="1873250"/>
          <p14:tracePt t="22954" x="2063750" y="1892300"/>
          <p14:tracePt t="22958" x="2070100" y="1898650"/>
          <p14:tracePt t="22971" x="2076450" y="1905000"/>
          <p14:tracePt t="22988" x="2114550" y="1917700"/>
          <p14:tracePt t="23005" x="2152650" y="1924050"/>
          <p14:tracePt t="23022" x="2216150" y="1924050"/>
          <p14:tracePt t="23038" x="2260600" y="1924050"/>
          <p14:tracePt t="23055" x="2292350" y="1917700"/>
          <p14:tracePt t="23072" x="2311400" y="1911350"/>
          <p14:tracePt t="23088" x="2311400" y="1905000"/>
          <p14:tracePt t="23105" x="2311400" y="1898650"/>
          <p14:tracePt t="23121" x="2311400" y="1885950"/>
          <p14:tracePt t="23138" x="2305050" y="1873250"/>
          <p14:tracePt t="23154" x="2298700" y="1866900"/>
          <p14:tracePt t="23157" x="2292350" y="1860550"/>
          <p14:tracePt t="23171" x="2286000" y="1854200"/>
          <p14:tracePt t="23222" x="2273300" y="1854200"/>
          <p14:tracePt t="23229" x="2266950" y="1866900"/>
          <p14:tracePt t="23238" x="2260600" y="1873250"/>
          <p14:tracePt t="23254" x="2260600" y="1892300"/>
          <p14:tracePt t="23272" x="2260600" y="1898650"/>
          <p14:tracePt t="23288" x="2260600" y="1917700"/>
          <p14:tracePt t="23305" x="2273300" y="1924050"/>
          <p14:tracePt t="23322" x="2286000" y="1930400"/>
          <p14:tracePt t="23338" x="2311400" y="1930400"/>
          <p14:tracePt t="23355" x="2336800" y="1930400"/>
          <p14:tracePt t="23357" x="2343150" y="1924050"/>
          <p14:tracePt t="23371" x="2349500" y="1917700"/>
          <p14:tracePt t="23388" x="2349500" y="1911350"/>
          <p14:tracePt t="23405" x="2349500" y="1898650"/>
          <p14:tracePt t="23421" x="2349500" y="1892300"/>
          <p14:tracePt t="23497" x="2349500" y="1885950"/>
          <p14:tracePt t="23519" x="2349500" y="1892300"/>
          <p14:tracePt t="23528" x="2349500" y="1898650"/>
          <p14:tracePt t="23543" x="2349500" y="1905000"/>
          <p14:tracePt t="23597" x="2355850" y="1905000"/>
          <p14:tracePt t="23613" x="2362200" y="1905000"/>
          <p14:tracePt t="23621" x="2368550" y="1905000"/>
          <p14:tracePt t="23653" x="2368550" y="1898650"/>
          <p14:tracePt t="23670" x="2368550" y="1892300"/>
          <p14:tracePt t="23807" x="2368550" y="1885950"/>
          <p14:tracePt t="23816" x="2368550" y="1879600"/>
          <p14:tracePt t="23824" x="2374900" y="1873250"/>
          <p14:tracePt t="23841" x="2387600" y="1873250"/>
          <p14:tracePt t="23854" x="2400300" y="1873250"/>
          <p14:tracePt t="23871" x="2406650" y="1873250"/>
          <p14:tracePt t="24015" x="2406650" y="1866900"/>
          <p14:tracePt t="24031" x="2393950" y="1860550"/>
          <p14:tracePt t="24047" x="2387600" y="1854200"/>
          <p14:tracePt t="24061" x="2381250" y="1854200"/>
          <p14:tracePt t="24071" x="2362200" y="1854200"/>
          <p14:tracePt t="24094" x="2355850" y="1854200"/>
          <p14:tracePt t="24104" x="2349500" y="1854200"/>
          <p14:tracePt t="24121" x="2336800" y="1854200"/>
          <p14:tracePt t="24137" x="2317750" y="1854200"/>
          <p14:tracePt t="24154" x="2305050" y="1854200"/>
          <p14:tracePt t="24171" x="2273300" y="1860550"/>
          <p14:tracePt t="24173" x="2266950" y="1873250"/>
          <p14:tracePt t="24187" x="2260600" y="1885950"/>
          <p14:tracePt t="24205" x="2254250" y="1930400"/>
          <p14:tracePt t="24221" x="2254250" y="1962150"/>
          <p14:tracePt t="24237" x="2260600" y="1987550"/>
          <p14:tracePt t="24254" x="2279650" y="1993900"/>
          <p14:tracePt t="24271" x="2286000" y="1993900"/>
          <p14:tracePt t="24288" x="2298700" y="1993900"/>
          <p14:tracePt t="24305" x="2330450" y="1993900"/>
          <p14:tracePt t="24321" x="2349500" y="1981200"/>
          <p14:tracePt t="24337" x="2362200" y="1968500"/>
          <p14:tracePt t="24354" x="2374900" y="1949450"/>
          <p14:tracePt t="24371" x="2387600" y="1930400"/>
          <p14:tracePt t="24387" x="2387600" y="1924050"/>
          <p14:tracePt t="24404" x="2387600" y="1911350"/>
          <p14:tracePt t="25021" x="0" y="0"/>
        </p14:tracePtLst>
        <p14:tracePtLst>
          <p14:tracePt t="26797" x="1720850" y="2120900"/>
          <p14:tracePt t="26896" x="1720850" y="2133600"/>
          <p14:tracePt t="26910" x="1746250" y="2139950"/>
          <p14:tracePt t="26918" x="1758950" y="2139950"/>
          <p14:tracePt t="26926" x="1803400" y="2146300"/>
          <p14:tracePt t="26937" x="1860550" y="2152650"/>
          <p14:tracePt t="26953" x="2019300" y="2178050"/>
          <p14:tracePt t="26970" x="2241550" y="2184400"/>
          <p14:tracePt t="26974" x="2387600" y="2184400"/>
          <p14:tracePt t="26987" x="2559050" y="2184400"/>
          <p14:tracePt t="27003" x="2908300" y="2184400"/>
          <p14:tracePt t="27021" x="3384550" y="2184400"/>
          <p14:tracePt t="27037" x="3670300" y="2184400"/>
          <p14:tracePt t="27053" x="3962400" y="2197100"/>
          <p14:tracePt t="27071" x="4222750" y="2197100"/>
          <p14:tracePt t="27087" x="4445000" y="2197100"/>
          <p14:tracePt t="27104" x="4622800" y="2197100"/>
          <p14:tracePt t="27121" x="4762500" y="2197100"/>
          <p14:tracePt t="27137" x="4826000" y="2197100"/>
          <p14:tracePt t="27153" x="4851400" y="2197100"/>
          <p14:tracePt t="27170" x="4857750" y="2197100"/>
          <p14:tracePt t="27897" x="4857750" y="2190750"/>
          <p14:tracePt t="27903" x="4851400" y="2190750"/>
          <p14:tracePt t="27920" x="4813300" y="2171700"/>
          <p14:tracePt t="27936" x="4781550" y="2159000"/>
          <p14:tracePt t="27953" x="4730750" y="2146300"/>
          <p14:tracePt t="27959" x="4705350" y="2139950"/>
          <p14:tracePt t="27969" x="4679950" y="2133600"/>
          <p14:tracePt t="27986" x="4622800" y="2120900"/>
          <p14:tracePt t="28002" x="4552950" y="2108200"/>
          <p14:tracePt t="28005" x="4527550" y="2101850"/>
          <p14:tracePt t="28019" x="4502150" y="2095500"/>
          <p14:tracePt t="28036" x="4464050" y="2089150"/>
          <p14:tracePt t="28037" x="4438650" y="2082800"/>
          <p14:tracePt t="28053" x="4406900" y="2076450"/>
          <p14:tracePt t="28069" x="4368800" y="2070100"/>
          <p14:tracePt t="28087" x="4343400" y="2070100"/>
          <p14:tracePt t="28103" x="4292600" y="2070100"/>
          <p14:tracePt t="28120" x="4241800" y="2070100"/>
          <p14:tracePt t="28137" x="4191000" y="2070100"/>
          <p14:tracePt t="28153" x="4152900" y="2070100"/>
          <p14:tracePt t="28170" x="4121150" y="2070100"/>
          <p14:tracePt t="28186" x="4114800" y="2070100"/>
          <p14:tracePt t="28203" x="4108450" y="2070100"/>
          <p14:tracePt t="28219" x="4095750" y="2070100"/>
          <p14:tracePt t="28237" x="4083050" y="2063750"/>
          <p14:tracePt t="28264" x="4076700" y="2063750"/>
          <p14:tracePt t="28303" x="4070350" y="2063750"/>
          <p14:tracePt t="28327" x="4064000" y="2063750"/>
          <p14:tracePt t="28335" x="4057650" y="2063750"/>
          <p14:tracePt t="28342" x="4051300" y="2063750"/>
          <p14:tracePt t="28353" x="4025900" y="2057400"/>
          <p14:tracePt t="28369" x="3968750" y="2044700"/>
          <p14:tracePt t="28386" x="3886200" y="2032000"/>
          <p14:tracePt t="28390" x="3835400" y="2025650"/>
          <p14:tracePt t="28403" x="3778250" y="2019300"/>
          <p14:tracePt t="28419" x="3638550" y="2000250"/>
          <p14:tracePt t="28437" x="3435350" y="1993900"/>
          <p14:tracePt t="28453" x="3321050" y="1993900"/>
          <p14:tracePt t="28469" x="3232150" y="1993900"/>
          <p14:tracePt t="28486" x="3175000" y="1993900"/>
          <p14:tracePt t="28503" x="3130550" y="1993900"/>
          <p14:tracePt t="28519" x="3073400" y="1993900"/>
          <p14:tracePt t="28536" x="2997200" y="1993900"/>
          <p14:tracePt t="28541" x="2952750" y="1993900"/>
          <p14:tracePt t="28553" x="2914650" y="1993900"/>
          <p14:tracePt t="28569" x="2813050" y="1993900"/>
          <p14:tracePt t="28586" x="2711450" y="1993900"/>
          <p14:tracePt t="28603" x="2590800" y="1993900"/>
          <p14:tracePt t="28605" x="2527300" y="1993900"/>
          <p14:tracePt t="28619" x="2463800" y="1993900"/>
          <p14:tracePt t="28636" x="2292350" y="1993900"/>
          <p14:tracePt t="28652" x="2209800" y="1993900"/>
          <p14:tracePt t="28669" x="2120900" y="1993900"/>
          <p14:tracePt t="28686" x="2044700" y="1993900"/>
          <p14:tracePt t="28702" x="1987550" y="2006600"/>
          <p14:tracePt t="28719" x="1936750" y="2012950"/>
          <p14:tracePt t="28736" x="1879600" y="2025650"/>
          <p14:tracePt t="28752" x="1847850" y="2038350"/>
          <p14:tracePt t="28769" x="1828800" y="2044700"/>
          <p14:tracePt t="28786" x="1816100" y="2044700"/>
          <p14:tracePt t="28803" x="1797050" y="2051050"/>
          <p14:tracePt t="29029" x="0" y="0"/>
        </p14:tracePtLst>
        <p14:tracePtLst>
          <p14:tracePt t="29657" x="2597150" y="2235200"/>
          <p14:tracePt t="29671" x="2590800" y="2235200"/>
          <p14:tracePt t="29688" x="2590800" y="2254250"/>
          <p14:tracePt t="29696" x="2590800" y="2286000"/>
          <p14:tracePt t="29702" x="2597150" y="2317750"/>
          <p14:tracePt t="29719" x="2603500" y="2393950"/>
          <p14:tracePt t="29736" x="2622550" y="2501900"/>
          <p14:tracePt t="29752" x="2641600" y="2622550"/>
          <p14:tracePt t="29769" x="2654300" y="2749550"/>
          <p14:tracePt t="29785" x="2660650" y="2882900"/>
          <p14:tracePt t="29789" x="2660650" y="2946400"/>
          <p14:tracePt t="29803" x="2660650" y="3016250"/>
          <p14:tracePt t="29821" x="2660650" y="3302000"/>
          <p14:tracePt t="29837" x="2667000" y="3511550"/>
          <p14:tracePt t="29853" x="2698750" y="3752850"/>
          <p14:tracePt t="29869" x="2724150" y="3943350"/>
          <p14:tracePt t="29887" x="2755900" y="4108450"/>
          <p14:tracePt t="29902" x="2774950" y="4222750"/>
          <p14:tracePt t="29919" x="2787650" y="4318000"/>
          <p14:tracePt t="29935" x="2819400" y="4406900"/>
          <p14:tracePt t="29952" x="2832100" y="4495800"/>
          <p14:tracePt t="29969" x="2851150" y="4572000"/>
          <p14:tracePt t="29986" x="2863850" y="4641850"/>
          <p14:tracePt t="30002" x="2876550" y="4711700"/>
          <p14:tracePt t="30005" x="2882900" y="4743450"/>
          <p14:tracePt t="30019" x="2889250" y="4781550"/>
          <p14:tracePt t="30035" x="2901950" y="4870450"/>
          <p14:tracePt t="30053" x="2927350" y="5003800"/>
          <p14:tracePt t="30070" x="2933700" y="5092700"/>
          <p14:tracePt t="30086" x="2946400" y="5162550"/>
          <p14:tracePt t="30103" x="2959100" y="5226050"/>
          <p14:tracePt t="30119" x="2971800" y="5295900"/>
          <p14:tracePt t="30136" x="2978150" y="5340350"/>
          <p14:tracePt t="30152" x="2984500" y="5378450"/>
          <p14:tracePt t="30169" x="2997200" y="5435600"/>
          <p14:tracePt t="30185" x="2997200" y="5473700"/>
          <p14:tracePt t="30202" x="3009900" y="5530850"/>
          <p14:tracePt t="30218" x="3028950" y="5594350"/>
          <p14:tracePt t="30235" x="3041650" y="5664200"/>
          <p14:tracePt t="30237" x="3048000" y="5708650"/>
          <p14:tracePt t="30252" x="3073400" y="5778500"/>
          <p14:tracePt t="30269" x="3105150" y="5848350"/>
          <p14:tracePt t="30285" x="3149600" y="5924550"/>
          <p14:tracePt t="30302" x="3213100" y="5981700"/>
          <p14:tracePt t="30319" x="3314700" y="6045200"/>
          <p14:tracePt t="30335" x="3473450" y="6115050"/>
          <p14:tracePt t="30352" x="3721100" y="6191250"/>
          <p14:tracePt t="30368" x="4076700" y="6273800"/>
          <p14:tracePt t="30386" x="4546600" y="6375400"/>
          <p14:tracePt t="30402" x="5029200" y="6470650"/>
          <p14:tracePt t="30418" x="5511800" y="6559550"/>
          <p14:tracePt t="30435" x="5937250" y="6597650"/>
          <p14:tracePt t="30437" x="6108700" y="6597650"/>
          <p14:tracePt t="30451" x="6280150" y="6597650"/>
          <p14:tracePt t="30469" x="6635750" y="6597650"/>
          <p14:tracePt t="30485" x="6788150" y="6572250"/>
          <p14:tracePt t="30502" x="6927850" y="6546850"/>
          <p14:tracePt t="30518" x="7029450" y="6496050"/>
          <p14:tracePt t="30535" x="7112000" y="6445250"/>
          <p14:tracePt t="30553" x="7169150" y="6369050"/>
          <p14:tracePt t="30569" x="7207250" y="6273800"/>
          <p14:tracePt t="30585" x="7245350" y="6165850"/>
          <p14:tracePt t="30589" x="7270750" y="6108700"/>
          <p14:tracePt t="30602" x="7296150" y="6051550"/>
          <p14:tracePt t="30620" x="7327900" y="5918200"/>
          <p14:tracePt t="30622" x="7346950" y="5854700"/>
          <p14:tracePt t="30635" x="7353300" y="5797550"/>
          <p14:tracePt t="30653" x="7359650" y="5607050"/>
          <p14:tracePt t="30669" x="7359650" y="5454650"/>
          <p14:tracePt t="30685" x="7359650" y="5321300"/>
          <p14:tracePt t="30702" x="7340600" y="5181600"/>
          <p14:tracePt t="30718" x="7315200" y="5060950"/>
          <p14:tracePt t="30735" x="7283450" y="4946650"/>
          <p14:tracePt t="30751" x="7264400" y="4838700"/>
          <p14:tracePt t="30768" x="7219950" y="4724400"/>
          <p14:tracePt t="30785" x="7181850" y="4610100"/>
          <p14:tracePt t="30802" x="7131050" y="4476750"/>
          <p14:tracePt t="30805" x="7099300" y="4413250"/>
          <p14:tracePt t="30819" x="7054850" y="4330700"/>
          <p14:tracePt t="30835" x="6959600" y="4184650"/>
          <p14:tracePt t="30853" x="6794500" y="3949700"/>
          <p14:tracePt t="30869" x="6673850" y="3822700"/>
          <p14:tracePt t="30886" x="6553200" y="3708400"/>
          <p14:tracePt t="30902" x="6426200" y="3606800"/>
          <p14:tracePt t="30918" x="6299200" y="3505200"/>
          <p14:tracePt t="30935" x="6159500" y="3409950"/>
          <p14:tracePt t="30952" x="6013450" y="3314700"/>
          <p14:tracePt t="30968" x="5835650" y="3219450"/>
          <p14:tracePt t="30985" x="5638800" y="3130550"/>
          <p14:tracePt t="31002" x="5403850" y="3028950"/>
          <p14:tracePt t="31018" x="5149850" y="2927350"/>
          <p14:tracePt t="31035" x="4940300" y="2857500"/>
          <p14:tracePt t="31037" x="4851400" y="2819400"/>
          <p14:tracePt t="31053" x="4718050" y="2762250"/>
          <p14:tracePt t="31069" x="4591050" y="2711450"/>
          <p14:tracePt t="31086" x="4470400" y="2667000"/>
          <p14:tracePt t="31103" x="4337050" y="2622550"/>
          <p14:tracePt t="31119" x="4184650" y="2590800"/>
          <p14:tracePt t="31135" x="4013200" y="2552700"/>
          <p14:tracePt t="31152" x="3848100" y="2520950"/>
          <p14:tracePt t="31168" x="3708400" y="2489200"/>
          <p14:tracePt t="31185" x="3600450" y="2463800"/>
          <p14:tracePt t="31202" x="3505200" y="2432050"/>
          <p14:tracePt t="31218" x="3422650" y="2400300"/>
          <p14:tracePt t="31222" x="3378200" y="2387600"/>
          <p14:tracePt t="31235" x="3346450" y="2374900"/>
          <p14:tracePt t="31252" x="3276600" y="2362200"/>
          <p14:tracePt t="31269" x="3194050" y="2343150"/>
          <p14:tracePt t="31285" x="3149600" y="2336800"/>
          <p14:tracePt t="31301" x="3098800" y="2330450"/>
          <p14:tracePt t="31318" x="3060700" y="2330450"/>
          <p14:tracePt t="31335" x="3003550" y="2330450"/>
          <p14:tracePt t="31352" x="2921000" y="2330450"/>
          <p14:tracePt t="31369" x="2819400" y="2330450"/>
          <p14:tracePt t="31373" x="2768600" y="2330450"/>
          <p14:tracePt t="31385" x="2724150" y="2336800"/>
          <p14:tracePt t="31402" x="2641600" y="2349500"/>
          <p14:tracePt t="31407" x="2609850" y="2355850"/>
          <p14:tracePt t="31418" x="2584450" y="2362200"/>
          <p14:tracePt t="31435" x="2559050" y="2368550"/>
          <p14:tracePt t="31452" x="2520950" y="2381250"/>
          <p14:tracePt t="31454" x="2514600" y="2387600"/>
          <p14:tracePt t="31469" x="2501900" y="2393950"/>
          <p14:tracePt t="31485" x="2489200" y="2413000"/>
          <p14:tracePt t="31502" x="2476500" y="2438400"/>
          <p14:tracePt t="31518" x="2470150" y="2457450"/>
          <p14:tracePt t="31535" x="2463800" y="2482850"/>
          <p14:tracePt t="31552" x="2463800" y="2489200"/>
          <p14:tracePt t="31569" x="2463800" y="2495550"/>
          <p14:tracePt t="31655" x="2463800" y="2501900"/>
          <p14:tracePt t="31671" x="2470150" y="2508250"/>
          <p14:tracePt t="31680" x="2482850" y="2514600"/>
          <p14:tracePt t="31690" x="2489200" y="2514600"/>
          <p14:tracePt t="31702" x="2559050" y="2527300"/>
          <p14:tracePt t="31718" x="2654300" y="2546350"/>
          <p14:tracePt t="31735" x="2743200" y="2546350"/>
          <p14:tracePt t="31751" x="2825750" y="2546350"/>
          <p14:tracePt t="31768" x="2895600" y="2546350"/>
          <p14:tracePt t="31785" x="2940050" y="2546350"/>
          <p14:tracePt t="31801" x="3016250" y="2552700"/>
          <p14:tracePt t="31818" x="3073400" y="2552700"/>
          <p14:tracePt t="31835" x="3149600" y="2552700"/>
          <p14:tracePt t="31838" x="3194050" y="2552700"/>
          <p14:tracePt t="31853" x="3276600" y="2552700"/>
          <p14:tracePt t="31868" x="3352800" y="2552700"/>
          <p14:tracePt t="31885" x="3409950" y="2552700"/>
          <p14:tracePt t="31901" x="3435350" y="2552700"/>
          <p14:tracePt t="31918" x="3448050" y="2552700"/>
          <p14:tracePt t="32085" x="0" y="0"/>
        </p14:tracePtLst>
        <p14:tracePtLst>
          <p14:tracePt t="34335" x="4248150" y="2673350"/>
          <p14:tracePt t="34399" x="4267200" y="2673350"/>
          <p14:tracePt t="34406" x="4298950" y="2673350"/>
          <p14:tracePt t="34417" x="4343400" y="2673350"/>
          <p14:tracePt t="34434" x="4489450" y="2673350"/>
          <p14:tracePt t="34451" x="4692650" y="2673350"/>
          <p14:tracePt t="34454" x="4794250" y="2673350"/>
          <p14:tracePt t="34467" x="4908550" y="2673350"/>
          <p14:tracePt t="34485" x="5257800" y="2673350"/>
          <p14:tracePt t="34501" x="5454650" y="2673350"/>
          <p14:tracePt t="34518" x="5632450" y="2673350"/>
          <p14:tracePt t="34534" x="5753100" y="2673350"/>
          <p14:tracePt t="34551" x="5848350" y="2673350"/>
          <p14:tracePt t="34567" x="5905500" y="2673350"/>
          <p14:tracePt t="34584" x="5949950" y="2673350"/>
          <p14:tracePt t="34601" x="5988050" y="2673350"/>
          <p14:tracePt t="34617" x="6007100" y="2673350"/>
          <p14:tracePt t="34634" x="6013450" y="2673350"/>
          <p14:tracePt t="34829" x="0" y="0"/>
        </p14:tracePtLst>
        <p14:tracePtLst>
          <p14:tracePt t="36335" x="4438650" y="2724150"/>
          <p14:tracePt t="36407" x="4451350" y="2724150"/>
          <p14:tracePt t="36415" x="4495800" y="2730500"/>
          <p14:tracePt t="36422" x="4540250" y="2736850"/>
          <p14:tracePt t="36433" x="4603750" y="2736850"/>
          <p14:tracePt t="36450" x="4794250" y="2736850"/>
          <p14:tracePt t="36467" x="5048250" y="2736850"/>
          <p14:tracePt t="36470" x="5200650" y="2736850"/>
          <p14:tracePt t="36483" x="5334000" y="2736850"/>
          <p14:tracePt t="36501" x="5651500" y="2736850"/>
          <p14:tracePt t="36518" x="5797550" y="2736850"/>
          <p14:tracePt t="36534" x="5892800" y="2736850"/>
          <p14:tracePt t="36550" x="5949950" y="2736850"/>
          <p14:tracePt t="36567" x="5988050" y="2736850"/>
          <p14:tracePt t="36585" x="6032500" y="2736850"/>
          <p14:tracePt t="36602" x="6051550" y="2736850"/>
          <p14:tracePt t="36617" x="6057900" y="2736850"/>
          <p14:tracePt t="36671" x="6064250" y="2736850"/>
          <p14:tracePt t="37045" x="0" y="0"/>
        </p14:tracePtLst>
        <p14:tracePtLst>
          <p14:tracePt t="37775" x="4902200" y="2711450"/>
          <p14:tracePt t="37846" x="4914900" y="2711450"/>
          <p14:tracePt t="37855" x="4940300" y="2711450"/>
          <p14:tracePt t="37867" x="4972050" y="2711450"/>
          <p14:tracePt t="37884" x="5086350" y="2711450"/>
          <p14:tracePt t="37901" x="5308600" y="2711450"/>
          <p14:tracePt t="37917" x="5429250" y="2711450"/>
          <p14:tracePt t="37934" x="5480050" y="2711450"/>
          <p14:tracePt t="37950" x="5492750" y="2711450"/>
          <p14:tracePt t="37989" x="0" y="0"/>
        </p14:tracePtLst>
        <p14:tracePtLst>
          <p14:tracePt t="38639" x="5435600" y="2698750"/>
          <p14:tracePt t="38744" x="5454650" y="2698750"/>
          <p14:tracePt t="38751" x="5473700" y="2698750"/>
          <p14:tracePt t="38766" x="5562600" y="2698750"/>
          <p14:tracePt t="38783" x="5676900" y="2698750"/>
          <p14:tracePt t="38799" x="5784850" y="2698750"/>
          <p14:tracePt t="38816" x="5861050" y="2698750"/>
          <p14:tracePt t="38833" x="5892800" y="2698750"/>
          <p14:tracePt t="38837" x="5905500" y="2698750"/>
          <p14:tracePt t="38849" x="5911850" y="2698750"/>
          <p14:tracePt t="38866" x="5930900" y="2698750"/>
          <p14:tracePt t="38870" x="5937250" y="2698750"/>
          <p14:tracePt t="38885" x="5943600" y="2698750"/>
          <p14:tracePt t="38899" x="5949950" y="2698750"/>
          <p14:tracePt t="39104" x="5956300" y="2698750"/>
          <p14:tracePt t="39118" x="5962650" y="2698750"/>
          <p14:tracePt t="39390" x="0" y="0"/>
        </p14:tracePtLst>
        <p14:tracePtLst>
          <p14:tracePt t="40279" x="3409950" y="2667000"/>
          <p14:tracePt t="40335" x="3416300" y="2673350"/>
          <p14:tracePt t="40352" x="3441700" y="2673350"/>
          <p14:tracePt t="40359" x="3479800" y="2673350"/>
          <p14:tracePt t="40368" x="3524250" y="2673350"/>
          <p14:tracePt t="40382" x="3632200" y="2673350"/>
          <p14:tracePt t="40399" x="3702050" y="2673350"/>
          <p14:tracePt t="40415" x="3752850" y="2673350"/>
          <p14:tracePt t="40432" x="3778250" y="2673350"/>
          <p14:tracePt t="40449" x="3797300" y="2673350"/>
          <p14:tracePt t="40465" x="3810000" y="2673350"/>
          <p14:tracePt t="40482" x="3816350" y="2673350"/>
          <p14:tracePt t="40498" x="3829050" y="2673350"/>
          <p14:tracePt t="40515" x="3854450" y="2673350"/>
          <p14:tracePt t="40532" x="3860800" y="2673350"/>
          <p14:tracePt t="40536" x="3873500" y="2673350"/>
          <p14:tracePt t="40559" x="3879850" y="2673350"/>
          <p14:tracePt t="40605" x="3886200" y="2673350"/>
          <p14:tracePt t="40630" x="3898900" y="2673350"/>
          <p14:tracePt t="40647" x="3898900" y="2667000"/>
          <p14:tracePt t="40653" x="3905250" y="2654300"/>
          <p14:tracePt t="40665" x="3905250" y="2647950"/>
          <p14:tracePt t="40682" x="3905250" y="2628900"/>
          <p14:tracePt t="40699" x="3905250" y="2603500"/>
          <p14:tracePt t="40715" x="3892550" y="2578100"/>
          <p14:tracePt t="40717" x="3879850" y="2571750"/>
          <p14:tracePt t="40732" x="3867150" y="2559050"/>
          <p14:tracePt t="40749" x="3816350" y="2540000"/>
          <p14:tracePt t="40765" x="3784600" y="2527300"/>
          <p14:tracePt t="40781" x="3752850" y="2527300"/>
          <p14:tracePt t="40798" x="3702050" y="2527300"/>
          <p14:tracePt t="40815" x="3644900" y="2527300"/>
          <p14:tracePt t="40832" x="3587750" y="2527300"/>
          <p14:tracePt t="40848" x="3524250" y="2533650"/>
          <p14:tracePt t="40866" x="3492500" y="2540000"/>
          <p14:tracePt t="40882" x="3460750" y="2552700"/>
          <p14:tracePt t="40885" x="3448050" y="2559050"/>
          <p14:tracePt t="40902" x="3441700" y="2565400"/>
          <p14:tracePt t="40915" x="3435350" y="2571750"/>
          <p14:tracePt t="40933" x="3435350" y="2584450"/>
          <p14:tracePt t="40948" x="3435350" y="2603500"/>
          <p14:tracePt t="40965" x="3435350" y="2635250"/>
          <p14:tracePt t="40982" x="3441700" y="2654300"/>
          <p14:tracePt t="40999" x="3473450" y="2673350"/>
          <p14:tracePt t="41015" x="3505200" y="2679700"/>
          <p14:tracePt t="41031" x="3549650" y="2692400"/>
          <p14:tracePt t="41048" x="3587750" y="2692400"/>
          <p14:tracePt t="41065" x="3632200" y="2692400"/>
          <p14:tracePt t="41082" x="3663950" y="2692400"/>
          <p14:tracePt t="41098" x="3683000" y="2686050"/>
          <p14:tracePt t="41102" x="3689350" y="2679700"/>
          <p14:tracePt t="41115" x="3695700" y="2673350"/>
          <p14:tracePt t="41133" x="3714750" y="2660650"/>
          <p14:tracePt t="41149" x="3714750" y="2654300"/>
          <p14:tracePt t="41165" x="3721100" y="2641600"/>
          <p14:tracePt t="41341" x="0" y="0"/>
        </p14:tracePtLst>
        <p14:tracePtLst>
          <p14:tracePt t="42901" x="4648200" y="2552700"/>
          <p14:tracePt t="42918" x="4641850" y="2552700"/>
          <p14:tracePt t="42934" x="4635500" y="2552700"/>
          <p14:tracePt t="42942" x="4629150" y="2552700"/>
          <p14:tracePt t="42949" x="4629150" y="2559050"/>
          <p14:tracePt t="42964" x="4629150" y="2578100"/>
          <p14:tracePt t="42981" x="4635500" y="2603500"/>
          <p14:tracePt t="42997" x="4673600" y="2628900"/>
          <p14:tracePt t="43014" x="4730750" y="2647950"/>
          <p14:tracePt t="43031" x="4819650" y="2673350"/>
          <p14:tracePt t="43047" x="4921250" y="2686050"/>
          <p14:tracePt t="43064" x="4997450" y="2686050"/>
          <p14:tracePt t="43081" x="5067300" y="2686050"/>
          <p14:tracePt t="43097" x="5099050" y="2660650"/>
          <p14:tracePt t="43098" x="0" y="0"/>
        </p14:tracePtLst>
        <p14:tracePtLst>
          <p14:tracePt t="49270" x="2597150" y="3390900"/>
          <p14:tracePt t="49375" x="2609850" y="3390900"/>
          <p14:tracePt t="49383" x="2622550" y="3390900"/>
          <p14:tracePt t="49397" x="2660650" y="3390900"/>
          <p14:tracePt t="49414" x="2717800" y="3390900"/>
          <p14:tracePt t="49430" x="2825750" y="3390900"/>
          <p14:tracePt t="49446" x="2959100" y="3390900"/>
          <p14:tracePt t="49463" x="3086100" y="3390900"/>
          <p14:tracePt t="49480" x="3162300" y="3390900"/>
          <p14:tracePt t="49496" x="3206750" y="3390900"/>
          <p14:tracePt t="49512" x="3219450" y="3390900"/>
          <p14:tracePt t="49530" x="3225800" y="3390900"/>
          <p14:tracePt t="49567" x="3232150" y="3390900"/>
          <p14:tracePt t="49583" x="3238500" y="3390900"/>
          <p14:tracePt t="49671" x="3244850" y="3390900"/>
          <p14:tracePt t="49686" x="3251200" y="3390900"/>
          <p14:tracePt t="49695" x="3257550" y="3390900"/>
          <p14:tracePt t="49711" x="3263900" y="3390900"/>
          <p14:tracePt t="49719" x="3270250" y="3390900"/>
          <p14:tracePt t="49734" x="3276600" y="3390900"/>
          <p14:tracePt t="49745" x="3282950" y="3390900"/>
          <p14:tracePt t="49763" x="3295650" y="3390900"/>
          <p14:tracePt t="49779" x="3308350" y="3390900"/>
          <p14:tracePt t="49782" x="3314700" y="3390900"/>
          <p14:tracePt t="49795" x="3321050" y="3390900"/>
          <p14:tracePt t="49813" x="3333750" y="3390900"/>
          <p14:tracePt t="49830" x="3340100" y="3390900"/>
          <p14:tracePt t="49845" x="3346450" y="3390900"/>
          <p14:tracePt t="49862" x="3359150" y="3390900"/>
          <p14:tracePt t="50647" x="3365500" y="3390900"/>
          <p14:tracePt t="50655" x="3371850" y="3390900"/>
          <p14:tracePt t="50671" x="3378200" y="3390900"/>
          <p14:tracePt t="50680" x="3384550" y="3390900"/>
          <p14:tracePt t="50696" x="3403600" y="3390900"/>
          <p14:tracePt t="50712" x="3429000" y="3390900"/>
          <p14:tracePt t="50729" x="3467100" y="3390900"/>
          <p14:tracePt t="50746" x="3498850" y="3397250"/>
          <p14:tracePt t="50750" x="3511550" y="3397250"/>
          <p14:tracePt t="50762" x="3517900" y="3397250"/>
          <p14:tracePt t="50778" x="3536950" y="3397250"/>
          <p14:tracePt t="50795" x="3549650" y="3397250"/>
          <p14:tracePt t="50812" x="3556000" y="3397250"/>
          <p14:tracePt t="50828" x="3562350" y="3397250"/>
          <p14:tracePt t="50846" x="3568700" y="3397250"/>
          <p14:tracePt t="50886" x="3575050" y="3397250"/>
          <p14:tracePt t="50904" x="3581400" y="3397250"/>
          <p14:tracePt t="50927" x="3587750" y="3397250"/>
          <p14:tracePt t="50951" x="3594100" y="3397250"/>
          <p14:tracePt t="50967" x="3600450" y="3397250"/>
          <p14:tracePt t="50982" x="3606800" y="3397250"/>
          <p14:tracePt t="50991" x="3613150" y="3397250"/>
          <p14:tracePt t="51006" x="3619500" y="3397250"/>
          <p14:tracePt t="51013" x="3625850" y="3397250"/>
          <p14:tracePt t="51028" x="3644900" y="3397250"/>
          <p14:tracePt t="51045" x="3657600" y="3397250"/>
          <p14:tracePt t="51061" x="3670300" y="3397250"/>
          <p14:tracePt t="51078" x="3683000" y="3397250"/>
          <p14:tracePt t="51095" x="3689350" y="3397250"/>
          <p14:tracePt t="51111" x="3708400" y="3397250"/>
          <p14:tracePt t="51128" x="3727450" y="3397250"/>
          <p14:tracePt t="51145" x="3740150" y="3397250"/>
          <p14:tracePt t="51162" x="3759200" y="3397250"/>
          <p14:tracePt t="51179" x="3784600" y="3397250"/>
          <p14:tracePt t="51181" x="3797300" y="3397250"/>
          <p14:tracePt t="51195" x="3816350" y="3397250"/>
          <p14:tracePt t="51212" x="3835400" y="3397250"/>
          <p14:tracePt t="51228" x="3854450" y="3397250"/>
          <p14:tracePt t="51247" x="3860800" y="3397250"/>
          <p14:tracePt t="51286" x="3867150" y="3397250"/>
          <p14:tracePt t="51293" x="3873500" y="3397250"/>
          <p14:tracePt t="51573" x="0" y="0"/>
        </p14:tracePtLst>
        <p14:tracePtLst>
          <p14:tracePt t="52024" x="4241800" y="3397250"/>
          <p14:tracePt t="52127" x="4248150" y="3397250"/>
          <p14:tracePt t="52136" x="4260850" y="3397250"/>
          <p14:tracePt t="52145" x="4273550" y="3397250"/>
          <p14:tracePt t="52162" x="4330700" y="3403600"/>
          <p14:tracePt t="52178" x="4425950" y="3403600"/>
          <p14:tracePt t="52181" x="4476750" y="3403600"/>
          <p14:tracePt t="52195" x="4552950" y="3403600"/>
          <p14:tracePt t="52211" x="4724400" y="3403600"/>
          <p14:tracePt t="52228" x="4889500" y="3403600"/>
          <p14:tracePt t="52229" x="4965700" y="3403600"/>
          <p14:tracePt t="52244" x="5105400" y="3403600"/>
          <p14:tracePt t="52262" x="5175250" y="3403600"/>
          <p14:tracePt t="52278" x="5226050" y="3403600"/>
          <p14:tracePt t="52294" x="5251450" y="3403600"/>
          <p14:tracePt t="52311" x="5270500" y="3403600"/>
          <p14:tracePt t="52328" x="5295900" y="3403600"/>
          <p14:tracePt t="52345" x="5302250" y="3403600"/>
          <p14:tracePt t="52361" x="5308600" y="3403600"/>
          <p14:tracePt t="52518" x="5314950" y="3403600"/>
          <p14:tracePt t="52534" x="5321300" y="3403600"/>
          <p14:tracePt t="52542" x="5327650" y="3403600"/>
          <p14:tracePt t="52550" x="5334000" y="3403600"/>
          <p14:tracePt t="52561" x="5353050" y="3403600"/>
          <p14:tracePt t="52578" x="5397500" y="3409950"/>
          <p14:tracePt t="52594" x="5473700" y="3429000"/>
          <p14:tracePt t="52597" x="5518150" y="3435350"/>
          <p14:tracePt t="52611" x="5562600" y="3441700"/>
          <p14:tracePt t="52627" x="5664200" y="3467100"/>
          <p14:tracePt t="52644" x="5708650" y="3479800"/>
          <p14:tracePt t="52660" x="5721350" y="3479800"/>
          <p14:tracePt t="53437" x="0" y="0"/>
        </p14:tracePtLst>
        <p14:tracePtLst>
          <p14:tracePt t="54369" x="4197350" y="3327400"/>
          <p14:tracePt t="54439" x="4197350" y="3333750"/>
          <p14:tracePt t="54448" x="4210050" y="3333750"/>
          <p14:tracePt t="54462" x="4267200" y="3340100"/>
          <p14:tracePt t="54478" x="4343400" y="3340100"/>
          <p14:tracePt t="54495" x="4476750" y="3340100"/>
          <p14:tracePt t="54511" x="4629150" y="3340100"/>
          <p14:tracePt t="54527" x="4794250" y="3340100"/>
          <p14:tracePt t="54533" x="4870450" y="3340100"/>
          <p14:tracePt t="54544" x="4933950" y="3340100"/>
          <p14:tracePt t="54561" x="5041900" y="3340100"/>
          <p14:tracePt t="54578" x="5137150" y="3340100"/>
          <p14:tracePt t="54582" x="5181600" y="3340100"/>
          <p14:tracePt t="54594" x="5213350" y="3340100"/>
          <p14:tracePt t="54610" x="5276850" y="3340100"/>
          <p14:tracePt t="54614" x="5308600" y="3340100"/>
          <p14:tracePt t="54627" x="5346700" y="3340100"/>
          <p14:tracePt t="54643" x="5384800" y="3340100"/>
          <p14:tracePt t="54661" x="5410200" y="3340100"/>
          <p14:tracePt t="54678" x="5416550" y="3340100"/>
          <p14:tracePt t="54695" x="5422900" y="3340100"/>
          <p14:tracePt t="54710" x="5429250" y="3340100"/>
          <p14:tracePt t="54727" x="5435600" y="3340100"/>
          <p14:tracePt t="54744" x="5448300" y="3340100"/>
          <p14:tracePt t="54760" x="5461000" y="3340100"/>
          <p14:tracePt t="54777" x="5467350" y="3340100"/>
          <p14:tracePt t="54794" x="5473700" y="3340100"/>
          <p14:tracePt t="55076" x="0" y="0"/>
        </p14:tracePtLst>
        <p14:tracePtLst>
          <p14:tracePt t="55640" x="4394200" y="3359150"/>
          <p14:tracePt t="55735" x="4419600" y="3365500"/>
          <p14:tracePt t="55743" x="4445000" y="3365500"/>
          <p14:tracePt t="55751" x="4502150" y="3365500"/>
          <p14:tracePt t="55760" x="4578350" y="3365500"/>
          <p14:tracePt t="55776" x="4775200" y="3365500"/>
          <p14:tracePt t="55793" x="5016500" y="3365500"/>
          <p14:tracePt t="55810" x="5257800" y="3371850"/>
          <p14:tracePt t="55826" x="5441950" y="3371850"/>
          <p14:tracePt t="55843" x="5543550" y="3371850"/>
          <p14:tracePt t="55845" x="5581650" y="3371850"/>
          <p14:tracePt t="55859" x="5594350" y="3371850"/>
          <p14:tracePt t="55876" x="5626100" y="3371850"/>
          <p14:tracePt t="55893" x="5632450" y="3371850"/>
          <p14:tracePt t="55910" x="5651500" y="3371850"/>
          <p14:tracePt t="55926" x="5664200" y="3371850"/>
          <p14:tracePt t="55943" x="5670550" y="3371850"/>
          <p14:tracePt t="56109" x="0" y="0"/>
        </p14:tracePtLst>
        <p14:tracePtLst>
          <p14:tracePt t="57175" x="3663950" y="3416300"/>
          <p14:tracePt t="57271" x="3670300" y="3416300"/>
          <p14:tracePt t="57279" x="3689350" y="3416300"/>
          <p14:tracePt t="57293" x="3721100" y="3416300"/>
          <p14:tracePt t="57309" x="3765550" y="3416300"/>
          <p14:tracePt t="57326" x="3810000" y="3416300"/>
          <p14:tracePt t="57342" x="3854450" y="3416300"/>
          <p14:tracePt t="57359" x="3879850" y="3416300"/>
          <p14:tracePt t="57376" x="3892550" y="3416300"/>
          <p14:tracePt t="57392" x="3905250" y="3416300"/>
          <p14:tracePt t="57409" x="3911600" y="3416300"/>
          <p14:tracePt t="57477" x="3917950" y="3416300"/>
          <p14:tracePt t="57566" x="3924300" y="3416300"/>
          <p14:tracePt t="57598" x="3930650" y="3416300"/>
          <p14:tracePt t="57615" x="3937000" y="3416300"/>
          <p14:tracePt t="57638" x="3943350" y="3416300"/>
          <p14:tracePt t="57648" x="3949700" y="3416300"/>
          <p14:tracePt t="57654" x="3956050" y="3416300"/>
          <p14:tracePt t="57670" x="3962400" y="3416300"/>
          <p14:tracePt t="57680" x="3968750" y="3416300"/>
          <p14:tracePt t="57702" x="3975100" y="3416300"/>
          <p14:tracePt t="57719" x="3981450" y="3416300"/>
          <p14:tracePt t="57728" x="3987800" y="3416300"/>
          <p14:tracePt t="62094" x="0" y="0"/>
        </p14:tracePtLst>
        <p14:tracePtLst>
          <p14:tracePt t="62831" x="3651250" y="3429000"/>
          <p14:tracePt t="62910" x="3657600" y="3429000"/>
          <p14:tracePt t="62919" x="3663950" y="3429000"/>
          <p14:tracePt t="62926" x="3683000" y="3429000"/>
          <p14:tracePt t="62941" x="3721100" y="3429000"/>
          <p14:tracePt t="62958" x="3784600" y="3429000"/>
          <p14:tracePt t="62975" x="3860800" y="3429000"/>
          <p14:tracePt t="62992" x="3917950" y="3429000"/>
          <p14:tracePt t="63008" x="3949700" y="3429000"/>
          <p14:tracePt t="63025" x="3962400" y="3429000"/>
          <p14:tracePt t="63030" x="3968750" y="3429000"/>
          <p14:tracePt t="63373" x="0" y="0"/>
        </p14:tracePtLst>
        <p14:tracePtLst>
          <p14:tracePt t="65535" x="3600450" y="3390900"/>
          <p14:tracePt t="65623" x="3606800" y="3390900"/>
          <p14:tracePt t="65631" x="3619500" y="3390900"/>
          <p14:tracePt t="65640" x="3638550" y="3390900"/>
          <p14:tracePt t="65657" x="3695700" y="3390900"/>
          <p14:tracePt t="65673" x="3759200" y="3390900"/>
          <p14:tracePt t="65677" x="3790950" y="3390900"/>
          <p14:tracePt t="65690" x="3816350" y="3390900"/>
          <p14:tracePt t="65707" x="3860800" y="3390900"/>
          <p14:tracePt t="65709" x="3879850" y="3390900"/>
          <p14:tracePt t="65723" x="3892550" y="3390900"/>
          <p14:tracePt t="65741" x="3905250" y="3390900"/>
          <p14:tracePt t="66247" x="3911600" y="3390900"/>
          <p14:tracePt t="66304" x="3917950" y="3390900"/>
          <p14:tracePt t="66327" x="3924300" y="3390900"/>
          <p14:tracePt t="66376" x="3930650" y="3390900"/>
          <p14:tracePt t="66399" x="3937000" y="3390900"/>
          <p14:tracePt t="66431" x="3943350" y="3390900"/>
          <p14:tracePt t="66454" x="3949700" y="3390900"/>
          <p14:tracePt t="67861" x="0" y="0"/>
        </p14:tracePtLst>
        <p14:tracePtLst>
          <p14:tracePt t="79807" x="3752850" y="3651250"/>
          <p14:tracePt t="79918" x="3759200" y="3651250"/>
          <p14:tracePt t="79926" x="3771900" y="3651250"/>
          <p14:tracePt t="79935" x="3778250" y="3651250"/>
          <p14:tracePt t="79952" x="3816350" y="3651250"/>
          <p14:tracePt t="79969" x="3860800" y="3651250"/>
          <p14:tracePt t="79985" x="3917950" y="3651250"/>
          <p14:tracePt t="80002" x="3981450" y="3651250"/>
          <p14:tracePt t="80006" x="4013200" y="3651250"/>
          <p14:tracePt t="80018" x="4044950" y="3651250"/>
          <p14:tracePt t="80035" x="4114800" y="3651250"/>
          <p14:tracePt t="80053" x="4184650" y="3651250"/>
          <p14:tracePt t="80070" x="4222750" y="3651250"/>
          <p14:tracePt t="80086" x="4260850" y="3651250"/>
          <p14:tracePt t="80103" x="4279900" y="3651250"/>
          <p14:tracePt t="80119" x="4286250" y="3651250"/>
          <p14:tracePt t="80135" x="4298950" y="3651250"/>
          <p14:tracePt t="80153" x="4305300" y="3651250"/>
          <p14:tracePt t="80169" x="4318000" y="3644900"/>
          <p14:tracePt t="80185" x="4330700" y="3638550"/>
          <p14:tracePt t="80202" x="4343400" y="3619500"/>
          <p14:tracePt t="80207" x="4343400" y="3606800"/>
          <p14:tracePt t="80219" x="4343400" y="3600450"/>
          <p14:tracePt t="80235" x="4343400" y="3581400"/>
          <p14:tracePt t="80253" x="4343400" y="3543300"/>
          <p14:tracePt t="80269" x="4337050" y="3524250"/>
          <p14:tracePt t="80285" x="4311650" y="3505200"/>
          <p14:tracePt t="80302" x="4279900" y="3492500"/>
          <p14:tracePt t="80319" x="4241800" y="3486150"/>
          <p14:tracePt t="80336" x="4216400" y="3479800"/>
          <p14:tracePt t="80352" x="4191000" y="3479800"/>
          <p14:tracePt t="80369" x="4152900" y="3479800"/>
          <p14:tracePt t="80386" x="4121150" y="3492500"/>
          <p14:tracePt t="80390" x="4102100" y="3511550"/>
          <p14:tracePt t="80402" x="4089400" y="3530600"/>
          <p14:tracePt t="80418" x="4076700" y="3556000"/>
          <p14:tracePt t="80435" x="4076700" y="3594100"/>
          <p14:tracePt t="80437" x="4076700" y="3619500"/>
          <p14:tracePt t="80451" x="4089400" y="3632200"/>
          <p14:tracePt t="80469" x="4140200" y="3670300"/>
          <p14:tracePt t="80485" x="4203700" y="3689350"/>
          <p14:tracePt t="80502" x="4305300" y="3708400"/>
          <p14:tracePt t="80518" x="4419600" y="3708400"/>
          <p14:tracePt t="80535" x="4578350" y="3708400"/>
          <p14:tracePt t="80552" x="4749800" y="3708400"/>
          <p14:tracePt t="80569" x="4895850" y="3708400"/>
          <p14:tracePt t="80585" x="5022850" y="3695700"/>
          <p14:tracePt t="80603" x="5111750" y="3683000"/>
          <p14:tracePt t="80618" x="5168900" y="3683000"/>
          <p14:tracePt t="80621" x="5194300" y="3683000"/>
          <p14:tracePt t="80635" x="5219700" y="3683000"/>
          <p14:tracePt t="80652" x="5276850" y="3670300"/>
          <p14:tracePt t="80669" x="5283200" y="3670300"/>
          <p14:tracePt t="80685" x="5289550" y="3663950"/>
          <p14:tracePt t="80702" x="5302250" y="3657600"/>
          <p14:tracePt t="80718" x="5308600" y="3651250"/>
          <p14:tracePt t="80735" x="5308600" y="3644900"/>
          <p14:tracePt t="80751" x="5314950" y="3632200"/>
          <p14:tracePt t="80768" x="5314950" y="3625850"/>
          <p14:tracePt t="80785" x="5314950" y="3619500"/>
          <p14:tracePt t="80801" x="5314950" y="3606800"/>
          <p14:tracePt t="80819" x="5302250" y="3575050"/>
          <p14:tracePt t="80836" x="5257800" y="3536950"/>
          <p14:tracePt t="80839" x="5219700" y="3511550"/>
          <p14:tracePt t="80852" x="5099050" y="3473450"/>
          <p14:tracePt t="80869" x="4946650" y="3441700"/>
          <p14:tracePt t="80886" x="4819650" y="3429000"/>
          <p14:tracePt t="80901" x="4724400" y="3429000"/>
          <p14:tracePt t="80919" x="4667250" y="3435350"/>
          <p14:tracePt t="80935" x="4641850" y="3454400"/>
          <p14:tracePt t="80951" x="4616450" y="3486150"/>
          <p14:tracePt t="80968" x="4603750" y="3517900"/>
          <p14:tracePt t="80984" x="4603750" y="3543300"/>
          <p14:tracePt t="81001" x="4603750" y="3575050"/>
          <p14:tracePt t="81018" x="4603750" y="3600450"/>
          <p14:tracePt t="81034" x="4622800" y="3625850"/>
          <p14:tracePt t="81037" x="4641850" y="3638550"/>
          <p14:tracePt t="81051" x="4667250" y="3651250"/>
          <p14:tracePt t="81068" x="4781550" y="3683000"/>
          <p14:tracePt t="81085" x="4883150" y="3689350"/>
          <p14:tracePt t="81102" x="4953000" y="3689350"/>
          <p14:tracePt t="81118" x="5016500" y="3683000"/>
          <p14:tracePt t="81135" x="5035550" y="3676650"/>
          <p14:tracePt t="81151" x="5054600" y="3657600"/>
          <p14:tracePt t="81168" x="5054600" y="3651250"/>
          <p14:tracePt t="81184" x="5060950" y="3638550"/>
          <p14:tracePt t="81201" x="5067300" y="3625850"/>
          <p14:tracePt t="81234" x="5067300" y="3619500"/>
          <p14:tracePt t="81445" x="0" y="0"/>
        </p14:tracePtLst>
        <p14:tracePtLst>
          <p14:tracePt t="83200" x="4521200" y="3581400"/>
          <p14:tracePt t="83270" x="4521200" y="3587750"/>
          <p14:tracePt t="83278" x="4521200" y="3600450"/>
          <p14:tracePt t="83287" x="4533900" y="3606800"/>
          <p14:tracePt t="83301" x="4565650" y="3632200"/>
          <p14:tracePt t="83317" x="4616450" y="3651250"/>
          <p14:tracePt t="83334" x="4692650" y="3676650"/>
          <p14:tracePt t="83351" x="4768850" y="3683000"/>
          <p14:tracePt t="83367" x="4845050" y="3683000"/>
          <p14:tracePt t="83384" x="4895850" y="3683000"/>
          <p14:tracePt t="83401" x="4927600" y="3683000"/>
          <p14:tracePt t="83417" x="4946650" y="3670300"/>
          <p14:tracePt t="83434" x="4959350" y="3663950"/>
          <p14:tracePt t="83450" x="4965700" y="3644900"/>
          <p14:tracePt t="83454" x="4972050" y="3638550"/>
          <p14:tracePt t="83467" x="4978400" y="3625850"/>
          <p14:tracePt t="83484" x="4984750" y="3606800"/>
          <p14:tracePt t="83501" x="4984750" y="3594100"/>
          <p14:tracePt t="83517" x="4984750" y="3587750"/>
          <p14:tracePt t="83534" x="4984750" y="3581400"/>
          <p14:tracePt t="83550" x="4984750" y="3575050"/>
          <p14:tracePt t="83567" x="4984750" y="3562350"/>
          <p14:tracePt t="83584" x="4978400" y="3562350"/>
          <p14:tracePt t="83602" x="4978400" y="3556000"/>
          <p14:tracePt t="83617" x="4972050" y="3556000"/>
          <p14:tracePt t="83634" x="4965700" y="3556000"/>
          <p14:tracePt t="83650" x="4959350" y="3549650"/>
          <p14:tracePt t="83741" x="0" y="0"/>
        </p14:tracePtLst>
        <p14:tracePtLst>
          <p14:tracePt t="86487" x="3016250" y="3632200"/>
          <p14:tracePt t="86510" x="3009900" y="3638550"/>
          <p14:tracePt t="86527" x="3016250" y="3644900"/>
          <p14:tracePt t="86535" x="3022600" y="3644900"/>
          <p14:tracePt t="86549" x="3054350" y="3644900"/>
          <p14:tracePt t="86566" x="3136900" y="3663950"/>
          <p14:tracePt t="86584" x="3206750" y="3670300"/>
          <p14:tracePt t="86601" x="3276600" y="3670300"/>
          <p14:tracePt t="86617" x="3333750" y="3670300"/>
          <p14:tracePt t="86634" x="3371850" y="3670300"/>
          <p14:tracePt t="86637" x="3384550" y="3670300"/>
          <p14:tracePt t="86650" x="3403600" y="3670300"/>
          <p14:tracePt t="86669" x="3422650" y="3657600"/>
          <p14:tracePt t="86685" x="3435350" y="3632200"/>
          <p14:tracePt t="86700" x="3441700" y="3625850"/>
          <p14:tracePt t="86717" x="3441700" y="3600450"/>
          <p14:tracePt t="86733" x="3441700" y="3568700"/>
          <p14:tracePt t="86750" x="3429000" y="3549650"/>
          <p14:tracePt t="86767" x="3409950" y="3524250"/>
          <p14:tracePt t="86783" x="3365500" y="3505200"/>
          <p14:tracePt t="86800" x="3295650" y="3479800"/>
          <p14:tracePt t="86816" x="3225800" y="3467100"/>
          <p14:tracePt t="86833" x="3168650" y="3460750"/>
          <p14:tracePt t="86850" x="3124200" y="3460750"/>
          <p14:tracePt t="86852" x="3111500" y="3460750"/>
          <p14:tracePt t="86866" x="3098800" y="3460750"/>
          <p14:tracePt t="86883" x="3086100" y="3460750"/>
          <p14:tracePt t="86885" x="3067050" y="3460750"/>
          <p14:tracePt t="86899" x="3060700" y="3467100"/>
          <p14:tracePt t="86917" x="3028950" y="3492500"/>
          <p14:tracePt t="86933" x="3022600" y="3505200"/>
          <p14:tracePt t="86949" x="3022600" y="3530600"/>
          <p14:tracePt t="86966" x="3022600" y="3562350"/>
          <p14:tracePt t="86983" x="3022600" y="3587750"/>
          <p14:tracePt t="86999" x="3022600" y="3625850"/>
          <p14:tracePt t="87016" x="3041650" y="3657600"/>
          <p14:tracePt t="87033" x="3073400" y="3683000"/>
          <p14:tracePt t="87049" x="3105150" y="3695700"/>
          <p14:tracePt t="87066" x="3149600" y="3708400"/>
          <p14:tracePt t="87083" x="3187700" y="3708400"/>
          <p14:tracePt t="87100" x="3238500" y="3708400"/>
          <p14:tracePt t="87102" x="3257550" y="3708400"/>
          <p14:tracePt t="87116" x="3321050" y="3695700"/>
          <p14:tracePt t="87133" x="3359150" y="3676650"/>
          <p14:tracePt t="87149" x="3384550" y="3657600"/>
          <p14:tracePt t="87166" x="3397250" y="3632200"/>
          <p14:tracePt t="87183" x="3397250" y="3619500"/>
          <p14:tracePt t="87199" x="3397250" y="3613150"/>
          <p14:tracePt t="87216" x="3397250" y="3600450"/>
          <p14:tracePt t="87233" x="3397250" y="3587750"/>
          <p14:tracePt t="87249" x="3397250" y="3575050"/>
          <p14:tracePt t="87266" x="3390900" y="3568700"/>
          <p14:tracePt t="87282" x="3378200" y="3562350"/>
          <p14:tracePt t="87286" x="3365500" y="3562350"/>
          <p14:tracePt t="87299" x="3359150" y="3562350"/>
          <p14:tracePt t="87316" x="3327400" y="3562350"/>
          <p14:tracePt t="87333" x="3270250" y="3562350"/>
          <p14:tracePt t="87349" x="3225800" y="3562350"/>
          <p14:tracePt t="87366" x="3200400" y="3562350"/>
          <p14:tracePt t="87383" x="3187700" y="3575050"/>
          <p14:tracePt t="87400" x="3181350" y="3581400"/>
          <p14:tracePt t="87416" x="3181350" y="3587750"/>
          <p14:tracePt t="87433" x="3181350" y="3600450"/>
          <p14:tracePt t="87449" x="3181350" y="3625850"/>
          <p14:tracePt t="87466" x="3200400" y="3638550"/>
          <p14:tracePt t="87483" x="3238500" y="3651250"/>
          <p14:tracePt t="87499" x="3270250" y="3663950"/>
          <p14:tracePt t="87501" x="3276600" y="3663950"/>
          <p14:tracePt t="87516" x="3295650" y="3663950"/>
          <p14:tracePt t="87533" x="3314700" y="3663950"/>
          <p14:tracePt t="87549" x="3333750" y="3657600"/>
          <p14:tracePt t="87566" x="3340100" y="3638550"/>
          <p14:tracePt t="87582" x="3340100" y="3625850"/>
          <p14:tracePt t="87600" x="3340100" y="3606800"/>
          <p14:tracePt t="87616" x="3327400" y="3594100"/>
          <p14:tracePt t="87633" x="3321050" y="3587750"/>
          <p14:tracePt t="87649" x="3314700" y="3587750"/>
          <p14:tracePt t="87666" x="3308350" y="3587750"/>
          <p14:tracePt t="87699" x="3302000" y="3587750"/>
          <p14:tracePt t="87716" x="3295650" y="3594100"/>
          <p14:tracePt t="87732" x="3295650" y="3606800"/>
          <p14:tracePt t="87749" x="3295650" y="3613150"/>
          <p14:tracePt t="87807" x="3302000" y="3613150"/>
          <p14:tracePt t="87814" x="3302000" y="3606800"/>
          <p14:tracePt t="87823" x="3308350" y="3594100"/>
          <p14:tracePt t="87832" x="3308350" y="3587750"/>
          <p14:tracePt t="87849" x="3308350" y="3562350"/>
          <p14:tracePt t="87866" x="3289300" y="3536950"/>
          <p14:tracePt t="87883" x="3270250" y="3524250"/>
          <p14:tracePt t="87899" x="3251200" y="3517900"/>
          <p14:tracePt t="87902" x="3244850" y="3517900"/>
          <p14:tracePt t="87916" x="3225800" y="3517900"/>
          <p14:tracePt t="87933" x="3219450" y="3517900"/>
          <p14:tracePt t="87949" x="3219450" y="3524250"/>
          <p14:tracePt t="87965" x="3213100" y="3549650"/>
          <p14:tracePt t="87982" x="3213100" y="3575050"/>
          <p14:tracePt t="87999" x="3219450" y="3581400"/>
          <p14:tracePt t="88016" x="3232150" y="3594100"/>
          <p14:tracePt t="88049" x="3244850" y="3594100"/>
          <p14:tracePt t="88082" x="3251200" y="3594100"/>
          <p14:tracePt t="88099" x="3251200" y="3587750"/>
          <p14:tracePt t="88116" x="3251200" y="3581400"/>
          <p14:tracePt t="88199" x="3251200" y="3575050"/>
          <p14:tracePt t="88320" x="3251200" y="3568700"/>
          <p14:tracePt t="88375" x="3251200" y="3562350"/>
          <p14:tracePt t="88400" x="3238500" y="3562350"/>
          <p14:tracePt t="88416" x="3219450" y="3562350"/>
          <p14:tracePt t="88423" x="3206750" y="3575050"/>
          <p14:tracePt t="88433" x="3200400" y="3581400"/>
          <p14:tracePt t="88449" x="3181350" y="3606800"/>
          <p14:tracePt t="88466" x="3162300" y="3625850"/>
          <p14:tracePt t="88482" x="3162300" y="3632200"/>
          <p14:tracePt t="88499" x="3162300" y="3638550"/>
          <p14:tracePt t="88516" x="3162300" y="3651250"/>
          <p14:tracePt t="88533" x="3194050" y="3651250"/>
          <p14:tracePt t="88549" x="3225800" y="3651250"/>
          <p14:tracePt t="88566" x="3270250" y="3651250"/>
          <p14:tracePt t="88583" x="3282950" y="3638550"/>
          <p14:tracePt t="88600" x="3282950" y="3625850"/>
          <p14:tracePt t="88616" x="3282950" y="3613150"/>
          <p14:tracePt t="88633" x="3282950" y="3594100"/>
          <p14:tracePt t="88649" x="3263900" y="3587750"/>
          <p14:tracePt t="88743" x="3257550" y="3587750"/>
          <p14:tracePt t="88863" x="3244850" y="3587750"/>
          <p14:tracePt t="89589" x="0" y="0"/>
        </p14:tracePtLst>
        <p14:tracePtLst>
          <p14:tracePt t="90903" x="2628900" y="3905250"/>
          <p14:tracePt t="91024" x="2635250" y="3911600"/>
          <p14:tracePt t="91032" x="2654300" y="3911600"/>
          <p14:tracePt t="91048" x="2749550" y="3911600"/>
          <p14:tracePt t="91065" x="2857500" y="3911600"/>
          <p14:tracePt t="91082" x="2952750" y="3911600"/>
          <p14:tracePt t="91086" x="2997200" y="3911600"/>
          <p14:tracePt t="91098" x="3028950" y="3911600"/>
          <p14:tracePt t="91117" x="3117850" y="3911600"/>
          <p14:tracePt t="91133" x="3194050" y="3911600"/>
          <p14:tracePt t="91150" x="3289300" y="3911600"/>
          <p14:tracePt t="91166" x="3416300" y="3911600"/>
          <p14:tracePt t="91181" x="3562350" y="3911600"/>
          <p14:tracePt t="91199" x="3708400" y="3911600"/>
          <p14:tracePt t="91215" x="3835400" y="3911600"/>
          <p14:tracePt t="91232" x="3937000" y="3911600"/>
          <p14:tracePt t="91248" x="4025900" y="3924300"/>
          <p14:tracePt t="91265" x="4095750" y="3937000"/>
          <p14:tracePt t="91282" x="4133850" y="3937000"/>
          <p14:tracePt t="91287" x="4159250" y="3937000"/>
          <p14:tracePt t="91298" x="4191000" y="3937000"/>
          <p14:tracePt t="91315" x="4235450" y="3937000"/>
          <p14:tracePt t="91332" x="4279900" y="3937000"/>
          <p14:tracePt t="91335" x="4292600" y="3937000"/>
          <p14:tracePt t="91349" x="4324350" y="3937000"/>
          <p14:tracePt t="91366" x="4337050" y="3937000"/>
          <p14:tracePt t="91381" x="4343400" y="3937000"/>
          <p14:tracePt t="91398" x="4349750" y="3937000"/>
          <p14:tracePt t="91414" x="4356100" y="3937000"/>
          <p14:tracePt t="91741" x="0" y="0"/>
        </p14:tracePtLst>
        <p14:tracePtLst>
          <p14:tracePt t="93335" x="3346450" y="3924300"/>
          <p14:tracePt t="93383" x="3352800" y="3924300"/>
          <p14:tracePt t="93391" x="3359150" y="3924300"/>
          <p14:tracePt t="93399" x="3384550" y="3930650"/>
          <p14:tracePt t="93415" x="3429000" y="3937000"/>
          <p14:tracePt t="93431" x="3479800" y="3937000"/>
          <p14:tracePt t="93448" x="3556000" y="3937000"/>
          <p14:tracePt t="93464" x="3638550" y="3937000"/>
          <p14:tracePt t="93480" x="3746500" y="3937000"/>
          <p14:tracePt t="93498" x="3835400" y="3937000"/>
          <p14:tracePt t="93514" x="3898900" y="3937000"/>
          <p14:tracePt t="93530" x="3937000" y="3937000"/>
          <p14:tracePt t="93534" x="3956050" y="3937000"/>
          <p14:tracePt t="93547" x="3968750" y="3937000"/>
          <p14:tracePt t="93564" x="3987800" y="3937000"/>
          <p14:tracePt t="93580" x="4006850" y="3937000"/>
          <p14:tracePt t="93597" x="4013200" y="3937000"/>
          <p14:tracePt t="93783" x="4019550" y="3937000"/>
          <p14:tracePt t="93799" x="4025900" y="3937000"/>
          <p14:tracePt t="93823" x="4032250" y="3937000"/>
          <p14:tracePt t="93831" x="4038600" y="3937000"/>
          <p14:tracePt t="93847" x="4051300" y="3937000"/>
          <p14:tracePt t="93855" x="4057650" y="3937000"/>
          <p14:tracePt t="93864" x="4064000" y="3937000"/>
          <p14:tracePt t="93881" x="4076700" y="3937000"/>
          <p14:tracePt t="93897" x="4083050" y="3937000"/>
          <p14:tracePt t="93914" x="4095750" y="3937000"/>
          <p14:tracePt t="93931" x="4108450" y="3937000"/>
          <p14:tracePt t="93947" x="4114800" y="3937000"/>
          <p14:tracePt t="93964" x="4121150" y="3937000"/>
          <p14:tracePt t="94517" x="0" y="0"/>
        </p14:tracePtLst>
        <p14:tracePtLst>
          <p14:tracePt t="95150" x="4292600" y="3917950"/>
          <p14:tracePt t="95239" x="4298950" y="3917950"/>
          <p14:tracePt t="95246" x="4318000" y="3917950"/>
          <p14:tracePt t="95254" x="4337050" y="3917950"/>
          <p14:tracePt t="95263" x="4362450" y="3917950"/>
          <p14:tracePt t="95280" x="4457700" y="3924300"/>
          <p14:tracePt t="95297" x="4578350" y="3937000"/>
          <p14:tracePt t="95313" x="4705350" y="3943350"/>
          <p14:tracePt t="95317" x="4781550" y="3943350"/>
          <p14:tracePt t="95330" x="4857750" y="3943350"/>
          <p14:tracePt t="95347" x="5022850" y="3943350"/>
          <p14:tracePt t="95351" x="5111750" y="3943350"/>
          <p14:tracePt t="95364" x="5194300" y="3943350"/>
          <p14:tracePt t="95383" x="5480050" y="3943350"/>
          <p14:tracePt t="95398" x="5657850" y="3943350"/>
          <p14:tracePt t="95414" x="5822950" y="3943350"/>
          <p14:tracePt t="95430" x="5994400" y="3943350"/>
          <p14:tracePt t="95448" x="6140450" y="3943350"/>
          <p14:tracePt t="95463" x="6267450" y="3943350"/>
          <p14:tracePt t="95480" x="6375400" y="3943350"/>
          <p14:tracePt t="95497" x="6470650" y="3943350"/>
          <p14:tracePt t="95513" x="6578600" y="3943350"/>
          <p14:tracePt t="95519" x="6629400" y="3943350"/>
          <p14:tracePt t="95530" x="6686550" y="3943350"/>
          <p14:tracePt t="95547" x="6781800" y="3943350"/>
          <p14:tracePt t="95563" x="6889750" y="3956050"/>
          <p14:tracePt t="95566" x="6921500" y="3956050"/>
          <p14:tracePt t="95580" x="6991350" y="3956050"/>
          <p14:tracePt t="95597" x="7042150" y="3956050"/>
          <p14:tracePt t="95613" x="7099300" y="3956050"/>
          <p14:tracePt t="95630" x="7162800" y="3956050"/>
          <p14:tracePt t="95647" x="7219950" y="3956050"/>
          <p14:tracePt t="95663" x="7283450" y="3956050"/>
          <p14:tracePt t="95680" x="7353300" y="3956050"/>
          <p14:tracePt t="95697" x="7416800" y="3956050"/>
          <p14:tracePt t="95713" x="7454900" y="3956050"/>
          <p14:tracePt t="95730" x="7499350" y="3962400"/>
          <p14:tracePt t="95746" x="7524750" y="3968750"/>
          <p14:tracePt t="95750" x="7531100" y="3968750"/>
          <p14:tracePt t="95763" x="7550150" y="3968750"/>
          <p14:tracePt t="95780" x="7556500" y="3968750"/>
          <p14:tracePt t="95855" x="7562850" y="3968750"/>
          <p14:tracePt t="95894" x="7569200" y="3968750"/>
          <p14:tracePt t="95926" x="7575550" y="3968750"/>
          <p14:tracePt t="95934" x="7588250" y="3968750"/>
          <p14:tracePt t="95949" x="7594600" y="3962400"/>
          <p14:tracePt t="95963" x="7600950" y="3962400"/>
          <p14:tracePt t="95980" x="7607300" y="3949700"/>
          <p14:tracePt t="95996" x="7620000" y="3917950"/>
          <p14:tracePt t="96013" x="7620000" y="3905250"/>
          <p14:tracePt t="96030" x="7620000" y="3886200"/>
          <p14:tracePt t="96047" x="7620000" y="3879850"/>
          <p14:tracePt t="96063" x="7620000" y="3867150"/>
          <p14:tracePt t="96079" x="7620000" y="3848100"/>
          <p14:tracePt t="96096" x="7613650" y="3835400"/>
          <p14:tracePt t="96113" x="7607300" y="3816350"/>
          <p14:tracePt t="96129" x="7594600" y="3810000"/>
          <p14:tracePt t="96146" x="7588250" y="3803650"/>
          <p14:tracePt t="96163" x="7581900" y="3790950"/>
          <p14:tracePt t="96165" x="7569200" y="3784600"/>
          <p14:tracePt t="96180" x="7543800" y="3771900"/>
          <p14:tracePt t="96196" x="7524750" y="3752850"/>
          <p14:tracePt t="96213" x="7480300" y="3733800"/>
          <p14:tracePt t="96230" x="7423150" y="3714750"/>
          <p14:tracePt t="96246" x="7340600" y="3702050"/>
          <p14:tracePt t="96263" x="7251700" y="3676650"/>
          <p14:tracePt t="96280" x="7150100" y="3663950"/>
          <p14:tracePt t="96296" x="7067550" y="3657600"/>
          <p14:tracePt t="96313" x="6965950" y="3657600"/>
          <p14:tracePt t="96329" x="6864350" y="3657600"/>
          <p14:tracePt t="96346" x="6737350" y="3657600"/>
          <p14:tracePt t="96363" x="6597650" y="3657600"/>
          <p14:tracePt t="96365" x="6521450" y="3657600"/>
          <p14:tracePt t="96380" x="6438900" y="3657600"/>
          <p14:tracePt t="96396" x="6184900" y="3657600"/>
          <p14:tracePt t="96413" x="6026150" y="3657600"/>
          <p14:tracePt t="96429" x="5880100" y="3657600"/>
          <p14:tracePt t="96446" x="5740400" y="3657600"/>
          <p14:tracePt t="96463" x="5594350" y="3657600"/>
          <p14:tracePt t="96479" x="5441950" y="3644900"/>
          <p14:tracePt t="96496" x="5295900" y="3644900"/>
          <p14:tracePt t="96513" x="5168900" y="3644900"/>
          <p14:tracePt t="96529" x="5060950" y="3644900"/>
          <p14:tracePt t="96533" x="5010150" y="3644900"/>
          <p14:tracePt t="96546" x="4953000" y="3644900"/>
          <p14:tracePt t="96563" x="4870450" y="3644900"/>
          <p14:tracePt t="96579" x="4762500" y="3644900"/>
          <p14:tracePt t="96581" x="4711700" y="3644900"/>
          <p14:tracePt t="96596" x="4603750" y="3644900"/>
          <p14:tracePt t="96612" x="4483100" y="3644900"/>
          <p14:tracePt t="96629" x="4381500" y="3644900"/>
          <p14:tracePt t="96646" x="4279900" y="3644900"/>
          <p14:tracePt t="96663" x="4203700" y="3644900"/>
          <p14:tracePt t="96680" x="4159250" y="3644900"/>
          <p14:tracePt t="96696" x="4114800" y="3644900"/>
          <p14:tracePt t="96713" x="4057650" y="3644900"/>
          <p14:tracePt t="96729" x="4013200" y="3644900"/>
          <p14:tracePt t="96746" x="3987800" y="3644900"/>
          <p14:tracePt t="96763" x="3968750" y="3644900"/>
          <p14:tracePt t="96779" x="3949700" y="3651250"/>
          <p14:tracePt t="96796" x="3943350" y="3657600"/>
          <p14:tracePt t="96812" x="3930650" y="3663950"/>
          <p14:tracePt t="96829" x="3924300" y="3663950"/>
          <p14:tracePt t="96846" x="3917950" y="3670300"/>
          <p14:tracePt t="96863" x="3911600" y="3676650"/>
          <p14:tracePt t="96879" x="3905250" y="3683000"/>
          <p14:tracePt t="96909" x="3905250" y="3689350"/>
          <p14:tracePt t="96917" x="3898900" y="3702050"/>
          <p14:tracePt t="96941" x="3898900" y="3708400"/>
          <p14:tracePt t="96950" x="3898900" y="3714750"/>
          <p14:tracePt t="96975" x="3898900" y="3721100"/>
          <p14:tracePt t="96981" x="3898900" y="3727450"/>
          <p14:tracePt t="96997" x="3898900" y="3740150"/>
          <p14:tracePt t="97012" x="3898900" y="3759200"/>
          <p14:tracePt t="97029" x="3905250" y="3790950"/>
          <p14:tracePt t="97046" x="3911600" y="3803650"/>
          <p14:tracePt t="97063" x="3917950" y="3822700"/>
          <p14:tracePt t="97079" x="3930650" y="3835400"/>
          <p14:tracePt t="97096" x="3930650" y="3841750"/>
          <p14:tracePt t="97112" x="3943350" y="3854450"/>
          <p14:tracePt t="97129" x="3956050" y="3860800"/>
          <p14:tracePt t="97146" x="3987800" y="3879850"/>
          <p14:tracePt t="97163" x="4025900" y="3905250"/>
          <p14:tracePt t="97165" x="4064000" y="3917950"/>
          <p14:tracePt t="97179" x="4108450" y="3924300"/>
          <p14:tracePt t="97196" x="4210050" y="3949700"/>
          <p14:tracePt t="97213" x="4394200" y="3981450"/>
          <p14:tracePt t="97229" x="4521200" y="4006850"/>
          <p14:tracePt t="97246" x="4654550" y="4019550"/>
          <p14:tracePt t="97262" x="4762500" y="4019550"/>
          <p14:tracePt t="97279" x="4870450" y="4019550"/>
          <p14:tracePt t="97296" x="4997450" y="4019550"/>
          <p14:tracePt t="97312" x="5143500" y="4019550"/>
          <p14:tracePt t="97329" x="5289550" y="4019550"/>
          <p14:tracePt t="97346" x="5441950" y="4019550"/>
          <p14:tracePt t="97362" x="5575300" y="4019550"/>
          <p14:tracePt t="97379" x="5683250" y="4019550"/>
          <p14:tracePt t="97380" x="5727700" y="4019550"/>
          <p14:tracePt t="97396" x="5803900" y="4019550"/>
          <p14:tracePt t="97413" x="5867400" y="4019550"/>
          <p14:tracePt t="97429" x="5930900" y="4019550"/>
          <p14:tracePt t="97446" x="5988050" y="4019550"/>
          <p14:tracePt t="97463" x="6045200" y="4019550"/>
          <p14:tracePt t="97479" x="6089650" y="4019550"/>
          <p14:tracePt t="97496" x="6140450" y="4019550"/>
          <p14:tracePt t="97512" x="6184900" y="4019550"/>
          <p14:tracePt t="97530" x="6242050" y="4019550"/>
          <p14:tracePt t="97536" x="6273800" y="4019550"/>
          <p14:tracePt t="97546" x="6305550" y="4019550"/>
          <p14:tracePt t="97562" x="6381750" y="4019550"/>
          <p14:tracePt t="97579" x="6457950" y="4019550"/>
          <p14:tracePt t="97582" x="6502400" y="4019550"/>
          <p14:tracePt t="97596" x="6597650" y="4019550"/>
          <p14:tracePt t="97613" x="6705600" y="4019550"/>
          <p14:tracePt t="97629" x="6826250" y="4019550"/>
          <p14:tracePt t="97646" x="6940550" y="4019550"/>
          <p14:tracePt t="97663" x="7067550" y="4019550"/>
          <p14:tracePt t="97680" x="7175500" y="4019550"/>
          <p14:tracePt t="97696" x="7258050" y="4019550"/>
          <p14:tracePt t="97713" x="7327900" y="4019550"/>
          <p14:tracePt t="97729" x="7385050" y="4013200"/>
          <p14:tracePt t="97746" x="7429500" y="4006850"/>
          <p14:tracePt t="97762" x="7461250" y="3994150"/>
          <p14:tracePt t="97767" x="7480300" y="3987800"/>
          <p14:tracePt t="97779" x="7486650" y="3987800"/>
          <p14:tracePt t="97796" x="7531100" y="3981450"/>
          <p14:tracePt t="97813" x="7588250" y="3968750"/>
          <p14:tracePt t="97829" x="7607300" y="3962400"/>
          <p14:tracePt t="97846" x="7620000" y="3949700"/>
          <p14:tracePt t="97862" x="7626350" y="3949700"/>
          <p14:tracePt t="97879" x="7632700" y="3937000"/>
          <p14:tracePt t="97913" x="7639050" y="3917950"/>
          <p14:tracePt t="97946" x="7639050" y="3911600"/>
          <p14:tracePt t="97962" x="7639050" y="3898900"/>
          <p14:tracePt t="97979" x="7639050" y="3892550"/>
          <p14:tracePt t="97995" x="7632700" y="3879850"/>
          <p14:tracePt t="97997" x="7626350" y="3879850"/>
          <p14:tracePt t="98013" x="7607300" y="3860800"/>
          <p14:tracePt t="98029" x="7569200" y="3841750"/>
          <p14:tracePt t="98046" x="7512050" y="3822700"/>
          <p14:tracePt t="98062" x="7410450" y="3803650"/>
          <p14:tracePt t="98079" x="7296150" y="3778250"/>
          <p14:tracePt t="98096" x="7200900" y="3765550"/>
          <p14:tracePt t="98112" x="7080250" y="3740150"/>
          <p14:tracePt t="98129" x="6946900" y="3714750"/>
          <p14:tracePt t="98146" x="6788150" y="3695700"/>
          <p14:tracePt t="98163" x="6610350" y="3683000"/>
          <p14:tracePt t="98165" x="6502400" y="3663950"/>
          <p14:tracePt t="98179" x="6394450" y="3651250"/>
          <p14:tracePt t="98196" x="6070600" y="3638550"/>
          <p14:tracePt t="98213" x="5848350" y="3638550"/>
          <p14:tracePt t="98229" x="5651500" y="3638550"/>
          <p14:tracePt t="98245" x="5492750" y="3638550"/>
          <p14:tracePt t="98262" x="5365750" y="3638550"/>
          <p14:tracePt t="98279" x="5257800" y="3638550"/>
          <p14:tracePt t="98295" x="5149850" y="3638550"/>
          <p14:tracePt t="98312" x="5041900" y="3638550"/>
          <p14:tracePt t="98329" x="4914900" y="3638550"/>
          <p14:tracePt t="98345" x="4787900" y="3638550"/>
          <p14:tracePt t="98362" x="4673600" y="3638550"/>
          <p14:tracePt t="98366" x="4616450" y="3638550"/>
          <p14:tracePt t="98379" x="4565650" y="3638550"/>
          <p14:tracePt t="98395" x="4476750" y="3638550"/>
          <p14:tracePt t="98398" x="4432300" y="3638550"/>
          <p14:tracePt t="98413" x="4381500" y="3638550"/>
          <p14:tracePt t="98429" x="4324350" y="3644900"/>
          <p14:tracePt t="98446" x="4279900" y="3651250"/>
          <p14:tracePt t="98463" x="4248150" y="3657600"/>
          <p14:tracePt t="98479" x="4222750" y="3670300"/>
          <p14:tracePt t="98495" x="4203700" y="3683000"/>
          <p14:tracePt t="98512" x="4191000" y="3695700"/>
          <p14:tracePt t="98529" x="4184650" y="3702050"/>
          <p14:tracePt t="98533" x="4184650" y="3708400"/>
          <p14:tracePt t="98591" x="4184650" y="3714750"/>
          <p14:tracePt t="98598" x="4184650" y="3721100"/>
          <p14:tracePt t="98606" x="4184650" y="3727450"/>
          <p14:tracePt t="98614" x="4184650" y="3733800"/>
          <p14:tracePt t="98629" x="4197350" y="3746500"/>
          <p14:tracePt t="98645" x="4248150" y="3765550"/>
          <p14:tracePt t="98663" x="4349750" y="3784600"/>
          <p14:tracePt t="98679" x="4508500" y="3822700"/>
          <p14:tracePt t="98696" x="4692650" y="3848100"/>
          <p14:tracePt t="98713" x="4870450" y="3854450"/>
          <p14:tracePt t="98729" x="5048250" y="3854450"/>
          <p14:tracePt t="98746" x="5238750" y="3854450"/>
          <p14:tracePt t="98762" x="5416550" y="3854450"/>
          <p14:tracePt t="98765" x="5499100" y="3854450"/>
          <p14:tracePt t="98779" x="5588000" y="3854450"/>
          <p14:tracePt t="98795" x="5746750" y="3854450"/>
          <p14:tracePt t="98813" x="5969000" y="3854450"/>
          <p14:tracePt t="98829" x="6096000" y="3854450"/>
          <p14:tracePt t="98845" x="6223000" y="3854450"/>
          <p14:tracePt t="98862" x="6330950" y="3854450"/>
          <p14:tracePt t="98879" x="6426200" y="3854450"/>
          <p14:tracePt t="98896" x="6508750" y="3854450"/>
          <p14:tracePt t="98912" x="6597650" y="3854450"/>
          <p14:tracePt t="98929" x="6680200" y="3854450"/>
          <p14:tracePt t="98946" x="6781800" y="3854450"/>
          <p14:tracePt t="98962" x="6858000" y="3854450"/>
          <p14:tracePt t="98966" x="6889750" y="3854450"/>
          <p14:tracePt t="98979" x="6908800" y="3854450"/>
          <p14:tracePt t="98995" x="6946900" y="3854450"/>
          <p14:tracePt t="99013" x="6959600" y="3854450"/>
          <p14:tracePt t="99029" x="6965950" y="3854450"/>
          <p14:tracePt t="99055" x="6972300" y="3854450"/>
          <p14:tracePt t="99062" x="6978650" y="3854450"/>
          <p14:tracePt t="99086" x="6985000" y="3854450"/>
          <p14:tracePt t="99095" x="6991350" y="3854450"/>
          <p14:tracePt t="99134" x="6997700" y="3854450"/>
          <p14:tracePt t="99158" x="7004050" y="3854450"/>
          <p14:tracePt t="99166" x="7010400" y="3854450"/>
          <p14:tracePt t="99174" x="7016750" y="3860800"/>
          <p14:tracePt t="99182" x="7023100" y="3860800"/>
          <p14:tracePt t="99196" x="7042150" y="3867150"/>
          <p14:tracePt t="99212" x="7099300" y="3879850"/>
          <p14:tracePt t="99229" x="7131050" y="3879850"/>
          <p14:tracePt t="99246" x="7156450" y="3886200"/>
          <p14:tracePt t="99262" x="7175500" y="3886200"/>
          <p14:tracePt t="99279" x="7194550" y="3892550"/>
          <p14:tracePt t="99295" x="7213600" y="3892550"/>
          <p14:tracePt t="99312" x="7226300" y="3892550"/>
          <p14:tracePt t="99629" x="0" y="0"/>
        </p14:tracePtLst>
        <p14:tracePtLst>
          <p14:tracePt t="100720" x="2571750" y="4127500"/>
          <p14:tracePt t="100728" x="2571750" y="4140200"/>
          <p14:tracePt t="100735" x="2565400" y="4159250"/>
          <p14:tracePt t="100750" x="2565400" y="4178300"/>
          <p14:tracePt t="100761" x="2565400" y="4184650"/>
          <p14:tracePt t="100778" x="2565400" y="4203700"/>
          <p14:tracePt t="100795" x="2565400" y="4229100"/>
          <p14:tracePt t="100797" x="2565400" y="4254500"/>
          <p14:tracePt t="100814" x="2565400" y="4279900"/>
          <p14:tracePt t="100828" x="2578100" y="4311650"/>
          <p14:tracePt t="100845" x="2603500" y="4356100"/>
          <p14:tracePt t="100861" x="2641600" y="4400550"/>
          <p14:tracePt t="100878" x="2692400" y="4457700"/>
          <p14:tracePt t="100895" x="2749550" y="4514850"/>
          <p14:tracePt t="100912" x="2825750" y="4584700"/>
          <p14:tracePt t="100928" x="2933700" y="4654550"/>
          <p14:tracePt t="100945" x="3060700" y="4730750"/>
          <p14:tracePt t="100962" x="3206750" y="4800600"/>
          <p14:tracePt t="100978" x="3346450" y="4857750"/>
          <p14:tracePt t="100995" x="3505200" y="4921250"/>
          <p14:tracePt t="100998" x="3587750" y="4953000"/>
          <p14:tracePt t="101011" x="3689350" y="4991100"/>
          <p14:tracePt t="101028" x="3987800" y="5086350"/>
          <p14:tracePt t="101045" x="4292600" y="5149850"/>
          <p14:tracePt t="101061" x="4692650" y="5238750"/>
          <p14:tracePt t="101078" x="5137150" y="5327650"/>
          <p14:tracePt t="101095" x="5505450" y="5372100"/>
          <p14:tracePt t="101111" x="5734050" y="5384800"/>
          <p14:tracePt t="101128" x="5924550" y="5384800"/>
          <p14:tracePt t="101145" x="6083300" y="5384800"/>
          <p14:tracePt t="101162" x="6248400" y="5384800"/>
          <p14:tracePt t="101178" x="6451600" y="5384800"/>
          <p14:tracePt t="101181" x="6553200" y="5384800"/>
          <p14:tracePt t="101194" x="6673850" y="5384800"/>
          <p14:tracePt t="101211" x="6915150" y="5384800"/>
          <p14:tracePt t="101229" x="7239000" y="5384800"/>
          <p14:tracePt t="101245" x="7442200" y="5384800"/>
          <p14:tracePt t="101262" x="7626350" y="5378450"/>
          <p14:tracePt t="101278" x="7797800" y="5365750"/>
          <p14:tracePt t="101295" x="7962900" y="5327650"/>
          <p14:tracePt t="101311" x="8102600" y="5295900"/>
          <p14:tracePt t="101328" x="8204200" y="5283200"/>
          <p14:tracePt t="101345" x="8242300" y="5264150"/>
          <p14:tracePt t="101361" x="8267700" y="5251450"/>
          <p14:tracePt t="101378" x="8286750" y="5226050"/>
          <p14:tracePt t="101394" x="8318500" y="5200650"/>
          <p14:tracePt t="101398" x="8337550" y="5181600"/>
          <p14:tracePt t="101412" x="8350250" y="5162550"/>
          <p14:tracePt t="101429" x="8394700" y="5092700"/>
          <p14:tracePt t="101445" x="8420100" y="5048250"/>
          <p14:tracePt t="101461" x="8432800" y="5016500"/>
          <p14:tracePt t="101478" x="8445500" y="4978400"/>
          <p14:tracePt t="101495" x="8451850" y="4953000"/>
          <p14:tracePt t="101511" x="8451850" y="4933950"/>
          <p14:tracePt t="101528" x="8451850" y="4908550"/>
          <p14:tracePt t="101545" x="8451850" y="4864100"/>
          <p14:tracePt t="101561" x="8432800" y="4819650"/>
          <p14:tracePt t="101578" x="8394700" y="4768850"/>
          <p14:tracePt t="101595" x="8343900" y="4718050"/>
          <p14:tracePt t="101611" x="8267700" y="4667250"/>
          <p14:tracePt t="101614" x="8235950" y="4641850"/>
          <p14:tracePt t="101628" x="8185150" y="4616450"/>
          <p14:tracePt t="101645" x="8013700" y="4546600"/>
          <p14:tracePt t="101661" x="7874000" y="4502150"/>
          <p14:tracePt t="101678" x="7702550" y="4470400"/>
          <p14:tracePt t="101695" x="7499350" y="4425950"/>
          <p14:tracePt t="101711" x="7194550" y="4362450"/>
          <p14:tracePt t="101728" x="6775450" y="4292600"/>
          <p14:tracePt t="101745" x="6248400" y="4184650"/>
          <p14:tracePt t="101762" x="5702300" y="4070350"/>
          <p14:tracePt t="101778" x="5219700" y="3981450"/>
          <p14:tracePt t="101794" x="4838700" y="3911600"/>
          <p14:tracePt t="101798" x="4692650" y="3879850"/>
          <p14:tracePt t="101811" x="4591050" y="3867150"/>
          <p14:tracePt t="101828" x="4438650" y="3860800"/>
          <p14:tracePt t="101845" x="4229100" y="3860800"/>
          <p14:tracePt t="101861" x="4076700" y="3860800"/>
          <p14:tracePt t="101878" x="3879850" y="3860800"/>
          <p14:tracePt t="101894" x="3651250" y="3860800"/>
          <p14:tracePt t="101911" x="3390900" y="3860800"/>
          <p14:tracePt t="101928" x="3105150" y="3860800"/>
          <p14:tracePt t="101945" x="2857500" y="3860800"/>
          <p14:tracePt t="101962" x="2660650" y="3860800"/>
          <p14:tracePt t="101978" x="2489200" y="3860800"/>
          <p14:tracePt t="101995" x="2362200" y="3860800"/>
          <p14:tracePt t="101997" x="2317750" y="3873500"/>
          <p14:tracePt t="102011" x="2273300" y="3879850"/>
          <p14:tracePt t="102029" x="2184400" y="3917950"/>
          <p14:tracePt t="102044" x="2139950" y="3943350"/>
          <p14:tracePt t="102061" x="2108200" y="3968750"/>
          <p14:tracePt t="102078" x="2070100" y="4006850"/>
          <p14:tracePt t="102094" x="2044700" y="4038600"/>
          <p14:tracePt t="102111" x="2032000" y="4064000"/>
          <p14:tracePt t="102128" x="2025650" y="4076700"/>
          <p14:tracePt t="102144" x="2025650" y="4102100"/>
          <p14:tracePt t="102161" x="2019300" y="4133850"/>
          <p14:tracePt t="102178" x="2019300" y="4184650"/>
          <p14:tracePt t="102195" x="2044700" y="4248150"/>
          <p14:tracePt t="102197" x="2057400" y="4273550"/>
          <p14:tracePt t="102211" x="2070100" y="4311650"/>
          <p14:tracePt t="102228" x="2139950" y="4413250"/>
          <p14:tracePt t="102245" x="2209800" y="4476750"/>
          <p14:tracePt t="102261" x="2286000" y="4540250"/>
          <p14:tracePt t="102277" x="2368550" y="4603750"/>
          <p14:tracePt t="102295" x="2482850" y="4660900"/>
          <p14:tracePt t="102311" x="2628900" y="4730750"/>
          <p14:tracePt t="102328" x="2813050" y="4781550"/>
          <p14:tracePt t="102344" x="3054350" y="4826000"/>
          <p14:tracePt t="102361" x="3429000" y="4895850"/>
          <p14:tracePt t="102377" x="3873500" y="4984750"/>
          <p14:tracePt t="102394" x="4337050" y="5073650"/>
          <p14:tracePt t="102397" x="4559300" y="5086350"/>
          <p14:tracePt t="102411" x="4775200" y="5099050"/>
          <p14:tracePt t="102429" x="5384800" y="5099050"/>
          <p14:tracePt t="102445" x="5734050" y="5099050"/>
          <p14:tracePt t="102461" x="6013450" y="5099050"/>
          <p14:tracePt t="102478" x="6235700" y="5099050"/>
          <p14:tracePt t="102495" x="6413500" y="5099050"/>
          <p14:tracePt t="102511" x="6515100" y="5086350"/>
          <p14:tracePt t="102527" x="6553200" y="5073650"/>
          <p14:tracePt t="102544" x="6572250" y="5060950"/>
          <p14:tracePt t="102561" x="6584950" y="5054600"/>
          <p14:tracePt t="102577" x="6584950" y="5048250"/>
          <p14:tracePt t="102594" x="6591300" y="5029200"/>
          <p14:tracePt t="102611" x="6597650" y="5003800"/>
          <p14:tracePt t="102613" x="6597650" y="4991100"/>
          <p14:tracePt t="102627" x="6597650" y="4984750"/>
          <p14:tracePt t="102644" x="6597650" y="4953000"/>
          <p14:tracePt t="102661" x="6597650" y="4940300"/>
          <p14:tracePt t="102678" x="6597650" y="4921250"/>
          <p14:tracePt t="102695" x="6597650" y="4902200"/>
          <p14:tracePt t="102711" x="6597650" y="4895850"/>
          <p14:tracePt t="102727" x="6597650" y="4883150"/>
          <p14:tracePt t="102744" x="6584950" y="4864100"/>
          <p14:tracePt t="102761" x="6578600" y="4857750"/>
          <p14:tracePt t="102777" x="6572250" y="4845050"/>
          <p14:tracePt t="102794" x="6546850" y="4826000"/>
          <p14:tracePt t="102811" x="6515100" y="4800600"/>
          <p14:tracePt t="102813" x="6496050" y="4787900"/>
          <p14:tracePt t="102827" x="6477000" y="4781550"/>
          <p14:tracePt t="102844" x="6438900" y="4768850"/>
          <p14:tracePt t="102861" x="6426200" y="4762500"/>
          <p14:tracePt t="102918" x="6419850" y="4762500"/>
          <p14:tracePt t="102950" x="6413500" y="4762500"/>
          <p14:tracePt t="102966" x="6407150" y="4756150"/>
          <p14:tracePt t="102981" x="0" y="0"/>
        </p14:tracePtLst>
        <p14:tracePtLst>
          <p14:tracePt t="103760" x="4908550" y="4654550"/>
          <p14:tracePt t="103815" x="4914900" y="4654550"/>
          <p14:tracePt t="103824" x="4927600" y="4654550"/>
          <p14:tracePt t="103832" x="4959350" y="4654550"/>
          <p14:tracePt t="103845" x="5003800" y="4654550"/>
          <p14:tracePt t="103860" x="5194300" y="4654550"/>
          <p14:tracePt t="103877" x="5353050" y="4654550"/>
          <p14:tracePt t="103894" x="5492750" y="4667250"/>
          <p14:tracePt t="103910" x="5607050" y="4686300"/>
          <p14:tracePt t="103927" x="5683250" y="4699000"/>
          <p14:tracePt t="103944" x="5727700" y="4705350"/>
          <p14:tracePt t="103961" x="5759450" y="4705350"/>
          <p14:tracePt t="103977" x="5784850" y="4705350"/>
          <p14:tracePt t="103994" x="5810250" y="4705350"/>
          <p14:tracePt t="104011" x="5835650" y="4705350"/>
          <p14:tracePt t="104014" x="5842000" y="4705350"/>
          <p14:tracePt t="104027" x="5854700" y="4705350"/>
          <p14:tracePt t="104043" x="5873750" y="4705350"/>
          <p14:tracePt t="104060" x="5899150" y="4705350"/>
          <p14:tracePt t="104077" x="5905500" y="4705350"/>
          <p14:tracePt t="104284" x="0" y="0"/>
        </p14:tracePtLst>
        <p14:tracePtLst>
          <p14:tracePt t="104983" x="4959350" y="4667250"/>
          <p14:tracePt t="105086" x="4984750" y="4667250"/>
          <p14:tracePt t="105093" x="5022850" y="4667250"/>
          <p14:tracePt t="105101" x="5080000" y="4667250"/>
          <p14:tracePt t="105109" x="5143500" y="4667250"/>
          <p14:tracePt t="105126" x="5302250" y="4667250"/>
          <p14:tracePt t="105143" x="5467350" y="4667250"/>
          <p14:tracePt t="105159" x="5626100" y="4667250"/>
          <p14:tracePt t="105176" x="5721350" y="4667250"/>
          <p14:tracePt t="105193" x="5797550" y="4667250"/>
          <p14:tracePt t="105209" x="5835650" y="4667250"/>
          <p14:tracePt t="105226" x="5867400" y="4667250"/>
          <p14:tracePt t="105243" x="5899150" y="4667250"/>
          <p14:tracePt t="105261" x="5937250" y="4667250"/>
          <p14:tracePt t="105276" x="5949950" y="4667250"/>
          <p14:tracePt t="105909" x="0" y="0"/>
        </p14:tracePtLst>
        <p14:tracePtLst>
          <p14:tracePt t="112175" x="4654550" y="4800600"/>
          <p14:tracePt t="112182" x="4654550" y="4806950"/>
          <p14:tracePt t="112199" x="4654550" y="4819650"/>
          <p14:tracePt t="112208" x="4660900" y="4819650"/>
          <p14:tracePt t="112225" x="4673600" y="4832350"/>
          <p14:tracePt t="112242" x="4699000" y="4845050"/>
          <p14:tracePt t="112259" x="4724400" y="4857750"/>
          <p14:tracePt t="112262" x="4737100" y="4864100"/>
          <p14:tracePt t="112275" x="4743450" y="4864100"/>
          <p14:tracePt t="112291" x="4756150" y="4864100"/>
          <p14:tracePt t="112308" x="4775200" y="4864100"/>
          <p14:tracePt t="112311" x="4781550" y="4864100"/>
          <p14:tracePt t="112324" x="4826000" y="4864100"/>
          <p14:tracePt t="112341" x="4851400" y="4851400"/>
          <p14:tracePt t="112357" x="4895850" y="4845050"/>
          <p14:tracePt t="112374" x="4927600" y="4819650"/>
          <p14:tracePt t="112391" x="4946650" y="4794250"/>
          <p14:tracePt t="112407" x="4965700" y="4781550"/>
          <p14:tracePt t="112424" x="4965700" y="4775200"/>
          <p14:tracePt t="112441" x="4965700" y="4768850"/>
          <p14:tracePt t="112457" x="4965700" y="4756150"/>
          <p14:tracePt t="112475" x="4965700" y="4749800"/>
          <p14:tracePt t="112491" x="4965700" y="4737100"/>
          <p14:tracePt t="112510" x="4959350" y="4730750"/>
          <p14:tracePt t="112534" x="4953000" y="4730750"/>
          <p14:tracePt t="112550" x="4940300" y="4730750"/>
          <p14:tracePt t="112558" x="4933950" y="4730750"/>
          <p14:tracePt t="112574" x="4908550" y="4730750"/>
          <p14:tracePt t="112591" x="4883150" y="4737100"/>
          <p14:tracePt t="112607" x="4864100" y="4762500"/>
          <p14:tracePt t="112624" x="4857750" y="4781550"/>
          <p14:tracePt t="112641" x="4857750" y="4794250"/>
          <p14:tracePt t="112657" x="4857750" y="4813300"/>
          <p14:tracePt t="112674" x="4857750" y="4819650"/>
          <p14:tracePt t="112691" x="4857750" y="4832350"/>
          <p14:tracePt t="112707" x="4864100" y="4832350"/>
          <p14:tracePt t="112725" x="4889500" y="4838700"/>
          <p14:tracePt t="112741" x="4908550" y="4838700"/>
          <p14:tracePt t="112758" x="4933950" y="4838700"/>
          <p14:tracePt t="112774" x="4946650" y="4838700"/>
          <p14:tracePt t="112791" x="4953000" y="4838700"/>
          <p14:tracePt t="112807" x="4972050" y="4838700"/>
          <p14:tracePt t="112841" x="4984750" y="4826000"/>
          <p14:tracePt t="112874" x="4991100" y="4819650"/>
          <p14:tracePt t="113047" x="5003800" y="4819650"/>
          <p14:tracePt t="113304" x="5010150" y="4826000"/>
          <p14:tracePt t="113310" x="5016500" y="4826000"/>
          <p14:tracePt t="113326" x="5048250" y="4826000"/>
          <p14:tracePt t="113341" x="5099050" y="4826000"/>
          <p14:tracePt t="113357" x="5130800" y="4826000"/>
          <p14:tracePt t="113374" x="5162550" y="4826000"/>
          <p14:tracePt t="113390" x="5181600" y="4826000"/>
          <p14:tracePt t="113391" x="0" y="0"/>
        </p14:tracePtLst>
        <p14:tracePtLst>
          <p14:tracePt t="113984" x="5695950" y="4781550"/>
          <p14:tracePt t="114024" x="5689600" y="4781550"/>
          <p14:tracePt t="114032" x="5683250" y="4781550"/>
          <p14:tracePt t="114040" x="5676900" y="4781550"/>
          <p14:tracePt t="114057" x="5676900" y="4787900"/>
          <p14:tracePt t="114074" x="5676900" y="4800600"/>
          <p14:tracePt t="114106" x="5676900" y="4813300"/>
          <p14:tracePt t="114123" x="5689600" y="4826000"/>
          <p14:tracePt t="114140" x="5740400" y="4845050"/>
          <p14:tracePt t="114156" x="5791200" y="4857750"/>
          <p14:tracePt t="114173" x="5816600" y="4857750"/>
          <p14:tracePt t="114190" x="5835650" y="4857750"/>
          <p14:tracePt t="114207" x="5848350" y="4857750"/>
          <p14:tracePt t="114223" x="5861050" y="4857750"/>
          <p14:tracePt t="114241" x="5867400" y="4851400"/>
          <p14:tracePt t="114258" x="5873750" y="4845050"/>
          <p14:tracePt t="114274" x="5873750" y="4832350"/>
          <p14:tracePt t="114291" x="5873750" y="4826000"/>
          <p14:tracePt t="114307" x="5873750" y="4819650"/>
          <p14:tracePt t="114310" x="5873750" y="4813300"/>
          <p14:tracePt t="114335" x="5873750" y="4806950"/>
          <p14:tracePt t="114350" x="5873750" y="4800600"/>
          <p14:tracePt t="114597" x="0" y="0"/>
        </p14:tracePtLst>
        <p14:tracePtLst>
          <p14:tracePt t="118087" x="3600450" y="4705350"/>
          <p14:tracePt t="118094" x="3600450" y="4711700"/>
          <p14:tracePt t="118106" x="3600450" y="4718050"/>
          <p14:tracePt t="118123" x="3600450" y="4724400"/>
          <p14:tracePt t="118139" x="3606800" y="4749800"/>
          <p14:tracePt t="118155" x="3619500" y="4762500"/>
          <p14:tracePt t="118158" x="3632200" y="4775200"/>
          <p14:tracePt t="118173" x="3651250" y="4781550"/>
          <p14:tracePt t="118189" x="3695700" y="4794250"/>
          <p14:tracePt t="118206" x="3746500" y="4806950"/>
          <p14:tracePt t="118222" x="3797300" y="4806950"/>
          <p14:tracePt t="118239" x="3873500" y="4806950"/>
          <p14:tracePt t="118257" x="3943350" y="4806950"/>
          <p14:tracePt t="118273" x="3987800" y="4787900"/>
          <p14:tracePt t="118277" x="3994150" y="4781550"/>
          <p14:tracePt t="118289" x="4006850" y="4775200"/>
          <p14:tracePt t="118305" x="4006850" y="4756150"/>
          <p14:tracePt t="118323" x="4006850" y="4730750"/>
          <p14:tracePt t="118325" x="4006850" y="4705350"/>
          <p14:tracePt t="118339" x="4000500" y="4699000"/>
          <p14:tracePt t="118356" x="3987800" y="4673600"/>
          <p14:tracePt t="118372" x="3956050" y="4654550"/>
          <p14:tracePt t="118389" x="3924300" y="4641850"/>
          <p14:tracePt t="118405" x="3898900" y="4641850"/>
          <p14:tracePt t="118422" x="3867150" y="4641850"/>
          <p14:tracePt t="118439" x="3835400" y="4648200"/>
          <p14:tracePt t="118455" x="3797300" y="4660900"/>
          <p14:tracePt t="118472" x="3765550" y="4692650"/>
          <p14:tracePt t="118489" x="3746500" y="4724400"/>
          <p14:tracePt t="118506" x="3733800" y="4749800"/>
          <p14:tracePt t="118510" x="3733800" y="4756150"/>
          <p14:tracePt t="118523" x="3733800" y="4762500"/>
          <p14:tracePt t="118539" x="3733800" y="4794250"/>
          <p14:tracePt t="118556" x="3746500" y="4819650"/>
          <p14:tracePt t="118558" x="3759200" y="4832350"/>
          <p14:tracePt t="118573" x="3790950" y="4857750"/>
          <p14:tracePt t="118589" x="3835400" y="4876800"/>
          <p14:tracePt t="118605" x="3892550" y="4889500"/>
          <p14:tracePt t="118622" x="3943350" y="4889500"/>
          <p14:tracePt t="118639" x="3994150" y="4889500"/>
          <p14:tracePt t="118655" x="4032250" y="4876800"/>
          <p14:tracePt t="118672" x="4051300" y="4851400"/>
          <p14:tracePt t="118689" x="4051300" y="4845050"/>
          <p14:tracePt t="118705" x="4051300" y="4832350"/>
          <p14:tracePt t="118722" x="4044950" y="4813300"/>
          <p14:tracePt t="118739" x="4038600" y="4806950"/>
          <p14:tracePt t="118755" x="4032250" y="4800600"/>
          <p14:tracePt t="118823" x="4025900" y="4800600"/>
          <p14:tracePt t="118846" x="4019550" y="4800600"/>
          <p14:tracePt t="118863" x="4019550" y="4806950"/>
          <p14:tracePt t="118869" x="4019550" y="4819650"/>
          <p14:tracePt t="118878" x="4025900" y="4826000"/>
          <p14:tracePt t="118888" x="4032250" y="4826000"/>
          <p14:tracePt t="118905" x="4038600" y="4838700"/>
          <p14:tracePt t="118939" x="4044950" y="4838700"/>
          <p14:tracePt t="118981" x="4051300" y="4838700"/>
          <p14:tracePt t="118997" x="4051300" y="4832350"/>
          <p14:tracePt t="119589" x="0" y="0"/>
        </p14:tracePtLst>
        <p14:tracePtLst>
          <p14:tracePt t="121397" x="2609850" y="5156200"/>
          <p14:tracePt t="121517" x="2622550" y="5156200"/>
          <p14:tracePt t="121526" x="2654300" y="5156200"/>
          <p14:tracePt t="121538" x="2698750" y="5156200"/>
          <p14:tracePt t="121555" x="2813050" y="5156200"/>
          <p14:tracePt t="121572" x="2952750" y="5156200"/>
          <p14:tracePt t="121575" x="3028950" y="5156200"/>
          <p14:tracePt t="121588" x="3111500" y="5156200"/>
          <p14:tracePt t="121606" x="3403600" y="5156200"/>
          <p14:tracePt t="121621" x="3594100" y="5156200"/>
          <p14:tracePt t="121638" x="3752850" y="5156200"/>
          <p14:tracePt t="121654" x="3867150" y="5156200"/>
          <p14:tracePt t="121671" x="3937000" y="5156200"/>
          <p14:tracePt t="121688" x="3981450" y="5156200"/>
          <p14:tracePt t="121704" x="4013200" y="5156200"/>
          <p14:tracePt t="121721" x="4064000" y="5156200"/>
          <p14:tracePt t="121726" x="4089400" y="5156200"/>
          <p14:tracePt t="121738" x="4108450" y="5156200"/>
          <p14:tracePt t="121755" x="4159250" y="5156200"/>
          <p14:tracePt t="121758" x="4184650" y="5156200"/>
          <p14:tracePt t="121773" x="4229100" y="5156200"/>
          <p14:tracePt t="121790" x="4286250" y="5156200"/>
          <p14:tracePt t="121806" x="4368800" y="5156200"/>
          <p14:tracePt t="121822" x="4470400" y="5156200"/>
          <p14:tracePt t="121838" x="4584700" y="5156200"/>
          <p14:tracePt t="121855" x="4730750" y="5156200"/>
          <p14:tracePt t="121871" x="4914900" y="5156200"/>
          <p14:tracePt t="121888" x="5099050" y="5156200"/>
          <p14:tracePt t="121905" x="5302250" y="5156200"/>
          <p14:tracePt t="121921" x="5511800" y="5156200"/>
          <p14:tracePt t="121926" x="5613400" y="5156200"/>
          <p14:tracePt t="121938" x="5708650" y="5156200"/>
          <p14:tracePt t="121954" x="5918200" y="5156200"/>
          <p14:tracePt t="121958" x="6026150" y="5156200"/>
          <p14:tracePt t="121971" x="6127750" y="5156200"/>
          <p14:tracePt t="121987" x="6330950" y="5156200"/>
          <p14:tracePt t="122005" x="6591300" y="5156200"/>
          <p14:tracePt t="122021" x="6743700" y="5156200"/>
          <p14:tracePt t="122038" x="6870700" y="5156200"/>
          <p14:tracePt t="122054" x="6997700" y="5156200"/>
          <p14:tracePt t="122071" x="7131050" y="5156200"/>
          <p14:tracePt t="122087" x="7264400" y="5156200"/>
          <p14:tracePt t="122105" x="7366000" y="5156200"/>
          <p14:tracePt t="122121" x="7467600" y="5156200"/>
          <p14:tracePt t="122138" x="7531100" y="5156200"/>
          <p14:tracePt t="122154" x="7594600" y="5156200"/>
          <p14:tracePt t="122156" x="7626350" y="5156200"/>
          <p14:tracePt t="122171" x="7658100" y="5156200"/>
          <p14:tracePt t="122188" x="7727950" y="5156200"/>
          <p14:tracePt t="122204" x="7804150" y="5156200"/>
          <p14:tracePt t="122221" x="7848600" y="5156200"/>
          <p14:tracePt t="122237" x="7893050" y="5156200"/>
          <p14:tracePt t="122254" x="7956550" y="5156200"/>
          <p14:tracePt t="122271" x="8032750" y="5156200"/>
          <p14:tracePt t="122288" x="8102600" y="5156200"/>
          <p14:tracePt t="122304" x="8147050" y="5156200"/>
          <p14:tracePt t="122321" x="8191500" y="5156200"/>
          <p14:tracePt t="122338" x="8216900" y="5156200"/>
          <p14:tracePt t="122354" x="8235950" y="5156200"/>
          <p14:tracePt t="122357" x="8248650" y="5156200"/>
          <p14:tracePt t="122371" x="8261350" y="5156200"/>
          <p14:tracePt t="122387" x="8312150" y="5156200"/>
          <p14:tracePt t="122405" x="8388350" y="5156200"/>
          <p14:tracePt t="122421" x="8426450" y="5156200"/>
          <p14:tracePt t="122437" x="8445500" y="5162550"/>
          <p14:tracePt t="122454" x="8451850" y="5162550"/>
          <p14:tracePt t="123853" x="0" y="0"/>
        </p14:tracePtLst>
        <p14:tracePtLst>
          <p14:tracePt t="124655" x="2787650" y="5207000"/>
          <p14:tracePt t="124743" x="2781300" y="5207000"/>
          <p14:tracePt t="124767" x="2800350" y="5207000"/>
          <p14:tracePt t="124774" x="2832100" y="5207000"/>
          <p14:tracePt t="124787" x="2882900" y="5207000"/>
          <p14:tracePt t="124805" x="3219450" y="5207000"/>
          <p14:tracePt t="124821" x="3606800" y="5207000"/>
          <p14:tracePt t="124838" x="4152900" y="5213350"/>
          <p14:tracePt t="124854" x="4718050" y="5226050"/>
          <p14:tracePt t="124870" x="5257800" y="5226050"/>
          <p14:tracePt t="124887" x="5727700" y="5226050"/>
          <p14:tracePt t="124904" x="6057900" y="5226050"/>
          <p14:tracePt t="124920" x="6305550" y="5226050"/>
          <p14:tracePt t="124937" x="6515100" y="5226050"/>
          <p14:tracePt t="124953" x="6743700" y="5226050"/>
          <p14:tracePt t="124970" x="6985000" y="5226050"/>
          <p14:tracePt t="124986" x="7251700" y="5226050"/>
          <p14:tracePt t="125003" x="7493000" y="5226050"/>
          <p14:tracePt t="125005" x="7600950" y="5226050"/>
          <p14:tracePt t="125020" x="7696200" y="5226050"/>
          <p14:tracePt t="125037" x="7905750" y="5226050"/>
          <p14:tracePt t="125053" x="8032750" y="5226050"/>
          <p14:tracePt t="125070" x="8159750" y="5226050"/>
          <p14:tracePt t="125086" x="8267700" y="5226050"/>
          <p14:tracePt t="125104" x="8343900" y="5226050"/>
          <p14:tracePt t="125120" x="8394700" y="5226050"/>
          <p14:tracePt t="125136" x="8420100" y="5226050"/>
          <p14:tracePt t="125153" x="8426450" y="5226050"/>
          <p14:tracePt t="125749" x="0" y="0"/>
        </p14:tracePtLst>
        <p14:tracePtLst>
          <p14:tracePt t="126871" x="2597150" y="5365750"/>
          <p14:tracePt t="126888" x="2590800" y="5365750"/>
          <p14:tracePt t="126894" x="2584450" y="5365750"/>
          <p14:tracePt t="126903" x="2578100" y="5372100"/>
          <p14:tracePt t="126919" x="2571750" y="5391150"/>
          <p14:tracePt t="126936" x="2571750" y="5410200"/>
          <p14:tracePt t="126953" x="2571750" y="5448300"/>
          <p14:tracePt t="126970" x="2571750" y="5486400"/>
          <p14:tracePt t="126986" x="2571750" y="5537200"/>
          <p14:tracePt t="126991" x="2571750" y="5568950"/>
          <p14:tracePt t="127003" x="2584450" y="5594350"/>
          <p14:tracePt t="127019" x="2609850" y="5645150"/>
          <p14:tracePt t="127037" x="2679700" y="5727700"/>
          <p14:tracePt t="127053" x="2743200" y="5791200"/>
          <p14:tracePt t="127069" x="2819400" y="5842000"/>
          <p14:tracePt t="127086" x="2914650" y="5905500"/>
          <p14:tracePt t="127103" x="3028950" y="5969000"/>
          <p14:tracePt t="127120" x="3187700" y="6038850"/>
          <p14:tracePt t="127136" x="3384550" y="6108700"/>
          <p14:tracePt t="127152" x="3568700" y="6178550"/>
          <p14:tracePt t="127169" x="3740150" y="6223000"/>
          <p14:tracePt t="127186" x="3898900" y="6261100"/>
          <p14:tracePt t="127202" x="4070350" y="6292850"/>
          <p14:tracePt t="127205" x="4171950" y="6311900"/>
          <p14:tracePt t="127219" x="4273550" y="6330950"/>
          <p14:tracePt t="127236" x="4578350" y="6394450"/>
          <p14:tracePt t="127253" x="5073650" y="6426200"/>
          <p14:tracePt t="127269" x="5441950" y="6426200"/>
          <p14:tracePt t="127286" x="5835650" y="6426200"/>
          <p14:tracePt t="127303" x="6178550" y="6426200"/>
          <p14:tracePt t="127320" x="6508750" y="6426200"/>
          <p14:tracePt t="127336" x="6775450" y="6419850"/>
          <p14:tracePt t="127353" x="6985000" y="6388100"/>
          <p14:tracePt t="127369" x="7188200" y="6350000"/>
          <p14:tracePt t="127385" x="7359650" y="6318250"/>
          <p14:tracePt t="127402" x="7486650" y="6273800"/>
          <p14:tracePt t="127419" x="7550150" y="6242050"/>
          <p14:tracePt t="127435" x="7569200" y="6203950"/>
          <p14:tracePt t="127436" x="7581900" y="6184900"/>
          <p14:tracePt t="127452" x="7594600" y="6140450"/>
          <p14:tracePt t="127469" x="7594600" y="6096000"/>
          <p14:tracePt t="127485" x="7594600" y="6038850"/>
          <p14:tracePt t="127502" x="7594600" y="5975350"/>
          <p14:tracePt t="127519" x="7594600" y="5905500"/>
          <p14:tracePt t="127536" x="7588250" y="5861050"/>
          <p14:tracePt t="127553" x="7569200" y="5797550"/>
          <p14:tracePt t="127569" x="7543800" y="5746750"/>
          <p14:tracePt t="127586" x="7505700" y="5689600"/>
          <p14:tracePt t="127602" x="7461250" y="5645150"/>
          <p14:tracePt t="127606" x="7435850" y="5613400"/>
          <p14:tracePt t="127619" x="7385050" y="5581650"/>
          <p14:tracePt t="127635" x="7277100" y="5518150"/>
          <p14:tracePt t="127652" x="7086600" y="5448300"/>
          <p14:tracePt t="127669" x="6965950" y="5397500"/>
          <p14:tracePt t="127685" x="6845300" y="5346700"/>
          <p14:tracePt t="127702" x="6680200" y="5302250"/>
          <p14:tracePt t="127719" x="6445250" y="5257800"/>
          <p14:tracePt t="127735" x="6045200" y="5168900"/>
          <p14:tracePt t="127752" x="5581650" y="5080000"/>
          <p14:tracePt t="127769" x="5168900" y="5022850"/>
          <p14:tracePt t="127785" x="4864100" y="5010150"/>
          <p14:tracePt t="127802" x="4622800" y="5010150"/>
          <p14:tracePt t="127819" x="4445000" y="5010150"/>
          <p14:tracePt t="127822" x="4375150" y="5010150"/>
          <p14:tracePt t="127836" x="4298950" y="5010150"/>
          <p14:tracePt t="127853" x="4013200" y="5010150"/>
          <p14:tracePt t="127869" x="3784600" y="5010150"/>
          <p14:tracePt t="127886" x="3543300" y="5029200"/>
          <p14:tracePt t="127902" x="3352800" y="5067300"/>
          <p14:tracePt t="127919" x="3194050" y="5099050"/>
          <p14:tracePt t="127935" x="3041650" y="5124450"/>
          <p14:tracePt t="127952" x="2908300" y="5149850"/>
          <p14:tracePt t="127969" x="2768600" y="5181600"/>
          <p14:tracePt t="127985" x="2635250" y="5207000"/>
          <p14:tracePt t="128002" x="2546350" y="5245100"/>
          <p14:tracePt t="128019" x="2463800" y="5283200"/>
          <p14:tracePt t="128021" x="2425700" y="5295900"/>
          <p14:tracePt t="128035" x="2400300" y="5308600"/>
          <p14:tracePt t="128053" x="2343150" y="5346700"/>
          <p14:tracePt t="128069" x="2336800" y="5372100"/>
          <p14:tracePt t="128086" x="2330450" y="5397500"/>
          <p14:tracePt t="128103" x="2330450" y="5422900"/>
          <p14:tracePt t="128119" x="2336800" y="5480050"/>
          <p14:tracePt t="128136" x="2349500" y="5530850"/>
          <p14:tracePt t="128152" x="2374900" y="5600700"/>
          <p14:tracePt t="128169" x="2419350" y="5664200"/>
          <p14:tracePt t="128185" x="2476500" y="5740400"/>
          <p14:tracePt t="128202" x="2565400" y="5816600"/>
          <p14:tracePt t="128219" x="2673350" y="5880100"/>
          <p14:tracePt t="128222" x="2736850" y="5911850"/>
          <p14:tracePt t="128235" x="2806700" y="5943600"/>
          <p14:tracePt t="128252" x="3079750" y="6026150"/>
          <p14:tracePt t="128269" x="3403600" y="6102350"/>
          <p14:tracePt t="128285" x="3867150" y="6191250"/>
          <p14:tracePt t="128302" x="4406900" y="6273800"/>
          <p14:tracePt t="128319" x="4940300" y="6311900"/>
          <p14:tracePt t="128336" x="5372100" y="6311900"/>
          <p14:tracePt t="128353" x="5721350" y="6311900"/>
          <p14:tracePt t="128369" x="5956300" y="6311900"/>
          <p14:tracePt t="128386" x="6134100" y="6299200"/>
          <p14:tracePt t="128402" x="6286500" y="6280150"/>
          <p14:tracePt t="128418" x="6457950" y="6242050"/>
          <p14:tracePt t="128435" x="6642100" y="6210300"/>
          <p14:tracePt t="128452" x="6921500" y="6153150"/>
          <p14:tracePt t="128468" x="7054850" y="6115050"/>
          <p14:tracePt t="128485" x="7099300" y="6089650"/>
          <p14:tracePt t="128502" x="7112000" y="6057900"/>
          <p14:tracePt t="128518" x="7118350" y="6032500"/>
          <p14:tracePt t="128535" x="7118350" y="5988050"/>
          <p14:tracePt t="128552" x="7112000" y="5930900"/>
          <p14:tracePt t="128569" x="7092950" y="5880100"/>
          <p14:tracePt t="128585" x="7067550" y="5822950"/>
          <p14:tracePt t="128602" x="7035800" y="5772150"/>
          <p14:tracePt t="128619" x="6985000" y="5715000"/>
          <p14:tracePt t="128621" x="6953250" y="5689600"/>
          <p14:tracePt t="128635" x="6927850" y="5657850"/>
          <p14:tracePt t="128652" x="6781800" y="5556250"/>
          <p14:tracePt t="128668" x="6616700" y="5473700"/>
          <p14:tracePt t="128685" x="6419850" y="5391150"/>
          <p14:tracePt t="128702" x="6191250" y="5314950"/>
          <p14:tracePt t="128718" x="5981700" y="5264150"/>
          <p14:tracePt t="128735" x="5803900" y="5232400"/>
          <p14:tracePt t="128752" x="5689600" y="5213350"/>
          <p14:tracePt t="128768" x="5600700" y="5213350"/>
          <p14:tracePt t="128785" x="5511800" y="5213350"/>
          <p14:tracePt t="128802" x="5416550" y="5232400"/>
          <p14:tracePt t="128819" x="5276850" y="5257800"/>
          <p14:tracePt t="128835" x="5118100" y="5295900"/>
          <p14:tracePt t="128837" x="5041900" y="5321300"/>
          <p14:tracePt t="128852" x="4902200" y="5384800"/>
          <p14:tracePt t="128868" x="4787900" y="5448300"/>
          <p14:tracePt t="128885" x="4699000" y="5492750"/>
          <p14:tracePt t="128902" x="4654550" y="5543550"/>
          <p14:tracePt t="128918" x="4622800" y="5575300"/>
          <p14:tracePt t="128935" x="4610100" y="5619750"/>
          <p14:tracePt t="128952" x="4610100" y="5645150"/>
          <p14:tracePt t="128968" x="4610100" y="5683250"/>
          <p14:tracePt t="128985" x="4622800" y="5734050"/>
          <p14:tracePt t="129001" x="4660900" y="5784850"/>
          <p14:tracePt t="129018" x="4724400" y="5854700"/>
          <p14:tracePt t="129035" x="4819650" y="5918200"/>
          <p14:tracePt t="129037" x="4889500" y="5949950"/>
          <p14:tracePt t="129052" x="4959350" y="5981700"/>
          <p14:tracePt t="129069" x="5251450" y="6089650"/>
          <p14:tracePt t="129085" x="5492750" y="6134100"/>
          <p14:tracePt t="129102" x="5695950" y="6146800"/>
          <p14:tracePt t="129118" x="5892800" y="6146800"/>
          <p14:tracePt t="129135" x="6045200" y="6134100"/>
          <p14:tracePt t="129152" x="6165850" y="6108700"/>
          <p14:tracePt t="129168" x="6286500" y="6089650"/>
          <p14:tracePt t="129185" x="6407150" y="6045200"/>
          <p14:tracePt t="129202" x="6527800" y="5994400"/>
          <p14:tracePt t="129218" x="6623050" y="5949950"/>
          <p14:tracePt t="129235" x="6692900" y="5924550"/>
          <p14:tracePt t="129251" x="6718300" y="5905500"/>
          <p14:tracePt t="129253" x="6724650" y="5892800"/>
          <p14:tracePt t="129269" x="6731000" y="5867400"/>
          <p14:tracePt t="129285" x="6731000" y="5848350"/>
          <p14:tracePt t="129302" x="6731000" y="5816600"/>
          <p14:tracePt t="129319" x="6724650" y="5778500"/>
          <p14:tracePt t="129336" x="6711950" y="5746750"/>
          <p14:tracePt t="129352" x="6692900" y="5715000"/>
          <p14:tracePt t="129369" x="6673850" y="5689600"/>
          <p14:tracePt t="129386" x="6642100" y="5657850"/>
          <p14:tracePt t="129389" x="6623050" y="5638800"/>
          <p14:tracePt t="129402" x="6597650" y="5619750"/>
          <p14:tracePt t="129419" x="6521450" y="5588000"/>
          <p14:tracePt t="129435" x="6464300" y="5562600"/>
          <p14:tracePt t="129438" x="6438900" y="5556250"/>
          <p14:tracePt t="129453" x="6388100" y="5543550"/>
          <p14:tracePt t="129469" x="6330950" y="5530850"/>
          <p14:tracePt t="129485" x="6280150" y="5524500"/>
          <p14:tracePt t="129502" x="6235700" y="5518150"/>
          <p14:tracePt t="129518" x="6197600" y="5518150"/>
          <p14:tracePt t="129535" x="6165850" y="5518150"/>
          <p14:tracePt t="129552" x="6121400" y="5524500"/>
          <p14:tracePt t="129569" x="6096000" y="5543550"/>
          <p14:tracePt t="129585" x="6076950" y="5575300"/>
          <p14:tracePt t="129603" x="6070600" y="5607050"/>
          <p14:tracePt t="129606" x="6070600" y="5619750"/>
          <p14:tracePt t="129619" x="6070600" y="5632450"/>
          <p14:tracePt t="129636" x="6070600" y="5657850"/>
          <p14:tracePt t="129653" x="6108700" y="5695950"/>
          <p14:tracePt t="129669" x="6172200" y="5721350"/>
          <p14:tracePt t="129685" x="6273800" y="5753100"/>
          <p14:tracePt t="129702" x="6400800" y="5765800"/>
          <p14:tracePt t="129718" x="6521450" y="5765800"/>
          <p14:tracePt t="129735" x="6604000" y="5765800"/>
          <p14:tracePt t="129752" x="6648450" y="5765800"/>
          <p14:tracePt t="129768" x="6654800" y="5765800"/>
          <p14:tracePt t="129785" x="6673850" y="5759450"/>
          <p14:tracePt t="129802" x="6673850" y="5746750"/>
          <p14:tracePt t="129819" x="6673850" y="5734050"/>
          <p14:tracePt t="129822" x="6673850" y="5727700"/>
          <p14:tracePt t="129837" x="6673850" y="5695950"/>
          <p14:tracePt t="129852" x="6654800" y="5676900"/>
          <p14:tracePt t="129869" x="6635750" y="5651500"/>
          <p14:tracePt t="129886" x="6597650" y="5619750"/>
          <p14:tracePt t="129902" x="6572250" y="5600700"/>
          <p14:tracePt t="129919" x="6565900" y="5594350"/>
          <p14:tracePt t="129935" x="6559550" y="5594350"/>
          <p14:tracePt t="129974" x="6553200" y="5594350"/>
          <p14:tracePt t="130181" x="0" y="0"/>
        </p14:tracePtLst>
        <p14:tracePtLst>
          <p14:tracePt t="133463" x="3930650" y="5708650"/>
          <p14:tracePt t="133542" x="3930650" y="5715000"/>
          <p14:tracePt t="133550" x="3930650" y="5727700"/>
          <p14:tracePt t="133557" x="3930650" y="5734050"/>
          <p14:tracePt t="133567" x="3930650" y="5740400"/>
          <p14:tracePt t="133584" x="3943350" y="5753100"/>
          <p14:tracePt t="133601" x="3962400" y="5778500"/>
          <p14:tracePt t="133617" x="4006850" y="5803900"/>
          <p14:tracePt t="133633" x="4076700" y="5829300"/>
          <p14:tracePt t="133650" x="4165600" y="5842000"/>
          <p14:tracePt t="133666" x="4267200" y="5861050"/>
          <p14:tracePt t="133683" x="4343400" y="5861050"/>
          <p14:tracePt t="133700" x="4413250" y="5861050"/>
          <p14:tracePt t="133717" x="4438650" y="5861050"/>
          <p14:tracePt t="133733" x="4445000" y="5861050"/>
          <p14:tracePt t="133750" x="4470400" y="5848350"/>
          <p14:tracePt t="133767" x="4476750" y="5848350"/>
          <p14:tracePt t="133783" x="4476750" y="5829300"/>
          <p14:tracePt t="133800" x="4476750" y="5810250"/>
          <p14:tracePt t="133817" x="4476750" y="5791200"/>
          <p14:tracePt t="133834" x="4476750" y="5772150"/>
          <p14:tracePt t="133851" x="4470400" y="5746750"/>
          <p14:tracePt t="133867" x="4457700" y="5727700"/>
          <p14:tracePt t="133870" x="4451350" y="5715000"/>
          <p14:tracePt t="133885" x="4432300" y="5708650"/>
          <p14:tracePt t="133901" x="4413250" y="5695950"/>
          <p14:tracePt t="133917" x="4387850" y="5683250"/>
          <p14:tracePt t="133933" x="4375150" y="5683250"/>
          <p14:tracePt t="133950" x="4356100" y="5683250"/>
          <p14:tracePt t="133967" x="4330700" y="5683250"/>
          <p14:tracePt t="133983" x="4292600" y="5689600"/>
          <p14:tracePt t="134000" x="4267200" y="5708650"/>
          <p14:tracePt t="134017" x="4241800" y="5727700"/>
          <p14:tracePt t="134033" x="4229100" y="5746750"/>
          <p14:tracePt t="134050" x="4222750" y="5765800"/>
          <p14:tracePt t="134067" x="4216400" y="5784850"/>
          <p14:tracePt t="134084" x="4216400" y="5803900"/>
          <p14:tracePt t="134103" x="4216400" y="5810250"/>
          <p14:tracePt t="134118" x="4216400" y="5816600"/>
          <p14:tracePt t="134134" x="4216400" y="5822950"/>
          <p14:tracePt t="134150" x="4235450" y="5822950"/>
          <p14:tracePt t="134167" x="4254500" y="5822950"/>
          <p14:tracePt t="134183" x="4273550" y="5822950"/>
          <p14:tracePt t="134200" x="4279900" y="5822950"/>
          <p14:tracePt t="134217" x="4292600" y="5822950"/>
          <p14:tracePt t="134233" x="4298950" y="5822950"/>
          <p14:tracePt t="134267" x="4298950" y="5810250"/>
          <p14:tracePt t="134285" x="4298950" y="5791200"/>
          <p14:tracePt t="134301" x="4273550" y="5784850"/>
          <p14:tracePt t="134317" x="4254500" y="5772150"/>
          <p14:tracePt t="134335" x="4229100" y="5759450"/>
          <p14:tracePt t="134351" x="4210050" y="5759450"/>
          <p14:tracePt t="134368" x="4191000" y="5759450"/>
          <p14:tracePt t="134384" x="4178300" y="5759450"/>
          <p14:tracePt t="134401" x="4146550" y="5759450"/>
          <p14:tracePt t="134405" x="4146550" y="5765800"/>
          <p14:tracePt t="134417" x="4140200" y="5765800"/>
          <p14:tracePt t="134434" x="4127500" y="5784850"/>
          <p14:tracePt t="134439" x="4121150" y="5791200"/>
          <p14:tracePt t="134450" x="4114800" y="5797550"/>
          <p14:tracePt t="134468" x="4108450" y="5810250"/>
          <p14:tracePt t="134484" x="4108450" y="5816600"/>
          <p14:tracePt t="134501" x="4108450" y="5829300"/>
          <p14:tracePt t="134529" x="4108450" y="5842000"/>
          <p14:tracePt t="134550" x="4121150" y="5842000"/>
          <p14:tracePt t="134559" x="4133850" y="5842000"/>
          <p14:tracePt t="134567" x="4146550" y="5842000"/>
          <p14:tracePt t="134585" x="4171950" y="5842000"/>
          <p14:tracePt t="134602" x="4184650" y="5842000"/>
          <p14:tracePt t="134605" x="4191000" y="5842000"/>
          <p14:tracePt t="134663" x="4191000" y="5835650"/>
          <p14:tracePt t="134670" x="4184650" y="5829300"/>
          <p14:tracePt t="134679" x="4171950" y="5829300"/>
          <p14:tracePt t="134686" x="4152900" y="5822950"/>
          <p14:tracePt t="134701" x="4133850" y="5816600"/>
          <p14:tracePt t="134717" x="4121150" y="5810250"/>
          <p14:tracePt t="134797" x="4121150" y="5816600"/>
          <p14:tracePt t="134806" x="4121150" y="5822950"/>
          <p14:tracePt t="134816" x="4133850" y="5829300"/>
          <p14:tracePt t="134833" x="4146550" y="5835650"/>
          <p14:tracePt t="134850" x="4165600" y="5835650"/>
          <p14:tracePt t="135462" x="0" y="0"/>
        </p14:tracePtLst>
        <p14:tracePtLst>
          <p14:tracePt t="136279" x="4610100" y="5880100"/>
          <p14:tracePt t="136342" x="4616450" y="5880100"/>
          <p14:tracePt t="136352" x="4635500" y="5880100"/>
          <p14:tracePt t="136358" x="4654550" y="5880100"/>
          <p14:tracePt t="136368" x="4679950" y="5880100"/>
          <p14:tracePt t="136384" x="4743450" y="5880100"/>
          <p14:tracePt t="136400" x="4826000" y="5880100"/>
          <p14:tracePt t="136417" x="4921250" y="5880100"/>
          <p14:tracePt t="136433" x="5010150" y="5880100"/>
          <p14:tracePt t="136450" x="5080000" y="5880100"/>
          <p14:tracePt t="136454" x="5092700" y="5880100"/>
          <p14:tracePt t="136467" x="5118100" y="5873750"/>
          <p14:tracePt t="136483" x="5149850" y="5867400"/>
          <p14:tracePt t="136500" x="5156200" y="5854700"/>
          <p14:tracePt t="136503" x="5162550" y="5848350"/>
          <p14:tracePt t="136519" x="5162550" y="5842000"/>
          <p14:tracePt t="136534" x="5162550" y="5835650"/>
          <p14:tracePt t="136549" x="5162550" y="5816600"/>
          <p14:tracePt t="136566" x="5162550" y="5778500"/>
          <p14:tracePt t="136583" x="5118100" y="5721350"/>
          <p14:tracePt t="136600" x="5054600" y="5664200"/>
          <p14:tracePt t="136616" x="4965700" y="5600700"/>
          <p14:tracePt t="136633" x="4870450" y="5556250"/>
          <p14:tracePt t="136650" x="4800600" y="5524500"/>
          <p14:tracePt t="136666" x="4762500" y="5518150"/>
          <p14:tracePt t="136669" x="4749800" y="5518150"/>
          <p14:tracePt t="136682" x="4724400" y="5518150"/>
          <p14:tracePt t="136699" x="4692650" y="5518150"/>
          <p14:tracePt t="136716" x="4629150" y="5543550"/>
          <p14:tracePt t="136733" x="4591050" y="5581650"/>
          <p14:tracePt t="136749" x="4546600" y="5619750"/>
          <p14:tracePt t="136766" x="4527550" y="5645150"/>
          <p14:tracePt t="136782" x="4508500" y="5683250"/>
          <p14:tracePt t="136799" x="4495800" y="5715000"/>
          <p14:tracePt t="136816" x="4483100" y="5746750"/>
          <p14:tracePt t="136832" x="4483100" y="5772150"/>
          <p14:tracePt t="136849" x="4495800" y="5803900"/>
          <p14:tracePt t="136866" x="4521200" y="5829300"/>
          <p14:tracePt t="136883" x="4578350" y="5854700"/>
          <p14:tracePt t="136899" x="4635500" y="5880100"/>
          <p14:tracePt t="136902" x="4692650" y="5886450"/>
          <p14:tracePt t="136917" x="4787900" y="5892800"/>
          <p14:tracePt t="136933" x="4895850" y="5892800"/>
          <p14:tracePt t="136949" x="4991100" y="5892800"/>
          <p14:tracePt t="136966" x="5054600" y="5880100"/>
          <p14:tracePt t="136982" x="5080000" y="5867400"/>
          <p14:tracePt t="136999" x="5086350" y="5854700"/>
          <p14:tracePt t="137016" x="5086350" y="5829300"/>
          <p14:tracePt t="137032" x="5086350" y="5810250"/>
          <p14:tracePt t="137049" x="5086350" y="5791200"/>
          <p14:tracePt t="137066" x="5080000" y="5772150"/>
          <p14:tracePt t="137082" x="5060950" y="5753100"/>
          <p14:tracePt t="137087" x="5048250" y="5746750"/>
          <p14:tracePt t="137102" x="5035550" y="5740400"/>
          <p14:tracePt t="137116" x="5022850" y="5727700"/>
          <p14:tracePt t="137133" x="5016500" y="5727700"/>
          <p14:tracePt t="137150" x="5010150" y="5727700"/>
          <p14:tracePt t="137301" x="0" y="0"/>
        </p14:tracePtLst>
        <p14:tracePtLst>
          <p14:tracePt t="137831" x="4552950" y="5689600"/>
          <p14:tracePt t="137838" x="4546600" y="5702300"/>
          <p14:tracePt t="137849" x="4546600" y="5708650"/>
          <p14:tracePt t="137866" x="4546600" y="5727700"/>
          <p14:tracePt t="137882" x="4546600" y="5753100"/>
          <p14:tracePt t="137885" x="4552950" y="5765800"/>
          <p14:tracePt t="137899" x="4559300" y="5778500"/>
          <p14:tracePt t="137916" x="4578350" y="5797550"/>
          <p14:tracePt t="137932" x="4603750" y="5822950"/>
          <p14:tracePt t="137949" x="4648200" y="5829300"/>
          <p14:tracePt t="137965" x="4705350" y="5848350"/>
          <p14:tracePt t="137982" x="4781550" y="5854700"/>
          <p14:tracePt t="137999" x="4857750" y="5854700"/>
          <p14:tracePt t="138016" x="4914900" y="5854700"/>
          <p14:tracePt t="138032" x="4953000" y="5854700"/>
          <p14:tracePt t="138049" x="4965700" y="5842000"/>
          <p14:tracePt t="138065" x="4972050" y="5822950"/>
          <p14:tracePt t="138082" x="4972050" y="5810250"/>
          <p14:tracePt t="138099" x="4972050" y="5797550"/>
          <p14:tracePt t="138102" x="4972050" y="5778500"/>
          <p14:tracePt t="138116" x="4965700" y="5759450"/>
          <p14:tracePt t="138133" x="4946650" y="5734050"/>
          <p14:tracePt t="138149" x="4927600" y="5721350"/>
          <p14:tracePt t="138166" x="4902200" y="5715000"/>
          <p14:tracePt t="138182" x="4889500" y="5708650"/>
          <p14:tracePt t="138199" x="4870450" y="5702300"/>
          <p14:tracePt t="138215" x="4857750" y="5702300"/>
          <p14:tracePt t="138232" x="4838700" y="5702300"/>
          <p14:tracePt t="138249" x="4832350" y="5702300"/>
          <p14:tracePt t="138265" x="4813300" y="5702300"/>
          <p14:tracePt t="138282" x="4800600" y="5708650"/>
          <p14:tracePt t="138299" x="4794250" y="5727700"/>
          <p14:tracePt t="138315" x="4794250" y="5740400"/>
          <p14:tracePt t="138332" x="4794250" y="5765800"/>
          <p14:tracePt t="138349" x="4794250" y="5784850"/>
          <p14:tracePt t="138366" x="4800600" y="5797550"/>
          <p14:tracePt t="138383" x="4806950" y="5810250"/>
          <p14:tracePt t="138416" x="4813300" y="5816600"/>
          <p14:tracePt t="138486" x="0" y="0"/>
        </p14:tracePtLst>
        <p14:tracePtLst>
          <p14:tracePt t="139368" x="4514850" y="5848350"/>
          <p14:tracePt t="139391" x="4521200" y="5848350"/>
          <p14:tracePt t="139401" x="4527550" y="5848350"/>
          <p14:tracePt t="139415" x="4533900" y="5848350"/>
          <p14:tracePt t="139432" x="4559300" y="5854700"/>
          <p14:tracePt t="139449" x="4629150" y="5867400"/>
          <p14:tracePt t="139465" x="4749800" y="5892800"/>
          <p14:tracePt t="139482" x="4895850" y="5911850"/>
          <p14:tracePt t="139498" x="5029200" y="5911850"/>
          <p14:tracePt t="139502" x="5080000" y="5911850"/>
          <p14:tracePt t="139515" x="5124450" y="5911850"/>
          <p14:tracePt t="139532" x="5175250" y="5911850"/>
          <p14:tracePt t="139536" x="5181600" y="5911850"/>
          <p14:tracePt t="139548" x="5187950" y="5911850"/>
          <p14:tracePt t="139566" x="5194300" y="5911850"/>
          <p14:tracePt t="139624" x="5200650" y="5911850"/>
          <p14:tracePt t="139717" x="0" y="0"/>
        </p14:tracePtLst>
        <p14:tracePtLst>
          <p14:tracePt t="140440" x="2749550" y="5670550"/>
          <p14:tracePt t="140448" x="2743200" y="5670550"/>
          <p14:tracePt t="140463" x="2736850" y="5676900"/>
          <p14:tracePt t="140472" x="2730500" y="5683250"/>
          <p14:tracePt t="140482" x="2724150" y="5689600"/>
          <p14:tracePt t="140498" x="2717800" y="5715000"/>
          <p14:tracePt t="140515" x="2705100" y="5734050"/>
          <p14:tracePt t="140517" x="2698750" y="5740400"/>
          <p14:tracePt t="140534" x="2698750" y="5753100"/>
          <p14:tracePt t="140548" x="2692400" y="5765800"/>
          <p14:tracePt t="140565" x="2692400" y="5784850"/>
          <p14:tracePt t="140581" x="2698750" y="5816600"/>
          <p14:tracePt t="140598" x="2711450" y="5829300"/>
          <p14:tracePt t="140615" x="2724150" y="5842000"/>
          <p14:tracePt t="140632" x="2736850" y="5848350"/>
          <p14:tracePt t="140648" x="2768600" y="5861050"/>
          <p14:tracePt t="140665" x="2806700" y="5861050"/>
          <p14:tracePt t="140681" x="2863850" y="5861050"/>
          <p14:tracePt t="140698" x="2908300" y="5861050"/>
          <p14:tracePt t="140715" x="2940050" y="5861050"/>
          <p14:tracePt t="140717" x="2952750" y="5861050"/>
          <p14:tracePt t="140731" x="2971800" y="5861050"/>
          <p14:tracePt t="140748" x="2997200" y="5848350"/>
          <p14:tracePt t="140765" x="3003550" y="5835650"/>
          <p14:tracePt t="140781" x="3009900" y="5829300"/>
          <p14:tracePt t="140798" x="3016250" y="5816600"/>
          <p14:tracePt t="140814" x="3016250" y="5803900"/>
          <p14:tracePt t="140831" x="3016250" y="5791200"/>
          <p14:tracePt t="140848" x="3016250" y="5778500"/>
          <p14:tracePt t="140864" x="3003550" y="5759450"/>
          <p14:tracePt t="140882" x="2997200" y="5746750"/>
          <p14:tracePt t="140898" x="2984500" y="5740400"/>
          <p14:tracePt t="140914" x="2978150" y="5734050"/>
          <p14:tracePt t="140933" x="2971800" y="5734050"/>
          <p14:tracePt t="140957" x="2965450" y="5734050"/>
          <p14:tracePt t="141366" x="0" y="0"/>
        </p14:tracePtLst>
        <p14:tracePtLst>
          <p14:tracePt t="143128" x="3352800" y="5689600"/>
          <p14:tracePt t="143134" x="3346450" y="5689600"/>
          <p14:tracePt t="143147" x="3340100" y="5695950"/>
          <p14:tracePt t="143165" x="3333750" y="5715000"/>
          <p14:tracePt t="143182" x="3327400" y="5727700"/>
          <p14:tracePt t="143198" x="3327400" y="5765800"/>
          <p14:tracePt t="143214" x="3340100" y="5784850"/>
          <p14:tracePt t="143231" x="3352800" y="5803900"/>
          <p14:tracePt t="143248" x="3359150" y="5810250"/>
          <p14:tracePt t="143265" x="3365500" y="5816600"/>
          <p14:tracePt t="143281" x="3384550" y="5816600"/>
          <p14:tracePt t="143285" x="3397250" y="5816600"/>
          <p14:tracePt t="143297" x="3422650" y="5816600"/>
          <p14:tracePt t="143314" x="3467100" y="5816600"/>
          <p14:tracePt t="143317" x="3486150" y="5816600"/>
          <p14:tracePt t="143331" x="3511550" y="5816600"/>
          <p14:tracePt t="143347" x="3530600" y="5803900"/>
          <p14:tracePt t="143364" x="3536950" y="5797550"/>
          <p14:tracePt t="143382" x="3536950" y="5791200"/>
          <p14:tracePt t="143398" x="3536950" y="5784850"/>
          <p14:tracePt t="143415" x="3536950" y="5778500"/>
          <p14:tracePt t="143432" x="3536950" y="5765800"/>
          <p14:tracePt t="143464" x="3524250" y="5759450"/>
          <p14:tracePt t="143487" x="3517900" y="5759450"/>
          <p14:tracePt t="143749" x="0" y="0"/>
        </p14:tracePtLst>
        <p14:tracePtLst>
          <p14:tracePt t="147046" x="2559050" y="5708650"/>
          <p14:tracePt t="147055" x="2559050" y="5721350"/>
          <p14:tracePt t="147062" x="2559050" y="5734050"/>
          <p14:tracePt t="147079" x="2565400" y="5759450"/>
          <p14:tracePt t="147096" x="2578100" y="5778500"/>
          <p14:tracePt t="147112" x="2597150" y="5797550"/>
          <p14:tracePt t="147129" x="2628900" y="5816600"/>
          <p14:tracePt t="147146" x="2660650" y="5835650"/>
          <p14:tracePt t="147162" x="2705100" y="5842000"/>
          <p14:tracePt t="147165" x="2730500" y="5848350"/>
          <p14:tracePt t="147179" x="2743200" y="5848350"/>
          <p14:tracePt t="147197" x="2819400" y="5854700"/>
          <p14:tracePt t="147213" x="2857500" y="5854700"/>
          <p14:tracePt t="147229" x="2901950" y="5854700"/>
          <p14:tracePt t="147246" x="2933700" y="5829300"/>
          <p14:tracePt t="147262" x="2952750" y="5810250"/>
          <p14:tracePt t="147279" x="2965450" y="5791200"/>
          <p14:tracePt t="147296" x="2965450" y="5778500"/>
          <p14:tracePt t="147312" x="2965450" y="5765800"/>
          <p14:tracePt t="147329" x="2965450" y="5753100"/>
          <p14:tracePt t="147345" x="2965450" y="5734050"/>
          <p14:tracePt t="147362" x="2952750" y="5721350"/>
          <p14:tracePt t="147367" x="2952750" y="5715000"/>
          <p14:tracePt t="147379" x="2946400" y="5708650"/>
          <p14:tracePt t="147396" x="2933700" y="5702300"/>
          <p14:tracePt t="147533" x="0" y="0"/>
        </p14:tracePtLst>
        <p14:tracePtLst>
          <p14:tracePt t="147984" x="3282950" y="5708650"/>
          <p14:tracePt t="148014" x="3276600" y="5708650"/>
          <p14:tracePt t="148025" x="3270250" y="5708650"/>
          <p14:tracePt t="148032" x="3263900" y="5721350"/>
          <p14:tracePt t="148046" x="3263900" y="5727700"/>
          <p14:tracePt t="148062" x="3263900" y="5746750"/>
          <p14:tracePt t="148079" x="3263900" y="5759450"/>
          <p14:tracePt t="148095" x="3263900" y="5772150"/>
          <p14:tracePt t="148112" x="3270250" y="5791200"/>
          <p14:tracePt t="148129" x="3282950" y="5810250"/>
          <p14:tracePt t="148145" x="3314700" y="5829300"/>
          <p14:tracePt t="148162" x="3346450" y="5835650"/>
          <p14:tracePt t="148166" x="3365500" y="5842000"/>
          <p14:tracePt t="148179" x="3384550" y="5848350"/>
          <p14:tracePt t="148196" x="3397250" y="5848350"/>
          <p14:tracePt t="148213" x="3422650" y="5848350"/>
          <p14:tracePt t="148229" x="3435350" y="5848350"/>
          <p14:tracePt t="148245" x="3441700" y="5848350"/>
          <p14:tracePt t="148262" x="3441700" y="5829300"/>
          <p14:tracePt t="148278" x="3441700" y="5803900"/>
          <p14:tracePt t="148296" x="3441700" y="5784850"/>
          <p14:tracePt t="148328" x="3441700" y="5778500"/>
          <p14:tracePt t="148345" x="3441700" y="5772150"/>
          <p14:tracePt t="148362" x="3441700" y="5765800"/>
          <p14:tracePt t="148461" x="0" y="0"/>
        </p14:tracePtLst>
        <p14:tracePtLst>
          <p14:tracePt t="149848" x="3810000" y="5842000"/>
          <p14:tracePt t="149863" x="3816350" y="5842000"/>
          <p14:tracePt t="149878" x="3822700" y="5842000"/>
          <p14:tracePt t="149895" x="3829050" y="5842000"/>
          <p14:tracePt t="149902" x="3835400" y="5842000"/>
          <p14:tracePt t="149912" x="3841750" y="5842000"/>
          <p14:tracePt t="149929" x="3860800" y="5842000"/>
          <p14:tracePt t="149945" x="3898900" y="5848350"/>
          <p14:tracePt t="149948" x="3924300" y="5854700"/>
          <p14:tracePt t="149963" x="3956050" y="5861050"/>
          <p14:tracePt t="149979" x="4032250" y="5873750"/>
          <p14:tracePt t="149995" x="4140200" y="5880100"/>
          <p14:tracePt t="149998" x="4210050" y="5892800"/>
          <p14:tracePt t="150011" x="4273550" y="5892800"/>
          <p14:tracePt t="150029" x="4502150" y="5892800"/>
          <p14:tracePt t="150045" x="4641850" y="5892800"/>
          <p14:tracePt t="150061" x="4756150" y="5892800"/>
          <p14:tracePt t="150078" x="4857750" y="5892800"/>
          <p14:tracePt t="150095" x="4940300" y="5892800"/>
          <p14:tracePt t="150111" x="5029200" y="5892800"/>
          <p14:tracePt t="150128" x="5086350" y="5892800"/>
          <p14:tracePt t="150144" x="5130800" y="5886450"/>
          <p14:tracePt t="150161" x="5143500" y="5880100"/>
          <p14:tracePt t="150178" x="5162550" y="5867400"/>
          <p14:tracePt t="150195" x="5168900" y="5867400"/>
          <p14:tracePt t="150212" x="5181600" y="5854700"/>
          <p14:tracePt t="150228" x="5181600" y="5848350"/>
          <p14:tracePt t="150245" x="5194300" y="5835650"/>
          <p14:tracePt t="150262" x="5200650" y="5829300"/>
          <p14:tracePt t="150278" x="5200650" y="5816600"/>
          <p14:tracePt t="150294" x="5200650" y="5803900"/>
          <p14:tracePt t="150311" x="5200650" y="5791200"/>
          <p14:tracePt t="150328" x="5194300" y="5772150"/>
          <p14:tracePt t="150344" x="5168900" y="5759450"/>
          <p14:tracePt t="150361" x="5118100" y="5734050"/>
          <p14:tracePt t="150378" x="5016500" y="5708650"/>
          <p14:tracePt t="150394" x="4883150" y="5683250"/>
          <p14:tracePt t="150397" x="4819650" y="5670550"/>
          <p14:tracePt t="150412" x="4756150" y="5651500"/>
          <p14:tracePt t="150429" x="4597400" y="5632450"/>
          <p14:tracePt t="150445" x="4527550" y="5613400"/>
          <p14:tracePt t="150461" x="4470400" y="5607050"/>
          <p14:tracePt t="150478" x="4406900" y="5607050"/>
          <p14:tracePt t="150495" x="4343400" y="5607050"/>
          <p14:tracePt t="150511" x="4267200" y="5607050"/>
          <p14:tracePt t="150528" x="4210050" y="5607050"/>
          <p14:tracePt t="150544" x="4159250" y="5613400"/>
          <p14:tracePt t="150561" x="4121150" y="5626100"/>
          <p14:tracePt t="150578" x="4089400" y="5651500"/>
          <p14:tracePt t="150594" x="4057650" y="5664200"/>
          <p14:tracePt t="150611" x="4038600" y="5676900"/>
          <p14:tracePt t="150614" x="4032250" y="5689600"/>
          <p14:tracePt t="150628" x="4025900" y="5695950"/>
          <p14:tracePt t="150645" x="4025900" y="5715000"/>
          <p14:tracePt t="150662" x="4019550" y="5740400"/>
          <p14:tracePt t="150678" x="4019550" y="5753100"/>
          <p14:tracePt t="150695" x="4019550" y="5765800"/>
          <p14:tracePt t="150712" x="4019550" y="5784850"/>
          <p14:tracePt t="150728" x="4025900" y="5810250"/>
          <p14:tracePt t="150745" x="4044950" y="5829300"/>
          <p14:tracePt t="150761" x="4070350" y="5848350"/>
          <p14:tracePt t="150778" x="4133850" y="5880100"/>
          <p14:tracePt t="150794" x="4222750" y="5892800"/>
          <p14:tracePt t="150811" x="4330700" y="5918200"/>
          <p14:tracePt t="150813" x="4375150" y="5924550"/>
          <p14:tracePt t="150828" x="4451350" y="5924550"/>
          <p14:tracePt t="150845" x="4552950" y="5924550"/>
          <p14:tracePt t="150861" x="4648200" y="5924550"/>
          <p14:tracePt t="150878" x="4756150" y="5905500"/>
          <p14:tracePt t="150894" x="4845050" y="5892800"/>
          <p14:tracePt t="150912" x="4914900" y="5880100"/>
          <p14:tracePt t="150928" x="4940300" y="5873750"/>
          <p14:tracePt t="150945" x="4959350" y="5867400"/>
          <p14:tracePt t="150961" x="4972050" y="5861050"/>
          <p14:tracePt t="150978" x="4972050" y="5854700"/>
          <p14:tracePt t="150995" x="4978400" y="5848350"/>
          <p14:tracePt t="151011" x="4984750" y="5835650"/>
          <p14:tracePt t="151028" x="4984750" y="5829300"/>
          <p14:tracePt t="151045" x="4984750" y="5803900"/>
          <p14:tracePt t="151061" x="4959350" y="5784850"/>
          <p14:tracePt t="151078" x="4927600" y="5759450"/>
          <p14:tracePt t="151094" x="4876800" y="5734050"/>
          <p14:tracePt t="151111" x="4813300" y="5721350"/>
          <p14:tracePt t="151128" x="4756150" y="5708650"/>
          <p14:tracePt t="151144" x="4718050" y="5708650"/>
          <p14:tracePt t="151161" x="4667250" y="5708650"/>
          <p14:tracePt t="151178" x="4629150" y="5708650"/>
          <p14:tracePt t="151195" x="4584700" y="5715000"/>
          <p14:tracePt t="151197" x="4572000" y="5721350"/>
          <p14:tracePt t="151211" x="4552950" y="5734050"/>
          <p14:tracePt t="151228" x="4502150" y="5759450"/>
          <p14:tracePt t="151245" x="4483100" y="5784850"/>
          <p14:tracePt t="151261" x="4470400" y="5810250"/>
          <p14:tracePt t="151277" x="4464050" y="5835650"/>
          <p14:tracePt t="151294" x="4464050" y="5854700"/>
          <p14:tracePt t="151311" x="4464050" y="5873750"/>
          <p14:tracePt t="151327" x="4470400" y="5886450"/>
          <p14:tracePt t="151344" x="4476750" y="5899150"/>
          <p14:tracePt t="151361" x="4508500" y="5911850"/>
          <p14:tracePt t="151377" x="4578350" y="5918200"/>
          <p14:tracePt t="151394" x="4679950" y="5918200"/>
          <p14:tracePt t="151411" x="4800600" y="5918200"/>
          <p14:tracePt t="151414" x="4845050" y="5918200"/>
          <p14:tracePt t="151429" x="4902200" y="5911850"/>
          <p14:tracePt t="151445" x="4933950" y="5899150"/>
          <p14:tracePt t="151461" x="4940300" y="5892800"/>
          <p14:tracePt t="151478" x="4940300" y="5880100"/>
          <p14:tracePt t="151495" x="4933950" y="5854700"/>
          <p14:tracePt t="151511" x="4914900" y="5829300"/>
          <p14:tracePt t="151527" x="4883150" y="5803900"/>
          <p14:tracePt t="151544" x="4819650" y="5772150"/>
          <p14:tracePt t="151561" x="4718050" y="5734050"/>
          <p14:tracePt t="151577" x="4597400" y="5708650"/>
          <p14:tracePt t="151594" x="4508500" y="5702300"/>
          <p14:tracePt t="151611" x="4451350" y="5702300"/>
          <p14:tracePt t="151614" x="4438650" y="5702300"/>
          <p14:tracePt t="151627" x="4425950" y="5702300"/>
          <p14:tracePt t="151645" x="4394200" y="5708650"/>
          <p14:tracePt t="151661" x="4381500" y="5715000"/>
          <p14:tracePt t="151678" x="4381500" y="5727700"/>
          <p14:tracePt t="151694" x="4375150" y="5746750"/>
          <p14:tracePt t="151711" x="4375150" y="5759450"/>
          <p14:tracePt t="151727" x="4387850" y="5778500"/>
          <p14:tracePt t="151744" x="4432300" y="5803900"/>
          <p14:tracePt t="151761" x="4552950" y="5829300"/>
          <p14:tracePt t="151777" x="4692650" y="5848350"/>
          <p14:tracePt t="151794" x="4756150" y="5848350"/>
          <p14:tracePt t="151810" x="4794250" y="5848350"/>
          <p14:tracePt t="151863" x="4800600" y="5848350"/>
          <p14:tracePt t="151888" x="4800600" y="5842000"/>
          <p14:tracePt t="151904" x="4800600" y="5835650"/>
          <p14:tracePt t="152285" x="0" y="0"/>
        </p14:tracePtLst>
        <p14:tracePtLst>
          <p14:tracePt t="152728" x="4108450" y="5683250"/>
          <p14:tracePt t="152781" x="4102100" y="5683250"/>
          <p14:tracePt t="152806" x="4102100" y="5689600"/>
          <p14:tracePt t="152814" x="4102100" y="5708650"/>
          <p14:tracePt t="152822" x="4108450" y="5715000"/>
          <p14:tracePt t="152829" x="4121150" y="5727700"/>
          <p14:tracePt t="152844" x="4140200" y="5740400"/>
          <p14:tracePt t="152860" x="4216400" y="5784850"/>
          <p14:tracePt t="152877" x="4330700" y="5816600"/>
          <p14:tracePt t="152894" x="4489450" y="5848350"/>
          <p14:tracePt t="152911" x="4641850" y="5873750"/>
          <p14:tracePt t="152928" x="4743450" y="5886450"/>
          <p14:tracePt t="152945" x="4787900" y="5886450"/>
          <p14:tracePt t="152961" x="4813300" y="5886450"/>
          <p14:tracePt t="152966" x="4813300" y="5880100"/>
          <p14:tracePt t="152977" x="4819650" y="5873750"/>
          <p14:tracePt t="152995" x="4832350" y="5861050"/>
          <p14:tracePt t="153011" x="4838700" y="5842000"/>
          <p14:tracePt t="153013" x="4845050" y="5829300"/>
          <p14:tracePt t="153027" x="4851400" y="5816600"/>
          <p14:tracePt t="153043" x="4851400" y="5803900"/>
          <p14:tracePt t="153060" x="4857750" y="5784850"/>
          <p14:tracePt t="153077" x="4857750" y="5778500"/>
          <p14:tracePt t="153094" x="4857750" y="5765800"/>
          <p14:tracePt t="153110" x="4851400" y="5759450"/>
          <p14:tracePt t="153127" x="4845050" y="5753100"/>
          <p14:tracePt t="153143" x="4826000" y="5746750"/>
          <p14:tracePt t="153160" x="4813300" y="5740400"/>
          <p14:tracePt t="153177" x="4794250" y="5740400"/>
          <p14:tracePt t="153194" x="4775200" y="5740400"/>
          <p14:tracePt t="153211" x="4743450" y="5740400"/>
          <p14:tracePt t="153213" x="4730750" y="5740400"/>
          <p14:tracePt t="153227" x="4718050" y="5740400"/>
          <p14:tracePt t="153244" x="4654550" y="5740400"/>
          <p14:tracePt t="153261" x="4622800" y="5740400"/>
          <p14:tracePt t="153277" x="4584700" y="5753100"/>
          <p14:tracePt t="153293" x="4572000" y="5759450"/>
          <p14:tracePt t="153310" x="4559300" y="5765800"/>
          <p14:tracePt t="153327" x="4546600" y="5772150"/>
          <p14:tracePt t="153360" x="4546600" y="5791200"/>
          <p14:tracePt t="153377" x="4546600" y="5810250"/>
          <p14:tracePt t="153393" x="4559300" y="5829300"/>
          <p14:tracePt t="153410" x="4584700" y="5861050"/>
          <p14:tracePt t="153426" x="4622800" y="5886450"/>
          <p14:tracePt t="153443" x="4679950" y="5911850"/>
          <p14:tracePt t="153460" x="4743450" y="5930900"/>
          <p14:tracePt t="153477" x="4756150" y="5930900"/>
          <p14:tracePt t="153493" x="4768850" y="5930900"/>
          <p14:tracePt t="153511" x="4775200" y="5930900"/>
          <p14:tracePt t="153544" x="4781550" y="5930900"/>
          <p14:tracePt t="153575" x="4787900" y="5930900"/>
          <p14:tracePt t="153725" x="0" y="0"/>
        </p14:tracePtLst>
        <p14:tracePtLst>
          <p14:tracePt t="154368" x="5518150" y="5657850"/>
          <p14:tracePt t="154438" x="5556250" y="5657850"/>
          <p14:tracePt t="154446" x="5575300" y="5657850"/>
          <p14:tracePt t="154454" x="5626100" y="5670550"/>
          <p14:tracePt t="154462" x="5657850" y="5670550"/>
          <p14:tracePt t="154477" x="5778500" y="5670550"/>
          <p14:tracePt t="154494" x="5905500" y="5670550"/>
          <p14:tracePt t="154510" x="6032500" y="5670550"/>
          <p14:tracePt t="154527" x="6146800" y="5670550"/>
          <p14:tracePt t="154543" x="6267450" y="5670550"/>
          <p14:tracePt t="154560" x="6375400" y="5670550"/>
          <p14:tracePt t="154577" x="6457950" y="5670550"/>
          <p14:tracePt t="154593" x="6534150" y="5670550"/>
          <p14:tracePt t="154610" x="6591300" y="5670550"/>
          <p14:tracePt t="154627" x="6623050" y="5670550"/>
          <p14:tracePt t="154629" x="6642100" y="5670550"/>
          <p14:tracePt t="154643" x="6654800" y="5670550"/>
          <p14:tracePt t="154661" x="6673850" y="5670550"/>
          <p14:tracePt t="155845" x="0" y="0"/>
        </p14:tracePtLst>
        <p14:tracePtLst>
          <p14:tracePt t="156895" x="2933700" y="6102350"/>
          <p14:tracePt t="156999" x="2933700" y="6108700"/>
          <p14:tracePt t="157007" x="2940050" y="6108700"/>
          <p14:tracePt t="157015" x="2952750" y="6108700"/>
          <p14:tracePt t="157026" x="2971800" y="6108700"/>
          <p14:tracePt t="157043" x="3016250" y="6108700"/>
          <p14:tracePt t="157059" x="3079750" y="6108700"/>
          <p14:tracePt t="157062" x="3136900" y="6108700"/>
          <p14:tracePt t="157077" x="3270250" y="6108700"/>
          <p14:tracePt t="157093" x="3454400" y="6108700"/>
          <p14:tracePt t="157109" x="3670300" y="6108700"/>
          <p14:tracePt t="157126" x="3917950" y="6108700"/>
          <p14:tracePt t="157143" x="4178300" y="6108700"/>
          <p14:tracePt t="157159" x="4406900" y="6108700"/>
          <p14:tracePt t="157176" x="4616450" y="6108700"/>
          <p14:tracePt t="157194" x="4826000" y="6108700"/>
          <p14:tracePt t="157210" x="5073650" y="6108700"/>
          <p14:tracePt t="157213" x="5200650" y="6108700"/>
          <p14:tracePt t="157227" x="5353050" y="6108700"/>
          <p14:tracePt t="157243" x="5683250" y="6108700"/>
          <p14:tracePt t="157261" x="6159500" y="6108700"/>
          <p14:tracePt t="157277" x="6426200" y="6108700"/>
          <p14:tracePt t="157293" x="6629400" y="6108700"/>
          <p14:tracePt t="157310" x="6807200" y="6108700"/>
          <p14:tracePt t="157326" x="6953250" y="6108700"/>
          <p14:tracePt t="157342" x="7073900" y="6108700"/>
          <p14:tracePt t="157359" x="7169150" y="6108700"/>
          <p14:tracePt t="157376" x="7245350" y="6108700"/>
          <p14:tracePt t="157393" x="7302500" y="6108700"/>
          <p14:tracePt t="157409" x="7327900" y="6108700"/>
          <p14:tracePt t="157414" x="7334250" y="6108700"/>
          <p14:tracePt t="157965" x="0" y="0"/>
        </p14:tracePtLst>
        <p14:tracePtLst>
          <p14:tracePt t="162366" x="4152900" y="3397250"/>
          <p14:tracePt t="162470" x="4159250" y="3397250"/>
          <p14:tracePt t="162479" x="4165600" y="3397250"/>
          <p14:tracePt t="162492" x="4171950" y="3397250"/>
          <p14:tracePt t="162508" x="4184650" y="3397250"/>
          <p14:tracePt t="162525" x="4254500" y="3397250"/>
          <p14:tracePt t="162542" x="4349750" y="3397250"/>
          <p14:tracePt t="162558" x="4489450" y="3397250"/>
          <p14:tracePt t="162574" x="4654550" y="3397250"/>
          <p14:tracePt t="162591" x="4838700" y="3397250"/>
          <p14:tracePt t="162607" x="4984750" y="3397250"/>
          <p14:tracePt t="162624" x="5092700" y="3397250"/>
          <p14:tracePt t="162641" x="5168900" y="3397250"/>
          <p14:tracePt t="162658" x="5232400" y="3397250"/>
          <p14:tracePt t="162674" x="5295900" y="3397250"/>
          <p14:tracePt t="162679" x="5327650" y="3397250"/>
          <p14:tracePt t="162691" x="5365750" y="3397250"/>
          <p14:tracePt t="162708" x="5410200" y="3397250"/>
          <p14:tracePt t="162725" x="5441950" y="3397250"/>
          <p14:tracePt t="162741" x="5448300" y="3397250"/>
          <p14:tracePt t="162782" x="5454650" y="3397250"/>
          <p14:tracePt t="162807" x="5461000" y="3397250"/>
          <p14:tracePt t="162830" x="5467350" y="3397250"/>
          <p14:tracePt t="163398" x="0" y="0"/>
        </p14:tracePtLst>
        <p14:tracePtLst>
          <p14:tracePt t="163951" x="4216400" y="3409950"/>
          <p14:tracePt t="164008" x="4235450" y="3409950"/>
          <p14:tracePt t="164016" x="4254500" y="3409950"/>
          <p14:tracePt t="164025" x="4298950" y="3409950"/>
          <p14:tracePt t="164041" x="4425950" y="3409950"/>
          <p14:tracePt t="164057" x="4603750" y="3409950"/>
          <p14:tracePt t="164061" x="4705350" y="3409950"/>
          <p14:tracePt t="164073" x="4800600" y="3409950"/>
          <p14:tracePt t="164090" x="4972050" y="3409950"/>
          <p14:tracePt t="164107" x="5111750" y="3409950"/>
          <p14:tracePt t="164109" x="5175250" y="3409950"/>
          <p14:tracePt t="164123" x="5213350" y="3409950"/>
          <p14:tracePt t="164140" x="5314950" y="3409950"/>
          <p14:tracePt t="164157" x="5365750" y="3409950"/>
          <p14:tracePt t="164173" x="5403850" y="3409950"/>
          <p14:tracePt t="164190" x="5435600" y="3409950"/>
          <p14:tracePt t="164206" x="5473700" y="3409950"/>
          <p14:tracePt t="164223" x="5499100" y="3409950"/>
          <p14:tracePt t="164240" x="5505450" y="3409950"/>
          <p14:tracePt t="164654" x="0" y="0"/>
        </p14:tracePtLst>
        <p14:tracePtLst>
          <p14:tracePt t="165656" x="3867150" y="3619500"/>
          <p14:tracePt t="165670" x="3873500" y="3619500"/>
          <p14:tracePt t="165687" x="3879850" y="3619500"/>
          <p14:tracePt t="165702" x="3886200" y="3619500"/>
          <p14:tracePt t="165711" x="3892550" y="3619500"/>
          <p14:tracePt t="165728" x="3898900" y="3619500"/>
          <p14:tracePt t="165750" x="3905250" y="3619500"/>
          <p14:tracePt t="165760" x="3911600" y="3619500"/>
          <p14:tracePt t="165776" x="3924300" y="3619500"/>
          <p14:tracePt t="165791" x="3949700" y="3619500"/>
          <p14:tracePt t="165807" x="4006850" y="3625850"/>
          <p14:tracePt t="165823" x="4064000" y="3632200"/>
          <p14:tracePt t="165823" x="0" y="0"/>
        </p14:tracePtLst>
        <p14:tracePtLst>
          <p14:tracePt t="166376" x="4743450" y="3638550"/>
          <p14:tracePt t="166533" x="0" y="0"/>
        </p14:tracePtLst>
        <p14:tracePtLst>
          <p14:tracePt t="170207" x="4375150" y="3651250"/>
          <p14:tracePt t="170239" x="4375150" y="3657600"/>
          <p14:tracePt t="170264" x="4381500" y="3657600"/>
          <p14:tracePt t="170270" x="4394200" y="3657600"/>
          <p14:tracePt t="170278" x="4413250" y="3657600"/>
          <p14:tracePt t="170289" x="4432300" y="3657600"/>
          <p14:tracePt t="170305" x="4489450" y="3657600"/>
          <p14:tracePt t="170322" x="4584700" y="3657600"/>
          <p14:tracePt t="170326" x="4648200" y="3657600"/>
          <p14:tracePt t="170339" x="4724400" y="3657600"/>
          <p14:tracePt t="170356" x="4895850" y="3657600"/>
          <p14:tracePt t="170371" x="5060950" y="3657600"/>
          <p14:tracePt t="170374" x="5137150" y="3657600"/>
          <p14:tracePt t="170388" x="5251450" y="3657600"/>
          <p14:tracePt t="170405" x="5289550" y="3657600"/>
          <p14:tracePt t="170421" x="5295900" y="3657600"/>
          <p14:tracePt t="170597" x="0" y="0"/>
        </p14:tracePtLst>
        <p14:tracePtLst>
          <p14:tracePt t="174605" x="7143750" y="3371850"/>
          <p14:tracePt t="174681" x="7156450" y="3371850"/>
          <p14:tracePt t="174687" x="7169150" y="3371850"/>
          <p14:tracePt t="174703" x="7232650" y="3371850"/>
          <p14:tracePt t="174720" x="7353300" y="3371850"/>
          <p14:tracePt t="174737" x="7518400" y="3371850"/>
          <p14:tracePt t="174753" x="7740650" y="3371850"/>
          <p14:tracePt t="174757" x="7854950" y="3371850"/>
          <p14:tracePt t="174770" x="7981950" y="3371850"/>
          <p14:tracePt t="174787" x="8248650" y="3371850"/>
          <p14:tracePt t="174791" x="8362950" y="3371850"/>
          <p14:tracePt t="174805" x="8578850" y="3371850"/>
          <p14:tracePt t="174821" x="8782050" y="3371850"/>
          <p14:tracePt t="174837" x="8947150" y="3371850"/>
          <p14:tracePt t="174853" x="9086850" y="3371850"/>
          <p14:tracePt t="174871" x="9213850" y="3371850"/>
          <p14:tracePt t="174886" x="9321800" y="3371850"/>
          <p14:tracePt t="174903" x="9410700" y="3371850"/>
          <p14:tracePt t="174920" x="9486900" y="3371850"/>
          <p14:tracePt t="174937" x="9550400" y="3371850"/>
          <p14:tracePt t="174953" x="9594850" y="3371850"/>
          <p14:tracePt t="174958" x="9620250" y="3371850"/>
          <p14:tracePt t="174970" x="9645650" y="3371850"/>
          <p14:tracePt t="174987" x="9683750" y="3371850"/>
          <p14:tracePt t="175003" x="9721850" y="3371850"/>
          <p14:tracePt t="175006" x="9728200" y="3371850"/>
          <p14:tracePt t="175021" x="9740900" y="3371850"/>
          <p14:tracePt t="175039" x="9753600" y="3371850"/>
          <p14:tracePt t="176020" x="0" y="0"/>
        </p14:tracePtLst>
        <p14:tracePtLst>
          <p14:tracePt t="177088" x="5594350" y="3371850"/>
          <p14:tracePt t="177232" x="5613400" y="3371850"/>
          <p14:tracePt t="177239" x="5651500" y="3371850"/>
          <p14:tracePt t="177253" x="5797550" y="3371850"/>
          <p14:tracePt t="177269" x="6057900" y="3371850"/>
          <p14:tracePt t="177286" x="6470650" y="3371850"/>
          <p14:tracePt t="177303" x="6965950" y="3371850"/>
          <p14:tracePt t="177319" x="7359650" y="3371850"/>
          <p14:tracePt t="177336" x="7594600" y="3371850"/>
          <p14:tracePt t="177353" x="7740650" y="3371850"/>
          <p14:tracePt t="177369" x="7829550" y="3371850"/>
          <p14:tracePt t="177386" x="7893050" y="3371850"/>
          <p14:tracePt t="177402" x="7981950" y="3371850"/>
          <p14:tracePt t="177405" x="8045450" y="3384550"/>
          <p14:tracePt t="177419" x="8096250" y="3384550"/>
          <p14:tracePt t="177436" x="8318500" y="3384550"/>
          <p14:tracePt t="177453" x="8458200" y="3384550"/>
          <p14:tracePt t="177469" x="8572500" y="3384550"/>
          <p14:tracePt t="177486" x="8648700" y="3384550"/>
          <p14:tracePt t="177502" x="8718550" y="3384550"/>
          <p14:tracePt t="177519" x="8769350" y="3384550"/>
          <p14:tracePt t="177535" x="8820150" y="3384550"/>
          <p14:tracePt t="177553" x="8858250" y="3384550"/>
          <p14:tracePt t="177569" x="8890000" y="3384550"/>
          <p14:tracePt t="177647" x="8896350" y="3384550"/>
          <p14:tracePt t="177663" x="8902700" y="3384550"/>
          <p14:tracePt t="177670" x="8909050" y="3384550"/>
          <p14:tracePt t="177687" x="8915400" y="3384550"/>
          <p14:tracePt t="177702" x="8928100" y="3390900"/>
          <p14:tracePt t="177719" x="8953500" y="3390900"/>
          <p14:tracePt t="177735" x="8972550" y="3397250"/>
          <p14:tracePt t="177752" x="8997950" y="3397250"/>
          <p14:tracePt t="177769" x="9017000" y="3397250"/>
          <p14:tracePt t="177785" x="9048750" y="3397250"/>
          <p14:tracePt t="177802" x="9067800" y="3397250"/>
          <p14:tracePt t="177806" x="9074150" y="3397250"/>
          <p14:tracePt t="177819" x="9093200" y="3397250"/>
          <p14:tracePt t="177836" x="9112250" y="3397250"/>
          <p14:tracePt t="177852" x="9118600" y="3397250"/>
          <p14:tracePt t="178709" x="0" y="0"/>
        </p14:tracePtLst>
        <p14:tracePtLst>
          <p14:tracePt t="179935" x="5588000" y="3327400"/>
          <p14:tracePt t="180037" x="0" y="0"/>
        </p14:tracePtLst>
        <p14:tracePtLst>
          <p14:tracePt t="186007" x="4679950" y="3486150"/>
          <p14:tracePt t="186014" x="4679950" y="3498850"/>
          <p14:tracePt t="186039" x="4679950" y="3505200"/>
          <p14:tracePt t="186061" x="4679950" y="3511550"/>
          <p14:tracePt t="186070" x="4679950" y="3517900"/>
          <p14:tracePt t="186077" x="4679950" y="3524250"/>
          <p14:tracePt t="186086" x="4679950" y="3536950"/>
          <p14:tracePt t="186099" x="4679950" y="3549650"/>
          <p14:tracePt t="186116" x="4679950" y="3568700"/>
          <p14:tracePt t="186132" x="4679950" y="3600450"/>
          <p14:tracePt t="186149" x="4699000" y="3619500"/>
          <p14:tracePt t="186166" x="4724400" y="3644900"/>
          <p14:tracePt t="186183" x="4749800" y="3670300"/>
          <p14:tracePt t="186199" x="4787900" y="3676650"/>
          <p14:tracePt t="186216" x="4813300" y="3689350"/>
          <p14:tracePt t="186232" x="4832350" y="3695700"/>
          <p14:tracePt t="186249" x="4864100" y="3695700"/>
          <p14:tracePt t="186266" x="4889500" y="3695700"/>
          <p14:tracePt t="186282" x="4908550" y="3695700"/>
          <p14:tracePt t="186299" x="4927600" y="3689350"/>
          <p14:tracePt t="186318" x="4927600" y="3676650"/>
          <p14:tracePt t="186332" x="4927600" y="3657600"/>
          <p14:tracePt t="186349" x="4927600" y="3632200"/>
          <p14:tracePt t="186366" x="4914900" y="3613150"/>
          <p14:tracePt t="186383" x="4902200" y="3600450"/>
          <p14:tracePt t="186399" x="4889500" y="3587750"/>
          <p14:tracePt t="186416" x="4876800" y="3581400"/>
          <p14:tracePt t="186433" x="4864100" y="3575050"/>
          <p14:tracePt t="186449" x="4845050" y="3568700"/>
          <p14:tracePt t="186466" x="4813300" y="3568700"/>
          <p14:tracePt t="186482" x="4775200" y="3568700"/>
          <p14:tracePt t="186499" x="4730750" y="3568700"/>
          <p14:tracePt t="186515" x="4705350" y="3568700"/>
          <p14:tracePt t="186516" x="4692650" y="3568700"/>
          <p14:tracePt t="186532" x="4686300" y="3568700"/>
          <p14:tracePt t="186548" x="4679950" y="3568700"/>
          <p14:tracePt t="186565" x="4679950" y="3575050"/>
          <p14:tracePt t="186582" x="4679950" y="3594100"/>
          <p14:tracePt t="186599" x="4679950" y="3619500"/>
          <p14:tracePt t="186615" x="4699000" y="3638550"/>
          <p14:tracePt t="186632" x="4724400" y="3663950"/>
          <p14:tracePt t="186649" x="4787900" y="3689350"/>
          <p14:tracePt t="186665" x="4870450" y="3721100"/>
          <p14:tracePt t="186682" x="4972050" y="3746500"/>
          <p14:tracePt t="186699" x="5035550" y="3746500"/>
          <p14:tracePt t="186715" x="5073650" y="3746500"/>
          <p14:tracePt t="186717" x="5086350" y="3746500"/>
          <p14:tracePt t="186732" x="5099050" y="3746500"/>
          <p14:tracePt t="186749" x="5099050" y="3740150"/>
          <p14:tracePt t="186765" x="5099050" y="3727450"/>
          <p14:tracePt t="186782" x="5099050" y="3695700"/>
          <p14:tracePt t="186799" x="5086350" y="3676650"/>
          <p14:tracePt t="186815" x="5073650" y="3663950"/>
          <p14:tracePt t="186832" x="5054600" y="3644900"/>
          <p14:tracePt t="186849" x="5048250" y="3644900"/>
          <p14:tracePt t="186866" x="5041900" y="3638550"/>
          <p14:tracePt t="187039" x="5035550" y="3638550"/>
          <p14:tracePt t="187046" x="5029200" y="3632200"/>
          <p14:tracePt t="187062" x="5010150" y="3625850"/>
          <p14:tracePt t="187072" x="5003800" y="3619500"/>
          <p14:tracePt t="187082" x="4997450" y="3619500"/>
          <p14:tracePt t="187100" x="4959350" y="3606800"/>
          <p14:tracePt t="187116" x="4895850" y="3581400"/>
          <p14:tracePt t="187133" x="4845050" y="3568700"/>
          <p14:tracePt t="187149" x="4806950" y="3562350"/>
          <p14:tracePt t="187166" x="4787900" y="3562350"/>
          <p14:tracePt t="187182" x="4781550" y="3562350"/>
          <p14:tracePt t="187199" x="4768850" y="3562350"/>
          <p14:tracePt t="187232" x="4756150" y="3562350"/>
          <p14:tracePt t="187249" x="4749800" y="3568700"/>
          <p14:tracePt t="187265" x="4749800" y="3575050"/>
          <p14:tracePt t="187282" x="4749800" y="3587750"/>
          <p14:tracePt t="187299" x="4756150" y="3619500"/>
          <p14:tracePt t="187315" x="4768850" y="3632200"/>
          <p14:tracePt t="187318" x="4781550" y="3638550"/>
          <p14:tracePt t="187332" x="4800600" y="3651250"/>
          <p14:tracePt t="187349" x="4826000" y="3670300"/>
          <p14:tracePt t="187366" x="4838700" y="3676650"/>
          <p14:tracePt t="187383" x="4857750" y="3676650"/>
          <p14:tracePt t="187399" x="4870450" y="3676650"/>
          <p14:tracePt t="187416" x="4883150" y="3676650"/>
          <p14:tracePt t="187432" x="4889500" y="3663950"/>
          <p14:tracePt t="187449" x="4889500" y="3638550"/>
          <p14:tracePt t="187465" x="4889500" y="3606800"/>
          <p14:tracePt t="187482" x="4889500" y="3581400"/>
          <p14:tracePt t="187499" x="4883150" y="3575050"/>
          <p14:tracePt t="187515" x="4876800" y="3562350"/>
          <p14:tracePt t="187532" x="4864100" y="3556000"/>
          <p14:tracePt t="187565" x="4857750" y="3556000"/>
          <p14:tracePt t="187582" x="4838700" y="3556000"/>
          <p14:tracePt t="187599" x="4826000" y="3556000"/>
          <p14:tracePt t="187615" x="4806950" y="3562350"/>
          <p14:tracePt t="187632" x="4800600" y="3575050"/>
          <p14:tracePt t="187649" x="4800600" y="3587750"/>
          <p14:tracePt t="187665" x="4800600" y="3594100"/>
          <p14:tracePt t="187780" x="4794250" y="3594100"/>
          <p14:tracePt t="187788" x="4787900" y="3587750"/>
          <p14:tracePt t="187798" x="4781550" y="3581400"/>
          <p14:tracePt t="187815" x="4768850" y="3581400"/>
          <p14:tracePt t="187832" x="4749800" y="3581400"/>
          <p14:tracePt t="187848" x="4743450" y="3581400"/>
          <p14:tracePt t="187866" x="4730750" y="3581400"/>
          <p14:tracePt t="187882" x="4730750" y="3587750"/>
          <p14:tracePt t="187899" x="4730750" y="3594100"/>
          <p14:tracePt t="187916" x="4730750" y="3613150"/>
          <p14:tracePt t="187933" x="4749800" y="3625850"/>
          <p14:tracePt t="187948" x="4775200" y="3625850"/>
          <p14:tracePt t="187965" x="4813300" y="3625850"/>
          <p14:tracePt t="187982" x="4851400" y="3625850"/>
          <p14:tracePt t="187998" x="4870450" y="3619500"/>
          <p14:tracePt t="188032" x="4870450" y="3600450"/>
          <p14:tracePt t="188048" x="4857750" y="3594100"/>
          <p14:tracePt t="188065" x="4845050" y="3581400"/>
          <p14:tracePt t="188081" x="4838700" y="3581400"/>
          <p14:tracePt t="188098" x="4832350" y="3581400"/>
          <p14:tracePt t="188100" x="4826000" y="3581400"/>
          <p14:tracePt t="188132" x="4819650" y="3581400"/>
          <p14:tracePt t="188148" x="4813300" y="3594100"/>
          <p14:tracePt t="188182" x="4813300" y="3600450"/>
          <p14:tracePt t="188215" x="4813300" y="3606800"/>
          <p14:tracePt t="188230" x="4819650" y="3600450"/>
          <p14:tracePt t="188238" x="4819650" y="3594100"/>
          <p14:tracePt t="188248" x="4819650" y="3587750"/>
          <p14:tracePt t="188265" x="4819650" y="3562350"/>
          <p14:tracePt t="188282" x="4806950" y="3549650"/>
          <p14:tracePt t="188298" x="4806950" y="3543300"/>
          <p14:tracePt t="188315" x="4800600" y="3543300"/>
          <p14:tracePt t="188332" x="4787900" y="3543300"/>
          <p14:tracePt t="188349" x="4787900" y="3556000"/>
          <p14:tracePt t="188366" x="4787900" y="3568700"/>
          <p14:tracePt t="188382" x="4787900" y="3575050"/>
          <p14:tracePt t="188399" x="4787900" y="3587750"/>
          <p14:tracePt t="188751" x="4781550" y="3587750"/>
          <p14:tracePt t="188760" x="4775200" y="3587750"/>
          <p14:tracePt t="188766" x="4762500" y="3594100"/>
          <p14:tracePt t="188782" x="4743450" y="3600450"/>
          <p14:tracePt t="188798" x="4705350" y="3606800"/>
          <p14:tracePt t="188815" x="4679950" y="3625850"/>
          <p14:tracePt t="188831" x="4654550" y="3651250"/>
          <p14:tracePt t="188848" x="4641850" y="3670300"/>
          <p14:tracePt t="188865" x="4641850" y="3676650"/>
          <p14:tracePt t="188881" x="4648200" y="3695700"/>
          <p14:tracePt t="188898" x="4673600" y="3702050"/>
          <p14:tracePt t="188914" x="4724400" y="3714750"/>
          <p14:tracePt t="188931" x="4775200" y="3714750"/>
          <p14:tracePt t="188932" x="4800600" y="3714750"/>
          <p14:tracePt t="188948" x="4857750" y="3708400"/>
          <p14:tracePt t="188964" x="4876800" y="3695700"/>
          <p14:tracePt t="188981" x="4883150" y="3676650"/>
          <p14:tracePt t="188998" x="4883150" y="3657600"/>
          <p14:tracePt t="189014" x="4876800" y="3638550"/>
          <p14:tracePt t="189031" x="4870450" y="3625850"/>
          <p14:tracePt t="189048" x="4857750" y="3619500"/>
          <p14:tracePt t="189065" x="4845050" y="3606800"/>
          <p14:tracePt t="189098" x="4838700" y="3606800"/>
          <p14:tracePt t="189115" x="4832350" y="3606800"/>
          <p14:tracePt t="189131" x="4826000" y="3606800"/>
          <p14:tracePt t="189157" x="4819650" y="3606800"/>
          <p14:tracePt t="189287" x="4806950" y="3606800"/>
          <p14:tracePt t="189303" x="4781550" y="3606800"/>
          <p14:tracePt t="189309" x="4749800" y="3606800"/>
          <p14:tracePt t="189309" x="0" y="0"/>
        </p14:tracePtLst>
        <p14:tracePtLst>
          <p14:tracePt t="190656" x="6705600" y="3562350"/>
          <p14:tracePt t="190760" x="6731000" y="3562350"/>
          <p14:tracePt t="190766" x="6769100" y="3562350"/>
          <p14:tracePt t="190781" x="6889750" y="3562350"/>
          <p14:tracePt t="190798" x="7048500" y="3562350"/>
          <p14:tracePt t="190814" x="7207250" y="3562350"/>
          <p14:tracePt t="190831" x="7340600" y="3562350"/>
          <p14:tracePt t="190848" x="7442200" y="3562350"/>
          <p14:tracePt t="190865" x="7499350" y="3562350"/>
          <p14:tracePt t="190882" x="7531100" y="3562350"/>
          <p14:tracePt t="190886" x="7550150" y="3562350"/>
          <p14:tracePt t="190898" x="7562850" y="3562350"/>
          <p14:tracePt t="190915" x="7594600" y="3562350"/>
          <p14:tracePt t="190931" x="7613650" y="3562350"/>
          <p14:tracePt t="190933" x="7620000" y="3562350"/>
          <p14:tracePt t="190949" x="7639050" y="3562350"/>
          <p14:tracePt t="190965" x="7645400" y="3562350"/>
          <p14:tracePt t="190998" x="7651750" y="3562350"/>
          <p14:tracePt t="191046" x="7658100" y="3562350"/>
          <p14:tracePt t="191054" x="7664450" y="3562350"/>
          <p14:tracePt t="191071" x="7670800" y="3562350"/>
          <p14:tracePt t="191094" x="7683500" y="3562350"/>
          <p14:tracePt t="191104" x="7689850" y="3556000"/>
          <p14:tracePt t="191118" x="7702550" y="3549650"/>
          <p14:tracePt t="191133" x="7715250" y="3524250"/>
          <p14:tracePt t="191149" x="7721600" y="3498850"/>
          <p14:tracePt t="191165" x="7734300" y="3460750"/>
          <p14:tracePt t="191182" x="7740650" y="3441700"/>
          <p14:tracePt t="191198" x="7740650" y="3429000"/>
          <p14:tracePt t="191214" x="7740650" y="3409950"/>
          <p14:tracePt t="191231" x="7740650" y="3390900"/>
          <p14:tracePt t="191248" x="7740650" y="3371850"/>
          <p14:tracePt t="191264" x="7740650" y="3352800"/>
          <p14:tracePt t="191281" x="7740650" y="3333750"/>
          <p14:tracePt t="191297" x="7734300" y="3321050"/>
          <p14:tracePt t="191314" x="7708900" y="3295650"/>
          <p14:tracePt t="191331" x="7677150" y="3276600"/>
          <p14:tracePt t="191334" x="7658100" y="3263900"/>
          <p14:tracePt t="191347" x="7632700" y="3257550"/>
          <p14:tracePt t="191364" x="7556500" y="3225800"/>
          <p14:tracePt t="191381" x="7486650" y="3206750"/>
          <p14:tracePt t="191397" x="7416800" y="3194050"/>
          <p14:tracePt t="191414" x="7340600" y="3181350"/>
          <p14:tracePt t="191431" x="7258050" y="3175000"/>
          <p14:tracePt t="191448" x="7188200" y="3175000"/>
          <p14:tracePt t="191464" x="7118350" y="3175000"/>
          <p14:tracePt t="191480" x="7042150" y="3175000"/>
          <p14:tracePt t="191497" x="6965950" y="3175000"/>
          <p14:tracePt t="191514" x="6896100" y="3187700"/>
          <p14:tracePt t="191517" x="6870700" y="3194050"/>
          <p14:tracePt t="191531" x="6838950" y="3200400"/>
          <p14:tracePt t="191535" x="6813550" y="3206750"/>
          <p14:tracePt t="191547" x="6788150" y="3213100"/>
          <p14:tracePt t="191564" x="6737350" y="3238500"/>
          <p14:tracePt t="191580" x="6711950" y="3257550"/>
          <p14:tracePt t="191597" x="6699250" y="3270250"/>
          <p14:tracePt t="191614" x="6680200" y="3289300"/>
          <p14:tracePt t="191631" x="6673850" y="3302000"/>
          <p14:tracePt t="191647" x="6667500" y="3327400"/>
          <p14:tracePt t="191664" x="6667500" y="3340100"/>
          <p14:tracePt t="191681" x="6667500" y="3365500"/>
          <p14:tracePt t="191697" x="6667500" y="3378200"/>
          <p14:tracePt t="191714" x="6667500" y="3384550"/>
          <p14:tracePt t="191730" x="6667500" y="3397250"/>
          <p14:tracePt t="191747" x="6667500" y="3403600"/>
          <p14:tracePt t="191765" x="6673850" y="3403600"/>
          <p14:tracePt t="191781" x="6686550" y="3409950"/>
          <p14:tracePt t="191908" x="6680200" y="3403600"/>
          <p14:tracePt t="191925" x="6654800" y="3403600"/>
          <p14:tracePt t="191925" x="0" y="0"/>
        </p14:tracePtLst>
        <p14:tracePtLst>
          <p14:tracePt t="194311" x="8388350" y="3194050"/>
          <p14:tracePt t="194319" x="8388350" y="3200400"/>
          <p14:tracePt t="194330" x="8388350" y="3206750"/>
          <p14:tracePt t="194347" x="8382000" y="3219450"/>
          <p14:tracePt t="194363" x="8382000" y="3225800"/>
          <p14:tracePt t="194381" x="8382000" y="3244850"/>
          <p14:tracePt t="194398" x="8382000" y="3257550"/>
          <p14:tracePt t="194414" x="8382000" y="3263900"/>
          <p14:tracePt t="194431" x="8382000" y="3276600"/>
          <p14:tracePt t="194447" x="8382000" y="3289300"/>
          <p14:tracePt t="194464" x="8388350" y="3302000"/>
          <p14:tracePt t="194481" x="8401050" y="3321050"/>
          <p14:tracePt t="194497" x="8426450" y="3333750"/>
          <p14:tracePt t="194513" x="8451850" y="3346450"/>
          <p14:tracePt t="194518" x="8470900" y="3352800"/>
          <p14:tracePt t="194530" x="8489950" y="3359150"/>
          <p14:tracePt t="194536" x="8509000" y="3365500"/>
          <p14:tracePt t="194548" x="8521700" y="3371850"/>
          <p14:tracePt t="194563" x="8559800" y="3384550"/>
          <p14:tracePt t="194580" x="8610600" y="3390900"/>
          <p14:tracePt t="194581" x="8642350" y="3403600"/>
          <p14:tracePt t="194596" x="8718550" y="3403600"/>
          <p14:tracePt t="194613" x="8801100" y="3403600"/>
          <p14:tracePt t="194629" x="8890000" y="3403600"/>
          <p14:tracePt t="194647" x="8978900" y="3403600"/>
          <p14:tracePt t="194663" x="9042400" y="3403600"/>
          <p14:tracePt t="194680" x="9118600" y="3403600"/>
          <p14:tracePt t="194697" x="9163050" y="3403600"/>
          <p14:tracePt t="194713" x="9201150" y="3403600"/>
          <p14:tracePt t="194730" x="9232900" y="3403600"/>
          <p14:tracePt t="194746" x="9245600" y="3397250"/>
          <p14:tracePt t="194763" x="9264650" y="3384550"/>
          <p14:tracePt t="194780" x="9283700" y="3378200"/>
          <p14:tracePt t="194782" x="9283700" y="3365500"/>
          <p14:tracePt t="194796" x="9302750" y="3346450"/>
          <p14:tracePt t="194813" x="9309100" y="3333750"/>
          <p14:tracePt t="194829" x="9315450" y="3321050"/>
          <p14:tracePt t="194846" x="9321800" y="3302000"/>
          <p14:tracePt t="194863" x="9321800" y="3295650"/>
          <p14:tracePt t="194879" x="9321800" y="3282950"/>
          <p14:tracePt t="194897" x="9321800" y="3270250"/>
          <p14:tracePt t="194913" x="9321800" y="3257550"/>
          <p14:tracePt t="194930" x="9321800" y="3238500"/>
          <p14:tracePt t="194947" x="9309100" y="3219450"/>
          <p14:tracePt t="194949" x="9302750" y="3213100"/>
          <p14:tracePt t="194963" x="9296400" y="3200400"/>
          <p14:tracePt t="194979" x="9271000" y="3181350"/>
          <p14:tracePt t="194997" x="9220200" y="3149600"/>
          <p14:tracePt t="195013" x="9156700" y="3136900"/>
          <p14:tracePt t="195029" x="9099550" y="3124200"/>
          <p14:tracePt t="195046" x="9029700" y="3111500"/>
          <p14:tracePt t="195063" x="8959850" y="3098800"/>
          <p14:tracePt t="195079" x="8915400" y="3098800"/>
          <p14:tracePt t="195096" x="8864600" y="3098800"/>
          <p14:tracePt t="195113" x="8832850" y="3098800"/>
          <p14:tracePt t="195129" x="8788400" y="3098800"/>
          <p14:tracePt t="195146" x="8750300" y="3105150"/>
          <p14:tracePt t="195163" x="8724900" y="3130550"/>
          <p14:tracePt t="195166" x="8705850" y="3143250"/>
          <p14:tracePt t="195180" x="8693150" y="3155950"/>
          <p14:tracePt t="195196" x="8655050" y="3206750"/>
          <p14:tracePt t="195213" x="8642350" y="3244850"/>
          <p14:tracePt t="195229" x="8636000" y="3276600"/>
          <p14:tracePt t="195246" x="8623300" y="3295650"/>
          <p14:tracePt t="195262" x="8623300" y="3321050"/>
          <p14:tracePt t="195279" x="8623300" y="3340100"/>
          <p14:tracePt t="195296" x="8623300" y="3346450"/>
          <p14:tracePt t="195313" x="8623300" y="3359150"/>
          <p14:tracePt t="195329" x="8623300" y="3378200"/>
          <p14:tracePt t="195346" x="8629650" y="3390900"/>
          <p14:tracePt t="195363" x="8655050" y="3416300"/>
          <p14:tracePt t="195365" x="8661400" y="3416300"/>
          <p14:tracePt t="195379" x="8680450" y="3429000"/>
          <p14:tracePt t="195396" x="8743950" y="3460750"/>
          <p14:tracePt t="195413" x="8801100" y="3486150"/>
          <p14:tracePt t="195430" x="8890000" y="3505200"/>
          <p14:tracePt t="195446" x="9010650" y="3524250"/>
          <p14:tracePt t="195463" x="9124950" y="3543300"/>
          <p14:tracePt t="195480" x="9201150" y="3543300"/>
          <p14:tracePt t="195496" x="9271000" y="3543300"/>
          <p14:tracePt t="195512" x="9353550" y="3536950"/>
          <p14:tracePt t="195529" x="9410700" y="3524250"/>
          <p14:tracePt t="195533" x="9436100" y="3511550"/>
          <p14:tracePt t="195546" x="9455150" y="3498850"/>
          <p14:tracePt t="195562" x="9493250" y="3479800"/>
          <p14:tracePt t="195565" x="9499600" y="3473450"/>
          <p14:tracePt t="195579" x="9505950" y="3460750"/>
          <p14:tracePt t="195596" x="9525000" y="3435350"/>
          <p14:tracePt t="195613" x="9525000" y="3422650"/>
          <p14:tracePt t="195629" x="9537700" y="3397250"/>
          <p14:tracePt t="195646" x="9550400" y="3371850"/>
          <p14:tracePt t="195663" x="9550400" y="3359150"/>
          <p14:tracePt t="195680" x="9550400" y="3346450"/>
          <p14:tracePt t="195696" x="9550400" y="3333750"/>
          <p14:tracePt t="195713" x="9550400" y="3321050"/>
          <p14:tracePt t="195730" x="9550400" y="3308350"/>
          <p14:tracePt t="195746" x="9531350" y="3276600"/>
          <p14:tracePt t="195763" x="9505950" y="3251200"/>
          <p14:tracePt t="195779" x="9461500" y="3225800"/>
          <p14:tracePt t="195781" x="9423400" y="3213100"/>
          <p14:tracePt t="195796" x="9353550" y="3200400"/>
          <p14:tracePt t="195812" x="9309100" y="3187700"/>
          <p14:tracePt t="195829" x="9264650" y="3181350"/>
          <p14:tracePt t="195846" x="9226550" y="3181350"/>
          <p14:tracePt t="195863" x="9188450" y="3181350"/>
          <p14:tracePt t="195879" x="9150350" y="3181350"/>
          <p14:tracePt t="195896" x="9099550" y="3194050"/>
          <p14:tracePt t="195913" x="9067800" y="3219450"/>
          <p14:tracePt t="195930" x="9029700" y="3244850"/>
          <p14:tracePt t="195946" x="8997950" y="3263900"/>
          <p14:tracePt t="195949" x="8985250" y="3282950"/>
          <p14:tracePt t="195963" x="8978900" y="3302000"/>
          <p14:tracePt t="195981" x="8959850" y="3346450"/>
          <p14:tracePt t="195996" x="8959850" y="3359150"/>
          <p14:tracePt t="196013" x="8959850" y="3378200"/>
          <p14:tracePt t="196029" x="8959850" y="3397250"/>
          <p14:tracePt t="196046" x="8966200" y="3403600"/>
          <p14:tracePt t="196062" x="8978900" y="3416300"/>
          <p14:tracePt t="196079" x="8997950" y="3422650"/>
          <p14:tracePt t="196095" x="9029700" y="3429000"/>
          <p14:tracePt t="196112" x="9074150" y="3429000"/>
          <p14:tracePt t="196129" x="9144000" y="3429000"/>
          <p14:tracePt t="196145" x="9220200" y="3429000"/>
          <p14:tracePt t="196162" x="9296400" y="3429000"/>
          <p14:tracePt t="196179" x="9353550" y="3429000"/>
          <p14:tracePt t="196196" x="9404350" y="3416300"/>
          <p14:tracePt t="196213" x="9423400" y="3409950"/>
          <p14:tracePt t="196229" x="9436100" y="3397250"/>
          <p14:tracePt t="196246" x="9442450" y="3390900"/>
          <p14:tracePt t="196262" x="9448800" y="3378200"/>
          <p14:tracePt t="196279" x="9461500" y="3359150"/>
          <p14:tracePt t="196295" x="9461500" y="3346450"/>
          <p14:tracePt t="196312" x="9461500" y="3327400"/>
          <p14:tracePt t="196329" x="9461500" y="3302000"/>
          <p14:tracePt t="196346" x="9461500" y="3289300"/>
          <p14:tracePt t="196362" x="9461500" y="3282950"/>
          <p14:tracePt t="196379" x="9455150" y="3270250"/>
          <p14:tracePt t="196396" x="9448800" y="3257550"/>
          <p14:tracePt t="196412" x="9442450" y="3244850"/>
          <p14:tracePt t="196429" x="9417050" y="3219450"/>
          <p14:tracePt t="196446" x="9378950" y="3194050"/>
          <p14:tracePt t="196463" x="9321800" y="3168650"/>
          <p14:tracePt t="196479" x="9264650" y="3149600"/>
          <p14:tracePt t="196495" x="9220200" y="3143250"/>
          <p14:tracePt t="196512" x="9188450" y="3143250"/>
          <p14:tracePt t="196529" x="9150350" y="3143250"/>
          <p14:tracePt t="196545" x="9093200" y="3143250"/>
          <p14:tracePt t="196562" x="9048750" y="3155950"/>
          <p14:tracePt t="196579" x="9017000" y="3181350"/>
          <p14:tracePt t="196582" x="8997950" y="3194050"/>
          <p14:tracePt t="196596" x="8978900" y="3200400"/>
          <p14:tracePt t="196612" x="8940800" y="3238500"/>
          <p14:tracePt t="196629" x="8921750" y="3270250"/>
          <p14:tracePt t="196646" x="8902700" y="3314700"/>
          <p14:tracePt t="196663" x="8883650" y="3352800"/>
          <p14:tracePt t="196679" x="8877300" y="3384550"/>
          <p14:tracePt t="196696" x="8877300" y="3403600"/>
          <p14:tracePt t="196712" x="8877300" y="3416300"/>
          <p14:tracePt t="196729" x="8877300" y="3429000"/>
          <p14:tracePt t="196745" x="8883650" y="3441700"/>
          <p14:tracePt t="196762" x="8890000" y="3454400"/>
          <p14:tracePt t="196779" x="8909050" y="3460750"/>
          <p14:tracePt t="196795" x="8972550" y="3479800"/>
          <p14:tracePt t="196797" x="9004300" y="3486150"/>
          <p14:tracePt t="196812" x="9080500" y="3492500"/>
          <p14:tracePt t="196829" x="9188450" y="3492500"/>
          <p14:tracePt t="196845" x="9315450" y="3492500"/>
          <p14:tracePt t="196862" x="9417050" y="3479800"/>
          <p14:tracePt t="196879" x="9474200" y="3467100"/>
          <p14:tracePt t="196895" x="9518650" y="3441700"/>
          <p14:tracePt t="196912" x="9544050" y="3429000"/>
          <p14:tracePt t="196929" x="9550400" y="3416300"/>
          <p14:tracePt t="196945" x="9556750" y="3403600"/>
          <p14:tracePt t="196962" x="9563100" y="3397250"/>
          <p14:tracePt t="196979" x="9569450" y="3371850"/>
          <p14:tracePt t="196995" x="9569450" y="3365500"/>
          <p14:tracePt t="197012" x="9569450" y="3346450"/>
          <p14:tracePt t="197029" x="9569450" y="3321050"/>
          <p14:tracePt t="197046" x="9563100" y="3302000"/>
          <p14:tracePt t="197062" x="9550400" y="3282950"/>
          <p14:tracePt t="197079" x="9544050" y="3263900"/>
          <p14:tracePt t="197095" x="9518650" y="3244850"/>
          <p14:tracePt t="197112" x="9493250" y="3219450"/>
          <p14:tracePt t="197129" x="9467850" y="3200400"/>
          <p14:tracePt t="197145" x="9448800" y="3194050"/>
          <p14:tracePt t="197162" x="9423400" y="3187700"/>
          <p14:tracePt t="197165" x="9410700" y="3187700"/>
          <p14:tracePt t="197179" x="9391650" y="3187700"/>
          <p14:tracePt t="197196" x="9366250" y="3187700"/>
          <p14:tracePt t="197213" x="9309100" y="3187700"/>
          <p14:tracePt t="197229" x="9271000" y="3200400"/>
          <p14:tracePt t="197246" x="9251950" y="3206750"/>
          <p14:tracePt t="197262" x="9226550" y="3225800"/>
          <p14:tracePt t="197279" x="9213850" y="3244850"/>
          <p14:tracePt t="197295" x="9201150" y="3270250"/>
          <p14:tracePt t="197312" x="9194800" y="3282950"/>
          <p14:tracePt t="197329" x="9194800" y="3302000"/>
          <p14:tracePt t="197345" x="9194800" y="3327400"/>
          <p14:tracePt t="197362" x="9194800" y="3346450"/>
          <p14:tracePt t="197365" x="9194800" y="3359150"/>
          <p14:tracePt t="197379" x="9201150" y="3365500"/>
          <p14:tracePt t="197395" x="9213850" y="3378200"/>
          <p14:tracePt t="197397" x="9226550" y="3384550"/>
          <p14:tracePt t="197413" x="9239250" y="3390900"/>
          <p14:tracePt t="197429" x="9258300" y="3397250"/>
          <p14:tracePt t="197446" x="9290050" y="3397250"/>
          <p14:tracePt t="197462" x="9328150" y="3397250"/>
          <p14:tracePt t="197479" x="9359900" y="3390900"/>
          <p14:tracePt t="197495" x="9385300" y="3378200"/>
          <p14:tracePt t="197512" x="9398000" y="3359150"/>
          <p14:tracePt t="197529" x="9410700" y="3346450"/>
          <p14:tracePt t="197545" x="9417050" y="3333750"/>
          <p14:tracePt t="197562" x="9417050" y="3327400"/>
          <p14:tracePt t="197579" x="9417050" y="3308350"/>
          <p14:tracePt t="197595" x="9417050" y="3302000"/>
          <p14:tracePt t="197613" x="9417050" y="3282950"/>
          <p14:tracePt t="197629" x="9417050" y="3276600"/>
          <p14:tracePt t="197662" x="9417050" y="3270250"/>
          <p14:tracePt t="197879" x="9417050" y="3263900"/>
          <p14:tracePt t="197895" x="9417050" y="3257550"/>
          <p14:tracePt t="197904" x="9417050" y="3251200"/>
          <p14:tracePt t="197919" x="9410700" y="3244850"/>
          <p14:tracePt t="197935" x="9404350" y="3244850"/>
          <p14:tracePt t="197960" x="9391650" y="3238500"/>
          <p14:tracePt t="197976" x="9378950" y="3232150"/>
          <p14:tracePt t="197992" x="9366250" y="3225800"/>
          <p14:tracePt t="198004" x="9359900" y="3225800"/>
          <p14:tracePt t="198015" x="9353550" y="3225800"/>
          <p14:tracePt t="198029" x="9340850" y="3219450"/>
          <p14:tracePt t="198046" x="9334500" y="3219450"/>
          <p14:tracePt t="198061" x="9328150" y="3219450"/>
          <p14:tracePt t="198078" x="9321800" y="3219450"/>
          <p14:tracePt t="198095" x="9315450" y="3219450"/>
          <p14:tracePt t="198111" x="9309100" y="3219450"/>
          <p14:tracePt t="198142" x="9302750" y="3219450"/>
          <p14:tracePt t="198157" x="9296400" y="3225800"/>
          <p14:tracePt t="198190" x="9296400" y="3232150"/>
          <p14:tracePt t="198197" x="9290050" y="3238500"/>
          <p14:tracePt t="198221" x="9290050" y="3244850"/>
          <p14:tracePt t="198237" x="9290050" y="3251200"/>
          <p14:tracePt t="198245" x="9290050" y="3257550"/>
          <p14:tracePt t="198254" x="9283700" y="3263900"/>
          <p14:tracePt t="198269" x="9283700" y="3270250"/>
          <p14:tracePt t="198278" x="9283700" y="3276600"/>
          <p14:tracePt t="198295" x="9283700" y="3282950"/>
          <p14:tracePt t="198312" x="9283700" y="3295650"/>
          <p14:tracePt t="198345" x="9283700" y="3308350"/>
          <p14:tracePt t="198361" x="9290050" y="3321050"/>
          <p14:tracePt t="198378" x="9290050" y="3327400"/>
          <p14:tracePt t="198395" x="9296400" y="3327400"/>
          <p14:tracePt t="198413" x="9302750" y="3333750"/>
          <p14:tracePt t="198446" x="9309100" y="3333750"/>
          <p14:tracePt t="198487" x="9315450" y="3333750"/>
          <p14:tracePt t="198741" x="0" y="0"/>
        </p14:tracePtLst>
        <p14:tracePtLst>
          <p14:tracePt t="201321" x="4908550" y="3683000"/>
          <p14:tracePt t="201328" x="4921250" y="3683000"/>
          <p14:tracePt t="201344" x="4933950" y="3683000"/>
          <p14:tracePt t="201361" x="4940300" y="3683000"/>
          <p14:tracePt t="201378" x="4946650" y="3683000"/>
          <p14:tracePt t="201405" x="4953000" y="3683000"/>
          <p14:tracePt t="201439" x="4959350" y="3683000"/>
          <p14:tracePt t="201446" x="4978400" y="3689350"/>
          <p14:tracePt t="201463" x="5003800" y="3689350"/>
          <p14:tracePt t="201470" x="5016500" y="3689350"/>
          <p14:tracePt t="201479" x="5054600" y="3695700"/>
          <p14:tracePt t="201495" x="5118100" y="3708400"/>
          <p14:tracePt t="201511" x="5207000" y="3708400"/>
          <p14:tracePt t="201528" x="5264150" y="3714750"/>
          <p14:tracePt t="201535" x="5295900" y="3721100"/>
          <p14:tracePt t="201544" x="5302250" y="3721100"/>
          <p14:tracePt t="201561" x="5314950" y="3721100"/>
          <p14:tracePt t="201693" x="0" y="0"/>
        </p14:tracePtLst>
        <p14:tracePtLst>
          <p14:tracePt t="202280" x="5187950" y="4870450"/>
          <p14:tracePt t="202368" x="5200650" y="4876800"/>
          <p14:tracePt t="202374" x="5238750" y="4883150"/>
          <p14:tracePt t="202383" x="5295900" y="4895850"/>
          <p14:tracePt t="202394" x="5365750" y="4914900"/>
          <p14:tracePt t="202411" x="5581650" y="4953000"/>
          <p14:tracePt t="202428" x="5956300" y="5016500"/>
          <p14:tracePt t="202446" x="6096000" y="5035550"/>
          <p14:tracePt t="202462" x="6159500" y="5041900"/>
          <p14:tracePt t="202478" x="6184900" y="5041900"/>
          <p14:tracePt t="202495" x="6216650" y="5041900"/>
          <p14:tracePt t="202511" x="6248400" y="5041900"/>
          <p14:tracePt t="202527" x="6280150" y="5041900"/>
          <p14:tracePt t="202533" x="6299200" y="5041900"/>
          <p14:tracePt t="202544" x="6318250" y="5041900"/>
          <p14:tracePt t="202560" x="6337300" y="5041900"/>
          <p14:tracePt t="202577" x="6350000" y="5041900"/>
          <p14:tracePt t="202593" x="6362700" y="5041900"/>
          <p14:tracePt t="202610" x="6381750" y="5041900"/>
          <p14:tracePt t="202627" x="6413500" y="5041900"/>
          <p14:tracePt t="202643" x="6457950" y="5029200"/>
          <p14:tracePt t="202645" x="6470650" y="5029200"/>
          <p14:tracePt t="202660" x="6508750" y="5022850"/>
          <p14:tracePt t="202676" x="6521450" y="5016500"/>
          <p14:tracePt t="202694" x="6527800" y="5016500"/>
          <p14:tracePt t="202711" x="6540500" y="5010150"/>
          <p14:tracePt t="202728" x="6540500" y="4997450"/>
          <p14:tracePt t="202744" x="6540500" y="4978400"/>
          <p14:tracePt t="202761" x="6540500" y="4953000"/>
          <p14:tracePt t="202777" x="6527800" y="4921250"/>
          <p14:tracePt t="202782" x="6521450" y="4914900"/>
          <p14:tracePt t="202794" x="6508750" y="4895850"/>
          <p14:tracePt t="202810" x="6483350" y="4864100"/>
          <p14:tracePt t="202827" x="6457950" y="4832350"/>
          <p14:tracePt t="202830" x="6438900" y="4826000"/>
          <p14:tracePt t="202844" x="6419850" y="4813300"/>
          <p14:tracePt t="202861" x="6350000" y="4775200"/>
          <p14:tracePt t="202877" x="6292850" y="4762500"/>
          <p14:tracePt t="202894" x="6223000" y="4749800"/>
          <p14:tracePt t="202910" x="6165850" y="4737100"/>
          <p14:tracePt t="202927" x="6115050" y="4724400"/>
          <p14:tracePt t="202944" x="6089650" y="4724400"/>
          <p14:tracePt t="202960" x="6064250" y="4724400"/>
          <p14:tracePt t="202978" x="6032500" y="4724400"/>
          <p14:tracePt t="202994" x="6013450" y="4724400"/>
          <p14:tracePt t="202997" x="6007100" y="4724400"/>
          <p14:tracePt t="203010" x="5994400" y="4724400"/>
          <p14:tracePt t="203027" x="5975350" y="4724400"/>
          <p14:tracePt t="203044" x="5956300" y="4724400"/>
          <p14:tracePt t="203061" x="5943600" y="4730750"/>
          <p14:tracePt t="203077" x="5937250" y="4737100"/>
          <p14:tracePt t="203094" x="5924550" y="4743450"/>
          <p14:tracePt t="203110" x="5911850" y="4749800"/>
          <p14:tracePt t="203127" x="5899150" y="4762500"/>
          <p14:tracePt t="203144" x="5880100" y="4768850"/>
          <p14:tracePt t="203160" x="5873750" y="4781550"/>
          <p14:tracePt t="203177" x="5867400" y="4787900"/>
          <p14:tracePt t="203194" x="5861050" y="4794250"/>
          <p14:tracePt t="203211" x="5854700" y="4794250"/>
          <p14:tracePt t="203227" x="5848350" y="4800600"/>
          <p14:tracePt t="203245" x="5848350" y="4813300"/>
          <p14:tracePt t="203262" x="5848350" y="4826000"/>
          <p14:tracePt t="203294" x="5848350" y="4832350"/>
          <p14:tracePt t="203342" x="5848350" y="4838700"/>
          <p14:tracePt t="203358" x="5848350" y="4845050"/>
          <p14:tracePt t="203390" x="5854700" y="4851400"/>
          <p14:tracePt t="203431" x="5861050" y="4864100"/>
          <p14:tracePt t="203462" x="5867400" y="4864100"/>
          <p14:tracePt t="203470" x="5880100" y="4864100"/>
          <p14:tracePt t="203479" x="5892800" y="4870450"/>
          <p14:tracePt t="203495" x="5937250" y="4876800"/>
          <p14:tracePt t="203510" x="5975350" y="4876800"/>
          <p14:tracePt t="203527" x="6019800" y="4876800"/>
          <p14:tracePt t="203544" x="6057900" y="4876800"/>
          <p14:tracePt t="203560" x="6083300" y="4876800"/>
          <p14:tracePt t="203577" x="6089650" y="4876800"/>
          <p14:tracePt t="203594" x="6108700" y="4870450"/>
          <p14:tracePt t="203598" x="6108700" y="4864100"/>
          <p14:tracePt t="203610" x="6115050" y="4864100"/>
          <p14:tracePt t="203627" x="6121400" y="4851400"/>
          <p14:tracePt t="203643" x="6121400" y="4845050"/>
          <p14:tracePt t="203660" x="6115050" y="4813300"/>
          <p14:tracePt t="203676" x="6102350" y="4794250"/>
          <p14:tracePt t="203693" x="6057900" y="4768850"/>
          <p14:tracePt t="203710" x="5981700" y="4743450"/>
          <p14:tracePt t="203726" x="5918200" y="4724400"/>
          <p14:tracePt t="203743" x="5854700" y="4711700"/>
          <p14:tracePt t="203761" x="5816600" y="4711700"/>
          <p14:tracePt t="203777" x="5784850" y="4711700"/>
          <p14:tracePt t="203793" x="5746750" y="4711700"/>
          <p14:tracePt t="203810" x="5708650" y="4718050"/>
          <p14:tracePt t="203827" x="5676900" y="4730750"/>
          <p14:tracePt t="203829" x="5664200" y="4737100"/>
          <p14:tracePt t="203855" x="5651500" y="4743450"/>
          <p14:tracePt t="203862" x="5651500" y="4749800"/>
          <p14:tracePt t="203879" x="5645150" y="4762500"/>
          <p14:tracePt t="203895" x="5645150" y="4768850"/>
          <p14:tracePt t="203910" x="5645150" y="4787900"/>
          <p14:tracePt t="203927" x="5645150" y="4813300"/>
          <p14:tracePt t="203944" x="5645150" y="4826000"/>
          <p14:tracePt t="203961" x="5645150" y="4845050"/>
          <p14:tracePt t="203977" x="5651500" y="4857750"/>
          <p14:tracePt t="203994" x="5664200" y="4870450"/>
          <p14:tracePt t="203997" x="5676900" y="4876800"/>
          <p14:tracePt t="204010" x="5689600" y="4883150"/>
          <p14:tracePt t="204026" x="5721350" y="4889500"/>
          <p14:tracePt t="204030" x="5746750" y="4895850"/>
          <p14:tracePt t="204043" x="5772150" y="4895850"/>
          <p14:tracePt t="204060" x="5880100" y="4895850"/>
          <p14:tracePt t="204077" x="5956300" y="4895850"/>
          <p14:tracePt t="204093" x="6000750" y="4895850"/>
          <p14:tracePt t="204110" x="6026150" y="4895850"/>
          <p14:tracePt t="204126" x="6045200" y="4895850"/>
          <p14:tracePt t="204143" x="6051550" y="4895850"/>
          <p14:tracePt t="204176" x="6057900" y="4895850"/>
          <p14:tracePt t="204247" x="6064250" y="4889500"/>
          <p14:tracePt t="204311" x="6064250" y="4883150"/>
          <p14:tracePt t="204352" x="6064250" y="4876800"/>
          <p14:tracePt t="204359" x="6064250" y="4870450"/>
          <p14:tracePt t="204645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70631" y="1956900"/>
            <a:ext cx="8766984" cy="379794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(identifier)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来命名变量、常量、方法、类、包等实体。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标识符命名规则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标识符是由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字母、数字、下划线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(_)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、美元符号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($)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组成的字符序列。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标识符必须以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字母、下划线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(_)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、美元符号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($)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。不能以数字开头。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标识符不能是保留字。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标识符不能为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true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false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null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等事实上的保留字（参见英文维基网）。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标识符可以为任意长度，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但编译通常只接受前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$2, area, radius,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showMessageDialog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是合法的标识符；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2A, d+4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是非法的标识符</a:t>
            </a: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标识符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24"/>
    </mc:Choice>
    <mc:Fallback xmlns="">
      <p:transition spd="slow" advTm="1609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  <p:extLst>
    <p:ext uri="{3A86A75C-4F4B-4683-9AE1-C65F6400EC91}">
      <p14:laserTraceLst xmlns:p14="http://schemas.microsoft.com/office/powerpoint/2010/main">
        <p14:tracePtLst>
          <p14:tracePt t="6429" x="1968500" y="965200"/>
          <p14:tracePt t="6501" x="1974850" y="946150"/>
          <p14:tracePt t="6518" x="2032000" y="946150"/>
          <p14:tracePt t="6535" x="2159000" y="946150"/>
          <p14:tracePt t="6552" x="2355850" y="946150"/>
          <p14:tracePt t="6568" x="2698750" y="946150"/>
          <p14:tracePt t="6585" x="3168650" y="946150"/>
          <p14:tracePt t="6588" x="3473450" y="946150"/>
          <p14:tracePt t="6601" x="3771900" y="946150"/>
          <p14:tracePt t="6618" x="4787900" y="946150"/>
          <p14:tracePt t="6635" x="5410200" y="946150"/>
          <p14:tracePt t="6651" x="5949950" y="946150"/>
          <p14:tracePt t="6668" x="6299200" y="946150"/>
          <p14:tracePt t="6685" x="6508750" y="946150"/>
          <p14:tracePt t="6701" x="6623050" y="946150"/>
          <p14:tracePt t="6718" x="6673850" y="946150"/>
          <p14:tracePt t="6734" x="6686550" y="946150"/>
          <p14:tracePt t="7594" x="0" y="0"/>
        </p14:tracePtLst>
        <p14:tracePtLst>
          <p14:tracePt t="9357" x="901700" y="1371600"/>
          <p14:tracePt t="9405" x="901700" y="1377950"/>
          <p14:tracePt t="9413" x="901700" y="1390650"/>
          <p14:tracePt t="9420" x="901700" y="1397000"/>
          <p14:tracePt t="9434" x="901700" y="1416050"/>
          <p14:tracePt t="9451" x="908050" y="1473200"/>
          <p14:tracePt t="9467" x="927100" y="1504950"/>
          <p14:tracePt t="9484" x="952500" y="1530350"/>
          <p14:tracePt t="9500" x="996950" y="1562100"/>
          <p14:tracePt t="9517" x="1092200" y="1612900"/>
          <p14:tracePt t="9523" x="1155700" y="1625600"/>
          <p14:tracePt t="9535" x="1219200" y="1644650"/>
          <p14:tracePt t="9551" x="1371600" y="1670050"/>
          <p14:tracePt t="9567" x="1511300" y="1676400"/>
          <p14:tracePt t="9584" x="1619250" y="1676400"/>
          <p14:tracePt t="9588" x="1670050" y="1676400"/>
          <p14:tracePt t="9601" x="1708150" y="1670050"/>
          <p14:tracePt t="9617" x="1739900" y="1644650"/>
          <p14:tracePt t="9634" x="1771650" y="1612900"/>
          <p14:tracePt t="9637" x="1784350" y="1600200"/>
          <p14:tracePt t="9651" x="1803400" y="1562100"/>
          <p14:tracePt t="9667" x="1816100" y="1524000"/>
          <p14:tracePt t="9684" x="1822450" y="1498600"/>
          <p14:tracePt t="9700" x="1828800" y="1466850"/>
          <p14:tracePt t="9717" x="1828800" y="1441450"/>
          <p14:tracePt t="9734" x="1828800" y="1422400"/>
          <p14:tracePt t="9750" x="1828800" y="1397000"/>
          <p14:tracePt t="9768" x="1828800" y="1371600"/>
          <p14:tracePt t="9785" x="1816100" y="1352550"/>
          <p14:tracePt t="9788" x="1803400" y="1339850"/>
          <p14:tracePt t="9801" x="1797050" y="1339850"/>
          <p14:tracePt t="9819" x="1752600" y="1314450"/>
          <p14:tracePt t="9835" x="1727200" y="1308100"/>
          <p14:tracePt t="9852" x="1676400" y="1301750"/>
          <p14:tracePt t="9867" x="1612900" y="1301750"/>
          <p14:tracePt t="9883" x="1536700" y="1301750"/>
          <p14:tracePt t="9900" x="1441450" y="1301750"/>
          <p14:tracePt t="9917" x="1352550" y="1320800"/>
          <p14:tracePt t="9933" x="1263650" y="1333500"/>
          <p14:tracePt t="9950" x="1181100" y="1346200"/>
          <p14:tracePt t="9967" x="1123950" y="1365250"/>
          <p14:tracePt t="9983" x="1079500" y="1390650"/>
          <p14:tracePt t="10000" x="1041400" y="1409700"/>
          <p14:tracePt t="10017" x="1016000" y="1428750"/>
          <p14:tracePt t="10019" x="1003300" y="1441450"/>
          <p14:tracePt t="10034" x="990600" y="1454150"/>
          <p14:tracePt t="10051" x="990600" y="1466850"/>
          <p14:tracePt t="10067" x="990600" y="1485900"/>
          <p14:tracePt t="10083" x="990600" y="1511300"/>
          <p14:tracePt t="10100" x="990600" y="1543050"/>
          <p14:tracePt t="10117" x="1022350" y="1581150"/>
          <p14:tracePt t="10133" x="1079500" y="1612900"/>
          <p14:tracePt t="10150" x="1168400" y="1651000"/>
          <p14:tracePt t="10166" x="1289050" y="1695450"/>
          <p14:tracePt t="10183" x="1454150" y="1727200"/>
          <p14:tracePt t="10200" x="1600200" y="1733550"/>
          <p14:tracePt t="10216" x="1739900" y="1733550"/>
          <p14:tracePt t="10233" x="1847850" y="1733550"/>
          <p14:tracePt t="10250" x="1905000" y="1708150"/>
          <p14:tracePt t="10268" x="1917700" y="1663700"/>
          <p14:tracePt t="10283" x="1924050" y="1625600"/>
          <p14:tracePt t="10300" x="1930400" y="1593850"/>
          <p14:tracePt t="10316" x="1930400" y="1549400"/>
          <p14:tracePt t="10333" x="1917700" y="1517650"/>
          <p14:tracePt t="10350" x="1911350" y="1473200"/>
          <p14:tracePt t="10366" x="1873250" y="1422400"/>
          <p14:tracePt t="10383" x="1841500" y="1384300"/>
          <p14:tracePt t="10400" x="1803400" y="1358900"/>
          <p14:tracePt t="10416" x="1778000" y="1339850"/>
          <p14:tracePt t="10433" x="1758950" y="1327150"/>
          <p14:tracePt t="10435" x="1752600" y="1327150"/>
          <p14:tracePt t="10460" x="1739900" y="1320800"/>
          <p14:tracePt t="10501" x="1733550" y="1320800"/>
          <p14:tracePt t="10619" x="0" y="0"/>
        </p14:tracePtLst>
        <p14:tracePtLst>
          <p14:tracePt t="14837" x="2851150" y="1968500"/>
          <p14:tracePt t="14844" x="2844800" y="1968500"/>
          <p14:tracePt t="14862" x="2838450" y="1987550"/>
          <p14:tracePt t="14868" x="2838450" y="2000250"/>
          <p14:tracePt t="14882" x="2832100" y="2006600"/>
          <p14:tracePt t="14899" x="2825750" y="2051050"/>
          <p14:tracePt t="14915" x="2825750" y="2101850"/>
          <p14:tracePt t="14932" x="2825750" y="2146300"/>
          <p14:tracePt t="14949" x="2832100" y="2216150"/>
          <p14:tracePt t="14965" x="2851150" y="2273300"/>
          <p14:tracePt t="14982" x="2876550" y="2324100"/>
          <p14:tracePt t="14998" x="2914650" y="2362200"/>
          <p14:tracePt t="15015" x="2959100" y="2393950"/>
          <p14:tracePt t="15019" x="2984500" y="2406650"/>
          <p14:tracePt t="15032" x="3016250" y="2413000"/>
          <p14:tracePt t="15037" x="3041650" y="2419350"/>
          <p14:tracePt t="15049" x="3067050" y="2419350"/>
          <p14:tracePt t="15067" x="3124200" y="2419350"/>
          <p14:tracePt t="15069" x="3155950" y="2419350"/>
          <p14:tracePt t="15083" x="3213100" y="2406650"/>
          <p14:tracePt t="15100" x="3251200" y="2374900"/>
          <p14:tracePt t="15115" x="3282950" y="2330450"/>
          <p14:tracePt t="15133" x="3308350" y="2279650"/>
          <p14:tracePt t="15149" x="3321050" y="2228850"/>
          <p14:tracePt t="15166" x="3333750" y="2171700"/>
          <p14:tracePt t="15182" x="3333750" y="2133600"/>
          <p14:tracePt t="15199" x="3333750" y="2089150"/>
          <p14:tracePt t="15215" x="3333750" y="2051050"/>
          <p14:tracePt t="15232" x="3327400" y="2025650"/>
          <p14:tracePt t="15236" x="3321050" y="2006600"/>
          <p14:tracePt t="15248" x="3314700" y="1993900"/>
          <p14:tracePt t="15265" x="3302000" y="1968500"/>
          <p14:tracePt t="15281" x="3282950" y="1936750"/>
          <p14:tracePt t="15283" x="3270250" y="1924050"/>
          <p14:tracePt t="15298" x="3251200" y="1905000"/>
          <p14:tracePt t="15315" x="3225800" y="1879600"/>
          <p14:tracePt t="15331" x="3200400" y="1873250"/>
          <p14:tracePt t="15348" x="3168650" y="1860550"/>
          <p14:tracePt t="15365" x="3155950" y="1854200"/>
          <p14:tracePt t="15382" x="3136900" y="1854200"/>
          <p14:tracePt t="15398" x="3111500" y="1854200"/>
          <p14:tracePt t="15415" x="3092450" y="1854200"/>
          <p14:tracePt t="15432" x="3067050" y="1860550"/>
          <p14:tracePt t="15448" x="3035300" y="1873250"/>
          <p14:tracePt t="15465" x="3009900" y="1892300"/>
          <p14:tracePt t="15468" x="2997200" y="1905000"/>
          <p14:tracePt t="15481" x="2984500" y="1917700"/>
          <p14:tracePt t="15498" x="2952750" y="1962150"/>
          <p14:tracePt t="15515" x="2933700" y="2000250"/>
          <p14:tracePt t="15531" x="2921000" y="2032000"/>
          <p14:tracePt t="15549" x="2901950" y="2070100"/>
          <p14:tracePt t="15565" x="2889250" y="2108200"/>
          <p14:tracePt t="15582" x="2882900" y="2139950"/>
          <p14:tracePt t="15599" x="2882900" y="2171700"/>
          <p14:tracePt t="15615" x="2882900" y="2209800"/>
          <p14:tracePt t="15632" x="2889250" y="2235200"/>
          <p14:tracePt t="15648" x="2901950" y="2260600"/>
          <p14:tracePt t="15651" x="2908300" y="2266950"/>
          <p14:tracePt t="15665" x="2914650" y="2273300"/>
          <p14:tracePt t="15681" x="2914650" y="2279650"/>
          <p14:tracePt t="15682" x="2921000" y="2292350"/>
          <p14:tracePt t="15698" x="2933700" y="2305050"/>
          <p14:tracePt t="15715" x="2940050" y="2317750"/>
          <p14:tracePt t="15731" x="2959100" y="2343150"/>
          <p14:tracePt t="15748" x="2978150" y="2355850"/>
          <p14:tracePt t="15765" x="3003550" y="2368550"/>
          <p14:tracePt t="15781" x="3003550" y="2374900"/>
          <p14:tracePt t="15798" x="3016250" y="2374900"/>
          <p14:tracePt t="15815" x="3022600" y="2374900"/>
          <p14:tracePt t="15832" x="3035300" y="2374900"/>
          <p14:tracePt t="15848" x="3073400" y="2362200"/>
          <p14:tracePt t="15865" x="3105150" y="2336800"/>
          <p14:tracePt t="15868" x="3124200" y="2324100"/>
          <p14:tracePt t="15881" x="3143250" y="2311400"/>
          <p14:tracePt t="15899" x="3194050" y="2266950"/>
          <p14:tracePt t="15915" x="3213100" y="2222500"/>
          <p14:tracePt t="15931" x="3225800" y="2178050"/>
          <p14:tracePt t="15948" x="3238500" y="2139950"/>
          <p14:tracePt t="15964" x="3244850" y="2108200"/>
          <p14:tracePt t="15981" x="3244850" y="2089150"/>
          <p14:tracePt t="15998" x="3244850" y="2063750"/>
          <p14:tracePt t="16015" x="3238500" y="2032000"/>
          <p14:tracePt t="16031" x="3225800" y="2006600"/>
          <p14:tracePt t="16048" x="3200400" y="1974850"/>
          <p14:tracePt t="16065" x="3175000" y="1943100"/>
          <p14:tracePt t="16068" x="3155950" y="1924050"/>
          <p14:tracePt t="16082" x="3149600" y="1911350"/>
          <p14:tracePt t="16099" x="3111500" y="1898650"/>
          <p14:tracePt t="16115" x="3092450" y="1885950"/>
          <p14:tracePt t="16131" x="3073400" y="1873250"/>
          <p14:tracePt t="16148" x="3060700" y="1866900"/>
          <p14:tracePt t="16164" x="3041650" y="1866900"/>
          <p14:tracePt t="16181" x="3022600" y="1866900"/>
          <p14:tracePt t="16198" x="2997200" y="1866900"/>
          <p14:tracePt t="16214" x="2965450" y="1866900"/>
          <p14:tracePt t="16231" x="2933700" y="1879600"/>
          <p14:tracePt t="16248" x="2901950" y="1898650"/>
          <p14:tracePt t="16264" x="2863850" y="1917700"/>
          <p14:tracePt t="16268" x="2844800" y="1930400"/>
          <p14:tracePt t="16281" x="2832100" y="1936750"/>
          <p14:tracePt t="16299" x="2781300" y="1974850"/>
          <p14:tracePt t="16315" x="2755900" y="1993900"/>
          <p14:tracePt t="16331" x="2730500" y="2019300"/>
          <p14:tracePt t="16347" x="2717800" y="2038350"/>
          <p14:tracePt t="16364" x="2698750" y="2057400"/>
          <p14:tracePt t="16381" x="2686050" y="2070100"/>
          <p14:tracePt t="16397" x="2686050" y="2095500"/>
          <p14:tracePt t="16414" x="2679700" y="2108200"/>
          <p14:tracePt t="16431" x="2673350" y="2127250"/>
          <p14:tracePt t="16448" x="2673350" y="2146300"/>
          <p14:tracePt t="16465" x="2673350" y="2171700"/>
          <p14:tracePt t="16481" x="2679700" y="2197100"/>
          <p14:tracePt t="16483" x="2686050" y="2209800"/>
          <p14:tracePt t="16498" x="2692400" y="2241550"/>
          <p14:tracePt t="16515" x="2717800" y="2279650"/>
          <p14:tracePt t="16531" x="2755900" y="2317750"/>
          <p14:tracePt t="16548" x="2800350" y="2355850"/>
          <p14:tracePt t="16564" x="2844800" y="2393950"/>
          <p14:tracePt t="16581" x="2901950" y="2419350"/>
          <p14:tracePt t="16600" x="2933700" y="2432050"/>
          <p14:tracePt t="16616" x="2946400" y="2432050"/>
          <p14:tracePt t="16620" x="2959100" y="2432050"/>
          <p14:tracePt t="16631" x="2978150" y="2432050"/>
          <p14:tracePt t="16648" x="3003550" y="2413000"/>
          <p14:tracePt t="16664" x="3035300" y="2393950"/>
          <p14:tracePt t="16667" x="3054350" y="2381250"/>
          <p14:tracePt t="16681" x="3067050" y="2368550"/>
          <p14:tracePt t="16698" x="3098800" y="2330450"/>
          <p14:tracePt t="16715" x="3136900" y="2279650"/>
          <p14:tracePt t="16731" x="3149600" y="2247900"/>
          <p14:tracePt t="16748" x="3162300" y="2228850"/>
          <p14:tracePt t="16764" x="3175000" y="2197100"/>
          <p14:tracePt t="16781" x="3181350" y="2171700"/>
          <p14:tracePt t="16798" x="3181350" y="2146300"/>
          <p14:tracePt t="16815" x="3181350" y="2108200"/>
          <p14:tracePt t="16831" x="3181350" y="2076450"/>
          <p14:tracePt t="16835" x="3181350" y="2051050"/>
          <p14:tracePt t="16848" x="3181350" y="2038350"/>
          <p14:tracePt t="16865" x="3175000" y="1993900"/>
          <p14:tracePt t="16868" x="3168650" y="1981200"/>
          <p14:tracePt t="16881" x="3162300" y="1974850"/>
          <p14:tracePt t="16898" x="3149600" y="1930400"/>
          <p14:tracePt t="16915" x="3136900" y="1911350"/>
          <p14:tracePt t="16931" x="3117850" y="1898650"/>
          <p14:tracePt t="16948" x="3111500" y="1885950"/>
          <p14:tracePt t="16964" x="3098800" y="1879600"/>
          <p14:tracePt t="16981" x="3067050" y="1873250"/>
          <p14:tracePt t="16998" x="3035300" y="1873250"/>
          <p14:tracePt t="17014" x="3003550" y="1873250"/>
          <p14:tracePt t="17031" x="2965450" y="1873250"/>
          <p14:tracePt t="17034" x="2940050" y="1873250"/>
          <p14:tracePt t="17048" x="2914650" y="1873250"/>
          <p14:tracePt t="17065" x="2863850" y="1879600"/>
          <p14:tracePt t="17082" x="2832100" y="1885950"/>
          <p14:tracePt t="17085" x="2813050" y="1892300"/>
          <p14:tracePt t="17099" x="2781300" y="1905000"/>
          <p14:tracePt t="17115" x="2762250" y="1917700"/>
          <p14:tracePt t="17131" x="2749550" y="1930400"/>
          <p14:tracePt t="17148" x="2730500" y="1955800"/>
          <p14:tracePt t="17164" x="2717800" y="1987550"/>
          <p14:tracePt t="17181" x="2705100" y="2032000"/>
          <p14:tracePt t="17198" x="2705100" y="2070100"/>
          <p14:tracePt t="17214" x="2705100" y="2127250"/>
          <p14:tracePt t="17231" x="2705100" y="2171700"/>
          <p14:tracePt t="17247" x="2711450" y="2228850"/>
          <p14:tracePt t="17264" x="2736850" y="2286000"/>
          <p14:tracePt t="17281" x="2762250" y="2330450"/>
          <p14:tracePt t="17283" x="2774950" y="2336800"/>
          <p14:tracePt t="17298" x="2800350" y="2362200"/>
          <p14:tracePt t="17315" x="2813050" y="2374900"/>
          <p14:tracePt t="17331" x="2832100" y="2381250"/>
          <p14:tracePt t="17348" x="2870200" y="2400300"/>
          <p14:tracePt t="17364" x="2914650" y="2419350"/>
          <p14:tracePt t="17381" x="2965450" y="2438400"/>
          <p14:tracePt t="17397" x="3009900" y="2451100"/>
          <p14:tracePt t="17414" x="3048000" y="2451100"/>
          <p14:tracePt t="17431" x="3073400" y="2451100"/>
          <p14:tracePt t="17447" x="3098800" y="2451100"/>
          <p14:tracePt t="17464" x="3124200" y="2438400"/>
          <p14:tracePt t="17481" x="3149600" y="2425700"/>
          <p14:tracePt t="17497" x="3181350" y="2400300"/>
          <p14:tracePt t="17499" x="3194050" y="2387600"/>
          <p14:tracePt t="17514" x="3213100" y="2355850"/>
          <p14:tracePt t="17531" x="3232150" y="2317750"/>
          <p14:tracePt t="17547" x="3244850" y="2266950"/>
          <p14:tracePt t="17564" x="3244850" y="2235200"/>
          <p14:tracePt t="17581" x="3244850" y="2197100"/>
          <p14:tracePt t="17598" x="3244850" y="2159000"/>
          <p14:tracePt t="17614" x="3238500" y="2120900"/>
          <p14:tracePt t="17631" x="3232150" y="2082800"/>
          <p14:tracePt t="17648" x="3213100" y="2051050"/>
          <p14:tracePt t="17664" x="3194050" y="2012950"/>
          <p14:tracePt t="17680" x="3168650" y="1974850"/>
          <p14:tracePt t="17683" x="3155950" y="1962150"/>
          <p14:tracePt t="17697" x="3143250" y="1949450"/>
          <p14:tracePt t="17714" x="3111500" y="1917700"/>
          <p14:tracePt t="17731" x="3098800" y="1911350"/>
          <p14:tracePt t="17747" x="3079750" y="1898650"/>
          <p14:tracePt t="17764" x="3073400" y="1892300"/>
          <p14:tracePt t="17781" x="3060700" y="1885950"/>
          <p14:tracePt t="17815" x="3054350" y="1879600"/>
          <p14:tracePt t="17837" x="3048000" y="1879600"/>
          <p14:tracePt t="17849" x="3041650" y="1879600"/>
          <p14:tracePt t="17865" x="3035300" y="1879600"/>
          <p14:tracePt t="17881" x="3016250" y="1879600"/>
          <p14:tracePt t="17899" x="2984500" y="1879600"/>
          <p14:tracePt t="17915" x="2946400" y="1879600"/>
          <p14:tracePt t="17931" x="2921000" y="1892300"/>
          <p14:tracePt t="17948" x="2889250" y="1905000"/>
          <p14:tracePt t="17964" x="2863850" y="1917700"/>
          <p14:tracePt t="17981" x="2844800" y="1930400"/>
          <p14:tracePt t="17997" x="2819400" y="1949450"/>
          <p14:tracePt t="18014" x="2800350" y="1968500"/>
          <p14:tracePt t="18031" x="2794000" y="1987550"/>
          <p14:tracePt t="18048" x="2787650" y="2006600"/>
          <p14:tracePt t="18065" x="2781300" y="2025650"/>
          <p14:tracePt t="18081" x="2781300" y="2044700"/>
          <p14:tracePt t="18084" x="2774950" y="2070100"/>
          <p14:tracePt t="18097" x="2774950" y="2082800"/>
          <p14:tracePt t="18115" x="2774950" y="2133600"/>
          <p14:tracePt t="18131" x="2781300" y="2171700"/>
          <p14:tracePt t="18148" x="2794000" y="2209800"/>
          <p14:tracePt t="18164" x="2813050" y="2241550"/>
          <p14:tracePt t="18181" x="2825750" y="2273300"/>
          <p14:tracePt t="18197" x="2851150" y="2292350"/>
          <p14:tracePt t="18214" x="2870200" y="2305050"/>
          <p14:tracePt t="18231" x="2889250" y="2317750"/>
          <p14:tracePt t="18247" x="2901950" y="2317750"/>
          <p14:tracePt t="18264" x="2927350" y="2324100"/>
          <p14:tracePt t="18280" x="2965450" y="2324100"/>
          <p14:tracePt t="18297" x="2997200" y="2324100"/>
          <p14:tracePt t="18299" x="3016250" y="2324100"/>
          <p14:tracePt t="18314" x="3054350" y="2324100"/>
          <p14:tracePt t="18331" x="3079750" y="2311400"/>
          <p14:tracePt t="18347" x="3111500" y="2292350"/>
          <p14:tracePt t="18364" x="3143250" y="2266950"/>
          <p14:tracePt t="18380" x="3162300" y="2247900"/>
          <p14:tracePt t="18398" x="3175000" y="2222500"/>
          <p14:tracePt t="18414" x="3181350" y="2209800"/>
          <p14:tracePt t="18431" x="3187700" y="2190750"/>
          <p14:tracePt t="18447" x="3187700" y="2171700"/>
          <p14:tracePt t="18464" x="3187700" y="2139950"/>
          <p14:tracePt t="18480" x="3187700" y="2108200"/>
          <p14:tracePt t="18497" x="3187700" y="2063750"/>
          <p14:tracePt t="18499" x="3181350" y="2044700"/>
          <p14:tracePt t="18514" x="3175000" y="2025650"/>
          <p14:tracePt t="18530" x="3143250" y="1968500"/>
          <p14:tracePt t="18547" x="3130550" y="1949450"/>
          <p14:tracePt t="18564" x="3124200" y="1943100"/>
          <p14:tracePt t="18581" x="3117850" y="1936750"/>
          <p14:tracePt t="18598" x="3111500" y="1924050"/>
          <p14:tracePt t="18645" x="3105150" y="1924050"/>
          <p14:tracePt t="18652" x="3098800" y="1924050"/>
          <p14:tracePt t="18676" x="3092450" y="1924050"/>
          <p14:tracePt t="18684" x="3086100" y="1924050"/>
          <p14:tracePt t="18697" x="3073400" y="1924050"/>
          <p14:tracePt t="18713" x="3048000" y="1930400"/>
          <p14:tracePt t="18730" x="3009900" y="1949450"/>
          <p14:tracePt t="18747" x="2990850" y="1955800"/>
          <p14:tracePt t="18763" x="2965450" y="1968500"/>
          <p14:tracePt t="18780" x="2952750" y="1981200"/>
          <p14:tracePt t="18797" x="2940050" y="1987550"/>
          <p14:tracePt t="18814" x="2921000" y="2000250"/>
          <p14:tracePt t="18831" x="2901950" y="2012950"/>
          <p14:tracePt t="18847" x="2889250" y="2038350"/>
          <p14:tracePt t="18863" x="2882900" y="2051050"/>
          <p14:tracePt t="18880" x="2882900" y="2070100"/>
          <p14:tracePt t="18897" x="2882900" y="2082800"/>
          <p14:tracePt t="18899" x="2876550" y="2095500"/>
          <p14:tracePt t="18913" x="2876550" y="2101850"/>
          <p14:tracePt t="18930" x="2876550" y="2120900"/>
          <p14:tracePt t="18947" x="2876550" y="2127250"/>
          <p14:tracePt t="18963" x="2876550" y="2146300"/>
          <p14:tracePt t="18997" x="2876550" y="2159000"/>
          <p14:tracePt t="19014" x="2876550" y="2171700"/>
          <p14:tracePt t="19031" x="2882900" y="2184400"/>
          <p14:tracePt t="19048" x="2889250" y="2190750"/>
          <p14:tracePt t="19065" x="2895600" y="2209800"/>
          <p14:tracePt t="19083" x="2908300" y="2235200"/>
          <p14:tracePt t="19099" x="2914650" y="2247900"/>
          <p14:tracePt t="19116" x="2927350" y="2260600"/>
          <p14:tracePt t="19131" x="2927350" y="2266950"/>
          <p14:tracePt t="19148" x="2933700" y="2273300"/>
          <p14:tracePt t="19164" x="2946400" y="2273300"/>
          <p14:tracePt t="19197" x="2959100" y="2273300"/>
          <p14:tracePt t="19215" x="2965450" y="2273300"/>
          <p14:tracePt t="19231" x="2978150" y="2273300"/>
          <p14:tracePt t="19247" x="2997200" y="2273300"/>
          <p14:tracePt t="19252" x="3003550" y="2273300"/>
          <p14:tracePt t="19264" x="3022600" y="2273300"/>
          <p14:tracePt t="19281" x="3041650" y="2273300"/>
          <p14:tracePt t="19297" x="3067050" y="2266950"/>
          <p14:tracePt t="19299" x="3073400" y="2260600"/>
          <p14:tracePt t="19315" x="3086100" y="2254250"/>
          <p14:tracePt t="19331" x="3105150" y="2235200"/>
          <p14:tracePt t="19347" x="3117850" y="2222500"/>
          <p14:tracePt t="19364" x="3124200" y="2209800"/>
          <p14:tracePt t="19381" x="3130550" y="2203450"/>
          <p14:tracePt t="19397" x="3136900" y="2197100"/>
          <p14:tracePt t="19413" x="3136900" y="2190750"/>
          <p14:tracePt t="19430" x="3136900" y="2184400"/>
          <p14:tracePt t="19619" x="0" y="0"/>
        </p14:tracePtLst>
        <p14:tracePtLst>
          <p14:tracePt t="20255" x="2863850" y="1898650"/>
          <p14:tracePt t="20302" x="2857500" y="1898650"/>
          <p14:tracePt t="20319" x="2857500" y="1905000"/>
          <p14:tracePt t="20326" x="2851150" y="1930400"/>
          <p14:tracePt t="20335" x="2851150" y="1943100"/>
          <p14:tracePt t="20347" x="2844800" y="1974850"/>
          <p14:tracePt t="20364" x="2838450" y="2025650"/>
          <p14:tracePt t="20380" x="2832100" y="2070100"/>
          <p14:tracePt t="20396" x="2832100" y="2127250"/>
          <p14:tracePt t="20414" x="2832100" y="2178050"/>
          <p14:tracePt t="20430" x="2832100" y="2222500"/>
          <p14:tracePt t="20446" x="2838450" y="2273300"/>
          <p14:tracePt t="20463" x="2857500" y="2305050"/>
          <p14:tracePt t="20480" x="2876550" y="2343150"/>
          <p14:tracePt t="20496" x="2895600" y="2368550"/>
          <p14:tracePt t="20499" x="2901950" y="2374900"/>
          <p14:tracePt t="20513" x="2914650" y="2381250"/>
          <p14:tracePt t="20530" x="2927350" y="2393950"/>
          <p14:tracePt t="20534" x="2940050" y="2400300"/>
          <p14:tracePt t="20546" x="2959100" y="2406650"/>
          <p14:tracePt t="20563" x="2971800" y="2406650"/>
          <p14:tracePt t="20580" x="3003550" y="2406650"/>
          <p14:tracePt t="20596" x="3041650" y="2406650"/>
          <p14:tracePt t="20614" x="3079750" y="2387600"/>
          <p14:tracePt t="20630" x="3124200" y="2368550"/>
          <p14:tracePt t="20647" x="3149600" y="2336800"/>
          <p14:tracePt t="20664" x="3168650" y="2298700"/>
          <p14:tracePt t="20680" x="3181350" y="2260600"/>
          <p14:tracePt t="20697" x="3187700" y="2228850"/>
          <p14:tracePt t="20699" x="3187700" y="2216150"/>
          <p14:tracePt t="20713" x="3187700" y="2197100"/>
          <p14:tracePt t="20730" x="3187700" y="2159000"/>
          <p14:tracePt t="20747" x="3181350" y="2095500"/>
          <p14:tracePt t="20763" x="3168650" y="2063750"/>
          <p14:tracePt t="20780" x="3155950" y="2038350"/>
          <p14:tracePt t="20796" x="3143250" y="2012950"/>
          <p14:tracePt t="20814" x="3124200" y="1993900"/>
          <p14:tracePt t="20830" x="3117850" y="1981200"/>
          <p14:tracePt t="20847" x="3111500" y="1974850"/>
          <p14:tracePt t="20864" x="3105150" y="1968500"/>
          <p14:tracePt t="20880" x="3098800" y="1962150"/>
          <p14:tracePt t="20900" x="3092450" y="1955800"/>
          <p14:tracePt t="20925" x="3086100" y="1955800"/>
          <p14:tracePt t="21099" x="0" y="0"/>
        </p14:tracePtLst>
        <p14:tracePtLst>
          <p14:tracePt t="22447" x="5962650" y="2317750"/>
          <p14:tracePt t="22645" x="5969000" y="2317750"/>
          <p14:tracePt t="22653" x="5981700" y="2317750"/>
          <p14:tracePt t="22663" x="6007100" y="2317750"/>
          <p14:tracePt t="22680" x="6064250" y="2330450"/>
          <p14:tracePt t="22696" x="6153150" y="2349500"/>
          <p14:tracePt t="22701" x="6191250" y="2349500"/>
          <p14:tracePt t="22713" x="6229350" y="2349500"/>
          <p14:tracePt t="22729" x="6318250" y="2349500"/>
          <p14:tracePt t="22746" x="6394450" y="2349500"/>
          <p14:tracePt t="22748" x="6419850" y="2349500"/>
          <p14:tracePt t="22762" x="6451600" y="2349500"/>
          <p14:tracePt t="22779" x="6457950" y="2349500"/>
          <p14:tracePt t="22796" x="6464300" y="2349500"/>
          <p14:tracePt t="23086" x="6457950" y="2343150"/>
          <p14:tracePt t="23093" x="6438900" y="2336800"/>
          <p14:tracePt t="23100" x="6413500" y="2330450"/>
          <p14:tracePt t="23100" x="0" y="0"/>
        </p14:tracePtLst>
        <p14:tracePtLst>
          <p14:tracePt t="23931" x="6813550" y="2311400"/>
          <p14:tracePt t="24003" x="6819900" y="2311400"/>
          <p14:tracePt t="24011" x="6826250" y="2311400"/>
          <p14:tracePt t="24020" x="6845300" y="2311400"/>
          <p14:tracePt t="24029" x="6870700" y="2311400"/>
          <p14:tracePt t="24045" x="6921500" y="2311400"/>
          <p14:tracePt t="24062" x="7010400" y="2311400"/>
          <p14:tracePt t="24079" x="7105650" y="2311400"/>
          <p14:tracePt t="24096" x="7200900" y="2311400"/>
          <p14:tracePt t="24113" x="7270750" y="2311400"/>
          <p14:tracePt t="24116" x="7289800" y="2311400"/>
          <p14:tracePt t="24129" x="7315200" y="2311400"/>
          <p14:tracePt t="24146" x="7340600" y="2311400"/>
          <p14:tracePt t="24162" x="7353300" y="2311400"/>
          <p14:tracePt t="24291" x="0" y="0"/>
        </p14:tracePtLst>
        <p14:tracePtLst>
          <p14:tracePt t="24734" x="7683500" y="2330450"/>
          <p14:tracePt t="24749" x="7689850" y="2330450"/>
          <p14:tracePt t="24756" x="7696200" y="2330450"/>
          <p14:tracePt t="24774" x="7708900" y="2330450"/>
          <p14:tracePt t="24781" x="7715250" y="2330450"/>
          <p14:tracePt t="24795" x="7759700" y="2330450"/>
          <p14:tracePt t="24812" x="7835900" y="2330450"/>
          <p14:tracePt t="24829" x="7931150" y="2330450"/>
          <p14:tracePt t="24846" x="8039100" y="2330450"/>
          <p14:tracePt t="24863" x="8134350" y="2330450"/>
          <p14:tracePt t="24867" x="8178800" y="2330450"/>
          <p14:tracePt t="24879" x="8197850" y="2330450"/>
          <p14:tracePt t="24896" x="8248650" y="2330450"/>
          <p14:tracePt t="24912" x="8274050" y="2330450"/>
          <p14:tracePt t="24915" x="8280400" y="2330450"/>
          <p14:tracePt t="24932" x="8286750" y="2330450"/>
          <p14:tracePt t="25091" x="0" y="0"/>
        </p14:tracePtLst>
        <p14:tracePtLst>
          <p14:tracePt t="25448" x="8597900" y="2362200"/>
          <p14:tracePt t="25479" x="8604250" y="2362200"/>
          <p14:tracePt t="25511" x="8610600" y="2362200"/>
          <p14:tracePt t="25519" x="8616950" y="2362200"/>
          <p14:tracePt t="25528" x="8629650" y="2362200"/>
          <p14:tracePt t="25545" x="8667750" y="2362200"/>
          <p14:tracePt t="25562" x="8737600" y="2362200"/>
          <p14:tracePt t="25564" x="8775700" y="2362200"/>
          <p14:tracePt t="25579" x="8864600" y="2362200"/>
          <p14:tracePt t="25596" x="8953500" y="2362200"/>
          <p14:tracePt t="25612" x="9004300" y="2362200"/>
          <p14:tracePt t="25628" x="9042400" y="2362200"/>
          <p14:tracePt t="25645" x="9055100" y="2362200"/>
          <p14:tracePt t="25662" x="9061450" y="2362200"/>
          <p14:tracePt t="25771" x="0" y="0"/>
        </p14:tracePtLst>
        <p14:tracePtLst>
          <p14:tracePt t="26567" x="971550" y="2660650"/>
          <p14:tracePt t="26662" x="977900" y="2660650"/>
          <p14:tracePt t="26670" x="996950" y="2660650"/>
          <p14:tracePt t="26678" x="1009650" y="2660650"/>
          <p14:tracePt t="26696" x="1073150" y="2660650"/>
          <p14:tracePt t="26711" x="1162050" y="2660650"/>
          <p14:tracePt t="26717" x="1206500" y="2660650"/>
          <p14:tracePt t="26728" x="1244600" y="2660650"/>
          <p14:tracePt t="26744" x="1301750" y="2660650"/>
          <p14:tracePt t="26761" x="1346200" y="2654300"/>
          <p14:tracePt t="26763" x="1352550" y="2654300"/>
          <p14:tracePt t="26778" x="1358900" y="2647950"/>
          <p14:tracePt t="26795" x="1371600" y="2647950"/>
          <p14:tracePt t="26811" x="1384300" y="2635250"/>
          <p14:tracePt t="26827" x="1403350" y="2628900"/>
          <p14:tracePt t="26845" x="1409700" y="2622550"/>
          <p14:tracePt t="26861" x="1416050" y="2609850"/>
          <p14:tracePt t="26878" x="1416050" y="2590800"/>
          <p14:tracePt t="26895" x="1416050" y="2571750"/>
          <p14:tracePt t="26912" x="1416050" y="2552700"/>
          <p14:tracePt t="26928" x="1416050" y="2540000"/>
          <p14:tracePt t="26944" x="1416050" y="2508250"/>
          <p14:tracePt t="26947" x="1409700" y="2501900"/>
          <p14:tracePt t="26961" x="1403350" y="2489200"/>
          <p14:tracePt t="26977" x="1384300" y="2463800"/>
          <p14:tracePt t="26995" x="1339850" y="2425700"/>
          <p14:tracePt t="27011" x="1308100" y="2400300"/>
          <p14:tracePt t="27028" x="1270000" y="2374900"/>
          <p14:tracePt t="27044" x="1225550" y="2355850"/>
          <p14:tracePt t="27061" x="1187450" y="2343150"/>
          <p14:tracePt t="27078" x="1143000" y="2330450"/>
          <p14:tracePt t="27095" x="1117600" y="2330450"/>
          <p14:tracePt t="27112" x="1098550" y="2330450"/>
          <p14:tracePt t="27128" x="1085850" y="2330450"/>
          <p14:tracePt t="27145" x="1060450" y="2330450"/>
          <p14:tracePt t="27161" x="1035050" y="2343150"/>
          <p14:tracePt t="27164" x="1022350" y="2355850"/>
          <p14:tracePt t="27177" x="1009650" y="2374900"/>
          <p14:tracePt t="27195" x="971550" y="2425700"/>
          <p14:tracePt t="27211" x="946150" y="2463800"/>
          <p14:tracePt t="27227" x="927100" y="2508250"/>
          <p14:tracePt t="27244" x="920750" y="2533650"/>
          <p14:tracePt t="27261" x="920750" y="2552700"/>
          <p14:tracePt t="27277" x="920750" y="2571750"/>
          <p14:tracePt t="27294" x="920750" y="2590800"/>
          <p14:tracePt t="27311" x="927100" y="2616200"/>
          <p14:tracePt t="27328" x="946150" y="2635250"/>
          <p14:tracePt t="27344" x="990600" y="2660650"/>
          <p14:tracePt t="27348" x="1016000" y="2673350"/>
          <p14:tracePt t="27361" x="1054100" y="2692400"/>
          <p14:tracePt t="27378" x="1181100" y="2736850"/>
          <p14:tracePt t="27395" x="1270000" y="2755900"/>
          <p14:tracePt t="27411" x="1327150" y="2768600"/>
          <p14:tracePt t="27427" x="1346200" y="2768600"/>
          <p14:tracePt t="27444" x="1352550" y="2768600"/>
          <p14:tracePt t="27461" x="1358900" y="2768600"/>
          <p14:tracePt t="27477" x="1365250" y="2762250"/>
          <p14:tracePt t="27494" x="1371600" y="2736850"/>
          <p14:tracePt t="27510" x="1371600" y="2711450"/>
          <p14:tracePt t="27527" x="1377950" y="2654300"/>
          <p14:tracePt t="27544" x="1377950" y="2616200"/>
          <p14:tracePt t="27561" x="1377950" y="2578100"/>
          <p14:tracePt t="27577" x="1377950" y="2546350"/>
          <p14:tracePt t="27579" x="1377950" y="2520950"/>
          <p14:tracePt t="27596" x="1365250" y="2482850"/>
          <p14:tracePt t="27612" x="1358900" y="2463800"/>
          <p14:tracePt t="27628" x="1346200" y="2438400"/>
          <p14:tracePt t="27645" x="1320800" y="2419350"/>
          <p14:tracePt t="27661" x="1295400" y="2393950"/>
          <p14:tracePt t="27678" x="1250950" y="2374900"/>
          <p14:tracePt t="27695" x="1219200" y="2368550"/>
          <p14:tracePt t="27711" x="1187450" y="2355850"/>
          <p14:tracePt t="27727" x="1174750" y="2355850"/>
          <p14:tracePt t="27745" x="1155700" y="2355850"/>
          <p14:tracePt t="27748" x="1136650" y="2355850"/>
          <p14:tracePt t="27761" x="1117600" y="2355850"/>
          <p14:tracePt t="27778" x="1085850" y="2368550"/>
          <p14:tracePt t="27795" x="1035050" y="2400300"/>
          <p14:tracePt t="27811" x="996950" y="2438400"/>
          <p14:tracePt t="27827" x="977900" y="2470150"/>
          <p14:tracePt t="27844" x="958850" y="2514600"/>
          <p14:tracePt t="27861" x="952500" y="2552700"/>
          <p14:tracePt t="27878" x="946150" y="2590800"/>
          <p14:tracePt t="27895" x="946150" y="2628900"/>
          <p14:tracePt t="27911" x="946150" y="2654300"/>
          <p14:tracePt t="27928" x="946150" y="2673350"/>
          <p14:tracePt t="27944" x="946150" y="2686050"/>
          <p14:tracePt t="27961" x="952500" y="2692400"/>
          <p14:tracePt t="27981" x="965200" y="2698750"/>
          <p14:tracePt t="27997" x="971550" y="2698750"/>
          <p14:tracePt t="28011" x="996950" y="2705100"/>
          <p14:tracePt t="28028" x="1009650" y="2705100"/>
          <p14:tracePt t="28044" x="1041400" y="2705100"/>
          <p14:tracePt t="28061" x="1073150" y="2705100"/>
          <p14:tracePt t="28077" x="1098550" y="2705100"/>
          <p14:tracePt t="28094" x="1117600" y="2705100"/>
          <p14:tracePt t="28111" x="1136650" y="2705100"/>
          <p14:tracePt t="28115" x="1143000" y="2705100"/>
          <p14:tracePt t="28128" x="1149350" y="2705100"/>
          <p14:tracePt t="28145" x="1155700" y="2705100"/>
          <p14:tracePt t="28179" x="1174750" y="2698750"/>
          <p14:tracePt t="28195" x="1181100" y="2686050"/>
          <p14:tracePt t="28211" x="1181100" y="2673350"/>
          <p14:tracePt t="28227" x="1187450" y="2647950"/>
          <p14:tracePt t="28244" x="1193800" y="2628900"/>
          <p14:tracePt t="28261" x="1193800" y="2616200"/>
          <p14:tracePt t="28277" x="1200150" y="2603500"/>
          <p14:tracePt t="28294" x="1200150" y="2584450"/>
          <p14:tracePt t="28311" x="1200150" y="2559050"/>
          <p14:tracePt t="28317" x="1200150" y="2552700"/>
          <p14:tracePt t="28327" x="1200150" y="2540000"/>
          <p14:tracePt t="28344" x="1200150" y="2520950"/>
          <p14:tracePt t="28361" x="1200150" y="2501900"/>
          <p14:tracePt t="28364" x="1200150" y="2489200"/>
          <p14:tracePt t="28379" x="1200150" y="2470150"/>
          <p14:tracePt t="28395" x="1200150" y="2457450"/>
          <p14:tracePt t="28412" x="1200150" y="2438400"/>
          <p14:tracePt t="28444" x="1193800" y="2425700"/>
          <p14:tracePt t="28461" x="1193800" y="2419350"/>
          <p14:tracePt t="28494" x="1181100" y="2419350"/>
          <p14:tracePt t="28511" x="1168400" y="2419350"/>
          <p14:tracePt t="28527" x="1149350" y="2419350"/>
          <p14:tracePt t="28543" x="1117600" y="2419350"/>
          <p14:tracePt t="28561" x="1085850" y="2419350"/>
          <p14:tracePt t="28577" x="1060450" y="2419350"/>
          <p14:tracePt t="28581" x="1041400" y="2425700"/>
          <p14:tracePt t="28596" x="1028700" y="2432050"/>
          <p14:tracePt t="28612" x="1009650" y="2444750"/>
          <p14:tracePt t="28628" x="996950" y="2451100"/>
          <p14:tracePt t="28644" x="990600" y="2470150"/>
          <p14:tracePt t="28661" x="971550" y="2495550"/>
          <p14:tracePt t="28677" x="965200" y="2520950"/>
          <p14:tracePt t="28695" x="958850" y="2546350"/>
          <p14:tracePt t="28710" x="958850" y="2559050"/>
          <p14:tracePt t="28728" x="958850" y="2571750"/>
          <p14:tracePt t="28744" x="958850" y="2584450"/>
          <p14:tracePt t="28748" x="958850" y="2590800"/>
          <p14:tracePt t="28761" x="958850" y="2597150"/>
          <p14:tracePt t="28777" x="965200" y="2603500"/>
          <p14:tracePt t="28779" x="971550" y="2609850"/>
          <p14:tracePt t="28794" x="977900" y="2616200"/>
          <p14:tracePt t="28811" x="1003300" y="2628900"/>
          <p14:tracePt t="28827" x="1022350" y="2641600"/>
          <p14:tracePt t="28844" x="1060450" y="2654300"/>
          <p14:tracePt t="28861" x="1073150" y="2654300"/>
          <p14:tracePt t="28878" x="1104900" y="2660650"/>
          <p14:tracePt t="28895" x="1123950" y="2660650"/>
          <p14:tracePt t="28911" x="1130300" y="2660650"/>
          <p14:tracePt t="28927" x="1136650" y="2660650"/>
          <p14:tracePt t="28944" x="1155700" y="2654300"/>
          <p14:tracePt t="28947" x="1162050" y="2647950"/>
          <p14:tracePt t="28960" x="1168400" y="2647950"/>
          <p14:tracePt t="28977" x="1181100" y="2628900"/>
          <p14:tracePt t="28993" x="1193800" y="2609850"/>
          <p14:tracePt t="28996" x="1200150" y="2597150"/>
          <p14:tracePt t="29010" x="1206500" y="2578100"/>
          <p14:tracePt t="29027" x="1212850" y="2546350"/>
          <p14:tracePt t="29043" x="1219200" y="2514600"/>
          <p14:tracePt t="29060" x="1219200" y="2501900"/>
          <p14:tracePt t="29077" x="1219200" y="2476500"/>
          <p14:tracePt t="29093" x="1219200" y="2457450"/>
          <p14:tracePt t="29110" x="1219200" y="2444750"/>
          <p14:tracePt t="29127" x="1219200" y="2438400"/>
          <p14:tracePt t="29171" x="1219200" y="2432050"/>
          <p14:tracePt t="29212" x="1219200" y="2419350"/>
          <p14:tracePt t="29245" x="1212850" y="2419350"/>
          <p14:tracePt t="29261" x="1206500" y="2413000"/>
          <p14:tracePt t="29659" x="0" y="0"/>
        </p14:tracePtLst>
        <p14:tracePtLst>
          <p14:tracePt t="37613" x="1181100" y="3155950"/>
          <p14:tracePt t="37692" x="1187450" y="3155950"/>
          <p14:tracePt t="37701" x="1219200" y="3155950"/>
          <p14:tracePt t="37710" x="1263650" y="3155950"/>
          <p14:tracePt t="37724" x="1441450" y="3155950"/>
          <p14:tracePt t="37741" x="1765300" y="3155950"/>
          <p14:tracePt t="37757" x="2241550" y="3155950"/>
          <p14:tracePt t="37774" x="2692400" y="3155950"/>
          <p14:tracePt t="37791" x="3016250" y="3155950"/>
          <p14:tracePt t="37807" x="3200400" y="3155950"/>
          <p14:tracePt t="37824" x="3282950" y="3155950"/>
          <p14:tracePt t="37828" x="3302000" y="3155950"/>
          <p14:tracePt t="37841" x="3308350" y="3155950"/>
          <p14:tracePt t="37857" x="3321050" y="3155950"/>
          <p14:tracePt t="37875" x="3333750" y="3155950"/>
          <p14:tracePt t="37891" x="3346450" y="3155950"/>
          <p14:tracePt t="38107" x="0" y="0"/>
        </p14:tracePtLst>
        <p14:tracePtLst>
          <p14:tracePt t="41227" x="1765300" y="3473450"/>
          <p14:tracePt t="41292" x="1771650" y="3473450"/>
          <p14:tracePt t="41309" x="1778000" y="3473450"/>
          <p14:tracePt t="41318" x="1784350" y="3473450"/>
          <p14:tracePt t="41325" x="1790700" y="3473450"/>
          <p14:tracePt t="41340" x="1835150" y="3473450"/>
          <p14:tracePt t="41356" x="1885950" y="3473450"/>
          <p14:tracePt t="41373" x="1974850" y="3473450"/>
          <p14:tracePt t="41390" x="2082800" y="3473450"/>
          <p14:tracePt t="41406" x="2216150" y="3473450"/>
          <p14:tracePt t="41423" x="2374900" y="3473450"/>
          <p14:tracePt t="41440" x="2533650" y="3473450"/>
          <p14:tracePt t="41457" x="2660650" y="3473450"/>
          <p14:tracePt t="41460" x="2698750" y="3473450"/>
          <p14:tracePt t="41475" x="2730500" y="3473450"/>
          <p14:tracePt t="41491" x="2736850" y="3473450"/>
          <p14:tracePt t="42451" x="0" y="0"/>
        </p14:tracePtLst>
        <p14:tracePtLst>
          <p14:tracePt t="42859" x="2787650" y="3467100"/>
          <p14:tracePt t="42974" x="2800350" y="3467100"/>
          <p14:tracePt t="42980" x="2819400" y="3467100"/>
          <p14:tracePt t="42989" x="2844800" y="3467100"/>
          <p14:tracePt t="43007" x="2895600" y="3467100"/>
          <p14:tracePt t="43023" x="2965450" y="3467100"/>
          <p14:tracePt t="43027" x="2997200" y="3467100"/>
          <p14:tracePt t="43039" x="3041650" y="3467100"/>
          <p14:tracePt t="43057" x="3098800" y="3467100"/>
          <p14:tracePt t="43072" x="3130550" y="3467100"/>
          <p14:tracePt t="43076" x="3136900" y="3467100"/>
          <p14:tracePt t="43092" x="3143250" y="3467100"/>
          <p14:tracePt t="43355" x="0" y="0"/>
        </p14:tracePtLst>
        <p14:tracePtLst>
          <p14:tracePt t="43790" x="3505200" y="3467100"/>
          <p14:tracePt t="43875" x="3511550" y="3467100"/>
          <p14:tracePt t="43883" x="3517900" y="3467100"/>
          <p14:tracePt t="43892" x="3530600" y="3467100"/>
          <p14:tracePt t="43905" x="3556000" y="3467100"/>
          <p14:tracePt t="43921" x="3606800" y="3467100"/>
          <p14:tracePt t="43938" x="3727450" y="3467100"/>
          <p14:tracePt t="43955" x="3803650" y="3467100"/>
          <p14:tracePt t="43972" x="3860800" y="3467100"/>
          <p14:tracePt t="43988" x="3886200" y="3467100"/>
          <p14:tracePt t="44005" x="3892550" y="3467100"/>
          <p14:tracePt t="44163" x="0" y="0"/>
        </p14:tracePtLst>
        <p14:tracePtLst>
          <p14:tracePt t="44517" x="4267200" y="3467100"/>
          <p14:tracePt t="44628" x="4273550" y="3467100"/>
          <p14:tracePt t="44635" x="4279900" y="3467100"/>
          <p14:tracePt t="44643" x="4298950" y="3467100"/>
          <p14:tracePt t="44655" x="4324350" y="3467100"/>
          <p14:tracePt t="44671" x="4387850" y="3467100"/>
          <p14:tracePt t="44688" x="4495800" y="3467100"/>
          <p14:tracePt t="44705" x="4622800" y="3467100"/>
          <p14:tracePt t="44721" x="4756150" y="3467100"/>
          <p14:tracePt t="44722" x="4819650" y="3467100"/>
          <p14:tracePt t="44738" x="4895850" y="3467100"/>
          <p14:tracePt t="44755" x="4940300" y="3467100"/>
          <p14:tracePt t="44771" x="4965700" y="3467100"/>
          <p14:tracePt t="44788" x="4972050" y="3467100"/>
          <p14:tracePt t="44996" x="4978400" y="3467100"/>
          <p14:tracePt t="45006" x="4991100" y="3467100"/>
          <p14:tracePt t="45013" x="4997450" y="3467100"/>
          <p14:tracePt t="45023" x="5022850" y="3467100"/>
          <p14:tracePt t="45038" x="5099050" y="3473450"/>
          <p14:tracePt t="45055" x="5207000" y="3486150"/>
          <p14:tracePt t="45072" x="5308600" y="3505200"/>
          <p14:tracePt t="45088" x="5384800" y="3517900"/>
          <p14:tracePt t="45104" x="5410200" y="3524250"/>
          <p14:tracePt t="45121" x="5422900" y="3524250"/>
          <p14:tracePt t="45548" x="0" y="0"/>
        </p14:tracePtLst>
        <p14:tracePtLst>
          <p14:tracePt t="46141" x="5594350" y="3479800"/>
          <p14:tracePt t="46292" x="5613400" y="3479800"/>
          <p14:tracePt t="46300" x="5638800" y="3479800"/>
          <p14:tracePt t="46307" x="5657850" y="3479800"/>
          <p14:tracePt t="46321" x="5689600" y="3479800"/>
          <p14:tracePt t="46338" x="5778500" y="3479800"/>
          <p14:tracePt t="46354" x="5937250" y="3479800"/>
          <p14:tracePt t="46371" x="6045200" y="3479800"/>
          <p14:tracePt t="46387" x="6127750" y="3479800"/>
          <p14:tracePt t="46404" x="6216650" y="3479800"/>
          <p14:tracePt t="46421" x="6305550" y="3479800"/>
          <p14:tracePt t="46438" x="6381750" y="3479800"/>
          <p14:tracePt t="46455" x="6426200" y="3479800"/>
          <p14:tracePt t="46472" x="6464300" y="3479800"/>
          <p14:tracePt t="46488" x="6496050" y="3479800"/>
          <p14:tracePt t="46505" x="6515100" y="3479800"/>
          <p14:tracePt t="46507" x="6527800" y="3479800"/>
          <p14:tracePt t="46521" x="6534150" y="3479800"/>
          <p14:tracePt t="46538" x="6572250" y="3479800"/>
          <p14:tracePt t="46555" x="6597650" y="3479800"/>
          <p14:tracePt t="46571" x="6629400" y="3479800"/>
          <p14:tracePt t="46587" x="6654800" y="3479800"/>
          <p14:tracePt t="46604" x="6673850" y="3479800"/>
          <p14:tracePt t="46621" x="6699250" y="3479800"/>
          <p14:tracePt t="46638" x="6718300" y="3479800"/>
          <p14:tracePt t="46654" x="6731000" y="3479800"/>
          <p14:tracePt t="47835" x="0" y="0"/>
        </p14:tracePtLst>
        <p14:tracePtLst>
          <p14:tracePt t="50022" x="2895600" y="3244850"/>
          <p14:tracePt t="50029" x="2901950" y="3257550"/>
          <p14:tracePt t="50036" x="2908300" y="3263900"/>
          <p14:tracePt t="50053" x="2914650" y="3282950"/>
          <p14:tracePt t="50070" x="2933700" y="3302000"/>
          <p14:tracePt t="50087" x="2959100" y="3333750"/>
          <p14:tracePt t="50103" x="3028950" y="3371850"/>
          <p14:tracePt t="50107" x="3060700" y="3397250"/>
          <p14:tracePt t="50120" x="3117850" y="3422650"/>
          <p14:tracePt t="50137" x="3263900" y="3460750"/>
          <p14:tracePt t="50139" x="3371850" y="3479800"/>
          <p14:tracePt t="50153" x="3473450" y="3505200"/>
          <p14:tracePt t="50171" x="3917950" y="3581400"/>
          <p14:tracePt t="50187" x="4254500" y="3600450"/>
          <p14:tracePt t="50203" x="4559300" y="3600450"/>
          <p14:tracePt t="50220" x="4864100" y="3600450"/>
          <p14:tracePt t="50237" x="5124450" y="3600450"/>
          <p14:tracePt t="50253" x="5359400" y="3600450"/>
          <p14:tracePt t="50270" x="5575300" y="3600450"/>
          <p14:tracePt t="50287" x="5778500" y="3600450"/>
          <p14:tracePt t="50303" x="5949950" y="3562350"/>
          <p14:tracePt t="50319" x="6089650" y="3536950"/>
          <p14:tracePt t="50336" x="6210300" y="3498850"/>
          <p14:tracePt t="50353" x="6318250" y="3460750"/>
          <p14:tracePt t="50355" x="6369050" y="3441700"/>
          <p14:tracePt t="50369" x="6419850" y="3429000"/>
          <p14:tracePt t="50387" x="6546850" y="3365500"/>
          <p14:tracePt t="50403" x="6629400" y="3340100"/>
          <p14:tracePt t="50419" x="6692900" y="3302000"/>
          <p14:tracePt t="50436" x="6718300" y="3270250"/>
          <p14:tracePt t="50453" x="6731000" y="3251200"/>
          <p14:tracePt t="50470" x="6743700" y="3232150"/>
          <p14:tracePt t="50487" x="6743700" y="3206750"/>
          <p14:tracePt t="50503" x="6750050" y="3175000"/>
          <p14:tracePt t="50520" x="6750050" y="3155950"/>
          <p14:tracePt t="50524" x="6750050" y="3136900"/>
          <p14:tracePt t="50536" x="6756400" y="3111500"/>
          <p14:tracePt t="50553" x="6756400" y="3086100"/>
          <p14:tracePt t="50569" x="6756400" y="3041650"/>
          <p14:tracePt t="50571" x="6750050" y="3035300"/>
          <p14:tracePt t="50586" x="6737350" y="3003550"/>
          <p14:tracePt t="50603" x="6718300" y="2978150"/>
          <p14:tracePt t="50619" x="6699250" y="2946400"/>
          <p14:tracePt t="50636" x="6654800" y="2914650"/>
          <p14:tracePt t="50653" x="6572250" y="2889250"/>
          <p14:tracePt t="50669" x="6470650" y="2844800"/>
          <p14:tracePt t="50686" x="6350000" y="2813050"/>
          <p14:tracePt t="50703" x="6203950" y="2781300"/>
          <p14:tracePt t="50720" x="6013450" y="2749550"/>
          <p14:tracePt t="50724" x="5918200" y="2736850"/>
          <p14:tracePt t="50736" x="5822950" y="2736850"/>
          <p14:tracePt t="50753" x="5600700" y="2736850"/>
          <p14:tracePt t="50770" x="5372100" y="2736850"/>
          <p14:tracePt t="50771" x="5245100" y="2736850"/>
          <p14:tracePt t="50787" x="4959350" y="2736850"/>
          <p14:tracePt t="50803" x="4718050" y="2736850"/>
          <p14:tracePt t="50820" x="4521200" y="2755900"/>
          <p14:tracePt t="50836" x="4375150" y="2781300"/>
          <p14:tracePt t="50853" x="4260850" y="2825750"/>
          <p14:tracePt t="50869" x="4165600" y="2863850"/>
          <p14:tracePt t="50886" x="4076700" y="2901950"/>
          <p14:tracePt t="50903" x="3981450" y="2952750"/>
          <p14:tracePt t="50919" x="3886200" y="3016250"/>
          <p14:tracePt t="50936" x="3797300" y="3073400"/>
          <p14:tracePt t="50953" x="3727450" y="3124200"/>
          <p14:tracePt t="50969" x="3657600" y="3175000"/>
          <p14:tracePt t="50986" x="3600450" y="3238500"/>
          <p14:tracePt t="51003" x="3575050" y="3276600"/>
          <p14:tracePt t="51020" x="3562350" y="3321050"/>
          <p14:tracePt t="51037" x="3549650" y="3359150"/>
          <p14:tracePt t="51053" x="3543300" y="3397250"/>
          <p14:tracePt t="51069" x="3543300" y="3441700"/>
          <p14:tracePt t="51086" x="3549650" y="3492500"/>
          <p14:tracePt t="51103" x="3575050" y="3543300"/>
          <p14:tracePt t="51119" x="3613150" y="3587750"/>
          <p14:tracePt t="51136" x="3676650" y="3638550"/>
          <p14:tracePt t="51153" x="3790950" y="3689350"/>
          <p14:tracePt t="51156" x="3860800" y="3714750"/>
          <p14:tracePt t="51169" x="3937000" y="3740150"/>
          <p14:tracePt t="51186" x="4222750" y="3790950"/>
          <p14:tracePt t="51203" x="4445000" y="3803650"/>
          <p14:tracePt t="51219" x="4686300" y="3803650"/>
          <p14:tracePt t="51236" x="4889500" y="3803650"/>
          <p14:tracePt t="51253" x="5035550" y="3803650"/>
          <p14:tracePt t="51270" x="5137150" y="3797300"/>
          <p14:tracePt t="51287" x="5168900" y="3790950"/>
          <p14:tracePt t="51303" x="5194300" y="3790950"/>
          <p14:tracePt t="51320" x="5207000" y="3784600"/>
          <p14:tracePt t="51353" x="5213350" y="3778250"/>
          <p14:tracePt t="51507" x="0" y="0"/>
        </p14:tracePtLst>
        <p14:tracePtLst>
          <p14:tracePt t="55966" x="2990850" y="3797300"/>
          <p14:tracePt t="55973" x="2997200" y="3797300"/>
          <p14:tracePt t="55990" x="3003550" y="3797300"/>
          <p14:tracePt t="56003" x="3009900" y="3797300"/>
          <p14:tracePt t="56019" x="3035300" y="3797300"/>
          <p14:tracePt t="56035" x="3060700" y="3797300"/>
          <p14:tracePt t="56051" x="3092450" y="3797300"/>
          <p14:tracePt t="56068" x="3149600" y="3797300"/>
          <p14:tracePt t="56085" x="3225800" y="3790950"/>
          <p14:tracePt t="56101" x="3295650" y="3778250"/>
          <p14:tracePt t="56118" x="3390900" y="3752850"/>
          <p14:tracePt t="56135" x="3460750" y="3727450"/>
          <p14:tracePt t="56151" x="3511550" y="3702050"/>
          <p14:tracePt t="56156" x="3530600" y="3689350"/>
          <p14:tracePt t="56168" x="3543300" y="3676650"/>
          <p14:tracePt t="56185" x="3549650" y="3651250"/>
          <p14:tracePt t="56189" x="3549650" y="3644900"/>
          <p14:tracePt t="56201" x="3549650" y="3625850"/>
          <p14:tracePt t="56219" x="3549650" y="3581400"/>
          <p14:tracePt t="56236" x="3543300" y="3536950"/>
          <p14:tracePt t="56252" x="3524250" y="3498850"/>
          <p14:tracePt t="56268" x="3486150" y="3467100"/>
          <p14:tracePt t="56285" x="3448050" y="3448050"/>
          <p14:tracePt t="56301" x="3416300" y="3441700"/>
          <p14:tracePt t="56318" x="3371850" y="3429000"/>
          <p14:tracePt t="56334" x="3340100" y="3429000"/>
          <p14:tracePt t="56351" x="3308350" y="3429000"/>
          <p14:tracePt t="56367" x="3263900" y="3435350"/>
          <p14:tracePt t="56384" x="3232150" y="3460750"/>
          <p14:tracePt t="56401" x="3213100" y="3505200"/>
          <p14:tracePt t="56403" x="3206750" y="3530600"/>
          <p14:tracePt t="56417" x="3200400" y="3556000"/>
          <p14:tracePt t="56434" x="3200400" y="3619500"/>
          <p14:tracePt t="56451" x="3200400" y="3657600"/>
          <p14:tracePt t="56468" x="3206750" y="3695700"/>
          <p14:tracePt t="56484" x="3232150" y="3714750"/>
          <p14:tracePt t="56502" x="3251200" y="3727450"/>
          <p14:tracePt t="56518" x="3282950" y="3740150"/>
          <p14:tracePt t="56523" x="3289300" y="3740150"/>
          <p14:tracePt t="56535" x="3295650" y="3740150"/>
          <p14:tracePt t="56551" x="3308350" y="3740150"/>
          <p14:tracePt t="56568" x="3314700" y="3740150"/>
          <p14:tracePt t="56803" x="0" y="0"/>
        </p14:tracePtLst>
        <p14:tracePtLst>
          <p14:tracePt t="57333" x="3790950" y="3778250"/>
          <p14:tracePt t="57446" x="3816350" y="3784600"/>
          <p14:tracePt t="57455" x="3835400" y="3790950"/>
          <p14:tracePt t="57468" x="3873500" y="3797300"/>
          <p14:tracePt t="57484" x="3962400" y="3810000"/>
          <p14:tracePt t="57501" x="4057650" y="3810000"/>
          <p14:tracePt t="57520" x="4165600" y="3810000"/>
          <p14:tracePt t="57526" x="4216400" y="3810000"/>
          <p14:tracePt t="57535" x="4267200" y="3810000"/>
          <p14:tracePt t="57552" x="4356100" y="3810000"/>
          <p14:tracePt t="57568" x="4413250" y="3810000"/>
          <p14:tracePt t="57572" x="4438650" y="3810000"/>
          <p14:tracePt t="57584" x="4457700" y="3810000"/>
          <p14:tracePt t="57603" x="4495800" y="3810000"/>
          <p14:tracePt t="57618" x="4502150" y="3810000"/>
          <p14:tracePt t="57634" x="4508500" y="3810000"/>
          <p14:tracePt t="57748" x="4514850" y="3816350"/>
          <p14:tracePt t="57756" x="4521200" y="3816350"/>
          <p14:tracePt t="57772" x="4527550" y="3822700"/>
          <p14:tracePt t="57785" x="4527550" y="3829050"/>
          <p14:tracePt t="57801" x="4533900" y="3835400"/>
          <p14:tracePt t="57819" x="4540250" y="3835400"/>
          <p14:tracePt t="57835" x="4540250" y="3841750"/>
          <p14:tracePt t="57851" x="4546600" y="3854450"/>
          <p14:tracePt t="57867" x="4552950" y="3854450"/>
          <p14:tracePt t="57901" x="4559300" y="3860800"/>
          <p14:tracePt t="58147" x="0" y="0"/>
        </p14:tracePtLst>
        <p14:tracePtLst>
          <p14:tracePt t="58813" x="5130800" y="3733800"/>
          <p14:tracePt t="58966" x="5149850" y="3733800"/>
          <p14:tracePt t="58980" x="5156200" y="3733800"/>
          <p14:tracePt t="58989" x="5175250" y="3740150"/>
          <p14:tracePt t="59000" x="5181600" y="3740150"/>
          <p14:tracePt t="59018" x="5200650" y="3740150"/>
          <p14:tracePt t="59035" x="5219700" y="3740150"/>
          <p14:tracePt t="59052" x="5232400" y="3740150"/>
          <p14:tracePt t="59068" x="5264150" y="3740150"/>
          <p14:tracePt t="59084" x="5308600" y="3740150"/>
          <p14:tracePt t="59102" x="5353050" y="3740150"/>
          <p14:tracePt t="59117" x="5403850" y="3740150"/>
          <p14:tracePt t="59135" x="5454650" y="3740150"/>
          <p14:tracePt t="59150" x="5511800" y="3740150"/>
          <p14:tracePt t="59167" x="5575300" y="3740150"/>
          <p14:tracePt t="59184" x="5632450" y="3740150"/>
          <p14:tracePt t="59187" x="5657850" y="3740150"/>
          <p14:tracePt t="59200" x="5683250" y="3740150"/>
          <p14:tracePt t="59217" x="5727700" y="3740150"/>
          <p14:tracePt t="59234" x="5784850" y="3740150"/>
          <p14:tracePt t="59237" x="5810250" y="3740150"/>
          <p14:tracePt t="59251" x="5854700" y="3740150"/>
          <p14:tracePt t="59267" x="5911850" y="3740150"/>
          <p14:tracePt t="59283" x="5956300" y="3740150"/>
          <p14:tracePt t="59300" x="6007100" y="3740150"/>
          <p14:tracePt t="59317" x="6045200" y="3740150"/>
          <p14:tracePt t="59333" x="6096000" y="3740150"/>
          <p14:tracePt t="59350" x="6134100" y="3740150"/>
          <p14:tracePt t="59366" x="6172200" y="3740150"/>
          <p14:tracePt t="59383" x="6223000" y="3733800"/>
          <p14:tracePt t="59400" x="6261100" y="3727450"/>
          <p14:tracePt t="59417" x="6273800" y="3721100"/>
          <p14:tracePt t="59419" x="6280150" y="3714750"/>
          <p14:tracePt t="59436" x="6292850" y="3714750"/>
          <p14:tracePt t="59452" x="6299200" y="3708400"/>
          <p14:tracePt t="59468" x="6305550" y="3702050"/>
          <p14:tracePt t="59485" x="6305550" y="3695700"/>
          <p14:tracePt t="59501" x="6305550" y="3689350"/>
          <p14:tracePt t="59517" x="6311900" y="3676650"/>
          <p14:tracePt t="59534" x="6311900" y="3670300"/>
          <p14:tracePt t="59550" x="6311900" y="3663950"/>
          <p14:tracePt t="59567" x="6311900" y="3651250"/>
          <p14:tracePt t="60221" x="6318250" y="3644900"/>
          <p14:tracePt t="60227" x="0" y="0"/>
        </p14:tracePtLst>
        <p14:tracePtLst>
          <p14:tracePt t="60789" x="7200900" y="3822700"/>
          <p14:tracePt t="60852" x="7207250" y="3822700"/>
          <p14:tracePt t="60860" x="7232650" y="3822700"/>
          <p14:tracePt t="60869" x="7258050" y="3822700"/>
          <p14:tracePt t="60884" x="7359650" y="3822700"/>
          <p14:tracePt t="60900" x="7518400" y="3822700"/>
          <p14:tracePt t="60916" x="7708900" y="3822700"/>
          <p14:tracePt t="60933" x="7931150" y="3822700"/>
          <p14:tracePt t="60950" x="8108950" y="3829050"/>
          <p14:tracePt t="60966" x="8197850" y="3841750"/>
          <p14:tracePt t="60983" x="8242300" y="3854450"/>
          <p14:tracePt t="60999" x="8261350" y="3860800"/>
          <p14:tracePt t="61016" x="8274050" y="3860800"/>
          <p14:tracePt t="61033" x="8280400" y="3860800"/>
          <p14:tracePt t="61125" x="8286750" y="3860800"/>
          <p14:tracePt t="61315" x="0" y="0"/>
        </p14:tracePtLst>
        <p14:tracePtLst>
          <p14:tracePt t="65214" x="1587500" y="4095750"/>
          <p14:tracePt t="65286" x="1600200" y="4095750"/>
          <p14:tracePt t="65292" x="1631950" y="4095750"/>
          <p14:tracePt t="65301" x="1670050" y="4095750"/>
          <p14:tracePt t="65316" x="1809750" y="4095750"/>
          <p14:tracePt t="65332" x="2012950" y="4095750"/>
          <p14:tracePt t="65349" x="2292350" y="4095750"/>
          <p14:tracePt t="65365" x="2616200" y="4095750"/>
          <p14:tracePt t="65382" x="2965450" y="4095750"/>
          <p14:tracePt t="65398" x="3244850" y="4095750"/>
          <p14:tracePt t="65415" x="3460750" y="4095750"/>
          <p14:tracePt t="65432" x="3587750" y="4095750"/>
          <p14:tracePt t="65436" x="3625850" y="4095750"/>
          <p14:tracePt t="65448" x="3651250" y="4095750"/>
          <p14:tracePt t="65465" x="3695700" y="4095750"/>
          <p14:tracePt t="65482" x="3721100" y="4095750"/>
          <p14:tracePt t="65485" x="3727450" y="4095750"/>
          <p14:tracePt t="65499" x="3752850" y="4095750"/>
          <p14:tracePt t="65515" x="3759200" y="4095750"/>
          <p14:tracePt t="65565" x="3765550" y="4095750"/>
          <p14:tracePt t="65588" x="3771900" y="4095750"/>
          <p14:tracePt t="65598" x="3778250" y="4095750"/>
          <p14:tracePt t="67715" x="0" y="0"/>
        </p14:tracePtLst>
        <p14:tracePtLst>
          <p14:tracePt t="68501" x="2971800" y="4083050"/>
          <p14:tracePt t="68540" x="2971800" y="4089400"/>
          <p14:tracePt t="68547" x="2978150" y="4089400"/>
          <p14:tracePt t="68555" x="2997200" y="4089400"/>
          <p14:tracePt t="68564" x="3009900" y="4095750"/>
          <p14:tracePt t="68581" x="3086100" y="4114800"/>
          <p14:tracePt t="68598" x="3206750" y="4133850"/>
          <p14:tracePt t="68614" x="3346450" y="4152900"/>
          <p14:tracePt t="68630" x="3498850" y="4152900"/>
          <p14:tracePt t="68648" x="3644900" y="4152900"/>
          <p14:tracePt t="68664" x="3771900" y="4152900"/>
          <p14:tracePt t="68668" x="3829050" y="4152900"/>
          <p14:tracePt t="68680" x="3860800" y="4152900"/>
          <p14:tracePt t="68697" x="3917950" y="4152900"/>
          <p14:tracePt t="68699" x="3930650" y="4152900"/>
          <p14:tracePt t="68714" x="3949700" y="4152900"/>
          <p14:tracePt t="68730" x="3962400" y="4152900"/>
          <p14:tracePt t="68988" x="0" y="0"/>
        </p14:tracePtLst>
        <p14:tracePtLst>
          <p14:tracePt t="71965" x="1695450" y="4438650"/>
          <p14:tracePt t="71973" x="1701800" y="4438650"/>
          <p14:tracePt t="71980" x="1708150" y="4438650"/>
          <p14:tracePt t="71996" x="1733550" y="4438650"/>
          <p14:tracePt t="72013" x="1765300" y="4438650"/>
          <p14:tracePt t="72029" x="1809750" y="4438650"/>
          <p14:tracePt t="72046" x="1885950" y="4438650"/>
          <p14:tracePt t="72062" x="1981200" y="4438650"/>
          <p14:tracePt t="72080" x="2101850" y="4438650"/>
          <p14:tracePt t="72097" x="2241550" y="4438650"/>
          <p14:tracePt t="72101" x="2311400" y="4438650"/>
          <p14:tracePt t="72113" x="2393950" y="4438650"/>
          <p14:tracePt t="72129" x="2533650" y="4438650"/>
          <p14:tracePt t="72145" x="2628900" y="4438650"/>
          <p14:tracePt t="72147" x="2660650" y="4438650"/>
          <p14:tracePt t="72162" x="2705100" y="4438650"/>
          <p14:tracePt t="72179" x="2724150" y="4438650"/>
          <p14:tracePt t="72196" x="2736850" y="4438650"/>
          <p14:tracePt t="72212" x="2743200" y="4438650"/>
          <p14:tracePt t="72229" x="2749550" y="4438650"/>
          <p14:tracePt t="72245" x="2768600" y="4438650"/>
          <p14:tracePt t="72262" x="2774950" y="4438650"/>
          <p14:tracePt t="72279" x="2781300" y="4438650"/>
          <p14:tracePt t="72295" x="2787650" y="4438650"/>
          <p14:tracePt t="72312" x="2794000" y="4438650"/>
          <p14:tracePt t="72329" x="2800350" y="4438650"/>
          <p14:tracePt t="72331" x="2806700" y="4438650"/>
          <p14:tracePt t="72346" x="2819400" y="4438650"/>
          <p14:tracePt t="72363" x="2832100" y="4438650"/>
          <p14:tracePt t="72379" x="2851150" y="4438650"/>
          <p14:tracePt t="72396" x="2857500" y="4438650"/>
          <p14:tracePt t="72413" x="2870200" y="4438650"/>
          <p14:tracePt t="72452" x="2876550" y="4438650"/>
          <p14:tracePt t="72462" x="2882900" y="4438650"/>
          <p14:tracePt t="72484" x="2889250" y="4438650"/>
          <p14:tracePt t="72496" x="2901950" y="4438650"/>
          <p14:tracePt t="72512" x="2914650" y="4438650"/>
          <p14:tracePt t="72529" x="2933700" y="4438650"/>
          <p14:tracePt t="72531" x="2946400" y="4438650"/>
          <p14:tracePt t="72546" x="2959100" y="4438650"/>
          <p14:tracePt t="72562" x="2971800" y="4438650"/>
          <p14:tracePt t="72579" x="2990850" y="4445000"/>
          <p14:tracePt t="72596" x="3009900" y="4445000"/>
          <p14:tracePt t="72613" x="3028950" y="4445000"/>
          <p14:tracePt t="72629" x="3048000" y="4445000"/>
          <p14:tracePt t="72646" x="3067050" y="4445000"/>
          <p14:tracePt t="72662" x="3079750" y="4445000"/>
          <p14:tracePt t="72679" x="3092450" y="4445000"/>
          <p14:tracePt t="72696" x="3111500" y="4445000"/>
          <p14:tracePt t="72712" x="3130550" y="4445000"/>
          <p14:tracePt t="72716" x="3149600" y="4445000"/>
          <p14:tracePt t="72729" x="3168650" y="4445000"/>
          <p14:tracePt t="72745" x="3206750" y="4445000"/>
          <p14:tracePt t="72763" x="3251200" y="4445000"/>
          <p14:tracePt t="72779" x="3257550" y="4445000"/>
          <p14:tracePt t="73054" x="3263900" y="4445000"/>
          <p14:tracePt t="73060" x="3270250" y="4445000"/>
          <p14:tracePt t="73069" x="3276600" y="4445000"/>
          <p14:tracePt t="73078" x="3295650" y="4445000"/>
          <p14:tracePt t="73079" x="0" y="0"/>
        </p14:tracePtLst>
        <p14:tracePtLst>
          <p14:tracePt t="73371" x="3702050" y="4432300"/>
          <p14:tracePt t="73499" x="0" y="0"/>
        </p14:tracePtLst>
        <p14:tracePtLst>
          <p14:tracePt t="74062" x="4445000" y="4432300"/>
          <p14:tracePt t="74069" x="4451350" y="4432300"/>
          <p14:tracePt t="74079" x="4457700" y="4432300"/>
          <p14:tracePt t="74097" x="4476750" y="4432300"/>
          <p14:tracePt t="74113" x="4495800" y="4432300"/>
          <p14:tracePt t="74116" x="4508500" y="4432300"/>
          <p14:tracePt t="74129" x="4527550" y="4432300"/>
          <p14:tracePt t="74147" x="4597400" y="4432300"/>
          <p14:tracePt t="74163" x="4673600" y="4432300"/>
          <p14:tracePt t="74180" x="4762500" y="4432300"/>
          <p14:tracePt t="74195" x="4845050" y="4432300"/>
          <p14:tracePt t="74212" x="4933950" y="4432300"/>
          <p14:tracePt t="74229" x="5010150" y="4432300"/>
          <p14:tracePt t="74245" x="5054600" y="4432300"/>
          <p14:tracePt t="74262" x="5080000" y="4432300"/>
          <p14:tracePt t="74278" x="5092700" y="4432300"/>
          <p14:tracePt t="74295" x="5099050" y="4432300"/>
          <p14:tracePt t="74443" x="0" y="0"/>
        </p14:tracePtLst>
        <p14:tracePtLst>
          <p14:tracePt t="75797" x="5467350" y="4476750"/>
          <p14:tracePt t="75846" x="5467350" y="4483100"/>
          <p14:tracePt t="75853" x="5480050" y="4483100"/>
          <p14:tracePt t="75862" x="5511800" y="4483100"/>
          <p14:tracePt t="75879" x="5607050" y="4483100"/>
          <p14:tracePt t="75895" x="5765800" y="4483100"/>
          <p14:tracePt t="75900" x="5861050" y="4483100"/>
          <p14:tracePt t="75911" x="5956300" y="4483100"/>
          <p14:tracePt t="75928" x="6165850" y="4483100"/>
          <p14:tracePt t="75945" x="6394450" y="4483100"/>
          <p14:tracePt t="75949" x="6508750" y="4483100"/>
          <p14:tracePt t="75961" x="6616700" y="4483100"/>
          <p14:tracePt t="75978" x="6858000" y="4483100"/>
          <p14:tracePt t="75995" x="6953250" y="4483100"/>
          <p14:tracePt t="76011" x="7023100" y="4489450"/>
          <p14:tracePt t="76028" x="7054850" y="4495800"/>
          <p14:tracePt t="76044" x="7086600" y="4495800"/>
          <p14:tracePt t="76061" x="7099300" y="4495800"/>
          <p14:tracePt t="76077" x="7105650" y="4495800"/>
          <p14:tracePt t="76149" x="7112000" y="4495800"/>
          <p14:tracePt t="76157" x="7118350" y="4495800"/>
          <p14:tracePt t="76165" x="7131050" y="4495800"/>
          <p14:tracePt t="76179" x="7156450" y="4483100"/>
          <p14:tracePt t="76195" x="7175500" y="4464050"/>
          <p14:tracePt t="76212" x="7194550" y="4445000"/>
          <p14:tracePt t="76227" x="7200900" y="4419600"/>
          <p14:tracePt t="76244" x="7200900" y="4406900"/>
          <p14:tracePt t="76261" x="7200900" y="4375150"/>
          <p14:tracePt t="76278" x="7200900" y="4330700"/>
          <p14:tracePt t="76294" x="7169150" y="4279900"/>
          <p14:tracePt t="76311" x="7112000" y="4203700"/>
          <p14:tracePt t="76327" x="7004050" y="4121150"/>
          <p14:tracePt t="76344" x="6864350" y="4044950"/>
          <p14:tracePt t="76361" x="6711950" y="3975100"/>
          <p14:tracePt t="76377" x="6565900" y="3924300"/>
          <p14:tracePt t="76378" x="6508750" y="3898900"/>
          <p14:tracePt t="76394" x="6432550" y="3879850"/>
          <p14:tracePt t="76411" x="6362700" y="3867150"/>
          <p14:tracePt t="76427" x="6311900" y="3860800"/>
          <p14:tracePt t="76444" x="6254750" y="3860800"/>
          <p14:tracePt t="76461" x="6178550" y="3860800"/>
          <p14:tracePt t="76477" x="6108700" y="3879850"/>
          <p14:tracePt t="76494" x="6045200" y="3905250"/>
          <p14:tracePt t="76510" x="5994400" y="3937000"/>
          <p14:tracePt t="76527" x="5943600" y="3968750"/>
          <p14:tracePt t="76531" x="5924550" y="3987800"/>
          <p14:tracePt t="76544" x="5905500" y="4000500"/>
          <p14:tracePt t="76560" x="5867400" y="4032250"/>
          <p14:tracePt t="76577" x="5842000" y="4089400"/>
          <p14:tracePt t="76595" x="5816600" y="4152900"/>
          <p14:tracePt t="76611" x="5816600" y="4191000"/>
          <p14:tracePt t="76627" x="5816600" y="4235450"/>
          <p14:tracePt t="76645" x="5829300" y="4273550"/>
          <p14:tracePt t="76661" x="5854700" y="4305300"/>
          <p14:tracePt t="76678" x="5905500" y="4349750"/>
          <p14:tracePt t="76694" x="5988050" y="4394200"/>
          <p14:tracePt t="76711" x="6102350" y="4445000"/>
          <p14:tracePt t="76727" x="6229350" y="4483100"/>
          <p14:tracePt t="76745" x="6337300" y="4508500"/>
          <p14:tracePt t="76747" x="6369050" y="4508500"/>
          <p14:tracePt t="76761" x="6413500" y="4508500"/>
          <p14:tracePt t="76777" x="6489700" y="4508500"/>
          <p14:tracePt t="76794" x="6559550" y="4476750"/>
          <p14:tracePt t="76811" x="6591300" y="4451350"/>
          <p14:tracePt t="76827" x="6604000" y="4419600"/>
          <p14:tracePt t="76844" x="6610350" y="4381500"/>
          <p14:tracePt t="76861" x="6616700" y="4356100"/>
          <p14:tracePt t="76878" x="6616700" y="4311650"/>
          <p14:tracePt t="76895" x="6616700" y="4260850"/>
          <p14:tracePt t="76911" x="6597650" y="4210050"/>
          <p14:tracePt t="76928" x="6565900" y="4152900"/>
          <p14:tracePt t="76944" x="6502400" y="4108450"/>
          <p14:tracePt t="76947" x="6464300" y="4089400"/>
          <p14:tracePt t="76961" x="6426200" y="4064000"/>
          <p14:tracePt t="76977" x="6343650" y="4038600"/>
          <p14:tracePt t="76980" x="6299200" y="4025900"/>
          <p14:tracePt t="76995" x="6242050" y="4019550"/>
          <p14:tracePt t="77011" x="6178550" y="4019550"/>
          <p14:tracePt t="77027" x="6096000" y="4032250"/>
          <p14:tracePt t="77044" x="6026150" y="4064000"/>
          <p14:tracePt t="77060" x="5949950" y="4121150"/>
          <p14:tracePt t="77077" x="5892800" y="4178300"/>
          <p14:tracePt t="77094" x="5842000" y="4241800"/>
          <p14:tracePt t="77111" x="5822950" y="4292600"/>
          <p14:tracePt t="77128" x="5816600" y="4337050"/>
          <p14:tracePt t="77144" x="5816600" y="4394200"/>
          <p14:tracePt t="77147" x="5822950" y="4406900"/>
          <p14:tracePt t="77161" x="5835650" y="4425950"/>
          <p14:tracePt t="77178" x="5886450" y="4464050"/>
          <p14:tracePt t="77195" x="5956300" y="4483100"/>
          <p14:tracePt t="77211" x="6019800" y="4489450"/>
          <p14:tracePt t="77227" x="6083300" y="4489450"/>
          <p14:tracePt t="77244" x="6146800" y="4489450"/>
          <p14:tracePt t="77260" x="6184900" y="4476750"/>
          <p14:tracePt t="77277" x="6203950" y="4470400"/>
          <p14:tracePt t="77294" x="6223000" y="4445000"/>
          <p14:tracePt t="77310" x="6235700" y="4425950"/>
          <p14:tracePt t="77327" x="6235700" y="4400550"/>
          <p14:tracePt t="77344" x="6235700" y="4368800"/>
          <p14:tracePt t="77348" x="6235700" y="4356100"/>
          <p14:tracePt t="77360" x="6235700" y="4349750"/>
          <p14:tracePt t="77378" x="6235700" y="4330700"/>
          <p14:tracePt t="77988" x="0" y="0"/>
        </p14:tracePtLst>
        <p14:tracePtLst>
          <p14:tracePt t="79173" x="3143250" y="4400550"/>
          <p14:tracePt t="79259" x="0" y="0"/>
        </p14:tracePtLst>
        <p14:tracePtLst>
          <p14:tracePt t="79797" x="3886200" y="4406900"/>
          <p14:tracePt t="79932" x="3892550" y="4406900"/>
          <p14:tracePt t="79940" x="3898900" y="4406900"/>
          <p14:tracePt t="79947" x="3911600" y="4406900"/>
          <p14:tracePt t="79959" x="3937000" y="4406900"/>
          <p14:tracePt t="79976" x="4000500" y="4406900"/>
          <p14:tracePt t="79993" x="4095750" y="4406900"/>
          <p14:tracePt t="79996" x="4152900" y="4406900"/>
          <p14:tracePt t="80009" x="4203700" y="4406900"/>
          <p14:tracePt t="80026" x="4286250" y="4406900"/>
          <p14:tracePt t="80043" x="4305300" y="4406900"/>
          <p14:tracePt t="80212" x="4298950" y="4400550"/>
          <p14:tracePt t="80221" x="4279900" y="4400550"/>
          <p14:tracePt t="80229" x="4248150" y="4400550"/>
          <p14:tracePt t="80244" x="4121150" y="4400550"/>
          <p14:tracePt t="80260" x="3956050" y="4400550"/>
          <p14:tracePt t="80276" x="3797300" y="4400550"/>
          <p14:tracePt t="80293" x="3670300" y="4400550"/>
          <p14:tracePt t="80309" x="3613150" y="4400550"/>
          <p14:tracePt t="80326" x="3594100" y="4400550"/>
          <p14:tracePt t="80343" x="3587750" y="4400550"/>
          <p14:tracePt t="80651" x="0" y="0"/>
        </p14:tracePtLst>
        <p14:tracePtLst>
          <p14:tracePt t="80959" x="3162300" y="4394200"/>
          <p14:tracePt t="81053" x="3155950" y="4400550"/>
          <p14:tracePt t="81069" x="3168650" y="4406900"/>
          <p14:tracePt t="81084" x="3200400" y="4413250"/>
          <p14:tracePt t="81091" x="3232150" y="4419600"/>
          <p14:tracePt t="81099" x="3276600" y="4419600"/>
          <p14:tracePt t="81109" x="3340100" y="4419600"/>
          <p14:tracePt t="81126" x="3530600" y="4419600"/>
          <p14:tracePt t="81143" x="3727450" y="4419600"/>
          <p14:tracePt t="81159" x="3886200" y="4419600"/>
          <p14:tracePt t="81177" x="3975100" y="4419600"/>
          <p14:tracePt t="81194" x="4006850" y="4419600"/>
          <p14:tracePt t="81197" x="4013200" y="4419600"/>
          <p14:tracePt t="81213" x="4019550" y="4419600"/>
          <p14:tracePt t="81230" x="4025900" y="4419600"/>
          <p14:tracePt t="81243" x="4032250" y="4419600"/>
          <p14:tracePt t="81260" x="4044950" y="4419600"/>
          <p14:tracePt t="81276" x="4051300" y="4419600"/>
          <p14:tracePt t="81726" x="4057650" y="4419600"/>
          <p14:tracePt t="81741" x="4057650" y="4413250"/>
          <p14:tracePt t="81749" x="4057650" y="4406900"/>
          <p14:tracePt t="81760" x="4051300" y="4394200"/>
          <p14:tracePt t="81776" x="4038600" y="4375150"/>
          <p14:tracePt t="81793" x="3994150" y="4349750"/>
          <p14:tracePt t="81797" x="3962400" y="4330700"/>
          <p14:tracePt t="81816" x="3879850" y="4279900"/>
          <p14:tracePt t="81827" x="3759200" y="4241800"/>
          <p14:tracePt t="81842" x="3644900" y="4210050"/>
          <p14:tracePt t="81859" x="3549650" y="4197350"/>
          <p14:tracePt t="81876" x="3479800" y="4184650"/>
          <p14:tracePt t="81893" x="3416300" y="4184650"/>
          <p14:tracePt t="81909" x="3352800" y="4184650"/>
          <p14:tracePt t="81926" x="3270250" y="4191000"/>
          <p14:tracePt t="81942" x="3213100" y="4203700"/>
          <p14:tracePt t="81959" x="3162300" y="4216400"/>
          <p14:tracePt t="81975" x="3130550" y="4222750"/>
          <p14:tracePt t="81992" x="3098800" y="4248150"/>
          <p14:tracePt t="82009" x="3079750" y="4267200"/>
          <p14:tracePt t="82011" x="3067050" y="4267200"/>
          <p14:tracePt t="82025" x="3060700" y="4279900"/>
          <p14:tracePt t="82042" x="3054350" y="4311650"/>
          <p14:tracePt t="82059" x="3048000" y="4343400"/>
          <p14:tracePt t="82075" x="3048000" y="4362450"/>
          <p14:tracePt t="82092" x="3048000" y="4387850"/>
          <p14:tracePt t="82109" x="3060700" y="4413250"/>
          <p14:tracePt t="82125" x="3073400" y="4432300"/>
          <p14:tracePt t="82142" x="3105150" y="4464050"/>
          <p14:tracePt t="82159" x="3143250" y="4495800"/>
          <p14:tracePt t="82176" x="3219450" y="4527550"/>
          <p14:tracePt t="82192" x="3302000" y="4559300"/>
          <p14:tracePt t="82209" x="3371850" y="4591050"/>
          <p14:tracePt t="82212" x="3397250" y="4597400"/>
          <p14:tracePt t="82225" x="3416300" y="4597400"/>
          <p14:tracePt t="82242" x="3486150" y="4597400"/>
          <p14:tracePt t="82259" x="3549650" y="4591050"/>
          <p14:tracePt t="82275" x="3625850" y="4565650"/>
          <p14:tracePt t="82292" x="3702050" y="4533900"/>
          <p14:tracePt t="82309" x="3778250" y="4508500"/>
          <p14:tracePt t="82325" x="3822700" y="4483100"/>
          <p14:tracePt t="82342" x="3848100" y="4457700"/>
          <p14:tracePt t="82359" x="3867150" y="4445000"/>
          <p14:tracePt t="82375" x="3873500" y="4425950"/>
          <p14:tracePt t="82393" x="3886200" y="4413250"/>
          <p14:tracePt t="82409" x="3892550" y="4406900"/>
          <p14:tracePt t="82411" x="3892550" y="4394200"/>
          <p14:tracePt t="82425" x="3892550" y="4387850"/>
          <p14:tracePt t="82443" x="3892550" y="4368800"/>
          <p14:tracePt t="82459" x="3892550" y="4362450"/>
          <p14:tracePt t="82476" x="3892550" y="4349750"/>
          <p14:tracePt t="83643" x="0" y="0"/>
        </p14:tracePtLst>
        <p14:tracePtLst>
          <p14:tracePt t="84103" x="4635500" y="4254500"/>
          <p14:tracePt t="84198" x="4635500" y="4267200"/>
          <p14:tracePt t="84206" x="4635500" y="4279900"/>
          <p14:tracePt t="84214" x="4635500" y="4292600"/>
          <p14:tracePt t="84227" x="4635500" y="4324350"/>
          <p14:tracePt t="84243" x="4648200" y="4368800"/>
          <p14:tracePt t="84259" x="4673600" y="4406900"/>
          <p14:tracePt t="84275" x="4692650" y="4432300"/>
          <p14:tracePt t="84292" x="4718050" y="4451350"/>
          <p14:tracePt t="84308" x="4724400" y="4457700"/>
          <p14:tracePt t="84325" x="4730750" y="4457700"/>
          <p14:tracePt t="84341" x="4743450" y="4457700"/>
          <p14:tracePt t="84358" x="4749800" y="4457700"/>
          <p14:tracePt t="84375" x="4768850" y="4457700"/>
          <p14:tracePt t="84392" x="4787900" y="4432300"/>
          <p14:tracePt t="84408" x="4806950" y="4406900"/>
          <p14:tracePt t="84425" x="4832350" y="4368800"/>
          <p14:tracePt t="84427" x="4838700" y="4349750"/>
          <p14:tracePt t="84441" x="4845050" y="4337050"/>
          <p14:tracePt t="84458" x="4857750" y="4298950"/>
          <p14:tracePt t="84475" x="4864100" y="4279900"/>
          <p14:tracePt t="84491" x="4864100" y="4273550"/>
          <p14:tracePt t="84508" x="4864100" y="4267200"/>
          <p14:tracePt t="84524" x="4864100" y="4248150"/>
          <p14:tracePt t="84541" x="4857750" y="4241800"/>
          <p14:tracePt t="84558" x="4851400" y="4229100"/>
          <p14:tracePt t="84574" x="4832350" y="4222750"/>
          <p14:tracePt t="84591" x="4826000" y="4222750"/>
          <p14:tracePt t="84608" x="4800600" y="4222750"/>
          <p14:tracePt t="84625" x="4781550" y="4222750"/>
          <p14:tracePt t="84643" x="4737100" y="4235450"/>
          <p14:tracePt t="84659" x="4711700" y="4267200"/>
          <p14:tracePt t="84676" x="4705350" y="4286250"/>
          <p14:tracePt t="84692" x="4705350" y="4311650"/>
          <p14:tracePt t="84708" x="4705350" y="4337050"/>
          <p14:tracePt t="84725" x="4705350" y="4349750"/>
          <p14:tracePt t="84741" x="4705350" y="4356100"/>
          <p14:tracePt t="84758" x="4711700" y="4362450"/>
          <p14:tracePt t="84775" x="4718050" y="4362450"/>
          <p14:tracePt t="84791" x="4724400" y="4362450"/>
          <p14:tracePt t="84808" x="4730750" y="4362450"/>
          <p14:tracePt t="84825" x="4756150" y="4362450"/>
          <p14:tracePt t="84841" x="4775200" y="4356100"/>
          <p14:tracePt t="84844" x="4794250" y="4343400"/>
          <p14:tracePt t="84859" x="4813300" y="4318000"/>
          <p14:tracePt t="84875" x="4832350" y="4298950"/>
          <p14:tracePt t="84892" x="4832350" y="4292600"/>
          <p14:tracePt t="84908" x="4832350" y="4286250"/>
          <p14:tracePt t="84925" x="4832350" y="4273550"/>
          <p14:tracePt t="84942" x="4832350" y="4260850"/>
          <p14:tracePt t="84958" x="4826000" y="4248150"/>
          <p14:tracePt t="84976" x="4819650" y="4248150"/>
          <p14:tracePt t="84991" x="4813300" y="4248150"/>
          <p14:tracePt t="85008" x="4794250" y="4248150"/>
          <p14:tracePt t="85025" x="4775200" y="4267200"/>
          <p14:tracePt t="85027" x="4768850" y="4286250"/>
          <p14:tracePt t="85041" x="4762500" y="4305300"/>
          <p14:tracePt t="85059" x="4762500" y="4343400"/>
          <p14:tracePt t="85075" x="4762500" y="4362450"/>
          <p14:tracePt t="85091" x="4762500" y="4368800"/>
          <p14:tracePt t="85140" x="4762500" y="4375150"/>
          <p14:tracePt t="85157" x="4775200" y="4375150"/>
          <p14:tracePt t="85164" x="4781550" y="4368800"/>
          <p14:tracePt t="85175" x="4787900" y="4362450"/>
          <p14:tracePt t="85192" x="4800600" y="4330700"/>
          <p14:tracePt t="85209" x="4800600" y="4318000"/>
          <p14:tracePt t="85225" x="4800600" y="4298950"/>
          <p14:tracePt t="85229" x="4800600" y="4292600"/>
          <p14:tracePt t="85326" x="4800600" y="4298950"/>
          <p14:tracePt t="85333" x="4800600" y="4305300"/>
          <p14:tracePt t="85341" x="4800600" y="4318000"/>
          <p14:tracePt t="85358" x="4800600" y="4324350"/>
          <p14:tracePt t="85375" x="4800600" y="4330700"/>
          <p14:tracePt t="85715" x="0" y="0"/>
        </p14:tracePtLst>
        <p14:tracePtLst>
          <p14:tracePt t="86501" x="3016250" y="4425950"/>
          <p14:tracePt t="86572" x="3022600" y="4425950"/>
          <p14:tracePt t="86590" x="3028950" y="4425950"/>
          <p14:tracePt t="86599" x="3035300" y="4425950"/>
          <p14:tracePt t="86608" x="3060700" y="4432300"/>
          <p14:tracePt t="86624" x="3117850" y="4445000"/>
          <p14:tracePt t="86641" x="3238500" y="4470400"/>
          <p14:tracePt t="86644" x="3314700" y="4476750"/>
          <p14:tracePt t="86659" x="3505200" y="4502150"/>
          <p14:tracePt t="86674" x="3708400" y="4502150"/>
          <p14:tracePt t="86691" x="3924300" y="4502150"/>
          <p14:tracePt t="86708" x="4133850" y="4502150"/>
          <p14:tracePt t="86724" x="4337050" y="4502150"/>
          <p14:tracePt t="86741" x="4527550" y="4502150"/>
          <p14:tracePt t="86757" x="4705350" y="4502150"/>
          <p14:tracePt t="86774" x="4870450" y="4502150"/>
          <p14:tracePt t="86791" x="5029200" y="4502150"/>
          <p14:tracePt t="86808" x="5181600" y="4502150"/>
          <p14:tracePt t="86824" x="5308600" y="4502150"/>
          <p14:tracePt t="86827" x="5372100" y="4502150"/>
          <p14:tracePt t="86840" x="5435600" y="4502150"/>
          <p14:tracePt t="86857" x="5562600" y="4521200"/>
          <p14:tracePt t="86859" x="5626100" y="4527550"/>
          <p14:tracePt t="86874" x="5759450" y="4540250"/>
          <p14:tracePt t="86891" x="5905500" y="4540250"/>
          <p14:tracePt t="86908" x="6051550" y="4540250"/>
          <p14:tracePt t="86924" x="6197600" y="4540250"/>
          <p14:tracePt t="86941" x="6330950" y="4540250"/>
          <p14:tracePt t="86958" x="6426200" y="4540250"/>
          <p14:tracePt t="86975" x="6508750" y="4540250"/>
          <p14:tracePt t="86990" x="6578600" y="4540250"/>
          <p14:tracePt t="87007" x="6642100" y="4540250"/>
          <p14:tracePt t="87024" x="6699250" y="4540250"/>
          <p14:tracePt t="87027" x="6724650" y="4540250"/>
          <p14:tracePt t="87040" x="6743700" y="4540250"/>
          <p14:tracePt t="87057" x="6788150" y="4540250"/>
          <p14:tracePt t="87060" x="6807200" y="4540250"/>
          <p14:tracePt t="87074" x="6845300" y="4540250"/>
          <p14:tracePt t="87091" x="6883400" y="4540250"/>
          <p14:tracePt t="87107" x="6908800" y="4540250"/>
          <p14:tracePt t="87124" x="6940550" y="4540250"/>
          <p14:tracePt t="87141" x="6946900" y="4540250"/>
          <p14:tracePt t="89827" x="0" y="0"/>
        </p14:tracePtLst>
        <p14:tracePtLst>
          <p14:tracePt t="90661" x="3073400" y="4514850"/>
          <p14:tracePt t="90773" x="3098800" y="4514850"/>
          <p14:tracePt t="90780" x="3136900" y="4521200"/>
          <p14:tracePt t="90789" x="3200400" y="4533900"/>
          <p14:tracePt t="90806" x="3359150" y="4565650"/>
          <p14:tracePt t="90823" x="3600450" y="4603750"/>
          <p14:tracePt t="90839" x="3949700" y="4648200"/>
          <p14:tracePt t="90843" x="4152900" y="4673600"/>
          <p14:tracePt t="90856" x="4375150" y="4686300"/>
          <p14:tracePt t="90873" x="4762500" y="4686300"/>
          <p14:tracePt t="90876" x="4978400" y="4686300"/>
          <p14:tracePt t="90890" x="5194300" y="4686300"/>
          <p14:tracePt t="90907" x="5759450" y="4686300"/>
          <p14:tracePt t="90924" x="6064250" y="4686300"/>
          <p14:tracePt t="90940" x="6311900" y="4686300"/>
          <p14:tracePt t="90957" x="6508750" y="4686300"/>
          <p14:tracePt t="90974" x="6680200" y="4686300"/>
          <p14:tracePt t="90990" x="6819900" y="4686300"/>
          <p14:tracePt t="91007" x="6946900" y="4686300"/>
          <p14:tracePt t="91023" x="7048500" y="4686300"/>
          <p14:tracePt t="91039" x="7150100" y="4686300"/>
          <p14:tracePt t="91056" x="7207250" y="4686300"/>
          <p14:tracePt t="91059" x="7226300" y="4686300"/>
          <p14:tracePt t="91073" x="7251700" y="4686300"/>
          <p14:tracePt t="91089" x="7270750" y="4686300"/>
          <p14:tracePt t="91107" x="7289800" y="4686300"/>
          <p14:tracePt t="91141" x="7296150" y="4686300"/>
          <p14:tracePt t="91579" x="0" y="0"/>
        </p14:tracePtLst>
        <p14:tracePtLst>
          <p14:tracePt t="95637" x="1536700" y="4775200"/>
          <p14:tracePt t="95765" x="1549400" y="4775200"/>
          <p14:tracePt t="95772" x="1593850" y="4775200"/>
          <p14:tracePt t="95780" x="1638300" y="4775200"/>
          <p14:tracePt t="95789" x="1720850" y="4775200"/>
          <p14:tracePt t="95804" x="1911350" y="4775200"/>
          <p14:tracePt t="95821" x="2101850" y="4775200"/>
          <p14:tracePt t="95838" x="2266950" y="4775200"/>
          <p14:tracePt t="95855" x="2406650" y="4775200"/>
          <p14:tracePt t="95871" x="2520950" y="4775200"/>
          <p14:tracePt t="95875" x="2578100" y="4775200"/>
          <p14:tracePt t="95888" x="2641600" y="4775200"/>
          <p14:tracePt t="95904" x="2768600" y="4775200"/>
          <p14:tracePt t="95908" x="2832100" y="4775200"/>
          <p14:tracePt t="95921" x="2901950" y="4775200"/>
          <p14:tracePt t="95938" x="3086100" y="4775200"/>
          <p14:tracePt t="95956" x="3143250" y="4775200"/>
          <p14:tracePt t="95972" x="3168650" y="4775200"/>
          <p14:tracePt t="95988" x="3181350" y="4775200"/>
          <p14:tracePt t="96005" x="3194050" y="4775200"/>
          <p14:tracePt t="96021" x="3206750" y="4775200"/>
          <p14:tracePt t="96038" x="3232150" y="4775200"/>
          <p14:tracePt t="96054" x="3263900" y="4775200"/>
          <p14:tracePt t="96071" x="3282950" y="4775200"/>
          <p14:tracePt t="96088" x="3295650" y="4775200"/>
          <p14:tracePt t="96105" x="3308350" y="4775200"/>
          <p14:tracePt t="96121" x="3314700" y="4775200"/>
          <p14:tracePt t="96138" x="3321050" y="4775200"/>
          <p14:tracePt t="96155" x="3365500" y="4781550"/>
          <p14:tracePt t="96171" x="3397250" y="4787900"/>
          <p14:tracePt t="96187" x="3422650" y="4787900"/>
          <p14:tracePt t="96205" x="3448050" y="4787900"/>
          <p14:tracePt t="96221" x="3467100" y="4787900"/>
          <p14:tracePt t="96238" x="3473450" y="4787900"/>
          <p14:tracePt t="96254" x="3479800" y="4787900"/>
          <p14:tracePt t="96287" x="3486150" y="4787900"/>
          <p14:tracePt t="96304" x="3492500" y="4787900"/>
          <p14:tracePt t="96321" x="3498850" y="4787900"/>
          <p14:tracePt t="96337" x="3505200" y="4787900"/>
          <p14:tracePt t="96354" x="3511550" y="4787900"/>
          <p14:tracePt t="96370" x="3524250" y="4787900"/>
          <p14:tracePt t="96387" x="3530600" y="4787900"/>
          <p14:tracePt t="96404" x="3543300" y="4787900"/>
          <p14:tracePt t="96421" x="3562350" y="4787900"/>
          <p14:tracePt t="96437" x="3575050" y="4787900"/>
          <p14:tracePt t="96454" x="3587750" y="4787900"/>
          <p14:tracePt t="96471" x="3606800" y="4787900"/>
          <p14:tracePt t="96488" x="3625850" y="4787900"/>
          <p14:tracePt t="96505" x="3638550" y="4787900"/>
          <p14:tracePt t="96507" x="3644900" y="4787900"/>
          <p14:tracePt t="96524" x="3651250" y="4787900"/>
          <p14:tracePt t="97043" x="0" y="0"/>
        </p14:tracePtLst>
        <p14:tracePtLst>
          <p14:tracePt t="97510" x="3155950" y="4826000"/>
          <p14:tracePt t="97588" x="3155950" y="4832350"/>
          <p14:tracePt t="97605" x="3168650" y="4832350"/>
          <p14:tracePt t="97614" x="3194050" y="4832350"/>
          <p14:tracePt t="97621" x="3225800" y="4832350"/>
          <p14:tracePt t="97637" x="3321050" y="4832350"/>
          <p14:tracePt t="97654" x="3441700" y="4832350"/>
          <p14:tracePt t="97671" x="3587750" y="4832350"/>
          <p14:tracePt t="97687" x="3733800" y="4832350"/>
          <p14:tracePt t="97692" x="3797300" y="4832350"/>
          <p14:tracePt t="97704" x="3867150" y="4832350"/>
          <p14:tracePt t="97721" x="3968750" y="4832350"/>
          <p14:tracePt t="97739" x="4076700" y="4832350"/>
          <p14:tracePt t="97756" x="4146550" y="4832350"/>
          <p14:tracePt t="97772" x="4191000" y="4838700"/>
          <p14:tracePt t="97788" x="4222750" y="4838700"/>
          <p14:tracePt t="97804" x="4241800" y="4845050"/>
          <p14:tracePt t="97821" x="4254500" y="4845050"/>
          <p14:tracePt t="97837" x="4267200" y="4851400"/>
          <p14:tracePt t="97854" x="4273550" y="4851400"/>
          <p14:tracePt t="97870" x="4279900" y="4851400"/>
          <p14:tracePt t="97887" x="4292600" y="4857750"/>
          <p14:tracePt t="97920" x="4305300" y="4857750"/>
          <p14:tracePt t="98228" x="0" y="0"/>
        </p14:tracePtLst>
        <p14:tracePtLst>
          <p14:tracePt t="98646" x="4343400" y="4876800"/>
          <p14:tracePt t="98773" x="4349750" y="4876800"/>
          <p14:tracePt t="98781" x="4368800" y="4876800"/>
          <p14:tracePt t="98789" x="4400550" y="4876800"/>
          <p14:tracePt t="98804" x="4495800" y="4876800"/>
          <p14:tracePt t="98820" x="4635500" y="4876800"/>
          <p14:tracePt t="98837" x="4806950" y="4876800"/>
          <p14:tracePt t="98854" x="4997450" y="4876800"/>
          <p14:tracePt t="98870" x="5194300" y="4876800"/>
          <p14:tracePt t="98887" x="5403850" y="4876800"/>
          <p14:tracePt t="98903" x="5594350" y="4876800"/>
          <p14:tracePt t="98909" x="5689600" y="4876800"/>
          <p14:tracePt t="98920" x="5772150" y="4876800"/>
          <p14:tracePt t="98937" x="5930900" y="4876800"/>
          <p14:tracePt t="98940" x="6007100" y="4876800"/>
          <p14:tracePt t="98953" x="6070600" y="4876800"/>
          <p14:tracePt t="98971" x="6248400" y="4876800"/>
          <p14:tracePt t="98987" x="6343650" y="4876800"/>
          <p14:tracePt t="99004" x="6400800" y="4876800"/>
          <p14:tracePt t="99020" x="6445250" y="4876800"/>
          <p14:tracePt t="99036" x="6470650" y="4876800"/>
          <p14:tracePt t="99053" x="6477000" y="4876800"/>
          <p14:tracePt t="99070" x="6489700" y="4876800"/>
          <p14:tracePt t="99087" x="6496050" y="4876800"/>
          <p14:tracePt t="99103" x="6508750" y="4876800"/>
          <p14:tracePt t="99136" x="6515100" y="4876800"/>
          <p14:tracePt t="99153" x="6521450" y="4876800"/>
          <p14:tracePt t="99170" x="6540500" y="4876800"/>
          <p14:tracePt t="99187" x="6565900" y="4876800"/>
          <p14:tracePt t="99203" x="6604000" y="4876800"/>
          <p14:tracePt t="99220" x="6654800" y="4876800"/>
          <p14:tracePt t="99237" x="6699250" y="4876800"/>
          <p14:tracePt t="99253" x="6756400" y="4876800"/>
          <p14:tracePt t="99270" x="6800850" y="4876800"/>
          <p14:tracePt t="99287" x="6858000" y="4876800"/>
          <p14:tracePt t="99303" x="6915150" y="4870450"/>
          <p14:tracePt t="99320" x="6959600" y="4864100"/>
          <p14:tracePt t="99336" x="6997700" y="4851400"/>
          <p14:tracePt t="99339" x="7010400" y="4851400"/>
          <p14:tracePt t="99353" x="7029450" y="4845050"/>
          <p14:tracePt t="99370" x="7035800" y="4838700"/>
          <p14:tracePt t="99386" x="7048500" y="4832350"/>
          <p14:tracePt t="99404" x="7054850" y="4813300"/>
          <p14:tracePt t="99420" x="7054850" y="4806950"/>
          <p14:tracePt t="99436" x="7054850" y="4781550"/>
          <p14:tracePt t="99453" x="7048500" y="4749800"/>
          <p14:tracePt t="99469" x="7035800" y="4724400"/>
          <p14:tracePt t="99487" x="7023100" y="4705350"/>
          <p14:tracePt t="99503" x="7016750" y="4686300"/>
          <p14:tracePt t="99520" x="6991350" y="4660900"/>
          <p14:tracePt t="99524" x="6978650" y="4648200"/>
          <p14:tracePt t="99536" x="6972300" y="4635500"/>
          <p14:tracePt t="99553" x="6934200" y="4616450"/>
          <p14:tracePt t="99569" x="6870700" y="4584700"/>
          <p14:tracePt t="99570" x="6826250" y="4572000"/>
          <p14:tracePt t="99586" x="6705600" y="4540250"/>
          <p14:tracePt t="99603" x="6540500" y="4508500"/>
          <p14:tracePt t="99619" x="6330950" y="4470400"/>
          <p14:tracePt t="99636" x="6115050" y="4432300"/>
          <p14:tracePt t="99653" x="5924550" y="4419600"/>
          <p14:tracePt t="99669" x="5797550" y="4419600"/>
          <p14:tracePt t="99686" x="5689600" y="4419600"/>
          <p14:tracePt t="99703" x="5607050" y="4419600"/>
          <p14:tracePt t="99720" x="5518150" y="4419600"/>
          <p14:tracePt t="99723" x="5486400" y="4419600"/>
          <p14:tracePt t="99737" x="5435600" y="4419600"/>
          <p14:tracePt t="99753" x="5346700" y="4432300"/>
          <p14:tracePt t="99770" x="5226050" y="4464050"/>
          <p14:tracePt t="99787" x="5187950" y="4483100"/>
          <p14:tracePt t="99803" x="5162550" y="4495800"/>
          <p14:tracePt t="99820" x="5143500" y="4521200"/>
          <p14:tracePt t="99836" x="5124450" y="4540250"/>
          <p14:tracePt t="99853" x="5105400" y="4565650"/>
          <p14:tracePt t="99870" x="5099050" y="4591050"/>
          <p14:tracePt t="99886" x="5092700" y="4610100"/>
          <p14:tracePt t="99903" x="5086350" y="4629150"/>
          <p14:tracePt t="99919" x="5080000" y="4648200"/>
          <p14:tracePt t="99936" x="5080000" y="4660900"/>
          <p14:tracePt t="99953" x="5080000" y="4679950"/>
          <p14:tracePt t="99955" x="5080000" y="4692650"/>
          <p14:tracePt t="99970" x="5086350" y="4699000"/>
          <p14:tracePt t="99987" x="5092700" y="4718050"/>
          <p14:tracePt t="100004" x="5118100" y="4743450"/>
          <p14:tracePt t="100020" x="5156200" y="4768850"/>
          <p14:tracePt t="100037" x="5226050" y="4794250"/>
          <p14:tracePt t="100053" x="5314950" y="4819650"/>
          <p14:tracePt t="100069" x="5422900" y="4838700"/>
          <p14:tracePt t="100086" x="5543550" y="4864100"/>
          <p14:tracePt t="100103" x="5676900" y="4883150"/>
          <p14:tracePt t="100119" x="5791200" y="4883150"/>
          <p14:tracePt t="100136" x="5918200" y="4883150"/>
          <p14:tracePt t="100153" x="6045200" y="4883150"/>
          <p14:tracePt t="100155" x="6108700" y="4883150"/>
          <p14:tracePt t="100169" x="6172200" y="4883150"/>
          <p14:tracePt t="100186" x="6343650" y="4883150"/>
          <p14:tracePt t="100203" x="6432550" y="4883150"/>
          <p14:tracePt t="100219" x="6527800" y="4870450"/>
          <p14:tracePt t="100237" x="6597650" y="4857750"/>
          <p14:tracePt t="100253" x="6667500" y="4845050"/>
          <p14:tracePt t="100270" x="6724650" y="4832350"/>
          <p14:tracePt t="100286" x="6775450" y="4826000"/>
          <p14:tracePt t="100303" x="6845300" y="4813300"/>
          <p14:tracePt t="100319" x="6921500" y="4794250"/>
          <p14:tracePt t="100336" x="7010400" y="4781550"/>
          <p14:tracePt t="100353" x="7099300" y="4768850"/>
          <p14:tracePt t="100369" x="7181850" y="4743450"/>
          <p14:tracePt t="100372" x="7219950" y="4737100"/>
          <p14:tracePt t="100386" x="7277100" y="4724400"/>
          <p14:tracePt t="100402" x="7308850" y="4711700"/>
          <p14:tracePt t="100419" x="7340600" y="4705350"/>
          <p14:tracePt t="100436" x="7359650" y="4699000"/>
          <p14:tracePt t="100453" x="7366000" y="4692650"/>
          <p14:tracePt t="100469" x="7372350" y="4686300"/>
          <p14:tracePt t="100487" x="7378700" y="4679950"/>
          <p14:tracePt t="100503" x="7378700" y="4667250"/>
          <p14:tracePt t="100520" x="7378700" y="4654550"/>
          <p14:tracePt t="100536" x="7378700" y="4622800"/>
          <p14:tracePt t="100554" x="7366000" y="4610100"/>
          <p14:tracePt t="100557" x="7359650" y="4597400"/>
          <p14:tracePt t="100569" x="7346950" y="4591050"/>
          <p14:tracePt t="100587" x="7289800" y="4552950"/>
          <p14:tracePt t="100603" x="7219950" y="4521200"/>
          <p14:tracePt t="100619" x="7150100" y="4502150"/>
          <p14:tracePt t="100636" x="7067550" y="4483100"/>
          <p14:tracePt t="100652" x="6978650" y="4464050"/>
          <p14:tracePt t="100669" x="6870700" y="4438650"/>
          <p14:tracePt t="100686" x="6750050" y="4425950"/>
          <p14:tracePt t="100702" x="6623050" y="4425950"/>
          <p14:tracePt t="100719" x="6496050" y="4425950"/>
          <p14:tracePt t="100736" x="6369050" y="4425950"/>
          <p14:tracePt t="100752" x="6242050" y="4425950"/>
          <p14:tracePt t="100755" x="6178550" y="4425950"/>
          <p14:tracePt t="100769" x="6134100" y="4432300"/>
          <p14:tracePt t="100786" x="6038850" y="4457700"/>
          <p14:tracePt t="100803" x="6000750" y="4464050"/>
          <p14:tracePt t="100819" x="5981700" y="4476750"/>
          <p14:tracePt t="100836" x="5969000" y="4483100"/>
          <p14:tracePt t="100852" x="5949950" y="4489450"/>
          <p14:tracePt t="100869" x="5943600" y="4508500"/>
          <p14:tracePt t="100886" x="5930900" y="4521200"/>
          <p14:tracePt t="100902" x="5924550" y="4533900"/>
          <p14:tracePt t="100919" x="5924550" y="4552950"/>
          <p14:tracePt t="100936" x="5924550" y="4572000"/>
          <p14:tracePt t="100952" x="5924550" y="4591050"/>
          <p14:tracePt t="100969" x="5924550" y="4610100"/>
          <p14:tracePt t="100972" x="5924550" y="4635500"/>
          <p14:tracePt t="100987" x="5949950" y="4667250"/>
          <p14:tracePt t="101002" x="5988050" y="4692650"/>
          <p14:tracePt t="101019" x="6032500" y="4718050"/>
          <p14:tracePt t="101036" x="6108700" y="4743450"/>
          <p14:tracePt t="101052" x="6210300" y="4762500"/>
          <p14:tracePt t="101069" x="6330950" y="4787900"/>
          <p14:tracePt t="101086" x="6426200" y="4794250"/>
          <p14:tracePt t="101102" x="6534150" y="4794250"/>
          <p14:tracePt t="101119" x="6629400" y="4794250"/>
          <p14:tracePt t="101136" x="6718300" y="4794250"/>
          <p14:tracePt t="101152" x="6794500" y="4794250"/>
          <p14:tracePt t="101155" x="6832600" y="4787900"/>
          <p14:tracePt t="101169" x="6851650" y="4781550"/>
          <p14:tracePt t="101186" x="6927850" y="4762500"/>
          <p14:tracePt t="101203" x="6959600" y="4749800"/>
          <p14:tracePt t="101219" x="6985000" y="4743450"/>
          <p14:tracePt t="101236" x="6991350" y="4743450"/>
          <p14:tracePt t="101253" x="7004050" y="4737100"/>
          <p14:tracePt t="101300" x="7010400" y="4730750"/>
          <p14:tracePt t="101332" x="7010400" y="4724400"/>
          <p14:tracePt t="101350" x="6991350" y="4718050"/>
          <p14:tracePt t="101359" x="6991350" y="4711700"/>
          <p14:tracePt t="101369" x="6985000" y="4711700"/>
          <p14:tracePt t="101386" x="6959600" y="4699000"/>
          <p14:tracePt t="101403" x="6896100" y="4686300"/>
          <p14:tracePt t="101419" x="6858000" y="4686300"/>
          <p14:tracePt t="101436" x="6813550" y="4686300"/>
          <p14:tracePt t="101452" x="6775450" y="4686300"/>
          <p14:tracePt t="101469" x="6750050" y="4686300"/>
          <p14:tracePt t="101486" x="6731000" y="4686300"/>
          <p14:tracePt t="101503" x="6692900" y="4686300"/>
          <p14:tracePt t="101519" x="6667500" y="4686300"/>
          <p14:tracePt t="101525" x="6654800" y="4686300"/>
          <p14:tracePt t="101536" x="6635750" y="4686300"/>
          <p14:tracePt t="101553" x="6597650" y="4686300"/>
          <p14:tracePt t="101571" x="6540500" y="4686300"/>
          <p14:tracePt t="101586" x="6527800" y="4686300"/>
          <p14:tracePt t="101603" x="6489700" y="4699000"/>
          <p14:tracePt t="101619" x="6470650" y="4705350"/>
          <p14:tracePt t="101635" x="6451600" y="4711700"/>
          <p14:tracePt t="101652" x="6432550" y="4711700"/>
          <p14:tracePt t="101669" x="6407150" y="4724400"/>
          <p14:tracePt t="101685" x="6394450" y="4730750"/>
          <p14:tracePt t="101702" x="6381750" y="4737100"/>
          <p14:tracePt t="101719" x="6369050" y="4743450"/>
          <p14:tracePt t="101736" x="6337300" y="4749800"/>
          <p14:tracePt t="101753" x="6324600" y="4756150"/>
          <p14:tracePt t="101755" x="6311900" y="4762500"/>
          <p14:tracePt t="101770" x="6299200" y="4768850"/>
          <p14:tracePt t="101786" x="6280150" y="4781550"/>
          <p14:tracePt t="101803" x="6242050" y="4781550"/>
          <p14:tracePt t="101819" x="6223000" y="4787900"/>
          <p14:tracePt t="101836" x="6197600" y="4794250"/>
          <p14:tracePt t="101852" x="6191250" y="4794250"/>
          <p14:tracePt t="101869" x="6184900" y="4794250"/>
          <p14:tracePt t="102006" x="6191250" y="4800600"/>
          <p14:tracePt t="102014" x="6210300" y="4806950"/>
          <p14:tracePt t="102025" x="6242050" y="4813300"/>
          <p14:tracePt t="102037" x="6318250" y="4819650"/>
          <p14:tracePt t="102053" x="6451600" y="4826000"/>
          <p14:tracePt t="102069" x="6597650" y="4826000"/>
          <p14:tracePt t="102086" x="6724650" y="4826000"/>
          <p14:tracePt t="102102" x="6851650" y="4826000"/>
          <p14:tracePt t="102119" x="6959600" y="4826000"/>
          <p14:tracePt t="102135" x="7054850" y="4826000"/>
          <p14:tracePt t="102152" x="7143750" y="4826000"/>
          <p14:tracePt t="102169" x="7219950" y="4826000"/>
          <p14:tracePt t="102171" x="7251700" y="4826000"/>
          <p14:tracePt t="102186" x="7270750" y="4826000"/>
          <p14:tracePt t="102202" x="7321550" y="4826000"/>
          <p14:tracePt t="102219" x="7359650" y="4826000"/>
          <p14:tracePt t="102236" x="7378700" y="4826000"/>
          <p14:tracePt t="102253" x="7397750" y="4826000"/>
          <p14:tracePt t="102269" x="7416800" y="4826000"/>
          <p14:tracePt t="102286" x="7423150" y="4826000"/>
          <p14:tracePt t="102303" x="7429500" y="4826000"/>
          <p14:tracePt t="102319" x="7435850" y="4826000"/>
          <p14:tracePt t="103147" x="0" y="0"/>
        </p14:tracePtLst>
        <p14:tracePtLst>
          <p14:tracePt t="109502" x="2076450" y="5035550"/>
          <p14:tracePt t="109509" x="2082800" y="5035550"/>
          <p14:tracePt t="109518" x="2101850" y="5029200"/>
          <p14:tracePt t="109534" x="2127250" y="5022850"/>
          <p14:tracePt t="109551" x="2165350" y="5010150"/>
          <p14:tracePt t="109567" x="2197100" y="5003800"/>
          <p14:tracePt t="109571" x="2209800" y="4997450"/>
          <p14:tracePt t="109583" x="2216150" y="4991100"/>
          <p14:tracePt t="109600" x="2228850" y="4984750"/>
          <p14:tracePt t="109616" x="2235200" y="4978400"/>
          <p14:tracePt t="109633" x="2235200" y="4965700"/>
          <p14:tracePt t="109649" x="2241550" y="4953000"/>
          <p14:tracePt t="109652" x="2241550" y="4940300"/>
          <p14:tracePt t="109668" x="2241550" y="4927600"/>
          <p14:tracePt t="109683" x="2241550" y="4914900"/>
          <p14:tracePt t="109699" x="2241550" y="4902200"/>
          <p14:tracePt t="109716" x="2241550" y="4889500"/>
          <p14:tracePt t="109733" x="2235200" y="4883150"/>
          <p14:tracePt t="109749" x="2209800" y="4876800"/>
          <p14:tracePt t="109766" x="2190750" y="4876800"/>
          <p14:tracePt t="109783" x="2146300" y="4876800"/>
          <p14:tracePt t="109799" x="2114550" y="4876800"/>
          <p14:tracePt t="109816" x="2070100" y="4883150"/>
          <p14:tracePt t="109833" x="2044700" y="4902200"/>
          <p14:tracePt t="109849" x="2025650" y="4921250"/>
          <p14:tracePt t="109851" x="2019300" y="4933950"/>
          <p14:tracePt t="109867" x="2019300" y="4953000"/>
          <p14:tracePt t="109882" x="2019300" y="4984750"/>
          <p14:tracePt t="109899" x="2038350" y="5016500"/>
          <p14:tracePt t="109916" x="2070100" y="5035550"/>
          <p14:tracePt t="109932" x="2120900" y="5060950"/>
          <p14:tracePt t="109949" x="2171700" y="5073650"/>
          <p14:tracePt t="109966" x="2209800" y="5080000"/>
          <p14:tracePt t="109982" x="2254250" y="5080000"/>
          <p14:tracePt t="109999" x="2279650" y="5080000"/>
          <p14:tracePt t="110016" x="2292350" y="5080000"/>
          <p14:tracePt t="110187" x="0" y="0"/>
        </p14:tracePtLst>
        <p14:tracePtLst>
          <p14:tracePt t="111074" x="2146300" y="5054600"/>
          <p14:tracePt t="111082" x="2139950" y="5054600"/>
          <p14:tracePt t="111090" x="2133600" y="5054600"/>
          <p14:tracePt t="111196" x="2133600" y="5060950"/>
          <p14:tracePt t="111205" x="2146300" y="5067300"/>
          <p14:tracePt t="111216" x="2171700" y="5073650"/>
          <p14:tracePt t="111233" x="2298700" y="5099050"/>
          <p14:tracePt t="111249" x="2489200" y="5105400"/>
          <p14:tracePt t="111252" x="2635250" y="5105400"/>
          <p14:tracePt t="111266" x="2787650" y="5105400"/>
          <p14:tracePt t="111283" x="3416300" y="5105400"/>
          <p14:tracePt t="111299" x="3803650" y="5105400"/>
          <p14:tracePt t="111316" x="4108450" y="5105400"/>
          <p14:tracePt t="111332" x="4337050" y="5105400"/>
          <p14:tracePt t="111349" x="4527550" y="5105400"/>
          <p14:tracePt t="111366" x="4686300" y="5105400"/>
          <p14:tracePt t="111382" x="4806950" y="5105400"/>
          <p14:tracePt t="111399" x="4908550" y="5105400"/>
          <p14:tracePt t="111416" x="5016500" y="5105400"/>
          <p14:tracePt t="111432" x="5111750" y="5105400"/>
          <p14:tracePt t="111435" x="5156200" y="5105400"/>
          <p14:tracePt t="111449" x="5187950" y="5105400"/>
          <p14:tracePt t="111466" x="5245100" y="5105400"/>
          <p14:tracePt t="111467" x="5264150" y="5105400"/>
          <p14:tracePt t="111483" x="5302250" y="5111750"/>
          <p14:tracePt t="111499" x="5327650" y="5118100"/>
          <p14:tracePt t="111515" x="5365750" y="5124450"/>
          <p14:tracePt t="111533" x="5422900" y="5137150"/>
          <p14:tracePt t="111549" x="5461000" y="5143500"/>
          <p14:tracePt t="111566" x="5505450" y="5143500"/>
          <p14:tracePt t="111583" x="5575300" y="5156200"/>
          <p14:tracePt t="111600" x="5664200" y="5168900"/>
          <p14:tracePt t="111616" x="5784850" y="5194300"/>
          <p14:tracePt t="111633" x="5899150" y="5200650"/>
          <p14:tracePt t="111649" x="6038850" y="5200650"/>
          <p14:tracePt t="111650" x="6102350" y="5200650"/>
          <p14:tracePt t="111665" x="6165850" y="5200650"/>
          <p14:tracePt t="111682" x="6324600" y="5200650"/>
          <p14:tracePt t="111699" x="6400800" y="5200650"/>
          <p14:tracePt t="111715" x="6457950" y="5200650"/>
          <p14:tracePt t="111732" x="6515100" y="5200650"/>
          <p14:tracePt t="111749" x="6578600" y="5200650"/>
          <p14:tracePt t="111765" x="6629400" y="5200650"/>
          <p14:tracePt t="111783" x="6667500" y="5200650"/>
          <p14:tracePt t="111799" x="6692900" y="5200650"/>
          <p14:tracePt t="111816" x="6705600" y="5200650"/>
          <p14:tracePt t="111849" x="6711950" y="5200650"/>
          <p14:tracePt t="111865" x="6724650" y="5200650"/>
          <p14:tracePt t="111882" x="6731000" y="5200650"/>
          <p14:tracePt t="111899" x="6737350" y="5200650"/>
          <p14:tracePt t="112085" x="6731000" y="5200650"/>
          <p14:tracePt t="112092" x="6724650" y="5200650"/>
          <p14:tracePt t="112101" x="6711950" y="5200650"/>
          <p14:tracePt t="112116" x="6673850" y="5200650"/>
          <p14:tracePt t="112132" x="6597650" y="5200650"/>
          <p14:tracePt t="112148" x="6477000" y="5200650"/>
          <p14:tracePt t="112166" x="6318250" y="5200650"/>
          <p14:tracePt t="112183" x="6108700" y="5200650"/>
          <p14:tracePt t="112199" x="5848350" y="5200650"/>
          <p14:tracePt t="112216" x="5549900" y="5200650"/>
          <p14:tracePt t="112220" x="5397500" y="5200650"/>
          <p14:tracePt t="112232" x="5245100" y="5200650"/>
          <p14:tracePt t="112249" x="4959350" y="5200650"/>
          <p14:tracePt t="112252" x="4845050" y="5200650"/>
          <p14:tracePt t="112266" x="4730750" y="5200650"/>
          <p14:tracePt t="112283" x="4400550" y="5200650"/>
          <p14:tracePt t="112299" x="4216400" y="5200650"/>
          <p14:tracePt t="112317" x="4032250" y="5200650"/>
          <p14:tracePt t="112333" x="3867150" y="5200650"/>
          <p14:tracePt t="112349" x="3689350" y="5200650"/>
          <p14:tracePt t="112365" x="3536950" y="5200650"/>
          <p14:tracePt t="112382" x="3409950" y="5200650"/>
          <p14:tracePt t="112399" x="3282950" y="5200650"/>
          <p14:tracePt t="112416" x="3149600" y="5200650"/>
          <p14:tracePt t="112419" x="3060700" y="5200650"/>
          <p14:tracePt t="112432" x="2978150" y="5200650"/>
          <p14:tracePt t="112449" x="2800350" y="5200650"/>
          <p14:tracePt t="112465" x="2628900" y="5200650"/>
          <p14:tracePt t="112468" x="2559050" y="5200650"/>
          <p14:tracePt t="112483" x="2438400" y="5200650"/>
          <p14:tracePt t="112499" x="2330450" y="5200650"/>
          <p14:tracePt t="112515" x="2247900" y="5200650"/>
          <p14:tracePt t="112533" x="2159000" y="5200650"/>
          <p14:tracePt t="112550" x="2095500" y="5200650"/>
          <p14:tracePt t="112566" x="2038350" y="5200650"/>
          <p14:tracePt t="112583" x="1981200" y="5200650"/>
          <p14:tracePt t="112599" x="1930400" y="5200650"/>
          <p14:tracePt t="112604" x="1905000" y="5200650"/>
          <p14:tracePt t="112615" x="1879600" y="5200650"/>
          <p14:tracePt t="112632" x="1835150" y="5200650"/>
          <p14:tracePt t="112649" x="1797050" y="5200650"/>
          <p14:tracePt t="112652" x="1790700" y="5200650"/>
          <p14:tracePt t="112665" x="1778000" y="5200650"/>
          <p14:tracePt t="112683" x="1758950" y="5200650"/>
          <p14:tracePt t="112699" x="1752600" y="5200650"/>
          <p14:tracePt t="112715" x="1739900" y="5200650"/>
          <p14:tracePt t="112838" x="1752600" y="5200650"/>
          <p14:tracePt t="112847" x="1784350" y="5200650"/>
          <p14:tracePt t="112854" x="1816100" y="5200650"/>
          <p14:tracePt t="112867" x="1936750" y="5200650"/>
          <p14:tracePt t="112883" x="2114550" y="5200650"/>
          <p14:tracePt t="112900" x="2343150" y="5200650"/>
          <p14:tracePt t="112915" x="2641600" y="5200650"/>
          <p14:tracePt t="112932" x="2927350" y="5200650"/>
          <p14:tracePt t="112949" x="3168650" y="5200650"/>
          <p14:tracePt t="112966" x="3403600" y="5200650"/>
          <p14:tracePt t="112982" x="3632200" y="5200650"/>
          <p14:tracePt t="112999" x="3860800" y="5200650"/>
          <p14:tracePt t="113015" x="4108450" y="5200650"/>
          <p14:tracePt t="113032" x="4368800" y="5200650"/>
          <p14:tracePt t="113035" x="4483100" y="5200650"/>
          <p14:tracePt t="113049" x="4597400" y="5200650"/>
          <p14:tracePt t="113065" x="4826000" y="5200650"/>
          <p14:tracePt t="113068" x="4933950" y="5200650"/>
          <p14:tracePt t="113082" x="5143500" y="5200650"/>
          <p14:tracePt t="113099" x="5353050" y="5200650"/>
          <p14:tracePt t="113115" x="5543550" y="5200650"/>
          <p14:tracePt t="113132" x="5727700" y="5200650"/>
          <p14:tracePt t="113148" x="5886450" y="5200650"/>
          <p14:tracePt t="113166" x="6026150" y="5200650"/>
          <p14:tracePt t="113182" x="6134100" y="5200650"/>
          <p14:tracePt t="113198" x="6216650" y="5200650"/>
          <p14:tracePt t="113215" x="6292850" y="5200650"/>
          <p14:tracePt t="113232" x="6337300" y="5200650"/>
          <p14:tracePt t="113235" x="6350000" y="5200650"/>
          <p14:tracePt t="113248" x="6362700" y="5200650"/>
          <p14:tracePt t="113265" x="6375400" y="5200650"/>
          <p14:tracePt t="113281" x="6388100" y="5200650"/>
          <p14:tracePt t="113298" x="6400800" y="5200650"/>
          <p14:tracePt t="113315" x="6407150" y="5200650"/>
          <p14:tracePt t="113332" x="6419850" y="5200650"/>
          <p14:tracePt t="113348" x="6426200" y="5200650"/>
          <p14:tracePt t="113365" x="6438900" y="5200650"/>
          <p14:tracePt t="113487" x="6445250" y="5200650"/>
          <p14:tracePt t="114243" x="0" y="0"/>
        </p14:tracePtLst>
        <p14:tracePtLst>
          <p14:tracePt t="115045" x="8420100" y="5092700"/>
          <p14:tracePt t="115069" x="8426450" y="5092700"/>
          <p14:tracePt t="115077" x="8432800" y="5092700"/>
          <p14:tracePt t="115085" x="8439150" y="5092700"/>
          <p14:tracePt t="115099" x="8477250" y="5099050"/>
          <p14:tracePt t="115115" x="8547100" y="5111750"/>
          <p14:tracePt t="115132" x="8629650" y="5111750"/>
          <p14:tracePt t="115148" x="8737600" y="5111750"/>
          <p14:tracePt t="115165" x="8826500" y="5111750"/>
          <p14:tracePt t="115181" x="8890000" y="5111750"/>
          <p14:tracePt t="115198" x="8928100" y="5111750"/>
          <p14:tracePt t="115215" x="8953500" y="5111750"/>
          <p14:tracePt t="115231" x="8972550" y="5111750"/>
          <p14:tracePt t="115248" x="8978900" y="5111750"/>
          <p14:tracePt t="115355" x="0" y="0"/>
        </p14:tracePtLst>
        <p14:tracePtLst>
          <p14:tracePt t="116046" x="1612900" y="5346700"/>
          <p14:tracePt t="116158" x="1638300" y="5346700"/>
          <p14:tracePt t="116165" x="1676400" y="5346700"/>
          <p14:tracePt t="116173" x="1746250" y="5346700"/>
          <p14:tracePt t="116181" x="1828800" y="5346700"/>
          <p14:tracePt t="116198" x="2063750" y="5346700"/>
          <p14:tracePt t="116214" x="2387600" y="5346700"/>
          <p14:tracePt t="116231" x="2774950" y="5346700"/>
          <p14:tracePt t="116247" x="3079750" y="5346700"/>
          <p14:tracePt t="116264" x="3270250" y="5346700"/>
          <p14:tracePt t="116281" x="3365500" y="5346700"/>
          <p14:tracePt t="116283" x="3390900" y="5346700"/>
          <p14:tracePt t="116297" x="3403600" y="5346700"/>
          <p14:tracePt t="116314" x="3422650" y="5346700"/>
          <p14:tracePt t="116331" x="3435350" y="5346700"/>
          <p14:tracePt t="116347" x="3454400" y="5346700"/>
          <p14:tracePt t="116364" x="3460750" y="5346700"/>
          <p14:tracePt t="116380" x="3473450" y="5346700"/>
          <p14:tracePt t="116635" x="0" y="0"/>
        </p14:tracePtLst>
        <p14:tracePtLst>
          <p14:tracePt t="120189" x="3219450" y="3784600"/>
          <p14:tracePt t="120340" x="3232150" y="3784600"/>
          <p14:tracePt t="120349" x="3257550" y="3784600"/>
          <p14:tracePt t="120356" x="3289300" y="3784600"/>
          <p14:tracePt t="120364" x="3333750" y="3784600"/>
          <p14:tracePt t="120380" x="3429000" y="3784600"/>
          <p14:tracePt t="120397" x="3549650" y="3784600"/>
          <p14:tracePt t="120413" x="3663950" y="3784600"/>
          <p14:tracePt t="120429" x="3778250" y="3784600"/>
          <p14:tracePt t="120446" x="3879850" y="3784600"/>
          <p14:tracePt t="120462" x="3962400" y="3784600"/>
          <p14:tracePt t="120479" x="4025900" y="3784600"/>
          <p14:tracePt t="120496" x="4102100" y="3784600"/>
          <p14:tracePt t="120513" x="4191000" y="3784600"/>
          <p14:tracePt t="120516" x="4241800" y="3784600"/>
          <p14:tracePt t="120529" x="4298950" y="3784600"/>
          <p14:tracePt t="120546" x="4425950" y="3784600"/>
          <p14:tracePt t="120563" x="4514850" y="3784600"/>
          <p14:tracePt t="120579" x="4591050" y="3784600"/>
          <p14:tracePt t="120597" x="4654550" y="3784600"/>
          <p14:tracePt t="120613" x="4711700" y="3784600"/>
          <p14:tracePt t="120629" x="4756150" y="3784600"/>
          <p14:tracePt t="120646" x="4813300" y="3784600"/>
          <p14:tracePt t="120663" x="4889500" y="3784600"/>
          <p14:tracePt t="120679" x="4972050" y="3797300"/>
          <p14:tracePt t="120696" x="5035550" y="3797300"/>
          <p14:tracePt t="120713" x="5099050" y="3797300"/>
          <p14:tracePt t="120716" x="5130800" y="3797300"/>
          <p14:tracePt t="120729" x="5168900" y="3797300"/>
          <p14:tracePt t="120746" x="5257800" y="3797300"/>
          <p14:tracePt t="120763" x="5308600" y="3797300"/>
          <p14:tracePt t="120779" x="5372100" y="3797300"/>
          <p14:tracePt t="120796" x="5441950" y="3797300"/>
          <p14:tracePt t="120812" x="5524500" y="3797300"/>
          <p14:tracePt t="120829" x="5613400" y="3797300"/>
          <p14:tracePt t="120846" x="5721350" y="3797300"/>
          <p14:tracePt t="120863" x="5803900" y="3797300"/>
          <p14:tracePt t="120880" x="5899150" y="3797300"/>
          <p14:tracePt t="120884" x="5943600" y="3797300"/>
          <p14:tracePt t="120896" x="5988050" y="3797300"/>
          <p14:tracePt t="120913" x="6051550" y="3797300"/>
          <p14:tracePt t="120931" x="6153150" y="3797300"/>
          <p14:tracePt t="120946" x="6216650" y="3797300"/>
          <p14:tracePt t="120963" x="6267450" y="3797300"/>
          <p14:tracePt t="120979" x="6311900" y="3797300"/>
          <p14:tracePt t="120996" x="6362700" y="3797300"/>
          <p14:tracePt t="121012" x="6407150" y="3797300"/>
          <p14:tracePt t="121029" x="6445250" y="3797300"/>
          <p14:tracePt t="121046" x="6483350" y="3797300"/>
          <p14:tracePt t="121062" x="6521450" y="3797300"/>
          <p14:tracePt t="121079" x="6559550" y="3797300"/>
          <p14:tracePt t="121097" x="6597650" y="3797300"/>
          <p14:tracePt t="121113" x="6629400" y="3797300"/>
          <p14:tracePt t="121116" x="6648450" y="3797300"/>
          <p14:tracePt t="121129" x="6667500" y="3797300"/>
          <p14:tracePt t="121146" x="6692900" y="3797300"/>
          <p14:tracePt t="121163" x="6699250" y="3797300"/>
          <p14:tracePt t="121179" x="6705600" y="3797300"/>
          <p14:tracePt t="121292" x="6711950" y="3797300"/>
          <p14:tracePt t="122667" x="0" y="0"/>
        </p14:tracePtLst>
        <p14:tracePtLst>
          <p14:tracePt t="124398" x="3232150" y="3790950"/>
          <p14:tracePt t="124500" x="3238500" y="3790950"/>
          <p14:tracePt t="124509" x="3251200" y="3790950"/>
          <p14:tracePt t="124516" x="3263900" y="3790950"/>
          <p14:tracePt t="124528" x="3289300" y="3790950"/>
          <p14:tracePt t="124545" x="3352800" y="3790950"/>
          <p14:tracePt t="124561" x="3473450" y="3790950"/>
          <p14:tracePt t="124565" x="3543300" y="3790950"/>
          <p14:tracePt t="124579" x="3733800" y="3790950"/>
          <p14:tracePt t="124595" x="3975100" y="3790950"/>
          <p14:tracePt t="124612" x="4279900" y="3790950"/>
          <p14:tracePt t="124628" x="4584700" y="3790950"/>
          <p14:tracePt t="124645" x="4851400" y="3790950"/>
          <p14:tracePt t="124661" x="5111750" y="3790950"/>
          <p14:tracePt t="124678" x="5321300" y="3790950"/>
          <p14:tracePt t="124696" x="5518150" y="3790950"/>
          <p14:tracePt t="124712" x="5708650" y="3790950"/>
          <p14:tracePt t="124715" x="5791200" y="3790950"/>
          <p14:tracePt t="124728" x="5880100" y="3790950"/>
          <p14:tracePt t="124745" x="6026150" y="3790950"/>
          <p14:tracePt t="124761" x="6172200" y="3790950"/>
          <p14:tracePt t="124765" x="6229350" y="3790950"/>
          <p14:tracePt t="124779" x="6337300" y="3790950"/>
          <p14:tracePt t="124795" x="6407150" y="3790950"/>
          <p14:tracePt t="124811" x="6477000" y="3790950"/>
          <p14:tracePt t="124828" x="6534150" y="3790950"/>
          <p14:tracePt t="124845" x="6597650" y="3790950"/>
          <p14:tracePt t="124862" x="6654800" y="3790950"/>
          <p14:tracePt t="124879" x="6705600" y="3790950"/>
          <p14:tracePt t="124896" x="6756400" y="3790950"/>
          <p14:tracePt t="124899" x="6775450" y="3790950"/>
          <p14:tracePt t="124912" x="6781800" y="3790950"/>
          <p14:tracePt t="124929" x="6794500" y="3790950"/>
          <p14:tracePt t="124982" x="6800850" y="3790950"/>
          <p14:tracePt t="125596" x="0" y="0"/>
        </p14:tracePtLst>
        <p14:tracePtLst>
          <p14:tracePt t="126421" x="3086100" y="3397250"/>
          <p14:tracePt t="127299" x="0" y="0"/>
        </p14:tracePtLst>
        <p14:tracePtLst>
          <p14:tracePt t="127629" x="3810000" y="3378200"/>
          <p14:tracePt t="127811" x="0" y="0"/>
        </p14:tracePtLst>
        <p14:tracePtLst>
          <p14:tracePt t="128947" x="5575300" y="3416300"/>
          <p14:tracePt t="129019" x="5588000" y="3416300"/>
          <p14:tracePt t="129026" x="5607050" y="3416300"/>
          <p14:tracePt t="129035" x="5651500" y="3416300"/>
          <p14:tracePt t="129042" x="5702300" y="3416300"/>
          <p14:tracePt t="129059" x="5829300" y="3416300"/>
          <p14:tracePt t="129076" x="5988050" y="3416300"/>
          <p14:tracePt t="129092" x="6165850" y="3416300"/>
          <p14:tracePt t="129109" x="6369050" y="3416300"/>
          <p14:tracePt t="129126" x="6546850" y="3416300"/>
          <p14:tracePt t="129143" x="6673850" y="3416300"/>
          <p14:tracePt t="129160" x="6737350" y="3416300"/>
          <p14:tracePt t="129177" x="6750050" y="3416300"/>
          <p14:tracePt t="129179" x="6756400" y="3416300"/>
          <p14:tracePt t="129308" x="6762750" y="3416300"/>
          <p14:tracePt t="129317" x="6769100" y="3416300"/>
          <p14:tracePt t="129326" x="6769100" y="3403600"/>
          <p14:tracePt t="129343" x="6781800" y="3384550"/>
          <p14:tracePt t="129360" x="6781800" y="3365500"/>
          <p14:tracePt t="129364" x="6781800" y="3346450"/>
          <p14:tracePt t="129377" x="6781800" y="3333750"/>
          <p14:tracePt t="129394" x="6781800" y="3314700"/>
          <p14:tracePt t="129410" x="6762750" y="3257550"/>
          <p14:tracePt t="129427" x="6737350" y="3219450"/>
          <p14:tracePt t="129443" x="6667500" y="3175000"/>
          <p14:tracePt t="129459" x="6584950" y="3143250"/>
          <p14:tracePt t="129477" x="6502400" y="3105150"/>
          <p14:tracePt t="129493" x="6438900" y="3086100"/>
          <p14:tracePt t="129509" x="6369050" y="3073400"/>
          <p14:tracePt t="129526" x="6318250" y="3067050"/>
          <p14:tracePt t="129543" x="6261100" y="3067050"/>
          <p14:tracePt t="129559" x="6184900" y="3067050"/>
          <p14:tracePt t="129576" x="6127750" y="3092450"/>
          <p14:tracePt t="129593" x="6076950" y="3111500"/>
          <p14:tracePt t="129595" x="6057900" y="3117850"/>
          <p14:tracePt t="129609" x="6038850" y="3130550"/>
          <p14:tracePt t="129627" x="6007100" y="3168650"/>
          <p14:tracePt t="129643" x="5994400" y="3200400"/>
          <p14:tracePt t="129660" x="5994400" y="3219450"/>
          <p14:tracePt t="129676" x="5994400" y="3257550"/>
          <p14:tracePt t="129693" x="6000750" y="3295650"/>
          <p14:tracePt t="129710" x="6019800" y="3327400"/>
          <p14:tracePt t="129726" x="6051550" y="3359150"/>
          <p14:tracePt t="129743" x="6115050" y="3384550"/>
          <p14:tracePt t="129759" x="6184900" y="3409950"/>
          <p14:tracePt t="129776" x="6267450" y="3429000"/>
          <p14:tracePt t="129793" x="6362700" y="3441700"/>
          <p14:tracePt t="129796" x="6407150" y="3441700"/>
          <p14:tracePt t="129809" x="6451600" y="3441700"/>
          <p14:tracePt t="129826" x="6578600" y="3441700"/>
          <p14:tracePt t="129843" x="6629400" y="3441700"/>
          <p14:tracePt t="129859" x="6648450" y="3429000"/>
          <p14:tracePt t="129877" x="6667500" y="3422650"/>
          <p14:tracePt t="129893" x="6667500" y="3409950"/>
          <p14:tracePt t="129910" x="6673850" y="3390900"/>
          <p14:tracePt t="129926" x="6673850" y="3384550"/>
          <p14:tracePt t="129943" x="6673850" y="3371850"/>
          <p14:tracePt t="129960" x="6673850" y="3365500"/>
          <p14:tracePt t="129976" x="6673850" y="3359150"/>
          <p14:tracePt t="129993" x="6673850" y="3346450"/>
          <p14:tracePt t="130009" x="6673850" y="3340100"/>
          <p14:tracePt t="130026" x="6673850" y="3327400"/>
          <p14:tracePt t="130043" x="6673850" y="3321050"/>
          <p14:tracePt t="130060" x="6667500" y="3314700"/>
          <p14:tracePt t="130085" x="6654800" y="3308350"/>
          <p14:tracePt t="130100" x="6654800" y="3302000"/>
          <p14:tracePt t="130109" x="6648450" y="3302000"/>
          <p14:tracePt t="130127" x="6635750" y="3295650"/>
          <p14:tracePt t="130144" x="6616700" y="3289300"/>
          <p14:tracePt t="130148" x="6604000" y="3282950"/>
          <p14:tracePt t="130160" x="6591300" y="3276600"/>
          <p14:tracePt t="130177" x="6559550" y="3270250"/>
          <p14:tracePt t="130195" x="6521450" y="3270250"/>
          <p14:tracePt t="130210" x="6496050" y="3263900"/>
          <p14:tracePt t="130228" x="6457950" y="3263900"/>
          <p14:tracePt t="130243" x="6438900" y="3263900"/>
          <p14:tracePt t="130260" x="6426200" y="3263900"/>
          <p14:tracePt t="130276" x="6413500" y="3263900"/>
          <p14:tracePt t="130292" x="6407150" y="3263900"/>
          <p14:tracePt t="130309" x="6394450" y="3263900"/>
          <p14:tracePt t="130326" x="6381750" y="3276600"/>
          <p14:tracePt t="130342" x="6375400" y="3282950"/>
          <p14:tracePt t="130359" x="6362700" y="3289300"/>
          <p14:tracePt t="130376" x="6356350" y="3302000"/>
          <p14:tracePt t="130409" x="6356350" y="3308350"/>
          <p14:tracePt t="130426" x="6356350" y="3321050"/>
          <p14:tracePt t="130442" x="6356350" y="3327400"/>
          <p14:tracePt t="130459" x="6356350" y="3333750"/>
          <p14:tracePt t="130476" x="6356350" y="3346450"/>
          <p14:tracePt t="130492" x="6362700" y="3352800"/>
          <p14:tracePt t="130509" x="6369050" y="3352800"/>
          <p14:tracePt t="130526" x="6375400" y="3359150"/>
          <p14:tracePt t="130543" x="6394450" y="3371850"/>
          <p14:tracePt t="130576" x="6400800" y="3371850"/>
          <p14:tracePt t="130963" x="0" y="0"/>
        </p14:tracePtLst>
        <p14:tracePtLst>
          <p14:tracePt t="133053" x="8528050" y="4838700"/>
          <p14:tracePt t="133077" x="8521700" y="4838700"/>
          <p14:tracePt t="133116" x="8515350" y="4838700"/>
          <p14:tracePt t="133125" x="8509000" y="4851400"/>
          <p14:tracePt t="133133" x="8502650" y="4864100"/>
          <p14:tracePt t="133142" x="8496300" y="4876800"/>
          <p14:tracePt t="133159" x="8483600" y="4921250"/>
          <p14:tracePt t="133176" x="8470900" y="4965700"/>
          <p14:tracePt t="133192" x="8464550" y="4991100"/>
          <p14:tracePt t="133196" x="8458200" y="5010150"/>
          <p14:tracePt t="133213" x="8458200" y="5022850"/>
          <p14:tracePt t="133225" x="8458200" y="5029200"/>
          <p14:tracePt t="133243" x="8458200" y="5048250"/>
          <p14:tracePt t="133259" x="8458200" y="5080000"/>
          <p14:tracePt t="133275" x="8477250" y="5099050"/>
          <p14:tracePt t="133292" x="8502650" y="5124450"/>
          <p14:tracePt t="133309" x="8534400" y="5143500"/>
          <p14:tracePt t="133325" x="8572500" y="5168900"/>
          <p14:tracePt t="133342" x="8623300" y="5194300"/>
          <p14:tracePt t="133359" x="8674100" y="5207000"/>
          <p14:tracePt t="133375" x="8718550" y="5219700"/>
          <p14:tracePt t="133380" x="8737600" y="5219700"/>
          <p14:tracePt t="133393" x="8763000" y="5219700"/>
          <p14:tracePt t="133409" x="8801100" y="5219700"/>
          <p14:tracePt t="133426" x="8832850" y="5219700"/>
          <p14:tracePt t="133429" x="8839200" y="5219700"/>
          <p14:tracePt t="133444" x="8858250" y="5219700"/>
          <p14:tracePt t="133460" x="8877300" y="5207000"/>
          <p14:tracePt t="133475" x="8890000" y="5168900"/>
          <p14:tracePt t="133492" x="8896350" y="5137150"/>
          <p14:tracePt t="133509" x="8896350" y="5111750"/>
          <p14:tracePt t="133525" x="8902700" y="5073650"/>
          <p14:tracePt t="133542" x="8902700" y="5041900"/>
          <p14:tracePt t="133558" x="8902700" y="5016500"/>
          <p14:tracePt t="133575" x="8902700" y="4978400"/>
          <p14:tracePt t="133592" x="8896350" y="4946650"/>
          <p14:tracePt t="133595" x="8890000" y="4927600"/>
          <p14:tracePt t="133609" x="8883650" y="4908550"/>
          <p14:tracePt t="133625" x="8864600" y="4883150"/>
          <p14:tracePt t="133643" x="8839200" y="4857750"/>
          <p14:tracePt t="133646" x="8832850" y="4845050"/>
          <p14:tracePt t="133660" x="8794750" y="4826000"/>
          <p14:tracePt t="133676" x="8743950" y="4794250"/>
          <p14:tracePt t="133692" x="8693150" y="4787900"/>
          <p14:tracePt t="133709" x="8667750" y="4781550"/>
          <p14:tracePt t="133726" x="8629650" y="4781550"/>
          <p14:tracePt t="133742" x="8585200" y="4781550"/>
          <p14:tracePt t="133759" x="8528050" y="4787900"/>
          <p14:tracePt t="133775" x="8477250" y="4800600"/>
          <p14:tracePt t="133781" x="8451850" y="4813300"/>
          <p14:tracePt t="133792" x="8432800" y="4819650"/>
          <p14:tracePt t="133808" x="8401050" y="4838700"/>
          <p14:tracePt t="133824" x="8382000" y="4864100"/>
          <p14:tracePt t="133826" x="8375650" y="4870450"/>
          <p14:tracePt t="133841" x="8375650" y="4883150"/>
          <p14:tracePt t="133858" x="8362950" y="4908550"/>
          <p14:tracePt t="133858" x="8362950" y="4914900"/>
          <p14:tracePt t="133874" x="8362950" y="4933950"/>
          <p14:tracePt t="133891" x="8362950" y="4965700"/>
          <p14:tracePt t="133908" x="8362950" y="4991100"/>
          <p14:tracePt t="133925" x="8362950" y="5016500"/>
          <p14:tracePt t="133942" x="8382000" y="5048250"/>
          <p14:tracePt t="133958" x="8407400" y="5073650"/>
          <p14:tracePt t="133975" x="8451850" y="5105400"/>
          <p14:tracePt t="133991" x="8502650" y="5137150"/>
          <p14:tracePt t="134008" x="8553450" y="5156200"/>
          <p14:tracePt t="134025" x="8585200" y="5156200"/>
          <p14:tracePt t="134027" x="8591550" y="5156200"/>
          <p14:tracePt t="134041" x="8604250" y="5156200"/>
          <p14:tracePt t="134058" x="8636000" y="5156200"/>
          <p14:tracePt t="134075" x="8648700" y="5143500"/>
          <p14:tracePt t="134091" x="8661400" y="5118100"/>
          <p14:tracePt t="134108" x="8674100" y="5080000"/>
          <p14:tracePt t="134124" x="8693150" y="5048250"/>
          <p14:tracePt t="134141" x="8699500" y="5016500"/>
          <p14:tracePt t="134158" x="8699500" y="5003800"/>
          <p14:tracePt t="134175" x="8705850" y="4984750"/>
          <p14:tracePt t="134192" x="8705850" y="4978400"/>
          <p14:tracePt t="134208" x="8705850" y="4965700"/>
          <p14:tracePt t="134225" x="8705850" y="4953000"/>
          <p14:tracePt t="134228" x="8705850" y="4946650"/>
          <p14:tracePt t="134243" x="8705850" y="4940300"/>
          <p14:tracePt t="134260" x="8705850" y="4933950"/>
          <p14:tracePt t="134319" x="8705850" y="4921250"/>
          <p14:tracePt t="134389" x="8693150" y="4914900"/>
          <p14:tracePt t="134429" x="8686800" y="4914900"/>
          <p14:tracePt t="134437" x="8680450" y="4908550"/>
          <p14:tracePt t="134453" x="8674100" y="4908550"/>
          <p14:tracePt t="134462" x="8667750" y="4908550"/>
          <p14:tracePt t="134479" x="8661400" y="4908550"/>
          <p14:tracePt t="134493" x="8642350" y="4908550"/>
          <p14:tracePt t="134508" x="8623300" y="4908550"/>
          <p14:tracePt t="134525" x="8604250" y="4908550"/>
          <p14:tracePt t="134542" x="8591550" y="4908550"/>
          <p14:tracePt t="134558" x="8578850" y="4914900"/>
          <p14:tracePt t="134575" x="8572500" y="4921250"/>
          <p14:tracePt t="134592" x="8566150" y="4933950"/>
          <p14:tracePt t="134608" x="8566150" y="4946650"/>
          <p14:tracePt t="134625" x="8566150" y="4965700"/>
          <p14:tracePt t="134628" x="8566150" y="4972050"/>
          <p14:tracePt t="134641" x="8566150" y="4984750"/>
          <p14:tracePt t="134659" x="8566150" y="5041900"/>
          <p14:tracePt t="134674" x="8578850" y="5080000"/>
          <p14:tracePt t="134691" x="8597900" y="5099050"/>
          <p14:tracePt t="134708" x="8616950" y="5130800"/>
          <p14:tracePt t="134725" x="8636000" y="5137150"/>
          <p14:tracePt t="134742" x="8648700" y="5149850"/>
          <p14:tracePt t="134758" x="8655050" y="5156200"/>
          <p14:tracePt t="134774" x="8661400" y="5156200"/>
          <p14:tracePt t="134791" x="8674100" y="5156200"/>
          <p14:tracePt t="134808" x="8693150" y="5156200"/>
          <p14:tracePt t="134812" x="8705850" y="5156200"/>
          <p14:tracePt t="134825" x="8718550" y="5149850"/>
          <p14:tracePt t="134841" x="8756650" y="5124450"/>
          <p14:tracePt t="134859" x="8782050" y="5080000"/>
          <p14:tracePt t="134874" x="8794750" y="5054600"/>
          <p14:tracePt t="134891" x="8801100" y="5041900"/>
          <p14:tracePt t="134908" x="8801100" y="5022850"/>
          <p14:tracePt t="134924" x="8807450" y="4997450"/>
          <p14:tracePt t="134941" x="8807450" y="4991100"/>
          <p14:tracePt t="134958" x="8807450" y="4972050"/>
          <p14:tracePt t="134975" x="8807450" y="4953000"/>
          <p14:tracePt t="134991" x="8807450" y="4946650"/>
          <p14:tracePt t="135008" x="8801100" y="4933950"/>
          <p14:tracePt t="135164" x="0" y="0"/>
        </p14:tracePtLst>
        <p14:tracePtLst>
          <p14:tracePt t="136013" x="3644900" y="3187700"/>
          <p14:tracePt t="136028" x="3638550" y="3200400"/>
          <p14:tracePt t="136044" x="3638550" y="3206750"/>
          <p14:tracePt t="136051" x="3638550" y="3213100"/>
          <p14:tracePt t="136085" x="3638550" y="3219450"/>
          <p14:tracePt t="136093" x="3638550" y="3225800"/>
          <p14:tracePt t="136109" x="3638550" y="3238500"/>
          <p14:tracePt t="136117" x="3638550" y="3251200"/>
          <p14:tracePt t="136126" x="3638550" y="3257550"/>
          <p14:tracePt t="136140" x="3638550" y="3282950"/>
          <p14:tracePt t="136158" x="3638550" y="3327400"/>
          <p14:tracePt t="136174" x="3651250" y="3359150"/>
          <p14:tracePt t="136191" x="3670300" y="3390900"/>
          <p14:tracePt t="136208" x="3695700" y="3416300"/>
          <p14:tracePt t="136224" x="3721100" y="3429000"/>
          <p14:tracePt t="136228" x="3733800" y="3435350"/>
          <p14:tracePt t="136241" x="3746500" y="3441700"/>
          <p14:tracePt t="136257" x="3759200" y="3448050"/>
          <p14:tracePt t="136274" x="3810000" y="3454400"/>
          <p14:tracePt t="136291" x="3841750" y="3454400"/>
          <p14:tracePt t="136307" x="3886200" y="3448050"/>
          <p14:tracePt t="136324" x="3911600" y="3422650"/>
          <p14:tracePt t="136340" x="3943350" y="3397250"/>
          <p14:tracePt t="136357" x="3949700" y="3378200"/>
          <p14:tracePt t="136374" x="3962400" y="3352800"/>
          <p14:tracePt t="136390" x="3962400" y="3333750"/>
          <p14:tracePt t="136408" x="3962400" y="3314700"/>
          <p14:tracePt t="136424" x="3962400" y="3295650"/>
          <p14:tracePt t="136441" x="3962400" y="3270250"/>
          <p14:tracePt t="136443" x="3956050" y="3257550"/>
          <p14:tracePt t="136457" x="3956050" y="3244850"/>
          <p14:tracePt t="136474" x="3937000" y="3232150"/>
          <p14:tracePt t="136491" x="3930650" y="3225800"/>
          <p14:tracePt t="136507" x="3917950" y="3219450"/>
          <p14:tracePt t="136524" x="3898900" y="3219450"/>
          <p14:tracePt t="136541" x="3873500" y="3219450"/>
          <p14:tracePt t="136557" x="3841750" y="3219450"/>
          <p14:tracePt t="136574" x="3803650" y="3219450"/>
          <p14:tracePt t="136591" x="3778250" y="3219450"/>
          <p14:tracePt t="136607" x="3759200" y="3225800"/>
          <p14:tracePt t="136624" x="3740150" y="3238500"/>
          <p14:tracePt t="136640" x="3740150" y="3244850"/>
          <p14:tracePt t="136805" x="0" y="0"/>
        </p14:tracePtLst>
        <p14:tracePtLst>
          <p14:tracePt t="139541" x="8540750" y="4806950"/>
          <p14:tracePt t="139587" x="8528050" y="4806950"/>
          <p14:tracePt t="139603" x="8528050" y="4819650"/>
          <p14:tracePt t="139611" x="8528050" y="4832350"/>
          <p14:tracePt t="139622" x="8528050" y="4851400"/>
          <p14:tracePt t="139639" x="8528050" y="4908550"/>
          <p14:tracePt t="139656" x="8528050" y="4972050"/>
          <p14:tracePt t="139672" x="8534400" y="5016500"/>
          <p14:tracePt t="139689" x="8547100" y="5067300"/>
          <p14:tracePt t="139706" x="8578850" y="5105400"/>
          <p14:tracePt t="139722" x="8591550" y="5124450"/>
          <p14:tracePt t="139739" x="8604250" y="5130800"/>
          <p14:tracePt t="139756" x="8610600" y="5130800"/>
          <p14:tracePt t="139772" x="8629650" y="5130800"/>
          <p14:tracePt t="139789" x="8674100" y="5124450"/>
          <p14:tracePt t="139806" x="8731250" y="5099050"/>
          <p14:tracePt t="139822" x="8807450" y="5073650"/>
          <p14:tracePt t="139839" x="8870950" y="5035550"/>
          <p14:tracePt t="139855" x="8915400" y="5003800"/>
          <p14:tracePt t="139872" x="8940800" y="4984750"/>
          <p14:tracePt t="139889" x="8959850" y="4972050"/>
          <p14:tracePt t="139905" x="8966200" y="4965700"/>
          <p14:tracePt t="139906" x="8966200" y="4959350"/>
          <p14:tracePt t="139922" x="8966200" y="4946650"/>
          <p14:tracePt t="139939" x="8966200" y="4933950"/>
          <p14:tracePt t="139956" x="8953500" y="4908550"/>
          <p14:tracePt t="139972" x="8928100" y="4895850"/>
          <p14:tracePt t="139989" x="8883650" y="4870450"/>
          <p14:tracePt t="140006" x="8820150" y="4851400"/>
          <p14:tracePt t="140022" x="8750300" y="4832350"/>
          <p14:tracePt t="140039" x="8699500" y="4826000"/>
          <p14:tracePt t="140055" x="8667750" y="4826000"/>
          <p14:tracePt t="140072" x="8636000" y="4832350"/>
          <p14:tracePt t="140089" x="8616950" y="4851400"/>
          <p14:tracePt t="140105" x="8597900" y="4870450"/>
          <p14:tracePt t="140106" x="8591550" y="4883150"/>
          <p14:tracePt t="140122" x="8585200" y="4908550"/>
          <p14:tracePt t="140139" x="8585200" y="4946650"/>
          <p14:tracePt t="140155" x="8585200" y="4965700"/>
          <p14:tracePt t="140172" x="8585200" y="4984750"/>
          <p14:tracePt t="140189" x="8585200" y="5010150"/>
          <p14:tracePt t="140206" x="8591550" y="5035550"/>
          <p14:tracePt t="140222" x="8610600" y="5041900"/>
          <p14:tracePt t="140239" x="8629650" y="5054600"/>
          <p14:tracePt t="140255" x="8642350" y="5060950"/>
          <p14:tracePt t="140272" x="8667750" y="5060950"/>
          <p14:tracePt t="140289" x="8680450" y="5060950"/>
          <p14:tracePt t="140305" x="8699500" y="5060950"/>
          <p14:tracePt t="140306" x="8712200" y="5054600"/>
          <p14:tracePt t="140322" x="8724900" y="5048250"/>
          <p14:tracePt t="140339" x="8731250" y="5029200"/>
          <p14:tracePt t="140355" x="8737600" y="5010150"/>
          <p14:tracePt t="140372" x="8737600" y="4978400"/>
          <p14:tracePt t="140389" x="8731250" y="4946650"/>
          <p14:tracePt t="140405" x="8693150" y="4921250"/>
          <p14:tracePt t="140422" x="8661400" y="4908550"/>
          <p14:tracePt t="140439" x="8629650" y="4908550"/>
          <p14:tracePt t="140455" x="8597900" y="4908550"/>
          <p14:tracePt t="140472" x="8572500" y="4921250"/>
          <p14:tracePt t="140489" x="8547100" y="4940300"/>
          <p14:tracePt t="140490" x="8540750" y="4953000"/>
          <p14:tracePt t="140505" x="8540750" y="4959350"/>
          <p14:tracePt t="140522" x="8534400" y="4991100"/>
          <p14:tracePt t="140539" x="8534400" y="5010150"/>
          <p14:tracePt t="140555" x="8534400" y="5016500"/>
          <p14:tracePt t="140588" x="8540750" y="5016500"/>
          <p14:tracePt t="140605" x="8559800" y="5016500"/>
          <p14:tracePt t="140622" x="8578850" y="5003800"/>
          <p14:tracePt t="140639" x="8610600" y="4965700"/>
          <p14:tracePt t="140655" x="8629650" y="4921250"/>
          <p14:tracePt t="140672" x="8636000" y="4895850"/>
          <p14:tracePt t="140689" x="8636000" y="4876800"/>
          <p14:tracePt t="140706" x="8636000" y="4864100"/>
          <p14:tracePt t="140771" x="8636000" y="4876800"/>
          <p14:tracePt t="140778" x="8629650" y="4908550"/>
          <p14:tracePt t="140788" x="8623300" y="4933950"/>
          <p14:tracePt t="140805" x="8616950" y="4972050"/>
          <p14:tracePt t="140822" x="8616950" y="5022850"/>
          <p14:tracePt t="140839" x="8629650" y="5067300"/>
          <p14:tracePt t="140855" x="8661400" y="5092700"/>
          <p14:tracePt t="140872" x="8686800" y="5111750"/>
          <p14:tracePt t="140888" x="8699500" y="5111750"/>
          <p14:tracePt t="140905" x="8724900" y="5111750"/>
          <p14:tracePt t="140922" x="8763000" y="5086350"/>
          <p14:tracePt t="140939" x="8775700" y="5054600"/>
          <p14:tracePt t="140955" x="8782050" y="5029200"/>
          <p14:tracePt t="140973" x="8782050" y="4991100"/>
          <p14:tracePt t="140989" x="8775700" y="4953000"/>
          <p14:tracePt t="141006" x="8756650" y="4921250"/>
          <p14:tracePt t="141022" x="8750300" y="4908550"/>
          <p14:tracePt t="141039" x="8743950" y="4902200"/>
          <p14:tracePt t="141055" x="8731250" y="4902200"/>
          <p14:tracePt t="141089" x="8705850" y="4908550"/>
          <p14:tracePt t="141106" x="8686800" y="4927600"/>
          <p14:tracePt t="141108" x="8680450" y="4946650"/>
          <p14:tracePt t="141122" x="8667750" y="4972050"/>
          <p14:tracePt t="141139" x="8667750" y="4991100"/>
          <p14:tracePt t="141155" x="8667750" y="5010150"/>
          <p14:tracePt t="141172" x="8667750" y="5016500"/>
          <p14:tracePt t="141189" x="8667750" y="5035550"/>
          <p14:tracePt t="141206" x="8680450" y="5041900"/>
          <p14:tracePt t="141223" x="8693150" y="5041900"/>
          <p14:tracePt t="141239" x="8718550" y="5041900"/>
          <p14:tracePt t="141255" x="8737600" y="5035550"/>
          <p14:tracePt t="141273" x="8750300" y="5022850"/>
          <p14:tracePt t="141275" x="8750300" y="5016500"/>
          <p14:tracePt t="141289" x="8750300" y="4997450"/>
          <p14:tracePt t="141305" x="8750300" y="4972050"/>
          <p14:tracePt t="141322" x="8718550" y="4927600"/>
          <p14:tracePt t="141339" x="8699500" y="4921250"/>
          <p14:tracePt t="141355" x="8680450" y="4921250"/>
          <p14:tracePt t="141372" x="8655050" y="4921250"/>
          <p14:tracePt t="141389" x="8636000" y="4921250"/>
          <p14:tracePt t="141405" x="8616950" y="4933950"/>
          <p14:tracePt t="141422" x="8591550" y="4972050"/>
          <p14:tracePt t="141439" x="8572500" y="4997450"/>
          <p14:tracePt t="141456" x="8572500" y="5016500"/>
          <p14:tracePt t="141473" x="8572500" y="5041900"/>
          <p14:tracePt t="141489" x="8572500" y="5054600"/>
          <p14:tracePt t="141506" x="8578850" y="5060950"/>
          <p14:tracePt t="141523" x="8585200" y="5060950"/>
          <p14:tracePt t="141539" x="8604250" y="5060950"/>
          <p14:tracePt t="141555" x="8629650" y="5041900"/>
          <p14:tracePt t="141572" x="8648700" y="5010150"/>
          <p14:tracePt t="141589" x="8655050" y="4978400"/>
          <p14:tracePt t="141606" x="8655050" y="4953000"/>
          <p14:tracePt t="141622" x="8655050" y="4933950"/>
          <p14:tracePt t="141639" x="8648700" y="4921250"/>
          <p14:tracePt t="141655" x="8636000" y="4914900"/>
          <p14:tracePt t="141672" x="8629650" y="4908550"/>
          <p14:tracePt t="141689" x="8623300" y="4908550"/>
          <p14:tracePt t="141707" x="8597900" y="4914900"/>
          <p14:tracePt t="141709" x="8585200" y="4927600"/>
          <p14:tracePt t="141723" x="8572500" y="4965700"/>
          <p14:tracePt t="141740" x="8566150" y="4997450"/>
          <p14:tracePt t="141756" x="8566150" y="5029200"/>
          <p14:tracePt t="141773" x="8566150" y="5048250"/>
          <p14:tracePt t="141789" x="8572500" y="5054600"/>
          <p14:tracePt t="141806" x="8585200" y="5054600"/>
          <p14:tracePt t="141822" x="8610600" y="5054600"/>
          <p14:tracePt t="141839" x="8642350" y="5035550"/>
          <p14:tracePt t="141855" x="8661400" y="5003800"/>
          <p14:tracePt t="141872" x="8667750" y="4978400"/>
          <p14:tracePt t="141875" x="8667750" y="4959350"/>
          <p14:tracePt t="141889" x="8667750" y="4953000"/>
          <p14:tracePt t="141905" x="8667750" y="4921250"/>
          <p14:tracePt t="141922" x="8667750" y="4908550"/>
          <p14:tracePt t="141973" x="8655050" y="4914900"/>
          <p14:tracePt t="141979" x="8648700" y="4933950"/>
          <p14:tracePt t="141989" x="8642350" y="4959350"/>
          <p14:tracePt t="142006" x="8636000" y="4991100"/>
          <p14:tracePt t="142022" x="8636000" y="5022850"/>
          <p14:tracePt t="142039" x="8636000" y="5035550"/>
          <p14:tracePt t="142072" x="8636000" y="5041900"/>
          <p14:tracePt t="142089" x="8655050" y="5041900"/>
          <p14:tracePt t="142105" x="8674100" y="5022850"/>
          <p14:tracePt t="142122" x="8699500" y="4972050"/>
          <p14:tracePt t="142139" x="8699500" y="4946650"/>
          <p14:tracePt t="142155" x="8699500" y="4927600"/>
          <p14:tracePt t="142172" x="8699500" y="4921250"/>
          <p14:tracePt t="142211" x="8699500" y="4914900"/>
          <p14:tracePt t="142228" x="8699500" y="4921250"/>
          <p14:tracePt t="142238" x="8693150" y="4940300"/>
          <p14:tracePt t="142256" x="8680450" y="4984750"/>
          <p14:tracePt t="142272" x="8680450" y="5010150"/>
          <p14:tracePt t="142275" x="8680450" y="5022850"/>
          <p14:tracePt t="142292" x="8680450" y="5029200"/>
          <p14:tracePt t="142305" x="8680450" y="5035550"/>
          <p14:tracePt t="142372" x="8680450" y="5029200"/>
          <p14:tracePt t="142380" x="8680450" y="5022850"/>
          <p14:tracePt t="142389" x="8680450" y="5010150"/>
          <p14:tracePt t="142405" x="8667750" y="4984750"/>
          <p14:tracePt t="142422" x="8661400" y="4978400"/>
          <p14:tracePt t="142439" x="8661400" y="4972050"/>
          <p14:tracePt t="142473" x="8655050" y="4972050"/>
          <p14:tracePt t="142489" x="8642350" y="4978400"/>
          <p14:tracePt t="142506" x="8629650" y="4997450"/>
          <p14:tracePt t="142509" x="8629650" y="5003800"/>
          <p14:tracePt t="142524" x="8629650" y="5022850"/>
          <p14:tracePt t="142541" x="8629650" y="5029200"/>
          <p14:tracePt t="142556" x="8636000" y="5041900"/>
          <p14:tracePt t="142572" x="8642350" y="5054600"/>
          <p14:tracePt t="142589" x="8648700" y="5060950"/>
          <p14:tracePt t="142605" x="8661400" y="5060950"/>
          <p14:tracePt t="142622" x="8686800" y="5060950"/>
          <p14:tracePt t="142639" x="8712200" y="5029200"/>
          <p14:tracePt t="142655" x="8731250" y="4997450"/>
          <p14:tracePt t="142660" x="8737600" y="4978400"/>
          <p14:tracePt t="142672" x="8737600" y="4965700"/>
          <p14:tracePt t="142689" x="8737600" y="4946650"/>
          <p14:tracePt t="142707" x="8731250" y="4921250"/>
          <p14:tracePt t="142725" x="8724900" y="4921250"/>
          <p14:tracePt t="142742" x="8712200" y="4921250"/>
          <p14:tracePt t="142756" x="8686800" y="4921250"/>
          <p14:tracePt t="142772" x="8648700" y="4946650"/>
          <p14:tracePt t="142788" x="8623300" y="4984750"/>
          <p14:tracePt t="142805" x="8604250" y="5029200"/>
          <p14:tracePt t="142822" x="8597900" y="5048250"/>
          <p14:tracePt t="142838" x="8597900" y="5054600"/>
          <p14:tracePt t="142855" x="8597900" y="5067300"/>
          <p14:tracePt t="142872" x="8610600" y="5067300"/>
          <p14:tracePt t="142889" x="8648700" y="5067300"/>
          <p14:tracePt t="142892" x="8667750" y="5054600"/>
          <p14:tracePt t="142905" x="8693150" y="5035550"/>
          <p14:tracePt t="142922" x="8724900" y="4997450"/>
          <p14:tracePt t="142940" x="8743950" y="4953000"/>
          <p14:tracePt t="142956" x="8750300" y="4914900"/>
          <p14:tracePt t="142973" x="8750300" y="4889500"/>
          <p14:tracePt t="142988" x="8743950" y="4883150"/>
          <p14:tracePt t="143005" x="8731250" y="4883150"/>
          <p14:tracePt t="143021" x="8712200" y="4883150"/>
          <p14:tracePt t="143038" x="8693150" y="4927600"/>
          <p14:tracePt t="143055" x="8680450" y="4972050"/>
          <p14:tracePt t="143071" x="8674100" y="5010150"/>
          <p14:tracePt t="143088" x="8674100" y="5029200"/>
          <p14:tracePt t="143105" x="8674100" y="5041900"/>
          <p14:tracePt t="143123" x="8674100" y="5048250"/>
          <p14:tracePt t="143139" x="8686800" y="5048250"/>
          <p14:tracePt t="143155" x="8699500" y="5035550"/>
          <p14:tracePt t="143172" x="8712200" y="5003800"/>
          <p14:tracePt t="143189" x="8718550" y="4991100"/>
          <p14:tracePt t="143206" x="8724900" y="4972050"/>
          <p14:tracePt t="143390" x="8718550" y="4953000"/>
          <p14:tracePt t="143398" x="8712200" y="4940300"/>
          <p14:tracePt t="143406" x="8712200" y="4927600"/>
          <p14:tracePt t="143422" x="8693150" y="4914900"/>
          <p14:tracePt t="143439" x="8686800" y="4914900"/>
          <p14:tracePt t="143456" x="8680450" y="4914900"/>
          <p14:tracePt t="143473" x="8667750" y="4914900"/>
          <p14:tracePt t="143478" x="8655050" y="4914900"/>
          <p14:tracePt t="143490" x="8642350" y="4927600"/>
          <p14:tracePt t="143507" x="8623300" y="4972050"/>
          <p14:tracePt t="143521" x="8623300" y="4978400"/>
          <p14:tracePt t="143526" x="8623300" y="4991100"/>
          <p14:tracePt t="143539" x="8623300" y="5003800"/>
          <p14:tracePt t="143555" x="8623300" y="5010150"/>
          <p14:tracePt t="143571" x="8623300" y="5016500"/>
          <p14:tracePt t="143588" x="8648700" y="5016500"/>
          <p14:tracePt t="143605" x="8674100" y="4991100"/>
          <p14:tracePt t="143621" x="8686800" y="4972050"/>
          <p14:tracePt t="143638" x="8686800" y="4959350"/>
          <p14:tracePt t="143655" x="8686800" y="4946650"/>
          <p14:tracePt t="143671" x="8686800" y="4940300"/>
          <p14:tracePt t="143716" x="8680450" y="4940300"/>
          <p14:tracePt t="143724" x="8674100" y="4940300"/>
          <p14:tracePt t="143739" x="8661400" y="4953000"/>
          <p14:tracePt t="143755" x="8648700" y="4984750"/>
          <p14:tracePt t="143771" x="8642350" y="5010150"/>
          <p14:tracePt t="143788" x="8642350" y="5041900"/>
          <p14:tracePt t="143804" x="8661400" y="5060950"/>
          <p14:tracePt t="143821" x="8693150" y="5073650"/>
          <p14:tracePt t="143838" x="8731250" y="5073650"/>
          <p14:tracePt t="143854" x="8763000" y="5067300"/>
          <p14:tracePt t="143871" x="8782050" y="5041900"/>
          <p14:tracePt t="143888" x="8782050" y="5010150"/>
          <p14:tracePt t="143905" x="8782050" y="4959350"/>
          <p14:tracePt t="143921" x="8763000" y="4921250"/>
          <p14:tracePt t="143925" x="8750300" y="4902200"/>
          <p14:tracePt t="143938" x="8731250" y="4889500"/>
          <p14:tracePt t="143955" x="8718550" y="4889500"/>
          <p14:tracePt t="143972" x="8712200" y="4889500"/>
          <p14:tracePt t="143988" x="8699500" y="4889500"/>
          <p14:tracePt t="144005" x="8686800" y="4902200"/>
          <p14:tracePt t="144022" x="8674100" y="4933950"/>
          <p14:tracePt t="144038" x="8661400" y="4978400"/>
          <p14:tracePt t="144054" x="8661400" y="5003800"/>
          <p14:tracePt t="144071" x="8661400" y="5022850"/>
          <p14:tracePt t="144150" x="8661400" y="5016500"/>
          <p14:tracePt t="144158" x="8661400" y="5010150"/>
          <p14:tracePt t="144171" x="8661400" y="4978400"/>
          <p14:tracePt t="144189" x="8661400" y="4953000"/>
          <p14:tracePt t="144206" x="8655050" y="4933950"/>
          <p14:tracePt t="144223" x="8648700" y="4927600"/>
          <p14:tracePt t="144238" x="8642350" y="4927600"/>
          <p14:tracePt t="144255" x="8623300" y="4927600"/>
          <p14:tracePt t="144272" x="8597900" y="4940300"/>
          <p14:tracePt t="144275" x="8585200" y="4953000"/>
          <p14:tracePt t="144288" x="8578850" y="4972050"/>
          <p14:tracePt t="144304" x="8559800" y="5003800"/>
          <p14:tracePt t="144307" x="8559800" y="5010150"/>
          <p14:tracePt t="144321" x="8559800" y="5016500"/>
          <p14:tracePt t="144338" x="8566150" y="5054600"/>
          <p14:tracePt t="144355" x="8591550" y="5060950"/>
          <p14:tracePt t="144371" x="8623300" y="5060950"/>
          <p14:tracePt t="144388" x="8655050" y="5060950"/>
          <p14:tracePt t="144404" x="8680450" y="5054600"/>
          <p14:tracePt t="144421" x="8693150" y="5035550"/>
          <p14:tracePt t="144438" x="8693150" y="5010150"/>
          <p14:tracePt t="144455" x="8693150" y="4991100"/>
          <p14:tracePt t="144472" x="8686800" y="4965700"/>
          <p14:tracePt t="144488" x="8686800" y="4959350"/>
          <p14:tracePt t="144505" x="8680450" y="4959350"/>
          <p14:tracePt t="144550" x="8680450" y="4972050"/>
          <p14:tracePt t="144557" x="8680450" y="4978400"/>
          <p14:tracePt t="144572" x="8686800" y="5010150"/>
          <p14:tracePt t="144588" x="8693150" y="5016500"/>
          <p14:tracePt t="144605" x="8699500" y="5022850"/>
          <p14:tracePt t="144638" x="8705850" y="5022850"/>
          <p14:tracePt t="144655" x="8712200" y="5022850"/>
          <p14:tracePt t="144672" x="8718550" y="4997450"/>
          <p14:tracePt t="144688" x="8718550" y="4972050"/>
          <p14:tracePt t="144691" x="8718550" y="4953000"/>
          <p14:tracePt t="144705" x="8705850" y="4940300"/>
          <p14:tracePt t="144722" x="8686800" y="4914900"/>
          <p14:tracePt t="144724" x="8674100" y="4902200"/>
          <p14:tracePt t="144739" x="8648700" y="4895850"/>
          <p14:tracePt t="144755" x="8629650" y="4883150"/>
          <p14:tracePt t="144772" x="8616950" y="4876800"/>
          <p14:tracePt t="144788" x="8604250" y="4876800"/>
          <p14:tracePt t="144804" x="8591550" y="4876800"/>
          <p14:tracePt t="144821" x="8578850" y="4902200"/>
          <p14:tracePt t="144838" x="8566150" y="4940300"/>
          <p14:tracePt t="144854" x="8559800" y="4965700"/>
          <p14:tracePt t="144871" x="8559800" y="4991100"/>
          <p14:tracePt t="144888" x="8578850" y="5010150"/>
          <p14:tracePt t="144904" x="8591550" y="5016500"/>
          <p14:tracePt t="144921" x="8610600" y="5029200"/>
          <p14:tracePt t="144924" x="8623300" y="5035550"/>
          <p14:tracePt t="144938" x="8629650" y="5035550"/>
          <p14:tracePt t="144955" x="8667750" y="5035550"/>
          <p14:tracePt t="144972" x="8680450" y="5035550"/>
          <p14:tracePt t="144988" x="8699500" y="5035550"/>
          <p14:tracePt t="145005" x="8705850" y="5029200"/>
          <p14:tracePt t="145021" x="8705850" y="5016500"/>
          <p14:tracePt t="145037" x="8705850" y="5010150"/>
          <p14:tracePt t="145054" x="8705850" y="5003800"/>
          <p14:tracePt t="145612" x="0" y="0"/>
        </p14:tracePtLst>
        <p14:tracePtLst>
          <p14:tracePt t="147782" x="1689100" y="5219700"/>
          <p14:tracePt t="147796" x="1682750" y="5219700"/>
          <p14:tracePt t="147845" x="1676400" y="5219700"/>
          <p14:tracePt t="147853" x="1670050" y="5226050"/>
          <p14:tracePt t="147869" x="1663700" y="5238750"/>
          <p14:tracePt t="147879" x="1663700" y="5245100"/>
          <p14:tracePt t="147887" x="1663700" y="5251450"/>
          <p14:tracePt t="147903" x="1657350" y="5270500"/>
          <p14:tracePt t="147920" x="1657350" y="5289550"/>
          <p14:tracePt t="147923" x="1657350" y="5302250"/>
          <p14:tracePt t="147937" x="1657350" y="5308600"/>
          <p14:tracePt t="147954" x="1663700" y="5327650"/>
          <p14:tracePt t="147972" x="1676400" y="5340350"/>
          <p14:tracePt t="147988" x="1689100" y="5346700"/>
          <p14:tracePt t="148020" x="1708150" y="5346700"/>
          <p14:tracePt t="148037" x="1733550" y="5346700"/>
          <p14:tracePt t="148054" x="1765300" y="5346700"/>
          <p14:tracePt t="148070" x="1809750" y="5334000"/>
          <p14:tracePt t="148087" x="1835150" y="5327650"/>
          <p14:tracePt t="148103" x="1854200" y="5314950"/>
          <p14:tracePt t="148108" x="1854200" y="5308600"/>
          <p14:tracePt t="148124" x="1860550" y="5302250"/>
          <p14:tracePt t="148140" x="1860550" y="5295900"/>
          <p14:tracePt t="148153" x="1860550" y="5289550"/>
          <p14:tracePt t="148173" x="1860550" y="5276850"/>
          <p14:tracePt t="148190" x="1854200" y="5270500"/>
          <p14:tracePt t="148207" x="1835150" y="5264150"/>
          <p14:tracePt t="148221" x="1809750" y="5264150"/>
          <p14:tracePt t="148237" x="1771650" y="5264150"/>
          <p14:tracePt t="148253" x="1752600" y="5264150"/>
          <p14:tracePt t="148270" x="1733550" y="5264150"/>
          <p14:tracePt t="148287" x="1727200" y="5264150"/>
          <p14:tracePt t="148443" x="0" y="0"/>
        </p14:tracePtLst>
        <p14:tracePtLst>
          <p14:tracePt t="149701" x="3028950" y="3378200"/>
          <p14:tracePt t="149796" x="3035300" y="3378200"/>
          <p14:tracePt t="149805" x="3054350" y="3378200"/>
          <p14:tracePt t="149820" x="3105150" y="3378200"/>
          <p14:tracePt t="149836" x="3213100" y="3378200"/>
          <p14:tracePt t="149853" x="3390900" y="3378200"/>
          <p14:tracePt t="149870" x="3638550" y="3378200"/>
          <p14:tracePt t="149886" x="4006850" y="3378200"/>
          <p14:tracePt t="149903" x="4413250" y="3378200"/>
          <p14:tracePt t="149907" x="4610100" y="3378200"/>
          <p14:tracePt t="149919" x="4806950" y="3378200"/>
          <p14:tracePt t="149936" x="5130800" y="3378200"/>
          <p14:tracePt t="149939" x="5245100" y="3378200"/>
          <p14:tracePt t="149952" x="5353050" y="3378200"/>
          <p14:tracePt t="149970" x="5607050" y="3378200"/>
          <p14:tracePt t="149987" x="5734050" y="3378200"/>
          <p14:tracePt t="150002" x="5861050" y="3378200"/>
          <p14:tracePt t="150020" x="5969000" y="3378200"/>
          <p14:tracePt t="150036" x="6045200" y="3378200"/>
          <p14:tracePt t="150053" x="6096000" y="3378200"/>
          <p14:tracePt t="150069" x="6140450" y="3378200"/>
          <p14:tracePt t="150086" x="6197600" y="3390900"/>
          <p14:tracePt t="150102" x="6254750" y="3403600"/>
          <p14:tracePt t="150119" x="6305550" y="3409950"/>
          <p14:tracePt t="150136" x="6337300" y="3409950"/>
          <p14:tracePt t="150152" x="6350000" y="3409950"/>
          <p14:tracePt t="150179" x="6356350" y="3409950"/>
          <p14:tracePt t="150419" x="0" y="0"/>
        </p14:tracePtLst>
        <p14:tracePtLst>
          <p14:tracePt t="151341" x="1536700" y="5429250"/>
          <p14:tracePt t="151436" x="1543050" y="5429250"/>
          <p14:tracePt t="151444" x="1555750" y="5429250"/>
          <p14:tracePt t="151453" x="1581150" y="5429250"/>
          <p14:tracePt t="151469" x="1657350" y="5429250"/>
          <p14:tracePt t="151486" x="1797050" y="5429250"/>
          <p14:tracePt t="151502" x="1974850" y="5429250"/>
          <p14:tracePt t="151519" x="2184400" y="5429250"/>
          <p14:tracePt t="151523" x="2298700" y="5429250"/>
          <p14:tracePt t="151535" x="2413000" y="5429250"/>
          <p14:tracePt t="151552" x="2660650" y="5429250"/>
          <p14:tracePt t="151569" x="2889250" y="5429250"/>
          <p14:tracePt t="151571" x="2990850" y="5429250"/>
          <p14:tracePt t="151585" x="3086100" y="5429250"/>
          <p14:tracePt t="151602" x="3289300" y="5429250"/>
          <p14:tracePt t="151619" x="3384550" y="5429250"/>
          <p14:tracePt t="151635" x="3441700" y="5429250"/>
          <p14:tracePt t="151652" x="3473450" y="5429250"/>
          <p14:tracePt t="151669" x="3505200" y="5429250"/>
          <p14:tracePt t="151685" x="3524250" y="5429250"/>
          <p14:tracePt t="151702" x="3549650" y="5429250"/>
          <p14:tracePt t="151719" x="3568700" y="5429250"/>
          <p14:tracePt t="151736" x="3587750" y="5429250"/>
          <p14:tracePt t="152691" x="0" y="0"/>
        </p14:tracePtLst>
        <p14:tracePtLst>
          <p14:tracePt t="154053" x="1384300" y="5372100"/>
          <p14:tracePt t="154205" x="1397000" y="5372100"/>
          <p14:tracePt t="154212" x="1428750" y="5372100"/>
          <p14:tracePt t="154221" x="1454150" y="5372100"/>
          <p14:tracePt t="154235" x="1562100" y="5372100"/>
          <p14:tracePt t="154252" x="1689100" y="5372100"/>
          <p14:tracePt t="154268" x="1816100" y="5372100"/>
          <p14:tracePt t="154285" x="1892300" y="5372100"/>
          <p14:tracePt t="154301" x="1930400" y="5372100"/>
          <p14:tracePt t="154318" x="1949450" y="5372100"/>
          <p14:tracePt t="154335" x="1962150" y="5372100"/>
          <p14:tracePt t="154351" x="1974850" y="5372100"/>
          <p14:tracePt t="154368" x="1987550" y="5372100"/>
          <p14:tracePt t="154384" x="2006600" y="5372100"/>
          <p14:tracePt t="154401" x="2019300" y="5372100"/>
          <p14:tracePt t="154403" x="2025650" y="5372100"/>
          <p14:tracePt t="154418" x="2032000" y="5372100"/>
          <p14:tracePt t="154434" x="2044700" y="5365750"/>
          <p14:tracePt t="154451" x="2057400" y="5353050"/>
          <p14:tracePt t="154468" x="2063750" y="5327650"/>
          <p14:tracePt t="154484" x="2076450" y="5302250"/>
          <p14:tracePt t="154501" x="2089150" y="5276850"/>
          <p14:tracePt t="154518" x="2095500" y="5245100"/>
          <p14:tracePt t="154535" x="2095500" y="5226050"/>
          <p14:tracePt t="154551" x="2095500" y="5207000"/>
          <p14:tracePt t="154568" x="2095500" y="5194300"/>
          <p14:tracePt t="154585" x="2095500" y="5187950"/>
          <p14:tracePt t="154602" x="2082800" y="5162550"/>
          <p14:tracePt t="154605" x="2063750" y="5149850"/>
          <p14:tracePt t="154619" x="2012950" y="5124450"/>
          <p14:tracePt t="154635" x="1943100" y="5099050"/>
          <p14:tracePt t="154651" x="1854200" y="5086350"/>
          <p14:tracePt t="154668" x="1765300" y="5073650"/>
          <p14:tracePt t="154684" x="1689100" y="5067300"/>
          <p14:tracePt t="154701" x="1612900" y="5067300"/>
          <p14:tracePt t="154718" x="1555750" y="5067300"/>
          <p14:tracePt t="154735" x="1504950" y="5067300"/>
          <p14:tracePt t="154739" x="1473200" y="5073650"/>
          <p14:tracePt t="154752" x="1454150" y="5080000"/>
          <p14:tracePt t="154769" x="1422400" y="5086350"/>
          <p14:tracePt t="154773" x="1403350" y="5092700"/>
          <p14:tracePt t="154785" x="1390650" y="5099050"/>
          <p14:tracePt t="154801" x="1371600" y="5111750"/>
          <p14:tracePt t="154818" x="1352550" y="5124450"/>
          <p14:tracePt t="154819" x="1352550" y="5137150"/>
          <p14:tracePt t="154835" x="1339850" y="5162550"/>
          <p14:tracePt t="154851" x="1339850" y="5181600"/>
          <p14:tracePt t="154867" x="1339850" y="5213350"/>
          <p14:tracePt t="154884" x="1339850" y="5251450"/>
          <p14:tracePt t="154901" x="1346200" y="5302250"/>
          <p14:tracePt t="154918" x="1358900" y="5340350"/>
          <p14:tracePt t="154935" x="1390650" y="5384800"/>
          <p14:tracePt t="154951" x="1416050" y="5410200"/>
          <p14:tracePt t="154957" x="1441450" y="5422900"/>
          <p14:tracePt t="154968" x="1466850" y="5435600"/>
          <p14:tracePt t="154984" x="1549400" y="5461000"/>
          <p14:tracePt t="155001" x="1638300" y="5467350"/>
          <p14:tracePt t="155005" x="1689100" y="5467350"/>
          <p14:tracePt t="155018" x="1797050" y="5467350"/>
          <p14:tracePt t="155035" x="1860550" y="5467350"/>
          <p14:tracePt t="155051" x="1905000" y="5461000"/>
          <p14:tracePt t="155068" x="1924050" y="5448300"/>
          <p14:tracePt t="155085" x="1943100" y="5429250"/>
          <p14:tracePt t="155101" x="1955800" y="5391150"/>
          <p14:tracePt t="155117" x="1962150" y="5365750"/>
          <p14:tracePt t="155134" x="1968500" y="5334000"/>
          <p14:tracePt t="155151" x="1968500" y="5295900"/>
          <p14:tracePt t="155167" x="1968500" y="5264150"/>
          <p14:tracePt t="155184" x="1955800" y="5238750"/>
          <p14:tracePt t="155201" x="1943100" y="5219700"/>
          <p14:tracePt t="155203" x="1943100" y="5207000"/>
          <p14:tracePt t="155217" x="1930400" y="5194300"/>
          <p14:tracePt t="155234" x="1879600" y="5175250"/>
          <p14:tracePt t="155251" x="1847850" y="5162550"/>
          <p14:tracePt t="155268" x="1797050" y="5149850"/>
          <p14:tracePt t="155284" x="1758950" y="5149850"/>
          <p14:tracePt t="155301" x="1714500" y="5149850"/>
          <p14:tracePt t="155318" x="1676400" y="5149850"/>
          <p14:tracePt t="155335" x="1644650" y="5168900"/>
          <p14:tracePt t="155351" x="1625600" y="5194300"/>
          <p14:tracePt t="155357" x="1612900" y="5213350"/>
          <p14:tracePt t="155367" x="1600200" y="5232400"/>
          <p14:tracePt t="155384" x="1587500" y="5264150"/>
          <p14:tracePt t="155401" x="1581150" y="5302250"/>
          <p14:tracePt t="155403" x="1581150" y="5321300"/>
          <p14:tracePt t="155417" x="1581150" y="5334000"/>
          <p14:tracePt t="155434" x="1593850" y="5403850"/>
          <p14:tracePt t="155450" x="1612900" y="5435600"/>
          <p14:tracePt t="155467" x="1651000" y="5461000"/>
          <p14:tracePt t="155484" x="1689100" y="5486400"/>
          <p14:tracePt t="155501" x="1752600" y="5505450"/>
          <p14:tracePt t="155518" x="1822450" y="5511800"/>
          <p14:tracePt t="155535" x="1898650" y="5511800"/>
          <p14:tracePt t="155551" x="1949450" y="5511800"/>
          <p14:tracePt t="155568" x="1981200" y="5499100"/>
          <p14:tracePt t="155584" x="1987550" y="5492750"/>
          <p14:tracePt t="155587" x="1993900" y="5480050"/>
          <p14:tracePt t="155601" x="2000250" y="5473700"/>
          <p14:tracePt t="155617" x="2000250" y="5454650"/>
          <p14:tracePt t="155620" x="2000250" y="5448300"/>
          <p14:tracePt t="155635" x="2000250" y="5429250"/>
          <p14:tracePt t="155651" x="2000250" y="5403850"/>
          <p14:tracePt t="155667" x="2000250" y="5384800"/>
          <p14:tracePt t="155684" x="2000250" y="5378450"/>
          <p14:tracePt t="155700" x="2000250" y="5365750"/>
          <p14:tracePt t="155740" x="2000250" y="5359400"/>
          <p14:tracePt t="156044" x="1993900" y="5346700"/>
          <p14:tracePt t="156060" x="1981200" y="5334000"/>
          <p14:tracePt t="156070" x="1962150" y="5321300"/>
          <p14:tracePt t="156084" x="1917700" y="5302250"/>
          <p14:tracePt t="156100" x="1866900" y="5276850"/>
          <p14:tracePt t="156117" x="1797050" y="5264150"/>
          <p14:tracePt t="156134" x="1733550" y="5251450"/>
          <p14:tracePt t="156151" x="1682750" y="5251450"/>
          <p14:tracePt t="156167" x="1651000" y="5251450"/>
          <p14:tracePt t="156184" x="1631950" y="5251450"/>
          <p14:tracePt t="156200" x="1612900" y="5251450"/>
          <p14:tracePt t="156217" x="1600200" y="5251450"/>
          <p14:tracePt t="156219" x="1587500" y="5251450"/>
          <p14:tracePt t="156234" x="1574800" y="5251450"/>
          <p14:tracePt t="156251" x="1536700" y="5264150"/>
          <p14:tracePt t="156267" x="1511300" y="5276850"/>
          <p14:tracePt t="156284" x="1498600" y="5289550"/>
          <p14:tracePt t="156301" x="1479550" y="5302250"/>
          <p14:tracePt t="156317" x="1473200" y="5321300"/>
          <p14:tracePt t="156334" x="1466850" y="5353050"/>
          <p14:tracePt t="156350" x="1466850" y="5372100"/>
          <p14:tracePt t="156367" x="1466850" y="5391150"/>
          <p14:tracePt t="156383" x="1466850" y="5416550"/>
          <p14:tracePt t="156400" x="1466850" y="5435600"/>
          <p14:tracePt t="156417" x="1473200" y="5441950"/>
          <p14:tracePt t="156434" x="1479550" y="5448300"/>
          <p14:tracePt t="156451" x="1492250" y="5448300"/>
          <p14:tracePt t="156467" x="1536700" y="5448300"/>
          <p14:tracePt t="156484" x="1651000" y="5435600"/>
          <p14:tracePt t="156500" x="1778000" y="5416550"/>
          <p14:tracePt t="156517" x="1892300" y="5384800"/>
          <p14:tracePt t="156534" x="1949450" y="5359400"/>
          <p14:tracePt t="156551" x="1974850" y="5346700"/>
          <p14:tracePt t="156567" x="1981200" y="5327650"/>
          <p14:tracePt t="156584" x="1987550" y="5321300"/>
          <p14:tracePt t="156601" x="1987550" y="5302250"/>
          <p14:tracePt t="156604" x="1987550" y="5289550"/>
          <p14:tracePt t="156617" x="1987550" y="5276850"/>
          <p14:tracePt t="156634" x="1981200" y="5232400"/>
          <p14:tracePt t="156651" x="1943100" y="5187950"/>
          <p14:tracePt t="156667" x="1905000" y="5162550"/>
          <p14:tracePt t="156684" x="1860550" y="5130800"/>
          <p14:tracePt t="156700" x="1816100" y="5105400"/>
          <p14:tracePt t="156717" x="1784350" y="5092700"/>
          <p14:tracePt t="156733" x="1746250" y="5080000"/>
          <p14:tracePt t="156750" x="1714500" y="5073650"/>
          <p14:tracePt t="156767" x="1682750" y="5073650"/>
          <p14:tracePt t="156784" x="1657350" y="5073650"/>
          <p14:tracePt t="156800" x="1619250" y="5073650"/>
          <p14:tracePt t="156803" x="1606550" y="5080000"/>
          <p14:tracePt t="156818" x="1587500" y="5092700"/>
          <p14:tracePt t="156834" x="1555750" y="5124450"/>
          <p14:tracePt t="156850" x="1536700" y="5156200"/>
          <p14:tracePt t="156867" x="1524000" y="5187950"/>
          <p14:tracePt t="156883" x="1524000" y="5226050"/>
          <p14:tracePt t="156900" x="1524000" y="5257800"/>
          <p14:tracePt t="156917" x="1530350" y="5302250"/>
          <p14:tracePt t="156933" x="1543050" y="5321300"/>
          <p14:tracePt t="156950" x="1543050" y="5327650"/>
          <p14:tracePt t="156967" x="1549400" y="5334000"/>
          <p14:tracePt t="157000" x="1562100" y="5334000"/>
          <p14:tracePt t="157017" x="1606550" y="5334000"/>
          <p14:tracePt t="157020" x="1631950" y="5334000"/>
          <p14:tracePt t="157034" x="1701800" y="5321300"/>
          <p14:tracePt t="157051" x="1752600" y="5308600"/>
          <p14:tracePt t="157067" x="1790700" y="5302250"/>
          <p14:tracePt t="157084" x="1809750" y="5289550"/>
          <p14:tracePt t="157101" x="1816100" y="5289550"/>
          <p14:tracePt t="157117" x="1822450" y="5289550"/>
          <p14:tracePt t="158117" x="1828800" y="5283200"/>
          <p14:tracePt t="158125" x="1828800" y="5276850"/>
          <p14:tracePt t="158141" x="1822450" y="5276850"/>
          <p14:tracePt t="158150" x="1816100" y="5270500"/>
          <p14:tracePt t="158167" x="1809750" y="5270500"/>
          <p14:tracePt t="158184" x="1803400" y="5270500"/>
          <p14:tracePt t="158200" x="1784350" y="5264150"/>
          <p14:tracePt t="158947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1088821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保留字：</a:t>
            </a:r>
          </a:p>
        </p:txBody>
      </p:sp>
      <p:sp>
        <p:nvSpPr>
          <p:cNvPr id="2" name="矩形 1"/>
          <p:cNvSpPr/>
          <p:nvPr/>
        </p:nvSpPr>
        <p:spPr>
          <a:xfrm>
            <a:off x="646651" y="2041612"/>
            <a:ext cx="102311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en-US" altLang="zh-CN" sz="2000" dirty="0"/>
              <a:t>	        	default 		if	        	package	       	this   </a:t>
            </a:r>
          </a:p>
          <a:p>
            <a:r>
              <a:rPr lang="en-US" altLang="zh-CN" sz="2000" dirty="0"/>
              <a:t>assert       	do                      	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           	</a:t>
            </a: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         	throw   </a:t>
            </a:r>
          </a:p>
          <a:p>
            <a:r>
              <a:rPr lang="en-US" altLang="zh-CN" sz="2000" dirty="0" err="1">
                <a:solidFill>
                  <a:srgbClr val="00B050"/>
                </a:solidFill>
              </a:rPr>
              <a:t>boolean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double</a:t>
            </a:r>
            <a:r>
              <a:rPr lang="en-US" altLang="zh-CN" sz="2000" dirty="0"/>
              <a:t>             	implements	</a:t>
            </a:r>
            <a:r>
              <a:rPr lang="en-US" altLang="zh-CN" sz="2000" dirty="0">
                <a:solidFill>
                  <a:srgbClr val="FF0000"/>
                </a:solidFill>
              </a:rPr>
              <a:t>protected</a:t>
            </a:r>
            <a:r>
              <a:rPr lang="en-US" altLang="zh-CN" sz="2000" dirty="0"/>
              <a:t> 	throws        </a:t>
            </a:r>
          </a:p>
          <a:p>
            <a:r>
              <a:rPr lang="en-US" altLang="zh-CN" sz="2000" dirty="0"/>
              <a:t>break 	        	else	                import	        	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FF0000"/>
                </a:solidFill>
              </a:rPr>
              <a:t>transient(</a:t>
            </a:r>
            <a:r>
              <a:rPr lang="zh-CN" altLang="en-US" sz="1400" dirty="0">
                <a:solidFill>
                  <a:srgbClr val="FF0000"/>
                </a:solidFill>
              </a:rPr>
              <a:t>非序列化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byte</a:t>
            </a:r>
            <a:r>
              <a:rPr lang="en-US" altLang="zh-CN" sz="2000" dirty="0"/>
              <a:t>	        	</a:t>
            </a:r>
            <a:r>
              <a:rPr lang="en-US" altLang="zh-CN" sz="2000" dirty="0" err="1">
                <a:solidFill>
                  <a:srgbClr val="00B050"/>
                </a:solidFill>
              </a:rPr>
              <a:t>enum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instanceof</a:t>
            </a:r>
            <a:r>
              <a:rPr lang="en-US" altLang="zh-CN" sz="2000" dirty="0"/>
              <a:t>	return        	true</a:t>
            </a:r>
          </a:p>
          <a:p>
            <a:r>
              <a:rPr lang="en-US" altLang="zh-CN" sz="2000" dirty="0"/>
              <a:t>case	        	extends		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short</a:t>
            </a:r>
            <a:r>
              <a:rPr lang="en-US" altLang="zh-CN" sz="2000" dirty="0"/>
              <a:t>	        	try</a:t>
            </a:r>
          </a:p>
          <a:p>
            <a:r>
              <a:rPr lang="en-US" altLang="zh-CN" sz="2000" dirty="0"/>
              <a:t>catch	        	false	                interface       	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	        	void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char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FF0000"/>
                </a:solidFill>
              </a:rPr>
              <a:t>final </a:t>
            </a:r>
            <a:r>
              <a:rPr lang="en-US" altLang="zh-CN" sz="2000" dirty="0"/>
              <a:t>                  	</a:t>
            </a:r>
            <a:r>
              <a:rPr lang="en-US" altLang="zh-CN" sz="2000" dirty="0">
                <a:solidFill>
                  <a:srgbClr val="00B050"/>
                </a:solidFill>
              </a:rPr>
              <a:t>long</a:t>
            </a:r>
            <a:r>
              <a:rPr lang="en-US" altLang="zh-CN" sz="2000" dirty="0"/>
              <a:t>            	</a:t>
            </a:r>
            <a:r>
              <a:rPr lang="en-US" altLang="zh-CN" sz="2000" dirty="0" err="1">
                <a:solidFill>
                  <a:srgbClr val="FF0000"/>
                </a:solidFill>
              </a:rPr>
              <a:t>strictfp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严格浮点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  	</a:t>
            </a:r>
            <a:r>
              <a:rPr lang="en-US" altLang="zh-CN" sz="2000" dirty="0">
                <a:solidFill>
                  <a:srgbClr val="FF0000"/>
                </a:solidFill>
              </a:rPr>
              <a:t>volatile</a:t>
            </a:r>
            <a:r>
              <a:rPr lang="en-US" altLang="zh-CN" sz="2000" dirty="0"/>
              <a:t>          </a:t>
            </a:r>
          </a:p>
          <a:p>
            <a:r>
              <a:rPr lang="en-US" altLang="zh-CN" sz="2000" dirty="0"/>
              <a:t>class                 	finally		</a:t>
            </a:r>
            <a:r>
              <a:rPr lang="en-US" altLang="zh-CN" sz="2000" dirty="0">
                <a:solidFill>
                  <a:srgbClr val="FF0000"/>
                </a:solidFill>
              </a:rPr>
              <a:t>native(</a:t>
            </a:r>
            <a:r>
              <a:rPr lang="zh-CN" altLang="en-US" sz="1400" dirty="0">
                <a:solidFill>
                  <a:srgbClr val="FF0000"/>
                </a:solidFill>
              </a:rPr>
              <a:t>本地方法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    	super	        	while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float</a:t>
            </a:r>
            <a:r>
              <a:rPr lang="en-US" altLang="zh-CN" sz="2000" dirty="0"/>
              <a:t>	               	new     		switch	        </a:t>
            </a:r>
          </a:p>
          <a:p>
            <a:r>
              <a:rPr lang="en-US" altLang="zh-CN" sz="2000" dirty="0"/>
              <a:t>continue	        	for                     	null 	        	</a:t>
            </a:r>
            <a:r>
              <a:rPr lang="en-US" altLang="zh-CN" sz="2000" dirty="0">
                <a:solidFill>
                  <a:srgbClr val="FF0000"/>
                </a:solidFill>
              </a:rPr>
              <a:t>synchronized</a:t>
            </a:r>
            <a:r>
              <a:rPr lang="en-US" altLang="zh-CN" sz="2000" dirty="0"/>
              <a:t>	 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2C6DF-BF02-422C-B23D-7A169B5CA536}"/>
              </a:ext>
            </a:extLst>
          </p:cNvPr>
          <p:cNvSpPr/>
          <p:nvPr/>
        </p:nvSpPr>
        <p:spPr>
          <a:xfrm>
            <a:off x="646652" y="5629755"/>
            <a:ext cx="1088821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保留字中：红色的为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修饰符，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可一个或多个用于修饰类型、变量、参数和返回值。例如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public static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一起修饰一个方法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03"/>
    </mc:Choice>
    <mc:Fallback xmlns="">
      <p:transition spd="slow" advTm="44703"/>
    </mc:Fallback>
  </mc:AlternateContent>
  <p:extLst>
    <p:ext uri="{3A86A75C-4F4B-4683-9AE1-C65F6400EC91}">
      <p14:laserTraceLst xmlns:p14="http://schemas.microsoft.com/office/powerpoint/2010/main">
        <p14:tracePtLst>
          <p14:tracePt t="29649" x="9334500" y="6083300"/>
          <p14:tracePt t="29727" x="9353550" y="6083300"/>
          <p14:tracePt t="29735" x="9372600" y="6083300"/>
          <p14:tracePt t="29743" x="9404350" y="6083300"/>
          <p14:tracePt t="29753" x="9448800" y="6083300"/>
          <p14:tracePt t="29770" x="9525000" y="6083300"/>
          <p14:tracePt t="29787" x="9588500" y="6083300"/>
          <p14:tracePt t="29803" x="9639300" y="6083300"/>
          <p14:tracePt t="29820" x="9677400" y="6083300"/>
          <p14:tracePt t="29837" x="9715500" y="6083300"/>
          <p14:tracePt t="29853" x="9728200" y="6083300"/>
          <p14:tracePt t="29855" x="9734550" y="6083300"/>
          <p14:tracePt t="29887" x="9740900" y="6083300"/>
          <p14:tracePt t="29935" x="9734550" y="6070600"/>
          <p14:tracePt t="29943" x="9721850" y="6064250"/>
          <p14:tracePt t="29953" x="9696450" y="6064250"/>
          <p14:tracePt t="29970" x="9601200" y="6064250"/>
          <p14:tracePt t="29987" x="9467850" y="6064250"/>
          <p14:tracePt t="30003" x="9283700" y="6064250"/>
          <p14:tracePt t="30020" x="9067800" y="6064250"/>
          <p14:tracePt t="30023" x="8921750" y="6064250"/>
          <p14:tracePt t="30036" x="8724900" y="6064250"/>
          <p14:tracePt t="30053" x="8293100" y="6064250"/>
          <p14:tracePt t="30070" x="7918450" y="6064250"/>
          <p14:tracePt t="30086" x="7823200" y="6064250"/>
          <p14:tracePt t="30103" x="7791450" y="6064250"/>
          <p14:tracePt t="30120" x="7766050" y="6064250"/>
          <p14:tracePt t="30136" x="7715250" y="6070600"/>
          <p14:tracePt t="30153" x="7658100" y="6083300"/>
          <p14:tracePt t="30170" x="7588250" y="6096000"/>
          <p14:tracePt t="30187" x="7531100" y="6102350"/>
          <p14:tracePt t="30203" x="7486650" y="6102350"/>
          <p14:tracePt t="30220" x="7448550" y="6102350"/>
          <p14:tracePt t="30237" x="7397750" y="6102350"/>
          <p14:tracePt t="30253" x="7321550" y="6102350"/>
          <p14:tracePt t="30254" x="7270750" y="6102350"/>
          <p14:tracePt t="30270" x="7156450" y="6102350"/>
          <p14:tracePt t="30286" x="7016750" y="6115050"/>
          <p14:tracePt t="30303" x="6896100" y="6127750"/>
          <p14:tracePt t="30320" x="6794500" y="6146800"/>
          <p14:tracePt t="30336" x="6743700" y="6153150"/>
          <p14:tracePt t="30353" x="6699250" y="6153150"/>
          <p14:tracePt t="30370" x="6648450" y="6153150"/>
          <p14:tracePt t="30386" x="6604000" y="6153150"/>
          <p14:tracePt t="30403" x="6553200" y="6153150"/>
          <p14:tracePt t="30420" x="6502400" y="6153150"/>
          <p14:tracePt t="30436" x="6451600" y="6153150"/>
          <p14:tracePt t="30453" x="6413500" y="6153150"/>
          <p14:tracePt t="30470" x="6350000" y="6146800"/>
          <p14:tracePt t="30486" x="6318250" y="6140450"/>
          <p14:tracePt t="30503" x="6299200" y="6140450"/>
          <p14:tracePt t="30520" x="6286500" y="6140450"/>
          <p14:tracePt t="30536" x="6280150" y="6140450"/>
          <p14:tracePt t="30712" x="6305550" y="6140450"/>
          <p14:tracePt t="30723" x="6350000" y="6140450"/>
          <p14:tracePt t="30737" x="6457950" y="6165850"/>
          <p14:tracePt t="30754" x="6597650" y="6191250"/>
          <p14:tracePt t="30770" x="6756400" y="6191250"/>
          <p14:tracePt t="30786" x="6927850" y="6191250"/>
          <p14:tracePt t="30803" x="7086600" y="6191250"/>
          <p14:tracePt t="30820" x="7200900" y="6191250"/>
          <p14:tracePt t="30836" x="7308850" y="6191250"/>
          <p14:tracePt t="30853" x="7404100" y="6191250"/>
          <p14:tracePt t="30855" x="7448550" y="6191250"/>
          <p14:tracePt t="30870" x="7499350" y="6191250"/>
          <p14:tracePt t="30886" x="7626350" y="6191250"/>
          <p14:tracePt t="30903" x="7696200" y="6191250"/>
          <p14:tracePt t="30920" x="7759700" y="6191250"/>
          <p14:tracePt t="30937" x="7816850" y="6191250"/>
          <p14:tracePt t="30954" x="7861300" y="6191250"/>
          <p14:tracePt t="30970" x="7918450" y="6191250"/>
          <p14:tracePt t="30987" x="7969250" y="6191250"/>
          <p14:tracePt t="31003" x="8020050" y="6191250"/>
          <p14:tracePt t="31020" x="8077200" y="6191250"/>
          <p14:tracePt t="31037" x="8134350" y="6191250"/>
          <p14:tracePt t="31053" x="8191500" y="6191250"/>
          <p14:tracePt t="31056" x="8223250" y="6191250"/>
          <p14:tracePt t="31070" x="8267700" y="6191250"/>
          <p14:tracePt t="31086" x="8318500" y="6191250"/>
          <p14:tracePt t="31103" x="8369300" y="6191250"/>
          <p14:tracePt t="31120" x="8420100" y="6191250"/>
          <p14:tracePt t="31136" x="8464550" y="6191250"/>
          <p14:tracePt t="31153" x="8521700" y="6191250"/>
          <p14:tracePt t="31170" x="8578850" y="6191250"/>
          <p14:tracePt t="31186" x="8623300" y="6191250"/>
          <p14:tracePt t="31203" x="8674100" y="6191250"/>
          <p14:tracePt t="31220" x="8718550" y="6191250"/>
          <p14:tracePt t="31223" x="8743950" y="6191250"/>
          <p14:tracePt t="31236" x="8769350" y="6191250"/>
          <p14:tracePt t="31253" x="8807450" y="6191250"/>
          <p14:tracePt t="31270" x="8864600" y="6191250"/>
          <p14:tracePt t="31286" x="8909050" y="6184900"/>
          <p14:tracePt t="31303" x="8934450" y="6184900"/>
          <p14:tracePt t="31320" x="8978900" y="6178550"/>
          <p14:tracePt t="31336" x="9010650" y="6172200"/>
          <p14:tracePt t="31353" x="9042400" y="6165850"/>
          <p14:tracePt t="31370" x="9055100" y="6159500"/>
          <p14:tracePt t="31386" x="9067800" y="6159500"/>
          <p14:tracePt t="31419" x="9080500" y="6153150"/>
          <p14:tracePt t="31479" x="9086850" y="6153150"/>
          <p14:tracePt t="31977" x="9093200" y="6153150"/>
          <p14:tracePt t="31993" x="9105900" y="6153150"/>
          <p14:tracePt t="32011" x="9124950" y="6153150"/>
          <p14:tracePt t="32015" x="9137650" y="6153150"/>
          <p14:tracePt t="32026" x="9156700" y="6153150"/>
          <p14:tracePt t="32036" x="9163050" y="6153150"/>
          <p14:tracePt t="32053" x="9194800" y="6153150"/>
          <p14:tracePt t="32069" x="9220200" y="6153150"/>
          <p14:tracePt t="32073" x="9239250" y="6153150"/>
          <p14:tracePt t="32086" x="9271000" y="6153150"/>
          <p14:tracePt t="32102" x="9302750" y="6153150"/>
          <p14:tracePt t="32119" x="9340850" y="6153150"/>
          <p14:tracePt t="32136" x="9372600" y="6153150"/>
          <p14:tracePt t="32153" x="9398000" y="6153150"/>
          <p14:tracePt t="32169" x="9417050" y="6153150"/>
          <p14:tracePt t="32186" x="9442450" y="6153150"/>
          <p14:tracePt t="32203" x="9448800" y="6153150"/>
          <p14:tracePt t="32219" x="9461500" y="6153150"/>
          <p14:tracePt t="32236" x="9474200" y="6153150"/>
          <p14:tracePt t="32253" x="9486900" y="6153150"/>
          <p14:tracePt t="32269" x="9499600" y="6153150"/>
          <p14:tracePt t="32286" x="9531350" y="6153150"/>
          <p14:tracePt t="32302" x="9556750" y="6153150"/>
          <p14:tracePt t="32319" x="9575800" y="6153150"/>
          <p14:tracePt t="32336" x="9601200" y="6153150"/>
          <p14:tracePt t="32352" x="9613900" y="6153150"/>
          <p14:tracePt t="32369" x="9632950" y="6153150"/>
          <p14:tracePt t="32386" x="9645650" y="6153150"/>
          <p14:tracePt t="32402" x="9664700" y="6153150"/>
          <p14:tracePt t="32419" x="9683750" y="6153150"/>
          <p14:tracePt t="32436" x="9696450" y="6153150"/>
          <p14:tracePt t="32453" x="9709150" y="6153150"/>
          <p14:tracePt t="32454" x="9721850" y="6153150"/>
          <p14:tracePt t="32472" x="9734550" y="6153150"/>
          <p14:tracePt t="32486" x="9747250" y="6153150"/>
          <p14:tracePt t="32503" x="9766300" y="6153150"/>
          <p14:tracePt t="32519" x="9785350" y="6153150"/>
          <p14:tracePt t="32536" x="9804400" y="6153150"/>
          <p14:tracePt t="32552" x="9823450" y="6153150"/>
          <p14:tracePt t="32569" x="9842500" y="6153150"/>
          <p14:tracePt t="32586" x="9861550" y="6153150"/>
          <p14:tracePt t="32602" x="9880600" y="6153150"/>
          <p14:tracePt t="32619" x="9893300" y="6153150"/>
          <p14:tracePt t="32636" x="9906000" y="6153150"/>
          <p14:tracePt t="32652" x="9925050" y="6153150"/>
          <p14:tracePt t="32669" x="9944100" y="6153150"/>
          <p14:tracePt t="32686" x="9975850" y="6153150"/>
          <p14:tracePt t="32702" x="10001250" y="6153150"/>
          <p14:tracePt t="32719" x="10033000" y="6153150"/>
          <p14:tracePt t="32736" x="10058400" y="6153150"/>
          <p14:tracePt t="32752" x="10083800" y="6153150"/>
          <p14:tracePt t="32769" x="10115550" y="6153150"/>
          <p14:tracePt t="32786" x="10134600" y="6153150"/>
          <p14:tracePt t="32802" x="10140950" y="6153150"/>
          <p14:tracePt t="32819" x="10147300" y="6153150"/>
          <p14:tracePt t="32836" x="10153650" y="6153150"/>
          <p14:tracePt t="32852" x="10160000" y="6153150"/>
          <p14:tracePt t="32869" x="10166350" y="6153150"/>
          <p14:tracePt t="32886" x="10179050" y="6153150"/>
          <p14:tracePt t="32902" x="10204450" y="6153150"/>
          <p14:tracePt t="32919" x="10217150" y="6153150"/>
          <p14:tracePt t="32935" x="10229850" y="6159500"/>
          <p14:tracePt t="32952" x="10236200" y="6159500"/>
          <p14:tracePt t="32969" x="10242550" y="6159500"/>
          <p14:tracePt t="33594" x="10236200" y="6159500"/>
          <p14:tracePt t="33612" x="10223500" y="6159500"/>
          <p14:tracePt t="33629" x="10204450" y="6159500"/>
          <p14:tracePt t="33632" x="10191750" y="6159500"/>
          <p14:tracePt t="33645" x="10185400" y="6159500"/>
          <p14:tracePt t="33655" x="10160000" y="6159500"/>
          <p14:tracePt t="33669" x="10153650" y="6159500"/>
          <p14:tracePt t="33686" x="10134600" y="6159500"/>
          <p14:tracePt t="33688" x="10128250" y="6159500"/>
          <p14:tracePt t="33703" x="10115550" y="6159500"/>
          <p14:tracePt t="33719" x="10096500" y="6159500"/>
          <p14:tracePt t="33736" x="10090150" y="6159500"/>
          <p14:tracePt t="33752" x="10083800" y="6159500"/>
          <p14:tracePt t="33769" x="10077450" y="6159500"/>
          <p14:tracePt t="33786" x="10071100" y="6159500"/>
          <p14:tracePt t="33819" x="10064750" y="6159500"/>
          <p14:tracePt t="34008" x="10077450" y="6159500"/>
          <p14:tracePt t="34020" x="10096500" y="6159500"/>
          <p14:tracePt t="34037" x="10147300" y="6159500"/>
          <p14:tracePt t="34052" x="10179050" y="6159500"/>
          <p14:tracePt t="34056" x="10198100" y="6159500"/>
          <p14:tracePt t="34073" x="10229850" y="6159500"/>
          <p14:tracePt t="34085" x="10248900" y="6159500"/>
          <p14:tracePt t="34087" x="10261600" y="6159500"/>
          <p14:tracePt t="34102" x="10312400" y="6159500"/>
          <p14:tracePt t="34119" x="10356850" y="6159500"/>
          <p14:tracePt t="34135" x="10401300" y="6159500"/>
          <p14:tracePt t="34152" x="10420350" y="6159500"/>
          <p14:tracePt t="34169" x="10426700" y="6159500"/>
          <p14:tracePt t="34513" x="10414000" y="6159500"/>
          <p14:tracePt t="34532" x="10375900" y="6159500"/>
          <p14:tracePt t="34542" x="10312400" y="6159500"/>
          <p14:tracePt t="34555" x="10255250" y="6159500"/>
          <p14:tracePt t="34568" x="10153650" y="6159500"/>
          <p14:tracePt t="34585" x="10077450" y="6159500"/>
          <p14:tracePt t="34602" x="10039350" y="6159500"/>
          <p14:tracePt t="34618" x="10033000" y="6159500"/>
          <p14:tracePt t="34737" x="10039350" y="6159500"/>
          <p14:tracePt t="34748" x="10058400" y="6159500"/>
          <p14:tracePt t="34762" x="10115550" y="6159500"/>
          <p14:tracePt t="34776" x="10166350" y="6159500"/>
          <p14:tracePt t="34785" x="10191750" y="6159500"/>
          <p14:tracePt t="34802" x="10217150" y="6159500"/>
          <p14:tracePt t="34818" x="10229850" y="6159500"/>
          <p14:tracePt t="34880" x="10217150" y="6159500"/>
          <p14:tracePt t="34887" x="10210800" y="6159500"/>
          <p14:tracePt t="34902" x="10191750" y="6159500"/>
          <p14:tracePt t="34918" x="10140950" y="6159500"/>
          <p14:tracePt t="34935" x="10115550" y="6159500"/>
          <p14:tracePt t="34952" x="10096500" y="6159500"/>
          <p14:tracePt t="34968" x="10083800" y="6159500"/>
          <p14:tracePt t="35057" x="10090150" y="6159500"/>
          <p14:tracePt t="35069" x="10096500" y="6159500"/>
          <p14:tracePt t="35085" x="10121900" y="6159500"/>
          <p14:tracePt t="35102" x="10128250" y="6159500"/>
          <p14:tracePt t="35168" x="10121900" y="6153150"/>
          <p14:tracePt t="35184" x="10109200" y="6153150"/>
          <p14:tracePt t="35192" x="10090150" y="6146800"/>
          <p14:tracePt t="35208" x="10083800" y="6146800"/>
          <p14:tracePt t="35218" x="10077450" y="6146800"/>
          <p14:tracePt t="35271" x="10083800" y="6146800"/>
          <p14:tracePt t="35279" x="10102850" y="6146800"/>
          <p14:tracePt t="35288" x="10121900" y="6146800"/>
          <p14:tracePt t="35302" x="10147300" y="6146800"/>
          <p14:tracePt t="35318" x="10198100" y="6146800"/>
          <p14:tracePt t="35335" x="10210800" y="6146800"/>
          <p14:tracePt t="35415" x="10210800" y="6140450"/>
          <p14:tracePt t="35425" x="10204450" y="6140450"/>
          <p14:tracePt t="35435" x="10198100" y="6140450"/>
          <p14:tracePt t="35496" x="10204450" y="6140450"/>
          <p14:tracePt t="35511" x="10242550" y="6140450"/>
          <p14:tracePt t="35524" x="10261600" y="6140450"/>
          <p14:tracePt t="35527" x="10280650" y="6140450"/>
          <p14:tracePt t="35535" x="10287000" y="6140450"/>
          <p14:tracePt t="35552" x="10293350" y="6140450"/>
          <p14:tracePt t="36178" x="10280650" y="6140450"/>
          <p14:tracePt t="36195" x="10204450" y="6153150"/>
          <p14:tracePt t="36215" x="9988550" y="6153150"/>
          <p14:tracePt t="36226" x="9874250" y="6153150"/>
          <p14:tracePt t="36235" x="9734550" y="6153150"/>
          <p14:tracePt t="36252" x="9258300" y="6153150"/>
          <p14:tracePt t="36268" x="8629650" y="6153150"/>
          <p14:tracePt t="36271" x="8286750" y="6153150"/>
          <p14:tracePt t="36285" x="7924800" y="6153150"/>
          <p14:tracePt t="36301" x="7188200" y="6153150"/>
          <p14:tracePt t="36304" x="6845300" y="6153150"/>
          <p14:tracePt t="36318" x="6178550" y="6153150"/>
          <p14:tracePt t="36335" x="5600700" y="6153150"/>
          <p14:tracePt t="36351" x="5099050" y="6153150"/>
          <p14:tracePt t="36368" x="4692650" y="6153150"/>
          <p14:tracePt t="36384" x="4406900" y="6153150"/>
          <p14:tracePt t="36401" x="4178300" y="6153150"/>
          <p14:tracePt t="36418" x="3949700" y="6184900"/>
          <p14:tracePt t="36434" x="3759200" y="6223000"/>
          <p14:tracePt t="36451" x="3575050" y="6254750"/>
          <p14:tracePt t="36468" x="3403600" y="6292850"/>
          <p14:tracePt t="36484" x="3232150" y="6324600"/>
          <p14:tracePt t="36486" x="3143250" y="6343650"/>
          <p14:tracePt t="36501" x="3060700" y="6362700"/>
          <p14:tracePt t="36518" x="2800350" y="6413500"/>
          <p14:tracePt t="36535" x="2647950" y="6445250"/>
          <p14:tracePt t="36551" x="2508250" y="6470650"/>
          <p14:tracePt t="36568" x="2400300" y="6496050"/>
          <p14:tracePt t="36584" x="2298700" y="6508750"/>
          <p14:tracePt t="36601" x="2197100" y="6534150"/>
          <p14:tracePt t="36618" x="2057400" y="6546850"/>
          <p14:tracePt t="36634" x="1924050" y="6559550"/>
          <p14:tracePt t="36651" x="1771650" y="6565900"/>
          <p14:tracePt t="36668" x="1695450" y="6578600"/>
          <p14:tracePt t="36684" x="1657350" y="6578600"/>
          <p14:tracePt t="36701" x="1625600" y="6578600"/>
          <p14:tracePt t="36718" x="1568450" y="6578600"/>
          <p14:tracePt t="36719" x="1517650" y="6578600"/>
          <p14:tracePt t="36734" x="1377950" y="6578600"/>
          <p14:tracePt t="36751" x="1231900" y="6578600"/>
          <p14:tracePt t="36768" x="1079500" y="6578600"/>
          <p14:tracePt t="36784" x="977900" y="6578600"/>
          <p14:tracePt t="36801" x="920750" y="6584950"/>
          <p14:tracePt t="36818" x="908050" y="6584950"/>
          <p14:tracePt t="36888" x="908050" y="6591300"/>
          <p14:tracePt t="36897" x="920750" y="6597650"/>
          <p14:tracePt t="36909" x="958850" y="6604000"/>
          <p14:tracePt t="36921" x="1054100" y="6616700"/>
          <p14:tracePt t="36935" x="1212850" y="6635750"/>
          <p14:tracePt t="36951" x="1397000" y="6635750"/>
          <p14:tracePt t="36968" x="1581150" y="6635750"/>
          <p14:tracePt t="36985" x="1720850" y="6635750"/>
          <p14:tracePt t="37002" x="1790700" y="6635750"/>
          <p14:tracePt t="37019" x="1809750" y="6635750"/>
          <p14:tracePt t="37097" x="1803400" y="6635750"/>
          <p14:tracePt t="37112" x="1727200" y="6629400"/>
          <p14:tracePt t="37130" x="1625600" y="6610350"/>
          <p14:tracePt t="37146" x="1543050" y="6610350"/>
          <p14:tracePt t="37161" x="1460500" y="6597650"/>
          <p14:tracePt t="37172" x="1447800" y="6591300"/>
          <p14:tracePt t="37184" x="1435100" y="6591300"/>
          <p14:tracePt t="37201" x="1428750" y="6591300"/>
          <p14:tracePt t="37256" x="1428750" y="6584950"/>
          <p14:tracePt t="37281" x="1428750" y="6572250"/>
          <p14:tracePt t="37292" x="1441450" y="6565900"/>
          <p14:tracePt t="37305" x="1511300" y="6553200"/>
          <p14:tracePt t="37318" x="1644650" y="6521450"/>
          <p14:tracePt t="37334" x="1835150" y="6502400"/>
          <p14:tracePt t="37351" x="2044700" y="6502400"/>
          <p14:tracePt t="37367" x="2266950" y="6502400"/>
          <p14:tracePt t="37384" x="2451100" y="6502400"/>
          <p14:tracePt t="37401" x="2571750" y="6502400"/>
          <p14:tracePt t="37417" x="2628900" y="6502400"/>
          <p14:tracePt t="37434" x="2660650" y="6502400"/>
          <p14:tracePt t="37451" x="2679700" y="6502400"/>
          <p14:tracePt t="37468" x="2698750" y="6502400"/>
          <p14:tracePt t="37471" x="2705100" y="6502400"/>
          <p14:tracePt t="37484" x="2724150" y="6502400"/>
          <p14:tracePt t="37501" x="2736850" y="6502400"/>
          <p14:tracePt t="37518" x="2755900" y="6508750"/>
          <p14:tracePt t="37535" x="2781300" y="6515100"/>
          <p14:tracePt t="37551" x="2806700" y="6521450"/>
          <p14:tracePt t="37568" x="2832100" y="6521450"/>
          <p14:tracePt t="37584" x="2889250" y="6534150"/>
          <p14:tracePt t="37601" x="2971800" y="6553200"/>
          <p14:tracePt t="37617" x="3060700" y="6565900"/>
          <p14:tracePt t="37634" x="3136900" y="6565900"/>
          <p14:tracePt t="37651" x="3181350" y="6565900"/>
          <p14:tracePt t="37667" x="3206750" y="6565900"/>
          <p14:tracePt t="37684" x="3213100" y="6565900"/>
          <p14:tracePt t="37701" x="3219450" y="6565900"/>
          <p14:tracePt t="37734" x="3238500" y="6565900"/>
          <p14:tracePt t="37751" x="3251200" y="6565900"/>
          <p14:tracePt t="37768" x="3270250" y="6565900"/>
          <p14:tracePt t="37784" x="3295650" y="6559550"/>
          <p14:tracePt t="37801" x="3340100" y="6546850"/>
          <p14:tracePt t="37817" x="3390900" y="6540500"/>
          <p14:tracePt t="37834" x="3416300" y="6540500"/>
          <p14:tracePt t="37851" x="3448050" y="6534150"/>
          <p14:tracePt t="37867" x="3479800" y="6521450"/>
          <p14:tracePt t="37884" x="3492500" y="6515100"/>
          <p14:tracePt t="37901" x="3505200" y="6502400"/>
          <p14:tracePt t="37917" x="3517900" y="6483350"/>
          <p14:tracePt t="37919" x="3517900" y="6477000"/>
          <p14:tracePt t="37935" x="3524250" y="6457950"/>
          <p14:tracePt t="37951" x="3524250" y="6451600"/>
          <p14:tracePt t="37968" x="3524250" y="6438900"/>
          <p14:tracePt t="37984" x="3530600" y="6426200"/>
          <p14:tracePt t="38001" x="3530600" y="6419850"/>
          <p14:tracePt t="38017" x="3530600" y="6407150"/>
          <p14:tracePt t="38034" x="3530600" y="6400800"/>
          <p14:tracePt t="38051" x="3530600" y="6388100"/>
          <p14:tracePt t="38184" x="3524250" y="6375400"/>
          <p14:tracePt t="38200" x="3517900" y="6375400"/>
          <p14:tracePt t="38217" x="3498850" y="6362700"/>
          <p14:tracePt t="38231" x="3473450" y="6337300"/>
          <p14:tracePt t="38243" x="3454400" y="6330950"/>
          <p14:tracePt t="38252" x="3435350" y="6311900"/>
          <p14:tracePt t="38267" x="3384550" y="6273800"/>
          <p14:tracePt t="38284" x="3308350" y="6248400"/>
          <p14:tracePt t="38301" x="3238500" y="6216650"/>
          <p14:tracePt t="38317" x="3155950" y="6197600"/>
          <p14:tracePt t="38318" x="3124200" y="6191250"/>
          <p14:tracePt t="38334" x="3054350" y="6178550"/>
          <p14:tracePt t="38350" x="3003550" y="6172200"/>
          <p14:tracePt t="38367" x="2959100" y="6172200"/>
          <p14:tracePt t="38384" x="2921000" y="6172200"/>
          <p14:tracePt t="38400" x="2876550" y="6178550"/>
          <p14:tracePt t="38417" x="2851150" y="6191250"/>
          <p14:tracePt t="38434" x="2832100" y="6216650"/>
          <p14:tracePt t="38450" x="2825750" y="6235700"/>
          <p14:tracePt t="38467" x="2819400" y="6261100"/>
          <p14:tracePt t="38484" x="2819400" y="6280150"/>
          <p14:tracePt t="38501" x="2819400" y="6311900"/>
          <p14:tracePt t="38503" x="2825750" y="6311900"/>
          <p14:tracePt t="38517" x="2832100" y="6324600"/>
          <p14:tracePt t="38534" x="2857500" y="6337300"/>
          <p14:tracePt t="38551" x="2889250" y="6350000"/>
          <p14:tracePt t="38567" x="2927350" y="6362700"/>
          <p14:tracePt t="38584" x="2959100" y="6369050"/>
          <p14:tracePt t="38600" x="2984500" y="6369050"/>
          <p14:tracePt t="38617" x="3003550" y="6369050"/>
          <p14:tracePt t="38634" x="3022600" y="6369050"/>
          <p14:tracePt t="39119" x="0" y="0"/>
        </p14:tracePtLst>
        <p14:tracePtLst>
          <p14:tracePt t="40273" x="4876800" y="6413500"/>
          <p14:tracePt t="40305" x="4883150" y="6413500"/>
          <p14:tracePt t="40324" x="4902200" y="6413500"/>
          <p14:tracePt t="40335" x="4959350" y="6432550"/>
          <p14:tracePt t="40350" x="5022850" y="6432550"/>
          <p14:tracePt t="40366" x="5130800" y="6432550"/>
          <p14:tracePt t="40383" x="5226050" y="6432550"/>
          <p14:tracePt t="40400" x="5314950" y="6419850"/>
          <p14:tracePt t="40416" x="5391150" y="6394450"/>
          <p14:tracePt t="40433" x="5435600" y="6369050"/>
          <p14:tracePt t="40450" x="5461000" y="6350000"/>
          <p14:tracePt t="40466" x="5473700" y="6330950"/>
          <p14:tracePt t="40483" x="5473700" y="6305550"/>
          <p14:tracePt t="40500" x="5473700" y="6273800"/>
          <p14:tracePt t="40516" x="5454650" y="6229350"/>
          <p14:tracePt t="40518" x="5441950" y="6216650"/>
          <p14:tracePt t="40533" x="5429250" y="6203950"/>
          <p14:tracePt t="40550" x="5397500" y="6172200"/>
          <p14:tracePt t="40567" x="5372100" y="6165850"/>
          <p14:tracePt t="40583" x="5353050" y="6165850"/>
          <p14:tracePt t="40600" x="5327650" y="6165850"/>
          <p14:tracePt t="40616" x="5295900" y="6165850"/>
          <p14:tracePt t="40633" x="5270500" y="6184900"/>
          <p14:tracePt t="40650" x="5251450" y="6203950"/>
          <p14:tracePt t="40666" x="5238750" y="6216650"/>
          <p14:tracePt t="40683" x="5238750" y="6223000"/>
          <p14:tracePt t="40700" x="5238750" y="6235700"/>
          <p14:tracePt t="40716" x="5238750" y="6242050"/>
          <p14:tracePt t="40733" x="5238750" y="6261100"/>
          <p14:tracePt t="40735" x="5251450" y="6267450"/>
          <p14:tracePt t="40750" x="5270500" y="6280150"/>
          <p14:tracePt t="40767" x="5372100" y="6318250"/>
          <p14:tracePt t="40783" x="5518150" y="6350000"/>
          <p14:tracePt t="40800" x="5695950" y="6381750"/>
          <p14:tracePt t="40816" x="5911850" y="6400800"/>
          <p14:tracePt t="40833" x="6121400" y="6400800"/>
          <p14:tracePt t="40850" x="6280150" y="6400800"/>
          <p14:tracePt t="40866" x="6375400" y="6394450"/>
          <p14:tracePt t="40883" x="6419850" y="6381750"/>
          <p14:tracePt t="40900" x="6432550" y="6369050"/>
          <p14:tracePt t="40916" x="6438900" y="6362700"/>
          <p14:tracePt t="40933" x="6438900" y="6350000"/>
          <p14:tracePt t="40934" x="6438900" y="6337300"/>
          <p14:tracePt t="40949" x="6438900" y="6330950"/>
          <p14:tracePt t="40966" x="6432550" y="6311900"/>
          <p14:tracePt t="40983" x="6426200" y="6299200"/>
          <p14:tracePt t="41023" x="6419850" y="6299200"/>
          <p14:tracePt t="41439" x="0" y="0"/>
        </p14:tracePtLst>
        <p14:tracePtLst>
          <p14:tracePt t="43618" x="6343650" y="6483350"/>
          <p14:tracePt t="43631" x="6496050" y="6483350"/>
          <p14:tracePt t="43643" x="6565900" y="6483350"/>
          <p14:tracePt t="43657" x="6724650" y="6483350"/>
          <p14:tracePt t="43665" x="6800850" y="6483350"/>
          <p14:tracePt t="43682" x="6940550" y="6483350"/>
          <p14:tracePt t="43699" x="7035800" y="6483350"/>
          <p14:tracePt t="43715" x="7067550" y="6483350"/>
          <p14:tracePt t="43732" x="7080250" y="6483350"/>
          <p14:tracePt t="4379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874468" y="1904146"/>
            <a:ext cx="10115110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(variable)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用于保存数据输入、数据输出和中间值。可以向变量赋予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类型匹配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的值。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声明变量语法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variableName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v1, v2, … , v3;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radius, area;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76"/>
    </mc:Choice>
    <mc:Fallback xmlns="">
      <p:transition spd="slow" advTm="58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  <p:extLst>
    <p:ext uri="{3A86A75C-4F4B-4683-9AE1-C65F6400EC91}">
      <p14:laserTraceLst xmlns:p14="http://schemas.microsoft.com/office/powerpoint/2010/main">
        <p14:tracePtLst>
          <p14:tracePt t="10773" x="4521200" y="2387600"/>
          <p14:tracePt t="10831" x="4527550" y="2387600"/>
          <p14:tracePt t="10840" x="4533900" y="2387600"/>
          <p14:tracePt t="10857" x="4559300" y="2387600"/>
          <p14:tracePt t="10873" x="4616450" y="2387600"/>
          <p14:tracePt t="10890" x="4806950" y="2387600"/>
          <p14:tracePt t="10907" x="5003800" y="2387600"/>
          <p14:tracePt t="10923" x="5232400" y="2387600"/>
          <p14:tracePt t="10940" x="5441950" y="2387600"/>
          <p14:tracePt t="10957" x="5600700" y="2387600"/>
          <p14:tracePt t="10974" x="5702300" y="2387600"/>
          <p14:tracePt t="10990" x="5753100" y="2387600"/>
          <p14:tracePt t="11007" x="5784850" y="2387600"/>
          <p14:tracePt t="11024" x="5797550" y="2387600"/>
          <p14:tracePt t="11041" x="5803900" y="2387600"/>
          <p14:tracePt t="11580" x="0" y="0"/>
        </p14:tracePtLst>
        <p14:tracePtLst>
          <p14:tracePt t="12230" x="6127750" y="2400300"/>
          <p14:tracePt t="12302" x="6140450" y="2400300"/>
          <p14:tracePt t="12309" x="6159500" y="2400300"/>
          <p14:tracePt t="12325" x="6248400" y="2400300"/>
          <p14:tracePt t="12340" x="6375400" y="2400300"/>
          <p14:tracePt t="12357" x="6534150" y="2400300"/>
          <p14:tracePt t="12374" x="6692900" y="2400300"/>
          <p14:tracePt t="12390" x="6819900" y="2400300"/>
          <p14:tracePt t="12407" x="6915150" y="2400300"/>
          <p14:tracePt t="12424" x="6972300" y="2400300"/>
          <p14:tracePt t="12428" x="6997700" y="2400300"/>
          <p14:tracePt t="12440" x="7004050" y="2400300"/>
          <p14:tracePt t="12457" x="7023100" y="2400300"/>
          <p14:tracePt t="12611" x="0" y="0"/>
        </p14:tracePtLst>
        <p14:tracePtLst>
          <p14:tracePt t="17478" x="9867900" y="2451100"/>
          <p14:tracePt t="17541" x="9874250" y="2444750"/>
          <p14:tracePt t="17557" x="9880600" y="2444750"/>
          <p14:tracePt t="17565" x="9899650" y="2444750"/>
          <p14:tracePt t="17573" x="9925050" y="2444750"/>
          <p14:tracePt t="17588" x="10001250" y="2444750"/>
          <p14:tracePt t="17606" x="10134600" y="2444750"/>
          <p14:tracePt t="17622" x="10293350" y="2444750"/>
          <p14:tracePt t="17638" x="10483850" y="2444750"/>
          <p14:tracePt t="17656" x="10655300" y="2444750"/>
          <p14:tracePt t="17662" x="10725150" y="2444750"/>
          <p14:tracePt t="17672" x="10788650" y="2444750"/>
          <p14:tracePt t="17688" x="10858500" y="2457450"/>
          <p14:tracePt t="17705" x="10871200" y="2457450"/>
          <p14:tracePt t="17956" x="0" y="0"/>
        </p14:tracePtLst>
        <p14:tracePtLst>
          <p14:tracePt t="19046" x="908050" y="2832100"/>
          <p14:tracePt t="19125" x="920750" y="2832100"/>
          <p14:tracePt t="19134" x="939800" y="2832100"/>
          <p14:tracePt t="19141" x="958850" y="2832100"/>
          <p14:tracePt t="19155" x="984250" y="2832100"/>
          <p14:tracePt t="19172" x="1130300" y="2832100"/>
          <p14:tracePt t="19188" x="1289050" y="2832100"/>
          <p14:tracePt t="19204" x="1511300" y="2832100"/>
          <p14:tracePt t="19221" x="1809750" y="2832100"/>
          <p14:tracePt t="19238" x="2114550" y="2832100"/>
          <p14:tracePt t="19255" x="2349500" y="2832100"/>
          <p14:tracePt t="19272" x="2495550" y="2832100"/>
          <p14:tracePt t="19276" x="2552700" y="2832100"/>
          <p14:tracePt t="19288" x="2584450" y="2832100"/>
          <p14:tracePt t="19308" x="2622550" y="2832100"/>
          <p14:tracePt t="19322" x="2654300" y="2832100"/>
          <p14:tracePt t="19338" x="2711450" y="2832100"/>
          <p14:tracePt t="19340" x="2743200" y="2832100"/>
          <p14:tracePt t="19355" x="2844800" y="2832100"/>
          <p14:tracePt t="19371" x="2946400" y="2832100"/>
          <p14:tracePt t="19388" x="3054350" y="2838450"/>
          <p14:tracePt t="19404" x="3092450" y="2838450"/>
          <p14:tracePt t="19421" x="3105150" y="2838450"/>
          <p14:tracePt t="19437" x="3111500" y="2838450"/>
          <p14:tracePt t="19732" x="0" y="0"/>
        </p14:tracePtLst>
        <p14:tracePtLst>
          <p14:tracePt t="20278" x="1079500" y="2838450"/>
          <p14:tracePt t="20358" x="1085850" y="2838450"/>
          <p14:tracePt t="20367" x="1098550" y="2838450"/>
          <p14:tracePt t="20374" x="1111250" y="2838450"/>
          <p14:tracePt t="20388" x="1181100" y="2851150"/>
          <p14:tracePt t="20404" x="1263650" y="2851150"/>
          <p14:tracePt t="20421" x="1403350" y="2851150"/>
          <p14:tracePt t="20438" x="1593850" y="2851150"/>
          <p14:tracePt t="20455" x="1828800" y="2851150"/>
          <p14:tracePt t="20471" x="2089150" y="2851150"/>
          <p14:tracePt t="20488" x="2317750" y="2851150"/>
          <p14:tracePt t="20492" x="2413000" y="2851150"/>
          <p14:tracePt t="20504" x="2495550" y="2851150"/>
          <p14:tracePt t="20520" x="2635250" y="2851150"/>
          <p14:tracePt t="20538" x="2743200" y="2851150"/>
          <p14:tracePt t="20541" x="2787650" y="2851150"/>
          <p14:tracePt t="20555" x="2838450" y="2851150"/>
          <p14:tracePt t="20571" x="2876550" y="2851150"/>
          <p14:tracePt t="20587" x="2889250" y="2851150"/>
          <p14:tracePt t="20621" x="2901950" y="2851150"/>
          <p14:tracePt t="20637" x="2908300" y="2851150"/>
          <p14:tracePt t="20654" x="2933700" y="2851150"/>
          <p14:tracePt t="20670" x="2971800" y="2838450"/>
          <p14:tracePt t="20687" x="3003550" y="2825750"/>
          <p14:tracePt t="20704" x="3041650" y="2800350"/>
          <p14:tracePt t="20720" x="3073400" y="2768600"/>
          <p14:tracePt t="20737" x="3098800" y="2717800"/>
          <p14:tracePt t="20740" x="3105150" y="2692400"/>
          <p14:tracePt t="20754" x="3111500" y="2654300"/>
          <p14:tracePt t="20771" x="3111500" y="2597150"/>
          <p14:tracePt t="20787" x="3111500" y="2559050"/>
          <p14:tracePt t="20804" x="3092450" y="2527300"/>
          <p14:tracePt t="20821" x="3035300" y="2489200"/>
          <p14:tracePt t="20837" x="2946400" y="2438400"/>
          <p14:tracePt t="20854" x="2794000" y="2406650"/>
          <p14:tracePt t="20870" x="2609850" y="2362200"/>
          <p14:tracePt t="20887" x="2393950" y="2330450"/>
          <p14:tracePt t="20903" x="2203450" y="2292350"/>
          <p14:tracePt t="20920" x="2044700" y="2286000"/>
          <p14:tracePt t="20937" x="1873250" y="2286000"/>
          <p14:tracePt t="20953" x="1708150" y="2286000"/>
          <p14:tracePt t="20970" x="1530350" y="2286000"/>
          <p14:tracePt t="20972" x="1428750" y="2298700"/>
          <p14:tracePt t="20987" x="1250950" y="2330450"/>
          <p14:tracePt t="21003" x="1085850" y="2362200"/>
          <p14:tracePt t="21020" x="946150" y="2387600"/>
          <p14:tracePt t="21037" x="857250" y="2419350"/>
          <p14:tracePt t="21054" x="800100" y="2438400"/>
          <p14:tracePt t="21070" x="781050" y="2451100"/>
          <p14:tracePt t="21087" x="762000" y="2463800"/>
          <p14:tracePt t="21104" x="749300" y="2489200"/>
          <p14:tracePt t="21120" x="736600" y="2508250"/>
          <p14:tracePt t="21137" x="723900" y="2540000"/>
          <p14:tracePt t="21139" x="723900" y="2546350"/>
          <p14:tracePt t="21153" x="723900" y="2565400"/>
          <p14:tracePt t="21157" x="723900" y="2578100"/>
          <p14:tracePt t="21170" x="723900" y="2597150"/>
          <p14:tracePt t="21187" x="742950" y="2641600"/>
          <p14:tracePt t="21203" x="762000" y="2660650"/>
          <p14:tracePt t="21220" x="781050" y="2692400"/>
          <p14:tracePt t="21237" x="825500" y="2730500"/>
          <p14:tracePt t="21253" x="914400" y="2774950"/>
          <p14:tracePt t="21270" x="1041400" y="2806700"/>
          <p14:tracePt t="21287" x="1257300" y="2844800"/>
          <p14:tracePt t="21305" x="1524000" y="2851150"/>
          <p14:tracePt t="21321" x="1854200" y="2851150"/>
          <p14:tracePt t="21324" x="2006600" y="2851150"/>
          <p14:tracePt t="21337" x="2133600" y="2851150"/>
          <p14:tracePt t="21354" x="2374900" y="2851150"/>
          <p14:tracePt t="21370" x="2540000" y="2844800"/>
          <p14:tracePt t="21387" x="2692400" y="2787650"/>
          <p14:tracePt t="21403" x="2724150" y="2755900"/>
          <p14:tracePt t="21420" x="2736850" y="2736850"/>
          <p14:tracePt t="21437" x="2749550" y="2705100"/>
          <p14:tracePt t="21453" x="2755900" y="2679700"/>
          <p14:tracePt t="21470" x="2755900" y="2660650"/>
          <p14:tracePt t="21486" x="2755900" y="2622550"/>
          <p14:tracePt t="21503" x="2736850" y="2578100"/>
          <p14:tracePt t="21520" x="2711450" y="2540000"/>
          <p14:tracePt t="21537" x="2667000" y="2501900"/>
          <p14:tracePt t="21553" x="2571750" y="2451100"/>
          <p14:tracePt t="21570" x="2317750" y="2362200"/>
          <p14:tracePt t="21587" x="2146300" y="2330450"/>
          <p14:tracePt t="21603" x="2032000" y="2311400"/>
          <p14:tracePt t="21620" x="1955800" y="2311400"/>
          <p14:tracePt t="21636" x="1911350" y="2311400"/>
          <p14:tracePt t="21654" x="1860550" y="2324100"/>
          <p14:tracePt t="21670" x="1797050" y="2349500"/>
          <p14:tracePt t="21687" x="1727200" y="2393950"/>
          <p14:tracePt t="21703" x="1663700" y="2438400"/>
          <p14:tracePt t="21720" x="1612900" y="2495550"/>
          <p14:tracePt t="21736" x="1587500" y="2559050"/>
          <p14:tracePt t="21753" x="1568450" y="2628900"/>
          <p14:tracePt t="21770" x="1568450" y="2679700"/>
          <p14:tracePt t="21772" x="1568450" y="2717800"/>
          <p14:tracePt t="21787" x="1587500" y="2768600"/>
          <p14:tracePt t="21804" x="1619250" y="2806700"/>
          <p14:tracePt t="21820" x="1663700" y="2844800"/>
          <p14:tracePt t="21837" x="1746250" y="2870200"/>
          <p14:tracePt t="21853" x="1854200" y="2889250"/>
          <p14:tracePt t="21870" x="1987550" y="2895600"/>
          <p14:tracePt t="21887" x="2133600" y="2895600"/>
          <p14:tracePt t="21903" x="2292350" y="2882900"/>
          <p14:tracePt t="21920" x="2425700" y="2851150"/>
          <p14:tracePt t="21936" x="2508250" y="2825750"/>
          <p14:tracePt t="21953" x="2552700" y="2800350"/>
          <p14:tracePt t="21969" x="2571750" y="2774950"/>
          <p14:tracePt t="21986" x="2590800" y="2724150"/>
          <p14:tracePt t="22003" x="2597150" y="2698750"/>
          <p14:tracePt t="22019" x="2597150" y="2660650"/>
          <p14:tracePt t="22036" x="2597150" y="2628900"/>
          <p14:tracePt t="22053" x="2597150" y="2584450"/>
          <p14:tracePt t="22070" x="2590800" y="2552700"/>
          <p14:tracePt t="22087" x="2571750" y="2514600"/>
          <p14:tracePt t="22103" x="2552700" y="2489200"/>
          <p14:tracePt t="22120" x="2514600" y="2463800"/>
          <p14:tracePt t="22137" x="2489200" y="2444750"/>
          <p14:tracePt t="22153" x="2457450" y="2438400"/>
          <p14:tracePt t="22156" x="2438400" y="2425700"/>
          <p14:tracePt t="22170" x="2413000" y="2419350"/>
          <p14:tracePt t="22187" x="2324100" y="2400300"/>
          <p14:tracePt t="22203" x="2235200" y="2400300"/>
          <p14:tracePt t="22220" x="2127250" y="2400300"/>
          <p14:tracePt t="22237" x="2032000" y="2400300"/>
          <p14:tracePt t="22253" x="1943100" y="2406650"/>
          <p14:tracePt t="22270" x="1854200" y="2419350"/>
          <p14:tracePt t="22287" x="1784350" y="2451100"/>
          <p14:tracePt t="22304" x="1714500" y="2476500"/>
          <p14:tracePt t="22321" x="1651000" y="2508250"/>
          <p14:tracePt t="22324" x="1625600" y="2520950"/>
          <p14:tracePt t="22337" x="1606550" y="2533650"/>
          <p14:tracePt t="22354" x="1581150" y="2546350"/>
          <p14:tracePt t="22370" x="1574800" y="2559050"/>
          <p14:tracePt t="22484" x="0" y="0"/>
        </p14:tracePtLst>
        <p14:tracePtLst>
          <p14:tracePt t="24495" x="1504950" y="3435350"/>
          <p14:tracePt t="24503" x="1498600" y="3435350"/>
          <p14:tracePt t="24519" x="1492250" y="3441700"/>
          <p14:tracePt t="24537" x="1485900" y="3448050"/>
          <p14:tracePt t="24553" x="1479550" y="3460750"/>
          <p14:tracePt t="24571" x="1479550" y="3467100"/>
          <p14:tracePt t="24587" x="1479550" y="3498850"/>
          <p14:tracePt t="24604" x="1479550" y="3524250"/>
          <p14:tracePt t="24619" x="1498600" y="3549650"/>
          <p14:tracePt t="24636" x="1530350" y="3581400"/>
          <p14:tracePt t="24653" x="1593850" y="3619500"/>
          <p14:tracePt t="24669" x="1701800" y="3651250"/>
          <p14:tracePt t="24686" x="1835150" y="3683000"/>
          <p14:tracePt t="24703" x="1968500" y="3708400"/>
          <p14:tracePt t="24719" x="2082800" y="3721100"/>
          <p14:tracePt t="24736" x="2184400" y="3727450"/>
          <p14:tracePt t="24752" x="2311400" y="3727450"/>
          <p14:tracePt t="24769" x="2489200" y="3727450"/>
          <p14:tracePt t="24772" x="2603500" y="3727450"/>
          <p14:tracePt t="24786" x="2749550" y="3727450"/>
          <p14:tracePt t="24804" x="3333750" y="3727450"/>
          <p14:tracePt t="24820" x="3683000" y="3727450"/>
          <p14:tracePt t="24836" x="3911600" y="3708400"/>
          <p14:tracePt t="24853" x="4057650" y="3683000"/>
          <p14:tracePt t="24869" x="4146550" y="3670300"/>
          <p14:tracePt t="24886" x="4254500" y="3651250"/>
          <p14:tracePt t="24902" x="4381500" y="3651250"/>
          <p14:tracePt t="24919" x="4527550" y="3651250"/>
          <p14:tracePt t="24936" x="4654550" y="3651250"/>
          <p14:tracePt t="24952" x="4711700" y="3651250"/>
          <p14:tracePt t="24955" x="4724400" y="3651250"/>
          <p14:tracePt t="24985" x="4730750" y="3651250"/>
          <p14:tracePt t="25013" x="4737100" y="3651250"/>
          <p14:tracePt t="25038" x="4737100" y="3638550"/>
          <p14:tracePt t="25045" x="4737100" y="3619500"/>
          <p14:tracePt t="25053" x="4737100" y="3606800"/>
          <p14:tracePt t="25069" x="4724400" y="3549650"/>
          <p14:tracePt t="25086" x="4660900" y="3479800"/>
          <p14:tracePt t="25103" x="4540250" y="3403600"/>
          <p14:tracePt t="25120" x="4337050" y="3314700"/>
          <p14:tracePt t="25124" x="4222750" y="3276600"/>
          <p14:tracePt t="25136" x="4114800" y="3238500"/>
          <p14:tracePt t="25153" x="3898900" y="3194050"/>
          <p14:tracePt t="25159" x="3803650" y="3187700"/>
          <p14:tracePt t="25169" x="3708400" y="3175000"/>
          <p14:tracePt t="25186" x="3530600" y="3175000"/>
          <p14:tracePt t="25203" x="3232150" y="3194050"/>
          <p14:tracePt t="25219" x="3028950" y="3232150"/>
          <p14:tracePt t="25236" x="2838450" y="3263900"/>
          <p14:tracePt t="25252" x="2635250" y="3302000"/>
          <p14:tracePt t="25269" x="2438400" y="3346450"/>
          <p14:tracePt t="25286" x="2228850" y="3384550"/>
          <p14:tracePt t="25304" x="2032000" y="3422650"/>
          <p14:tracePt t="25320" x="1854200" y="3460750"/>
          <p14:tracePt t="25323" x="1765300" y="3479800"/>
          <p14:tracePt t="25336" x="1689100" y="3492500"/>
          <p14:tracePt t="25353" x="1568450" y="3517900"/>
          <p14:tracePt t="25370" x="1479550" y="3530600"/>
          <p14:tracePt t="25373" x="1447800" y="3543300"/>
          <p14:tracePt t="25386" x="1422400" y="3543300"/>
          <p14:tracePt t="25402" x="1346200" y="3562350"/>
          <p14:tracePt t="25419" x="1301750" y="3575050"/>
          <p14:tracePt t="25435" x="1263650" y="3587750"/>
          <p14:tracePt t="25452" x="1231900" y="3600450"/>
          <p14:tracePt t="25469" x="1206500" y="3619500"/>
          <p14:tracePt t="25485" x="1193800" y="3638550"/>
          <p14:tracePt t="25502" x="1193800" y="3644900"/>
          <p14:tracePt t="25519" x="1193800" y="3670300"/>
          <p14:tracePt t="25535" x="1206500" y="3702050"/>
          <p14:tracePt t="25552" x="1225550" y="3733800"/>
          <p14:tracePt t="25569" x="1263650" y="3759200"/>
          <p14:tracePt t="25572" x="1289050" y="3784600"/>
          <p14:tracePt t="25585" x="1327150" y="3797300"/>
          <p14:tracePt t="25603" x="1447800" y="3835400"/>
          <p14:tracePt t="25604" x="1524000" y="3854450"/>
          <p14:tracePt t="25619" x="1739900" y="3892550"/>
          <p14:tracePt t="25636" x="2032000" y="3911600"/>
          <p14:tracePt t="25652" x="2381250" y="3911600"/>
          <p14:tracePt t="25669" x="2813050" y="3911600"/>
          <p14:tracePt t="25685" x="3181350" y="3911600"/>
          <p14:tracePt t="25702" x="3416300" y="3911600"/>
          <p14:tracePt t="25719" x="3575050" y="3911600"/>
          <p14:tracePt t="25735" x="3702050" y="3905250"/>
          <p14:tracePt t="25752" x="3816350" y="3892550"/>
          <p14:tracePt t="25768" x="3930650" y="3879850"/>
          <p14:tracePt t="25785" x="4064000" y="3841750"/>
          <p14:tracePt t="25802" x="4184650" y="3822700"/>
          <p14:tracePt t="25804" x="4229100" y="3810000"/>
          <p14:tracePt t="25819" x="4273550" y="3797300"/>
          <p14:tracePt t="25835" x="4292600" y="3784600"/>
          <p14:tracePt t="25852" x="4305300" y="3771900"/>
          <p14:tracePt t="25869" x="4311650" y="3759200"/>
          <p14:tracePt t="25886" x="4337050" y="3740150"/>
          <p14:tracePt t="25902" x="4349750" y="3727450"/>
          <p14:tracePt t="25918" x="4362450" y="3708400"/>
          <p14:tracePt t="25935" x="4368800" y="3695700"/>
          <p14:tracePt t="25952" x="4368800" y="3683000"/>
          <p14:tracePt t="25968" x="4368800" y="3663950"/>
          <p14:tracePt t="25985" x="4362450" y="3657600"/>
          <p14:tracePt t="26002" x="4356100" y="3644900"/>
          <p14:tracePt t="26019" x="4343400" y="3632200"/>
          <p14:tracePt t="26035" x="4330700" y="3613150"/>
          <p14:tracePt t="26051" x="4324350" y="3613150"/>
          <p14:tracePt t="26068" x="4318000" y="3594100"/>
          <p14:tracePt t="26085" x="4305300" y="3587750"/>
          <p14:tracePt t="26102" x="4279900" y="3575050"/>
          <p14:tracePt t="26118" x="4248150" y="3562350"/>
          <p14:tracePt t="26135" x="4197350" y="3549650"/>
          <p14:tracePt t="26152" x="4140200" y="3536950"/>
          <p14:tracePt t="26155" x="4095750" y="3530600"/>
          <p14:tracePt t="26168" x="4038600" y="3517900"/>
          <p14:tracePt t="26185" x="3873500" y="3479800"/>
          <p14:tracePt t="26202" x="3644900" y="3435350"/>
          <p14:tracePt t="26204" x="3498850" y="3403600"/>
          <p14:tracePt t="26219" x="3086100" y="3333750"/>
          <p14:tracePt t="26235" x="2622550" y="3238500"/>
          <p14:tracePt t="26252" x="2247900" y="3181350"/>
          <p14:tracePt t="26268" x="2006600" y="3175000"/>
          <p14:tracePt t="26286" x="1828800" y="3175000"/>
          <p14:tracePt t="26304" x="1714500" y="3206750"/>
          <p14:tracePt t="26321" x="1600200" y="3257550"/>
          <p14:tracePt t="26326" x="1549400" y="3270250"/>
          <p14:tracePt t="26336" x="1479550" y="3295650"/>
          <p14:tracePt t="26352" x="1358900" y="3346450"/>
          <p14:tracePt t="26369" x="1225550" y="3378200"/>
          <p14:tracePt t="26372" x="1168400" y="3397250"/>
          <p14:tracePt t="26386" x="1111250" y="3409950"/>
          <p14:tracePt t="26402" x="1035050" y="3422650"/>
          <p14:tracePt t="26419" x="990600" y="3435350"/>
          <p14:tracePt t="26435" x="971550" y="3441700"/>
          <p14:tracePt t="26502" x="965200" y="3448050"/>
          <p14:tracePt t="26566" x="971550" y="3454400"/>
          <p14:tracePt t="26574" x="990600" y="3460750"/>
          <p14:tracePt t="26587" x="1016000" y="3467100"/>
          <p14:tracePt t="26602" x="1111250" y="3492500"/>
          <p14:tracePt t="26619" x="1435100" y="3556000"/>
          <p14:tracePt t="26635" x="1758950" y="3600450"/>
          <p14:tracePt t="26652" x="2152650" y="3613150"/>
          <p14:tracePt t="26668" x="2609850" y="3613150"/>
          <p14:tracePt t="26685" x="3060700" y="3613150"/>
          <p14:tracePt t="26702" x="3492500" y="3613150"/>
          <p14:tracePt t="26718" x="3860800" y="3613150"/>
          <p14:tracePt t="26735" x="4102100" y="3613150"/>
          <p14:tracePt t="26752" x="4235450" y="3613150"/>
          <p14:tracePt t="26768" x="4292600" y="3613150"/>
          <p14:tracePt t="26785" x="4324350" y="3613150"/>
          <p14:tracePt t="26787" x="4343400" y="3613150"/>
          <p14:tracePt t="26802" x="4362450" y="3613150"/>
          <p14:tracePt t="26820" x="4425950" y="3613150"/>
          <p14:tracePt t="26835" x="4470400" y="3613150"/>
          <p14:tracePt t="26852" x="4521200" y="3613150"/>
          <p14:tracePt t="26869" x="4559300" y="3613150"/>
          <p14:tracePt t="26885" x="4597400" y="3613150"/>
          <p14:tracePt t="26902" x="4622800" y="3613150"/>
          <p14:tracePt t="26918" x="4629150" y="3613150"/>
          <p14:tracePt t="26935" x="4635500" y="3613150"/>
          <p14:tracePt t="27222" x="4641850" y="3613150"/>
          <p14:tracePt t="27236" x="4635500" y="3613150"/>
          <p14:tracePt t="27236" x="0" y="0"/>
        </p14:tracePtLst>
        <p14:tracePtLst>
          <p14:tracePt t="27838" x="1727200" y="3403600"/>
          <p14:tracePt t="27844" x="1714500" y="3403600"/>
          <p14:tracePt t="27853" x="1695450" y="3403600"/>
          <p14:tracePt t="27868" x="1676400" y="3409950"/>
          <p14:tracePt t="27885" x="1657350" y="3429000"/>
          <p14:tracePt t="27902" x="1651000" y="3441700"/>
          <p14:tracePt t="27918" x="1638300" y="3467100"/>
          <p14:tracePt t="27934" x="1638300" y="3473450"/>
          <p14:tracePt t="27953" x="1638300" y="3492500"/>
          <p14:tracePt t="27968" x="1638300" y="3517900"/>
          <p14:tracePt t="27972" x="1638300" y="3530600"/>
          <p14:tracePt t="27985" x="1638300" y="3549650"/>
          <p14:tracePt t="28001" x="1657350" y="3581400"/>
          <p14:tracePt t="28003" x="1663700" y="3587750"/>
          <p14:tracePt t="28018" x="1676400" y="3600450"/>
          <p14:tracePt t="28035" x="1720850" y="3625850"/>
          <p14:tracePt t="28051" x="1765300" y="3638550"/>
          <p14:tracePt t="28068" x="1822450" y="3638550"/>
          <p14:tracePt t="28085" x="1905000" y="3638550"/>
          <p14:tracePt t="28102" x="2006600" y="3638550"/>
          <p14:tracePt t="28118" x="2089150" y="3638550"/>
          <p14:tracePt t="28135" x="2146300" y="3638550"/>
          <p14:tracePt t="28152" x="2184400" y="3632200"/>
          <p14:tracePt t="28156" x="2184400" y="3625850"/>
          <p14:tracePt t="28168" x="2190750" y="3619500"/>
          <p14:tracePt t="28185" x="2197100" y="3606800"/>
          <p14:tracePt t="28201" x="2203450" y="3594100"/>
          <p14:tracePt t="28218" x="2203450" y="3575050"/>
          <p14:tracePt t="28235" x="2203450" y="3530600"/>
          <p14:tracePt t="28251" x="2203450" y="3492500"/>
          <p14:tracePt t="28268" x="2184400" y="3467100"/>
          <p14:tracePt t="28284" x="2146300" y="3435350"/>
          <p14:tracePt t="28301" x="2095500" y="3409950"/>
          <p14:tracePt t="28318" x="2051050" y="3397250"/>
          <p14:tracePt t="28334" x="2019300" y="3397250"/>
          <p14:tracePt t="28352" x="1987550" y="3397250"/>
          <p14:tracePt t="28368" x="1943100" y="3397250"/>
          <p14:tracePt t="28385" x="1911350" y="3422650"/>
          <p14:tracePt t="28388" x="1905000" y="3435350"/>
          <p14:tracePt t="28402" x="1892300" y="3454400"/>
          <p14:tracePt t="28418" x="1873250" y="3505200"/>
          <p14:tracePt t="28435" x="1866900" y="3587750"/>
          <p14:tracePt t="28451" x="1879600" y="3632200"/>
          <p14:tracePt t="28468" x="1898650" y="3657600"/>
          <p14:tracePt t="28484" x="1924050" y="3676650"/>
          <p14:tracePt t="28501" x="1955800" y="3689350"/>
          <p14:tracePt t="28518" x="2000250" y="3695700"/>
          <p14:tracePt t="28535" x="2044700" y="3695700"/>
          <p14:tracePt t="28551" x="2082800" y="3695700"/>
          <p14:tracePt t="28568" x="2095500" y="3683000"/>
          <p14:tracePt t="28585" x="2108200" y="3663950"/>
          <p14:tracePt t="28601" x="2108200" y="3651250"/>
          <p14:tracePt t="28604" x="2108200" y="3632200"/>
          <p14:tracePt t="28619" x="2108200" y="3600450"/>
          <p14:tracePt t="28635" x="2101850" y="3587750"/>
          <p14:tracePt t="28652" x="2070100" y="3562350"/>
          <p14:tracePt t="28668" x="2044700" y="3549650"/>
          <p14:tracePt t="28684" x="2038350" y="3549650"/>
          <p14:tracePt t="28701" x="2025650" y="3549650"/>
          <p14:tracePt t="28718" x="2019300" y="3549650"/>
          <p14:tracePt t="28734" x="2019300" y="3568700"/>
          <p14:tracePt t="28751" x="2019300" y="3581400"/>
          <p14:tracePt t="28768" x="2019300" y="3594100"/>
          <p14:tracePt t="28801" x="2025650" y="3594100"/>
          <p14:tracePt t="28819" x="2057400" y="3594100"/>
          <p14:tracePt t="28835" x="2082800" y="3575050"/>
          <p14:tracePt t="28852" x="2082800" y="3549650"/>
          <p14:tracePt t="28868" x="2076450" y="3517900"/>
          <p14:tracePt t="28885" x="2044700" y="3498850"/>
          <p14:tracePt t="28901" x="2025650" y="3492500"/>
          <p14:tracePt t="28918" x="2000250" y="3498850"/>
          <p14:tracePt t="28934" x="1981200" y="3530600"/>
          <p14:tracePt t="28951" x="1968500" y="3575050"/>
          <p14:tracePt t="28967" x="1968500" y="3606800"/>
          <p14:tracePt t="28984" x="1974850" y="3644900"/>
          <p14:tracePt t="29001" x="1981200" y="3644900"/>
          <p14:tracePt t="29017" x="1987550" y="3644900"/>
          <p14:tracePt t="29034" x="2006600" y="3644900"/>
          <p14:tracePt t="29036" x="2019300" y="3644900"/>
          <p14:tracePt t="29051" x="2032000" y="3644900"/>
          <p14:tracePt t="29141" x="2044700" y="3651250"/>
          <p14:tracePt t="29156" x="2051050" y="3670300"/>
          <p14:tracePt t="29166" x="2070100" y="3683000"/>
          <p14:tracePt t="29176" x="2095500" y="3695700"/>
          <p14:tracePt t="29184" x="2120900" y="3702050"/>
          <p14:tracePt t="29201" x="2190750" y="3714750"/>
          <p14:tracePt t="29218" x="2235200" y="3714750"/>
          <p14:tracePt t="29220" x="2254250" y="3714750"/>
          <p14:tracePt t="29235" x="2279650" y="3714750"/>
          <p14:tracePt t="29251" x="2279650" y="3702050"/>
          <p14:tracePt t="29267" x="2279650" y="3670300"/>
          <p14:tracePt t="29284" x="2260600" y="3625850"/>
          <p14:tracePt t="29301" x="2209800" y="3581400"/>
          <p14:tracePt t="29318" x="2146300" y="3543300"/>
          <p14:tracePt t="29334" x="2108200" y="3536950"/>
          <p14:tracePt t="29351" x="2070100" y="3536950"/>
          <p14:tracePt t="29367" x="2044700" y="3536950"/>
          <p14:tracePt t="29384" x="2032000" y="3543300"/>
          <p14:tracePt t="29400" x="2032000" y="3556000"/>
          <p14:tracePt t="29417" x="2032000" y="3568700"/>
          <p14:tracePt t="29435" x="2032000" y="3594100"/>
          <p14:tracePt t="29452" x="2032000" y="3600450"/>
          <p14:tracePt t="29467" x="2051050" y="3600450"/>
          <p14:tracePt t="29484" x="2089150" y="3600450"/>
          <p14:tracePt t="29501" x="2114550" y="3600450"/>
          <p14:tracePt t="29517" x="2127250" y="3600450"/>
          <p14:tracePt t="29534" x="2127250" y="3581400"/>
          <p14:tracePt t="29551" x="2108200" y="3562350"/>
          <p14:tracePt t="29568" x="2070100" y="3543300"/>
          <p14:tracePt t="29585" x="2038350" y="3536950"/>
          <p14:tracePt t="29601" x="2019300" y="3536950"/>
          <p14:tracePt t="29604" x="2012950" y="3536950"/>
          <p14:tracePt t="29618" x="2000250" y="3536950"/>
          <p14:tracePt t="29635" x="1993900" y="3543300"/>
          <p14:tracePt t="29652" x="1993900" y="3562350"/>
          <p14:tracePt t="29668" x="2000250" y="3581400"/>
          <p14:tracePt t="29684" x="2019300" y="3594100"/>
          <p14:tracePt t="29701" x="2032000" y="3600450"/>
          <p14:tracePt t="29742" x="2038350" y="3600450"/>
          <p14:tracePt t="29764" x="2038350" y="3587750"/>
          <p14:tracePt t="29773" x="2032000" y="3581400"/>
          <p14:tracePt t="29784" x="2019300" y="3575050"/>
          <p14:tracePt t="29801" x="1993900" y="3575050"/>
          <p14:tracePt t="29817" x="1949450" y="3575050"/>
          <p14:tracePt t="29821" x="1936750" y="3581400"/>
          <p14:tracePt t="29837" x="1936750" y="3587750"/>
          <p14:tracePt t="29852" x="1930400" y="3594100"/>
          <p14:tracePt t="29885" x="1930400" y="3606800"/>
          <p14:tracePt t="29901" x="1949450" y="3613150"/>
          <p14:tracePt t="29908" x="1955800" y="3613150"/>
          <p14:tracePt t="29917" x="1974850" y="3613150"/>
          <p14:tracePt t="29934" x="1993900" y="3613150"/>
          <p14:tracePt t="29950" x="2000250" y="3613150"/>
          <p14:tracePt t="29967" x="2006600" y="3613150"/>
          <p14:tracePt t="30191" x="2012950" y="3613150"/>
          <p14:tracePt t="30204" x="0" y="0"/>
        </p14:tracePtLst>
        <p14:tracePtLst>
          <p14:tracePt t="30679" x="2965450" y="3689350"/>
          <p14:tracePt t="30767" x="2971800" y="3689350"/>
          <p14:tracePt t="30776" x="2990850" y="3689350"/>
          <p14:tracePt t="30784" x="3016250" y="3689350"/>
          <p14:tracePt t="30800" x="3105150" y="3689350"/>
          <p14:tracePt t="30817" x="3263900" y="3689350"/>
          <p14:tracePt t="30821" x="3371850" y="3689350"/>
          <p14:tracePt t="30834" x="3486150" y="3689350"/>
          <p14:tracePt t="30852" x="3810000" y="3689350"/>
          <p14:tracePt t="30868" x="3937000" y="3689350"/>
          <p14:tracePt t="30884" x="3994150" y="3689350"/>
          <p14:tracePt t="30902" x="4006850" y="3689350"/>
          <p14:tracePt t="30917" x="4013200" y="3689350"/>
          <p14:tracePt t="31868" x="0" y="0"/>
        </p14:tracePtLst>
        <p14:tracePtLst>
          <p14:tracePt t="34326" x="2717800" y="4394200"/>
          <p14:tracePt t="34447" x="2717800" y="4406900"/>
          <p14:tracePt t="34454" x="2730500" y="4413250"/>
          <p14:tracePt t="34466" x="2736850" y="4419600"/>
          <p14:tracePt t="34483" x="2800350" y="4451350"/>
          <p14:tracePt t="34500" x="2882900" y="4489450"/>
          <p14:tracePt t="34516" x="3016250" y="4521200"/>
          <p14:tracePt t="34533" x="3175000" y="4546600"/>
          <p14:tracePt t="34550" x="3314700" y="4552950"/>
          <p14:tracePt t="34566" x="3441700" y="4552950"/>
          <p14:tracePt t="34583" x="3549650" y="4552950"/>
          <p14:tracePt t="34600" x="3657600" y="4552950"/>
          <p14:tracePt t="34605" x="3708400" y="4552950"/>
          <p14:tracePt t="34616" x="3765550" y="4552950"/>
          <p14:tracePt t="34633" x="3879850" y="4552950"/>
          <p14:tracePt t="34649" x="3994150" y="4552950"/>
          <p14:tracePt t="34652" x="4051300" y="4552950"/>
          <p14:tracePt t="34666" x="4102100" y="4552950"/>
          <p14:tracePt t="34683" x="4235450" y="4546600"/>
          <p14:tracePt t="34699" x="4292600" y="4546600"/>
          <p14:tracePt t="34716" x="4343400" y="4540250"/>
          <p14:tracePt t="34732" x="4387850" y="4540250"/>
          <p14:tracePt t="34749" x="4432300" y="4540250"/>
          <p14:tracePt t="34766" x="4464050" y="4533900"/>
          <p14:tracePt t="34782" x="4483100" y="4527550"/>
          <p14:tracePt t="34799" x="4489450" y="4527550"/>
          <p14:tracePt t="34816" x="4502150" y="4521200"/>
          <p14:tracePt t="34832" x="4521200" y="4508500"/>
          <p14:tracePt t="34836" x="4527550" y="4502150"/>
          <p14:tracePt t="34849" x="4533900" y="4489450"/>
          <p14:tracePt t="34867" x="4540250" y="4432300"/>
          <p14:tracePt t="34883" x="4540250" y="4375150"/>
          <p14:tracePt t="34900" x="4502150" y="4298950"/>
          <p14:tracePt t="34916" x="4457700" y="4241800"/>
          <p14:tracePt t="34932" x="4368800" y="4184650"/>
          <p14:tracePt t="34949" x="4254500" y="4127500"/>
          <p14:tracePt t="34965" x="4108450" y="4064000"/>
          <p14:tracePt t="34982" x="3981450" y="4032250"/>
          <p14:tracePt t="34999" x="3867150" y="4019550"/>
          <p14:tracePt t="35015" x="3790950" y="4019550"/>
          <p14:tracePt t="35032" x="3708400" y="4019550"/>
          <p14:tracePt t="35049" x="3600450" y="4019550"/>
          <p14:tracePt t="35066" x="3492500" y="4032250"/>
          <p14:tracePt t="35083" x="3276600" y="4070350"/>
          <p14:tracePt t="35100" x="3092450" y="4076700"/>
          <p14:tracePt t="35116" x="2901950" y="4095750"/>
          <p14:tracePt t="35133" x="2755900" y="4121150"/>
          <p14:tracePt t="35149" x="2641600" y="4140200"/>
          <p14:tracePt t="35166" x="2597150" y="4159250"/>
          <p14:tracePt t="35183" x="2571750" y="4184650"/>
          <p14:tracePt t="35199" x="2546350" y="4203700"/>
          <p14:tracePt t="35215" x="2527300" y="4241800"/>
          <p14:tracePt t="35232" x="2514600" y="4286250"/>
          <p14:tracePt t="35249" x="2514600" y="4311650"/>
          <p14:tracePt t="35252" x="2514600" y="4337050"/>
          <p14:tracePt t="35265" x="2514600" y="4356100"/>
          <p14:tracePt t="35282" x="2514600" y="4400550"/>
          <p14:tracePt t="35299" x="2520950" y="4464050"/>
          <p14:tracePt t="35315" x="2540000" y="4502150"/>
          <p14:tracePt t="35332" x="2565400" y="4540250"/>
          <p14:tracePt t="35349" x="2597150" y="4572000"/>
          <p14:tracePt t="35366" x="2641600" y="4610100"/>
          <p14:tracePt t="35383" x="2724150" y="4660900"/>
          <p14:tracePt t="35399" x="2825750" y="4692650"/>
          <p14:tracePt t="35415" x="2965450" y="4724400"/>
          <p14:tracePt t="35432" x="3130550" y="4737100"/>
          <p14:tracePt t="35449" x="3289300" y="4737100"/>
          <p14:tracePt t="35465" x="3448050" y="4737100"/>
          <p14:tracePt t="35467" x="3511550" y="4737100"/>
          <p14:tracePt t="35482" x="3575050" y="4737100"/>
          <p14:tracePt t="35499" x="3727450" y="4730750"/>
          <p14:tracePt t="35515" x="3816350" y="4718050"/>
          <p14:tracePt t="35532" x="3905250" y="4699000"/>
          <p14:tracePt t="35549" x="3981450" y="4673600"/>
          <p14:tracePt t="35565" x="4070350" y="4629150"/>
          <p14:tracePt t="35582" x="4121150" y="4591050"/>
          <p14:tracePt t="35599" x="4159250" y="4572000"/>
          <p14:tracePt t="35616" x="4184650" y="4533900"/>
          <p14:tracePt t="35633" x="4203700" y="4495800"/>
          <p14:tracePt t="35649" x="4229100" y="4464050"/>
          <p14:tracePt t="35653" x="4241800" y="4445000"/>
          <p14:tracePt t="35666" x="4248150" y="4425950"/>
          <p14:tracePt t="35683" x="4260850" y="4381500"/>
          <p14:tracePt t="35699" x="4260850" y="4362450"/>
          <p14:tracePt t="35715" x="4260850" y="4343400"/>
          <p14:tracePt t="35732" x="4260850" y="4311650"/>
          <p14:tracePt t="35749" x="4254500" y="4298950"/>
          <p14:tracePt t="35765" x="4229100" y="4273550"/>
          <p14:tracePt t="35782" x="4165600" y="4248150"/>
          <p14:tracePt t="35799" x="4076700" y="4222750"/>
          <p14:tracePt t="35815" x="4006850" y="4216400"/>
          <p14:tracePt t="35832" x="3956050" y="4216400"/>
          <p14:tracePt t="35835" x="3949700" y="4216400"/>
          <p14:tracePt t="35848" x="3937000" y="4216400"/>
          <p14:tracePt t="35866" x="3924300" y="4216400"/>
          <p14:tracePt t="35868" x="3911600" y="4216400"/>
          <p14:tracePt t="35884" x="3892550" y="4222750"/>
          <p14:tracePt t="35899" x="3873500" y="4235450"/>
          <p14:tracePt t="35899" x="0" y="0"/>
        </p14:tracePtLst>
        <p14:tracePtLst>
          <p14:tracePt t="36222" x="3098800" y="4438650"/>
          <p14:tracePt t="36388" x="0" y="0"/>
        </p14:tracePtLst>
        <p14:tracePtLst>
          <p14:tracePt t="36886" x="3829050" y="4400550"/>
          <p14:tracePt t="36987" x="0" y="0"/>
        </p14:tracePtLst>
        <p14:tracePtLst>
          <p14:tracePt t="37316" x="2800350" y="4171950"/>
          <p14:tracePt t="37349" x="2794000" y="4171950"/>
          <p14:tracePt t="37364" x="2794000" y="4178300"/>
          <p14:tracePt t="37382" x="2794000" y="4191000"/>
          <p14:tracePt t="37388" x="2787650" y="4210050"/>
          <p14:tracePt t="37404" x="2787650" y="4222750"/>
          <p14:tracePt t="37415" x="2781300" y="4248150"/>
          <p14:tracePt t="37432" x="2781300" y="4279900"/>
          <p14:tracePt t="37449" x="2781300" y="4337050"/>
          <p14:tracePt t="37452" x="2787650" y="4368800"/>
          <p14:tracePt t="37465" x="2794000" y="4406900"/>
          <p14:tracePt t="37481" x="2832100" y="4470400"/>
          <p14:tracePt t="37498" x="2870200" y="4514850"/>
          <p14:tracePt t="37501" x="2889250" y="4533900"/>
          <p14:tracePt t="37515" x="2959100" y="4565650"/>
          <p14:tracePt t="37531" x="3079750" y="4597400"/>
          <p14:tracePt t="37548" x="3263900" y="4635500"/>
          <p14:tracePt t="37565" x="3511550" y="4654550"/>
          <p14:tracePt t="37582" x="3759200" y="4654550"/>
          <p14:tracePt t="37598" x="3968750" y="4654550"/>
          <p14:tracePt t="37615" x="4095750" y="4654550"/>
          <p14:tracePt t="37632" x="4152900" y="4654550"/>
          <p14:tracePt t="37649" x="4184650" y="4654550"/>
          <p14:tracePt t="37652" x="4197350" y="4648200"/>
          <p14:tracePt t="37665" x="4203700" y="4641850"/>
          <p14:tracePt t="37683" x="4229100" y="4622800"/>
          <p14:tracePt t="37700" x="4254500" y="4578350"/>
          <p14:tracePt t="37715" x="4273550" y="4546600"/>
          <p14:tracePt t="37732" x="4286250" y="4502150"/>
          <p14:tracePt t="37748" x="4292600" y="4464050"/>
          <p14:tracePt t="37765" x="4292600" y="4413250"/>
          <p14:tracePt t="37781" x="4292600" y="4349750"/>
          <p14:tracePt t="37798" x="4273550" y="4298950"/>
          <p14:tracePt t="37815" x="4248150" y="4260850"/>
          <p14:tracePt t="37831" x="4216400" y="4222750"/>
          <p14:tracePt t="37848" x="4171950" y="4178300"/>
          <p14:tracePt t="37852" x="4133850" y="4159250"/>
          <p14:tracePt t="37865" x="4095750" y="4133850"/>
          <p14:tracePt t="37882" x="3994150" y="4089400"/>
          <p14:tracePt t="37885" x="3917950" y="4051300"/>
          <p14:tracePt t="37899" x="3752850" y="4000500"/>
          <p14:tracePt t="37916" x="3568700" y="3968750"/>
          <p14:tracePt t="37931" x="3403600" y="3949700"/>
          <p14:tracePt t="37948" x="3270250" y="3949700"/>
          <p14:tracePt t="37965" x="3168650" y="3949700"/>
          <p14:tracePt t="37981" x="3067050" y="3949700"/>
          <p14:tracePt t="37998" x="2997200" y="3968750"/>
          <p14:tracePt t="38015" x="2927350" y="3987800"/>
          <p14:tracePt t="38031" x="2844800" y="4019550"/>
          <p14:tracePt t="38048" x="2774950" y="4044950"/>
          <p14:tracePt t="38065" x="2705100" y="4076700"/>
          <p14:tracePt t="38067" x="2667000" y="4095750"/>
          <p14:tracePt t="38081" x="2641600" y="4108450"/>
          <p14:tracePt t="38098" x="2597150" y="4140200"/>
          <p14:tracePt t="38115" x="2559050" y="4191000"/>
          <p14:tracePt t="38132" x="2546350" y="4210050"/>
          <p14:tracePt t="38148" x="2533650" y="4235450"/>
          <p14:tracePt t="38165" x="2520950" y="4260850"/>
          <p14:tracePt t="38182" x="2520950" y="4286250"/>
          <p14:tracePt t="38198" x="2520950" y="4337050"/>
          <p14:tracePt t="38215" x="2533650" y="4387850"/>
          <p14:tracePt t="38231" x="2559050" y="4438650"/>
          <p14:tracePt t="38248" x="2584450" y="4489450"/>
          <p14:tracePt t="38265" x="2616200" y="4533900"/>
          <p14:tracePt t="38267" x="2635250" y="4552950"/>
          <p14:tracePt t="38281" x="2654300" y="4572000"/>
          <p14:tracePt t="38298" x="2698750" y="4603750"/>
          <p14:tracePt t="38314" x="2749550" y="4629150"/>
          <p14:tracePt t="38316" x="2800350" y="4641850"/>
          <p14:tracePt t="38331" x="2921000" y="4667250"/>
          <p14:tracePt t="38347" x="3098800" y="4692650"/>
          <p14:tracePt t="38364" x="3302000" y="4705350"/>
          <p14:tracePt t="38381" x="3511550" y="4705350"/>
          <p14:tracePt t="38398" x="3689350" y="4705350"/>
          <p14:tracePt t="38415" x="3810000" y="4692650"/>
          <p14:tracePt t="38431" x="3886200" y="4673600"/>
          <p14:tracePt t="38448" x="3937000" y="4654550"/>
          <p14:tracePt t="38465" x="3975100" y="4629150"/>
          <p14:tracePt t="38481" x="4006850" y="4591050"/>
          <p14:tracePt t="38484" x="4019550" y="4578350"/>
          <p14:tracePt t="38497" x="4032250" y="4559300"/>
          <p14:tracePt t="38515" x="4038600" y="4495800"/>
          <p14:tracePt t="38531" x="4038600" y="4470400"/>
          <p14:tracePt t="38547" x="4038600" y="4425950"/>
          <p14:tracePt t="38564" x="4038600" y="4368800"/>
          <p14:tracePt t="38581" x="4025900" y="4318000"/>
          <p14:tracePt t="38597" x="4019550" y="4286250"/>
          <p14:tracePt t="38614" x="4013200" y="4248150"/>
          <p14:tracePt t="38631" x="4000500" y="4222750"/>
          <p14:tracePt t="38648" x="3987800" y="4203700"/>
          <p14:tracePt t="38664" x="3975100" y="4191000"/>
          <p14:tracePt t="38681" x="3956050" y="4171950"/>
          <p14:tracePt t="38683" x="3943350" y="4159250"/>
          <p14:tracePt t="38697" x="3905250" y="4133850"/>
          <p14:tracePt t="38715" x="3778250" y="4070350"/>
          <p14:tracePt t="38731" x="3651250" y="4025900"/>
          <p14:tracePt t="38747" x="3524250" y="3994150"/>
          <p14:tracePt t="38764" x="3409950" y="3981450"/>
          <p14:tracePt t="38781" x="3340100" y="3981450"/>
          <p14:tracePt t="38797" x="3270250" y="3981450"/>
          <p14:tracePt t="38814" x="3225800" y="4006850"/>
          <p14:tracePt t="38831" x="3175000" y="4038600"/>
          <p14:tracePt t="38847" x="3117850" y="4070350"/>
          <p14:tracePt t="38864" x="3073400" y="4108450"/>
          <p14:tracePt t="38881" x="3048000" y="4146550"/>
          <p14:tracePt t="38898" x="3022600" y="4197350"/>
          <p14:tracePt t="38900" x="3009900" y="4222750"/>
          <p14:tracePt t="38914" x="3003550" y="4248150"/>
          <p14:tracePt t="38931" x="2990850" y="4305300"/>
          <p14:tracePt t="38947" x="2984500" y="4343400"/>
          <p14:tracePt t="38964" x="2984500" y="4368800"/>
          <p14:tracePt t="38981" x="2984500" y="4394200"/>
          <p14:tracePt t="38997" x="2984500" y="4438650"/>
          <p14:tracePt t="39014" x="2990850" y="4464050"/>
          <p14:tracePt t="39030" x="3003550" y="4483100"/>
          <p14:tracePt t="39047" x="3016250" y="4514850"/>
          <p14:tracePt t="39064" x="3041650" y="4533900"/>
          <p14:tracePt t="39081" x="3086100" y="4559300"/>
          <p14:tracePt t="39083" x="3111500" y="4572000"/>
          <p14:tracePt t="39097" x="3155950" y="4591050"/>
          <p14:tracePt t="39114" x="3270250" y="4622800"/>
          <p14:tracePt t="39131" x="3454400" y="4648200"/>
          <p14:tracePt t="39148" x="3568700" y="4648200"/>
          <p14:tracePt t="39164" x="3689350" y="4641850"/>
          <p14:tracePt t="39181" x="3778250" y="4629150"/>
          <p14:tracePt t="39198" x="3854450" y="4616450"/>
          <p14:tracePt t="39214" x="3911600" y="4591050"/>
          <p14:tracePt t="39231" x="3943350" y="4565650"/>
          <p14:tracePt t="39247" x="3968750" y="4540250"/>
          <p14:tracePt t="39264" x="3981450" y="4514850"/>
          <p14:tracePt t="39281" x="3994150" y="4483100"/>
          <p14:tracePt t="39297" x="4006850" y="4457700"/>
          <p14:tracePt t="39300" x="4013200" y="4438650"/>
          <p14:tracePt t="39314" x="4019550" y="4419600"/>
          <p14:tracePt t="39331" x="4025900" y="4375150"/>
          <p14:tracePt t="39347" x="4025900" y="4349750"/>
          <p14:tracePt t="39364" x="4025900" y="4337050"/>
          <p14:tracePt t="39381" x="4025900" y="4318000"/>
          <p14:tracePt t="39397" x="4025900" y="4311650"/>
          <p14:tracePt t="39431" x="4025900" y="4305300"/>
          <p14:tracePt t="39452" x="4025900" y="4292600"/>
          <p14:tracePt t="39464" x="4019550" y="4286250"/>
          <p14:tracePt t="39596" x="0" y="0"/>
        </p14:tracePtLst>
        <p14:tracePtLst>
          <p14:tracePt t="40689" x="1397000" y="4438650"/>
          <p14:tracePt t="40925" x="1403350" y="4438650"/>
          <p14:tracePt t="40933" x="1422400" y="4438650"/>
          <p14:tracePt t="40949" x="1473200" y="4438650"/>
          <p14:tracePt t="40965" x="1581150" y="4438650"/>
          <p14:tracePt t="40981" x="1720850" y="4438650"/>
          <p14:tracePt t="40998" x="1879600" y="4438650"/>
          <p14:tracePt t="41015" x="2057400" y="4438650"/>
          <p14:tracePt t="41031" x="2235200" y="4438650"/>
          <p14:tracePt t="41037" x="2317750" y="4438650"/>
          <p14:tracePt t="41047" x="2393950" y="4438650"/>
          <p14:tracePt t="41064" x="2540000" y="4438650"/>
          <p14:tracePt t="41068" x="2616200" y="4438650"/>
          <p14:tracePt t="41080" x="2679700" y="4438650"/>
          <p14:tracePt t="41097" x="2819400" y="4438650"/>
          <p14:tracePt t="41113" x="2933700" y="4438650"/>
          <p14:tracePt t="41117" x="2997200" y="4438650"/>
          <p14:tracePt t="41132" x="3105150" y="4438650"/>
          <p14:tracePt t="41148" x="3219450" y="4438650"/>
          <p14:tracePt t="41164" x="3340100" y="4438650"/>
          <p14:tracePt t="41181" x="3454400" y="4438650"/>
          <p14:tracePt t="41197" x="3549650" y="4438650"/>
          <p14:tracePt t="41214" x="3638550" y="4438650"/>
          <p14:tracePt t="41230" x="3727450" y="4438650"/>
          <p14:tracePt t="41247" x="3810000" y="4438650"/>
          <p14:tracePt t="41263" x="3905250" y="4438650"/>
          <p14:tracePt t="41280" x="4006850" y="4438650"/>
          <p14:tracePt t="41297" x="4133850" y="4438650"/>
          <p14:tracePt t="41300" x="4184650" y="4438650"/>
          <p14:tracePt t="41313" x="4248150" y="4438650"/>
          <p14:tracePt t="41330" x="4356100" y="4438650"/>
          <p14:tracePt t="41347" x="4483100" y="4438650"/>
          <p14:tracePt t="41363" x="4540250" y="4438650"/>
          <p14:tracePt t="41381" x="4591050" y="4438650"/>
          <p14:tracePt t="41397" x="4622800" y="4438650"/>
          <p14:tracePt t="41414" x="4648200" y="4438650"/>
          <p14:tracePt t="41431" x="4667250" y="4438650"/>
          <p14:tracePt t="41447" x="4686300" y="4438650"/>
          <p14:tracePt t="41892" x="0" y="0"/>
        </p14:tracePtLst>
        <p14:tracePtLst>
          <p14:tracePt t="42559" x="1435100" y="4451350"/>
          <p14:tracePt t="42629" x="1428750" y="4457700"/>
          <p14:tracePt t="42657" x="1447800" y="4457700"/>
          <p14:tracePt t="42663" x="1479550" y="4464050"/>
          <p14:tracePt t="42681" x="1587500" y="4470400"/>
          <p14:tracePt t="42697" x="1790700" y="4470400"/>
          <p14:tracePt t="42703" x="1917700" y="4470400"/>
          <p14:tracePt t="42707" x="2044700" y="4470400"/>
          <p14:tracePt t="42716" x="2197100" y="4470400"/>
          <p14:tracePt t="42732" x="2482850" y="4470400"/>
          <p14:tracePt t="42747" x="2705100" y="4470400"/>
          <p14:tracePt t="42764" x="2882900" y="4470400"/>
          <p14:tracePt t="42780" x="3060700" y="4470400"/>
          <p14:tracePt t="42796" x="3263900" y="4470400"/>
          <p14:tracePt t="42813" x="3479800" y="4470400"/>
          <p14:tracePt t="42829" x="3740150" y="4470400"/>
          <p14:tracePt t="42846" x="3975100" y="4470400"/>
          <p14:tracePt t="42863" x="4146550" y="4470400"/>
          <p14:tracePt t="42879" x="4229100" y="4470400"/>
          <p14:tracePt t="42896" x="4267200" y="4470400"/>
          <p14:tracePt t="42913" x="4286250" y="4470400"/>
          <p14:tracePt t="42930" x="4305300" y="4470400"/>
          <p14:tracePt t="42933" x="4318000" y="4470400"/>
          <p14:tracePt t="42947" x="4349750" y="4470400"/>
          <p14:tracePt t="42963" x="4375150" y="4470400"/>
          <p14:tracePt t="42980" x="4387850" y="4470400"/>
          <p14:tracePt t="43643" x="0" y="0"/>
        </p14:tracePtLst>
        <p14:tracePtLst>
          <p14:tracePt t="50659" x="1816100" y="5124450"/>
          <p14:tracePt t="50707" x="1809750" y="5124450"/>
          <p14:tracePt t="50731" x="1809750" y="5130800"/>
          <p14:tracePt t="50740" x="1809750" y="5137150"/>
          <p14:tracePt t="50747" x="1816100" y="5143500"/>
          <p14:tracePt t="50760" x="1816100" y="5149850"/>
          <p14:tracePt t="50776" x="1835150" y="5156200"/>
          <p14:tracePt t="50793" x="1847850" y="5162550"/>
          <p14:tracePt t="50811" x="1892300" y="5162550"/>
          <p14:tracePt t="50827" x="1930400" y="5162550"/>
          <p14:tracePt t="50843" x="1949450" y="5162550"/>
          <p14:tracePt t="50860" x="1955800" y="5162550"/>
          <p14:tracePt t="50877" x="1968500" y="5162550"/>
          <p14:tracePt t="50917" x="1968500" y="5156200"/>
          <p14:tracePt t="50933" x="1968500" y="5143500"/>
          <p14:tracePt t="50948" x="1955800" y="5137150"/>
          <p14:tracePt t="51047" x="1943100" y="5137150"/>
          <p14:tracePt t="51061" x="1943100" y="5143500"/>
          <p14:tracePt t="51078" x="1943100" y="5149850"/>
          <p14:tracePt t="51087" x="1943100" y="5156200"/>
          <p14:tracePt t="51251" x="0" y="0"/>
        </p14:tracePtLst>
        <p14:tracePtLst>
          <p14:tracePt t="51899" x="1765300" y="5511800"/>
          <p14:tracePt t="51907" x="1765300" y="5518150"/>
          <p14:tracePt t="51916" x="1765300" y="5530850"/>
          <p14:tracePt t="51926" x="1765300" y="5543550"/>
          <p14:tracePt t="51943" x="1765300" y="5562600"/>
          <p14:tracePt t="51960" x="1765300" y="5581650"/>
          <p14:tracePt t="51977" x="1771650" y="5594350"/>
          <p14:tracePt t="51993" x="1778000" y="5600700"/>
          <p14:tracePt t="51995" x="1784350" y="5607050"/>
          <p14:tracePt t="52010" x="1797050" y="5607050"/>
          <p14:tracePt t="52027" x="1816100" y="5607050"/>
          <p14:tracePt t="52043" x="1854200" y="5607050"/>
          <p14:tracePt t="52060" x="1905000" y="5607050"/>
          <p14:tracePt t="52076" x="1962150" y="5594350"/>
          <p14:tracePt t="52093" x="2006600" y="5588000"/>
          <p14:tracePt t="52109" x="2019300" y="5575300"/>
          <p14:tracePt t="52126" x="2025650" y="5568950"/>
          <p14:tracePt t="52143" x="2025650" y="5562600"/>
          <p14:tracePt t="52160" x="2025650" y="5549900"/>
          <p14:tracePt t="52164" x="2025650" y="5543550"/>
          <p14:tracePt t="52176" x="2025650" y="5537200"/>
          <p14:tracePt t="52193" x="2012950" y="5530850"/>
          <p14:tracePt t="52211" x="2000250" y="5524500"/>
          <p14:tracePt t="52227" x="1987550" y="5524500"/>
          <p14:tracePt t="52316" x="0" y="0"/>
        </p14:tracePtLst>
        <p14:tracePtLst>
          <p14:tracePt t="52886" x="2692400" y="5581650"/>
          <p14:tracePt t="52963" x="0" y="0"/>
        </p14:tracePtLst>
        <p14:tracePtLst>
          <p14:tracePt t="53755" x="3536950" y="5568950"/>
          <p14:tracePt t="53795" x="3530600" y="5568950"/>
          <p14:tracePt t="53812" x="3524250" y="5568950"/>
          <p14:tracePt t="53819" x="3517900" y="5575300"/>
          <p14:tracePt t="53867" x="3517900" y="5581650"/>
          <p14:tracePt t="53883" x="3517900" y="5588000"/>
          <p14:tracePt t="53907" x="3524250" y="5588000"/>
          <p14:tracePt t="53915" x="3530600" y="5588000"/>
          <p14:tracePt t="53923" x="3536950" y="5588000"/>
          <p14:tracePt t="53931" x="3543300" y="5588000"/>
          <p14:tracePt t="53947" x="3549650" y="5588000"/>
          <p14:tracePt t="53987" x="0" y="0"/>
        </p14:tracePtLst>
        <p14:tracePtLst>
          <p14:tracePt t="55165" x="2749550" y="5505450"/>
          <p14:tracePt t="55173" x="2749550" y="5511800"/>
          <p14:tracePt t="55183" x="2749550" y="5524500"/>
          <p14:tracePt t="55192" x="2743200" y="5537200"/>
          <p14:tracePt t="55209" x="2743200" y="5556250"/>
          <p14:tracePt t="55226" x="2743200" y="5575300"/>
          <p14:tracePt t="55228" x="2743200" y="5588000"/>
          <p14:tracePt t="55243" x="2749550" y="5607050"/>
          <p14:tracePt t="55260" x="2768600" y="5613400"/>
          <p14:tracePt t="55276" x="2800350" y="5632450"/>
          <p14:tracePt t="55292" x="2870200" y="5657850"/>
          <p14:tracePt t="55309" x="2978150" y="5670550"/>
          <p14:tracePt t="55325" x="3117850" y="5670550"/>
          <p14:tracePt t="55342" x="3289300" y="5670550"/>
          <p14:tracePt t="55359" x="3435350" y="5670550"/>
          <p14:tracePt t="55375" x="3543300" y="5651500"/>
          <p14:tracePt t="55392" x="3606800" y="5626100"/>
          <p14:tracePt t="55409" x="3644900" y="5594350"/>
          <p14:tracePt t="55425" x="3663950" y="5568950"/>
          <p14:tracePt t="55428" x="3670300" y="5549900"/>
          <p14:tracePt t="55442" x="3670300" y="5543550"/>
          <p14:tracePt t="55459" x="3670300" y="5524500"/>
          <p14:tracePt t="55475" x="3670300" y="5518150"/>
          <p14:tracePt t="55492" x="3670300" y="5511800"/>
          <p14:tracePt t="55509" x="3670300" y="5505450"/>
          <p14:tracePt t="55667" x="0" y="0"/>
        </p14:tracePtLst>
        <p14:tracePtLst>
          <p14:tracePt t="56334" x="1720850" y="5518150"/>
          <p14:tracePt t="56342" x="1720850" y="5524500"/>
          <p14:tracePt t="56366" x="1720850" y="5530850"/>
          <p14:tracePt t="56373" x="1720850" y="5543550"/>
          <p14:tracePt t="56390" x="1727200" y="5562600"/>
          <p14:tracePt t="56400" x="1733550" y="5575300"/>
          <p14:tracePt t="56408" x="1746250" y="5581650"/>
          <p14:tracePt t="56425" x="1771650" y="5594350"/>
          <p14:tracePt t="56442" x="1816100" y="5600700"/>
          <p14:tracePt t="56445" x="1847850" y="5613400"/>
          <p14:tracePt t="56459" x="1905000" y="5613400"/>
          <p14:tracePt t="56476" x="2000250" y="5607050"/>
          <p14:tracePt t="56492" x="2082800" y="5581650"/>
          <p14:tracePt t="56509" x="2146300" y="5543550"/>
          <p14:tracePt t="56525" x="2178050" y="5518150"/>
          <p14:tracePt t="56542" x="2184400" y="5499100"/>
          <p14:tracePt t="56558" x="2184400" y="5480050"/>
          <p14:tracePt t="56575" x="2184400" y="5454650"/>
          <p14:tracePt t="56592" x="2171700" y="5435600"/>
          <p14:tracePt t="56596" x="2165350" y="5429250"/>
          <p14:tracePt t="56608" x="2159000" y="5422900"/>
          <p14:tracePt t="56625" x="2139950" y="5416550"/>
          <p14:tracePt t="56628" x="2127250" y="5410200"/>
          <p14:tracePt t="56645" x="2114550" y="5410200"/>
          <p14:tracePt t="56659" x="2108200" y="5410200"/>
          <p14:tracePt t="56675" x="2095500" y="5410200"/>
          <p14:tracePt t="56691" x="2082800" y="5416550"/>
          <p14:tracePt t="56708" x="2070100" y="5441950"/>
          <p14:tracePt t="56725" x="2070100" y="5461000"/>
          <p14:tracePt t="56742" x="2070100" y="5467350"/>
          <p14:tracePt t="56759" x="2070100" y="5480050"/>
          <p14:tracePt t="56812" x="2076450" y="5480050"/>
          <p14:tracePt t="5698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98622" y="1860185"/>
            <a:ext cx="9008086" cy="43225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(constant)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是一旦初始化后就不能再改变的数据。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CONSTANT_NAME = value;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注意常量的声明和初始化必须同时完成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 double PI = 3.14159;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使用常量的好处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避免重复输入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便于程序修改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便于程序阅读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59"/>
    </mc:Choice>
    <mc:Fallback xmlns="">
      <p:transition spd="slow" advTm="980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  <p:extLst>
    <p:ext uri="{3A86A75C-4F4B-4683-9AE1-C65F6400EC91}">
      <p14:laserTraceLst xmlns:p14="http://schemas.microsoft.com/office/powerpoint/2010/main">
        <p14:tracePtLst>
          <p14:tracePt t="3037" x="869950" y="1441450"/>
          <p14:tracePt t="3116" x="863600" y="1441450"/>
          <p14:tracePt t="3274" x="857250" y="1441450"/>
          <p14:tracePt t="3302" x="857250" y="1447800"/>
          <p14:tracePt t="3318" x="850900" y="1466850"/>
          <p14:tracePt t="3331" x="850900" y="1479550"/>
          <p14:tracePt t="3346" x="850900" y="1492250"/>
          <p14:tracePt t="3362" x="863600" y="1524000"/>
          <p14:tracePt t="3379" x="920750" y="1574800"/>
          <p14:tracePt t="3395" x="1047750" y="1638300"/>
          <p14:tracePt t="3412" x="1200150" y="1682750"/>
          <p14:tracePt t="3429" x="1346200" y="1708150"/>
          <p14:tracePt t="3445" x="1454150" y="1708150"/>
          <p14:tracePt t="3447" x="1511300" y="1708150"/>
          <p14:tracePt t="3462" x="1543050" y="1701800"/>
          <p14:tracePt t="3479" x="1581150" y="1682750"/>
          <p14:tracePt t="3480" x="1587500" y="1670050"/>
          <p14:tracePt t="3496" x="1600200" y="1644650"/>
          <p14:tracePt t="3512" x="1600200" y="1600200"/>
          <p14:tracePt t="3529" x="1562100" y="1549400"/>
          <p14:tracePt t="3545" x="1511300" y="1492250"/>
          <p14:tracePt t="3562" x="1447800" y="1428750"/>
          <p14:tracePt t="3579" x="1352550" y="1390650"/>
          <p14:tracePt t="3595" x="1263650" y="1371600"/>
          <p14:tracePt t="3612" x="1174750" y="1352550"/>
          <p14:tracePt t="3628" x="1098550" y="1352550"/>
          <p14:tracePt t="3645" x="1022350" y="1358900"/>
          <p14:tracePt t="3648" x="977900" y="1371600"/>
          <p14:tracePt t="3662" x="939800" y="1384300"/>
          <p14:tracePt t="3678" x="876300" y="1422400"/>
          <p14:tracePt t="3680" x="857250" y="1441450"/>
          <p14:tracePt t="3695" x="838200" y="1473200"/>
          <p14:tracePt t="3712" x="825500" y="1511300"/>
          <p14:tracePt t="3728" x="825500" y="1543050"/>
          <p14:tracePt t="3746" x="850900" y="1593850"/>
          <p14:tracePt t="3762" x="927100" y="1651000"/>
          <p14:tracePt t="3779" x="1060450" y="1708150"/>
          <p14:tracePt t="3795" x="1244600" y="1752600"/>
          <p14:tracePt t="3812" x="1384300" y="1758950"/>
          <p14:tracePt t="3829" x="1479550" y="1758950"/>
          <p14:tracePt t="3832" x="1498600" y="1746250"/>
          <p14:tracePt t="3845" x="1511300" y="1727200"/>
          <p14:tracePt t="3862" x="1524000" y="1682750"/>
          <p14:tracePt t="3864" x="1524000" y="1657350"/>
          <p14:tracePt t="3878" x="1511300" y="1612900"/>
          <p14:tracePt t="3895" x="1447800" y="1504950"/>
          <p14:tracePt t="3912" x="1358900" y="1441450"/>
          <p14:tracePt t="3928" x="1257300" y="1390650"/>
          <p14:tracePt t="3945" x="1162050" y="1352550"/>
          <p14:tracePt t="3962" x="1104900" y="1339850"/>
          <p14:tracePt t="3978" x="1085850" y="1339850"/>
          <p14:tracePt t="3995" x="1079500" y="1339850"/>
          <p14:tracePt t="4028" x="1073150" y="1339850"/>
          <p14:tracePt t="4045" x="1073150" y="1352550"/>
          <p14:tracePt t="4062" x="1079500" y="1358900"/>
          <p14:tracePt t="4078" x="1092200" y="1365250"/>
          <p14:tracePt t="4104" x="1098550" y="1371600"/>
          <p14:tracePt t="4488" x="0" y="0"/>
        </p14:tracePtLst>
        <p14:tracePtLst>
          <p14:tracePt t="6275" x="3581400" y="2317750"/>
          <p14:tracePt t="6396" x="3594100" y="2324100"/>
          <p14:tracePt t="6416" x="3625850" y="2324100"/>
          <p14:tracePt t="6430" x="3657600" y="2330450"/>
          <p14:tracePt t="6444" x="3746500" y="2343150"/>
          <p14:tracePt t="6448" x="3797300" y="2349500"/>
          <p14:tracePt t="6461" x="3867150" y="2368550"/>
          <p14:tracePt t="6478" x="3994150" y="2387600"/>
          <p14:tracePt t="6481" x="4057650" y="2387600"/>
          <p14:tracePt t="6494" x="4133850" y="2387600"/>
          <p14:tracePt t="6512" x="4311650" y="2387600"/>
          <p14:tracePt t="6528" x="4387850" y="2387600"/>
          <p14:tracePt t="6544" x="4445000" y="2387600"/>
          <p14:tracePt t="6561" x="4489450" y="2387600"/>
          <p14:tracePt t="6577" x="4508500" y="2387600"/>
          <p14:tracePt t="6595" x="4527550" y="2387600"/>
          <p14:tracePt t="6611" x="4546600" y="2387600"/>
          <p14:tracePt t="6627" x="4565650" y="2387600"/>
          <p14:tracePt t="6644" x="4584700" y="2387600"/>
          <p14:tracePt t="6661" x="4597400" y="2387600"/>
          <p14:tracePt t="6677" x="4603750" y="2387600"/>
          <p14:tracePt t="6694" x="4616450" y="2387600"/>
          <p14:tracePt t="6696" x="4622800" y="2387600"/>
          <p14:tracePt t="6711" x="4641850" y="2387600"/>
          <p14:tracePt t="6728" x="4679950" y="2387600"/>
          <p14:tracePt t="6744" x="4730750" y="2387600"/>
          <p14:tracePt t="6762" x="4781550" y="2387600"/>
          <p14:tracePt t="6778" x="4826000" y="2387600"/>
          <p14:tracePt t="6796" x="4864100" y="2381250"/>
          <p14:tracePt t="6812" x="4908550" y="2374900"/>
          <p14:tracePt t="6828" x="4927600" y="2362200"/>
          <p14:tracePt t="6845" x="4953000" y="2336800"/>
          <p14:tracePt t="6861" x="4991100" y="2311400"/>
          <p14:tracePt t="6878" x="5016500" y="2273300"/>
          <p14:tracePt t="6881" x="5022850" y="2254250"/>
          <p14:tracePt t="6894" x="5035550" y="2235200"/>
          <p14:tracePt t="6911" x="5054600" y="2190750"/>
          <p14:tracePt t="6928" x="5060950" y="2171700"/>
          <p14:tracePt t="6944" x="5067300" y="2146300"/>
          <p14:tracePt t="6961" x="5067300" y="2127250"/>
          <p14:tracePt t="6977" x="5067300" y="2101850"/>
          <p14:tracePt t="6994" x="5054600" y="2070100"/>
          <p14:tracePt t="7011" x="5022850" y="2038350"/>
          <p14:tracePt t="7028" x="4978400" y="2006600"/>
          <p14:tracePt t="7031" x="4953000" y="1987550"/>
          <p14:tracePt t="7044" x="4927600" y="1974850"/>
          <p14:tracePt t="7061" x="4857750" y="1943100"/>
          <p14:tracePt t="7077" x="4775200" y="1924050"/>
          <p14:tracePt t="7079" x="4730750" y="1911350"/>
          <p14:tracePt t="7094" x="4686300" y="1905000"/>
          <p14:tracePt t="7111" x="4622800" y="1905000"/>
          <p14:tracePt t="7112" x="4591050" y="1905000"/>
          <p14:tracePt t="7127" x="4533900" y="1905000"/>
          <p14:tracePt t="7144" x="4483100" y="1917700"/>
          <p14:tracePt t="7161" x="4438650" y="1936750"/>
          <p14:tracePt t="7177" x="4400550" y="1955800"/>
          <p14:tracePt t="7194" x="4356100" y="1981200"/>
          <p14:tracePt t="7211" x="4318000" y="2006600"/>
          <p14:tracePt t="7227" x="4298950" y="2032000"/>
          <p14:tracePt t="7244" x="4279900" y="2063750"/>
          <p14:tracePt t="7261" x="4273550" y="2082800"/>
          <p14:tracePt t="7264" x="4273550" y="2095500"/>
          <p14:tracePt t="7277" x="4273550" y="2101850"/>
          <p14:tracePt t="7295" x="4273550" y="2127250"/>
          <p14:tracePt t="7312" x="4279900" y="2184400"/>
          <p14:tracePt t="7327" x="4298950" y="2209800"/>
          <p14:tracePt t="7344" x="4330700" y="2247900"/>
          <p14:tracePt t="7361" x="4387850" y="2279650"/>
          <p14:tracePt t="7377" x="4457700" y="2311400"/>
          <p14:tracePt t="7394" x="4559300" y="2355850"/>
          <p14:tracePt t="7410" x="4686300" y="2400300"/>
          <p14:tracePt t="7427" x="4813300" y="2432050"/>
          <p14:tracePt t="7444" x="4959350" y="2463800"/>
          <p14:tracePt t="7461" x="5067300" y="2476500"/>
          <p14:tracePt t="7477" x="5111750" y="2476500"/>
          <p14:tracePt t="7481" x="5137150" y="2476500"/>
          <p14:tracePt t="7494" x="5149850" y="2476500"/>
          <p14:tracePt t="7511" x="5181600" y="2470150"/>
          <p14:tracePt t="7528" x="5200650" y="2457450"/>
          <p14:tracePt t="7544" x="5219700" y="2451100"/>
          <p14:tracePt t="7561" x="5232400" y="2438400"/>
          <p14:tracePt t="7577" x="5238750" y="2438400"/>
          <p14:tracePt t="7610" x="5238750" y="2432050"/>
          <p14:tracePt t="8040" x="0" y="0"/>
        </p14:tracePtLst>
        <p14:tracePtLst>
          <p14:tracePt t="8474" x="5588000" y="2343150"/>
          <p14:tracePt t="8560" x="5594350" y="2343150"/>
          <p14:tracePt t="8569" x="5613400" y="2343150"/>
          <p14:tracePt t="8581" x="5632450" y="2343150"/>
          <p14:tracePt t="8594" x="5702300" y="2343150"/>
          <p14:tracePt t="8610" x="5816600" y="2355850"/>
          <p14:tracePt t="8627" x="5981700" y="2381250"/>
          <p14:tracePt t="8644" x="6178550" y="2400300"/>
          <p14:tracePt t="8660" x="6394450" y="2400300"/>
          <p14:tracePt t="8677" x="6604000" y="2400300"/>
          <p14:tracePt t="8694" x="6788150" y="2400300"/>
          <p14:tracePt t="8697" x="6864350" y="2400300"/>
          <p14:tracePt t="8710" x="6927850" y="2400300"/>
          <p14:tracePt t="8727" x="7080250" y="2400300"/>
          <p14:tracePt t="8743" x="7143750" y="2400300"/>
          <p14:tracePt t="8760" x="7207250" y="2400300"/>
          <p14:tracePt t="8777" x="7277100" y="2400300"/>
          <p14:tracePt t="8795" x="7340600" y="2400300"/>
          <p14:tracePt t="8811" x="7404100" y="2400300"/>
          <p14:tracePt t="8827" x="7480300" y="2400300"/>
          <p14:tracePt t="8844" x="7543800" y="2400300"/>
          <p14:tracePt t="8860" x="7613650" y="2400300"/>
          <p14:tracePt t="8864" x="7639050" y="2400300"/>
          <p14:tracePt t="8877" x="7658100" y="2400300"/>
          <p14:tracePt t="8893" x="7702550" y="2400300"/>
          <p14:tracePt t="8910" x="7734300" y="2400300"/>
          <p14:tracePt t="8927" x="7753350" y="2400300"/>
          <p14:tracePt t="8943" x="7759700" y="2400300"/>
          <p14:tracePt t="8960" x="7772400" y="2400300"/>
          <p14:tracePt t="8977" x="7778750" y="2400300"/>
          <p14:tracePt t="8993" x="7785100" y="2400300"/>
          <p14:tracePt t="9010" x="7791450" y="2400300"/>
          <p14:tracePt t="9027" x="7810500" y="2400300"/>
          <p14:tracePt t="9044" x="7823200" y="2400300"/>
          <p14:tracePt t="9060" x="7829550" y="2400300"/>
          <p14:tracePt t="9077" x="7835900" y="2400300"/>
          <p14:tracePt t="9094" x="7842250" y="2400300"/>
          <p14:tracePt t="9110" x="7848600" y="2393950"/>
          <p14:tracePt t="9127" x="7854950" y="2374900"/>
          <p14:tracePt t="9143" x="7861300" y="2355850"/>
          <p14:tracePt t="9160" x="7867650" y="2330450"/>
          <p14:tracePt t="9177" x="7867650" y="2298700"/>
          <p14:tracePt t="9193" x="7867650" y="2266950"/>
          <p14:tracePt t="9210" x="7861300" y="2235200"/>
          <p14:tracePt t="9227" x="7848600" y="2209800"/>
          <p14:tracePt t="9244" x="7835900" y="2184400"/>
          <p14:tracePt t="9260" x="7829550" y="2171700"/>
          <p14:tracePt t="9277" x="7816850" y="2159000"/>
          <p14:tracePt t="9294" x="7791450" y="2133600"/>
          <p14:tracePt t="9297" x="7766050" y="2120900"/>
          <p14:tracePt t="9311" x="7740650" y="2108200"/>
          <p14:tracePt t="9327" x="7639050" y="2070100"/>
          <p14:tracePt t="9344" x="7562850" y="2044700"/>
          <p14:tracePt t="9360" x="7461250" y="2019300"/>
          <p14:tracePt t="9377" x="7327900" y="2000250"/>
          <p14:tracePt t="9393" x="7200900" y="1987550"/>
          <p14:tracePt t="9410" x="7054850" y="1987550"/>
          <p14:tracePt t="9427" x="6934200" y="1987550"/>
          <p14:tracePt t="9443" x="6845300" y="2000250"/>
          <p14:tracePt t="9460" x="6807200" y="2006600"/>
          <p14:tracePt t="9477" x="6775450" y="2025650"/>
          <p14:tracePt t="9493" x="6762750" y="2051050"/>
          <p14:tracePt t="9496" x="6762750" y="2057400"/>
          <p14:tracePt t="9510" x="6756400" y="2076450"/>
          <p14:tracePt t="9528" x="6743700" y="2120900"/>
          <p14:tracePt t="9544" x="6743700" y="2171700"/>
          <p14:tracePt t="9561" x="6756400" y="2222500"/>
          <p14:tracePt t="9577" x="6781800" y="2266950"/>
          <p14:tracePt t="9593" x="6807200" y="2298700"/>
          <p14:tracePt t="9610" x="6826250" y="2330450"/>
          <p14:tracePt t="9627" x="6870700" y="2349500"/>
          <p14:tracePt t="9643" x="6908800" y="2355850"/>
          <p14:tracePt t="9660" x="6972300" y="2355850"/>
          <p14:tracePt t="9676" x="7061200" y="2355850"/>
          <p14:tracePt t="9693" x="7162800" y="2343150"/>
          <p14:tracePt t="9696" x="7194550" y="2336800"/>
          <p14:tracePt t="9710" x="7232650" y="2330450"/>
          <p14:tracePt t="9727" x="7289800" y="2311400"/>
          <p14:tracePt t="9729" x="7315200" y="2298700"/>
          <p14:tracePt t="9743" x="7366000" y="2279650"/>
          <p14:tracePt t="9760" x="7404100" y="2260600"/>
          <p14:tracePt t="9777" x="7416800" y="2247900"/>
          <p14:tracePt t="9794" x="7429500" y="2241550"/>
          <p14:tracePt t="9810" x="7435850" y="2235200"/>
          <p14:tracePt t="9827" x="7442200" y="2228850"/>
          <p14:tracePt t="9843" x="7442200" y="2216150"/>
          <p14:tracePt t="9877" x="7442200" y="2209800"/>
          <p14:tracePt t="9894" x="7442200" y="2203450"/>
          <p14:tracePt t="9910" x="7435850" y="2197100"/>
          <p14:tracePt t="9926" x="7429500" y="2184400"/>
          <p14:tracePt t="9943" x="7416800" y="2165350"/>
          <p14:tracePt t="9960" x="7410450" y="2165350"/>
          <p14:tracePt t="9976" x="7404100" y="2152650"/>
          <p14:tracePt t="9993" x="7397750" y="2152650"/>
          <p14:tracePt t="10010" x="7397750" y="2146300"/>
          <p14:tracePt t="10026" x="7385050" y="2139950"/>
          <p14:tracePt t="10043" x="7372350" y="2127250"/>
          <p14:tracePt t="10060" x="7353300" y="2127250"/>
          <p14:tracePt t="10076" x="7327900" y="2120900"/>
          <p14:tracePt t="10093" x="7296150" y="2114550"/>
          <p14:tracePt t="10110" x="7251700" y="2108200"/>
          <p14:tracePt t="10111" x="7232650" y="2108200"/>
          <p14:tracePt t="10126" x="7219950" y="2108200"/>
          <p14:tracePt t="10143" x="7175500" y="2108200"/>
          <p14:tracePt t="10159" x="7137400" y="2108200"/>
          <p14:tracePt t="10176" x="7131050" y="2108200"/>
          <p14:tracePt t="10193" x="7118350" y="2114550"/>
          <p14:tracePt t="10209" x="7105650" y="2120900"/>
          <p14:tracePt t="10226" x="7099300" y="2127250"/>
          <p14:tracePt t="10243" x="7086600" y="2139950"/>
          <p14:tracePt t="10259" x="7080250" y="2146300"/>
          <p14:tracePt t="10276" x="7073900" y="2178050"/>
          <p14:tracePt t="10293" x="7073900" y="2190750"/>
          <p14:tracePt t="10310" x="7073900" y="2203450"/>
          <p14:tracePt t="10311" x="7073900" y="2216150"/>
          <p14:tracePt t="10343" x="7073900" y="2235200"/>
          <p14:tracePt t="10359" x="7073900" y="2247900"/>
          <p14:tracePt t="10376" x="7073900" y="2266950"/>
          <p14:tracePt t="10393" x="7086600" y="2273300"/>
          <p14:tracePt t="10409" x="7099300" y="2286000"/>
          <p14:tracePt t="10426" x="7118350" y="2292350"/>
          <p14:tracePt t="10443" x="7143750" y="2298700"/>
          <p14:tracePt t="10459" x="7175500" y="2305050"/>
          <p14:tracePt t="10476" x="7207250" y="2305050"/>
          <p14:tracePt t="10493" x="7245350" y="2305050"/>
          <p14:tracePt t="10509" x="7283450" y="2298700"/>
          <p14:tracePt t="10526" x="7321550" y="2279650"/>
          <p14:tracePt t="10528" x="7340600" y="2266950"/>
          <p14:tracePt t="10543" x="7366000" y="2235200"/>
          <p14:tracePt t="10559" x="7385050" y="2203450"/>
          <p14:tracePt t="10576" x="7397750" y="2178050"/>
          <p14:tracePt t="10593" x="7404100" y="2159000"/>
          <p14:tracePt t="10609" x="7404100" y="2146300"/>
          <p14:tracePt t="10626" x="7404100" y="2139950"/>
          <p14:tracePt t="10643" x="7404100" y="2127250"/>
          <p14:tracePt t="10659" x="7404100" y="2120900"/>
          <p14:tracePt t="10676" x="7397750" y="2101850"/>
          <p14:tracePt t="10693" x="7378700" y="2095500"/>
          <p14:tracePt t="10709" x="7359650" y="2082800"/>
          <p14:tracePt t="10726" x="7321550" y="2070100"/>
          <p14:tracePt t="10728" x="7308850" y="2063750"/>
          <p14:tracePt t="10743" x="7283450" y="2057400"/>
          <p14:tracePt t="10759" x="7239000" y="2057400"/>
          <p14:tracePt t="10776" x="7207250" y="2057400"/>
          <p14:tracePt t="10793" x="7175500" y="2057400"/>
          <p14:tracePt t="10810" x="7150100" y="2063750"/>
          <p14:tracePt t="10826" x="7124700" y="2082800"/>
          <p14:tracePt t="10843" x="7118350" y="2101850"/>
          <p14:tracePt t="10859" x="7105650" y="2127250"/>
          <p14:tracePt t="10876" x="7099300" y="2133600"/>
          <p14:tracePt t="10893" x="7099300" y="2159000"/>
          <p14:tracePt t="10909" x="7099300" y="2178050"/>
          <p14:tracePt t="10926" x="7099300" y="2197100"/>
          <p14:tracePt t="10928" x="7099300" y="2203450"/>
          <p14:tracePt t="10944" x="7099300" y="2209800"/>
          <p14:tracePt t="10959" x="7099300" y="2222500"/>
          <p14:tracePt t="10976" x="7105650" y="2222500"/>
          <p14:tracePt t="10992" x="7105650" y="2228850"/>
          <p14:tracePt t="11009" x="7118350" y="2235200"/>
          <p14:tracePt t="11026" x="7124700" y="2241550"/>
          <p14:tracePt t="11043" x="7131050" y="2241550"/>
          <p14:tracePt t="11992" x="0" y="0"/>
        </p14:tracePtLst>
        <p14:tracePtLst>
          <p14:tracePt t="14034" x="1155700" y="2774950"/>
          <p14:tracePt t="14105" x="1162050" y="2774950"/>
          <p14:tracePt t="14114" x="1187450" y="2774950"/>
          <p14:tracePt t="14125" x="1219200" y="2774950"/>
          <p14:tracePt t="14142" x="1295400" y="2774950"/>
          <p14:tracePt t="14158" x="1403350" y="2774950"/>
          <p14:tracePt t="14161" x="1454150" y="2774950"/>
          <p14:tracePt t="14175" x="1549400" y="2774950"/>
          <p14:tracePt t="14191" x="1631950" y="2774950"/>
          <p14:tracePt t="14208" x="1676400" y="2762250"/>
          <p14:tracePt t="14225" x="1714500" y="2736850"/>
          <p14:tracePt t="14242" x="1739900" y="2711450"/>
          <p14:tracePt t="14258" x="1765300" y="2679700"/>
          <p14:tracePt t="14275" x="1790700" y="2635250"/>
          <p14:tracePt t="14292" x="1809750" y="2584450"/>
          <p14:tracePt t="14309" x="1809750" y="2552700"/>
          <p14:tracePt t="14325" x="1797050" y="2501900"/>
          <p14:tracePt t="14328" x="1784350" y="2482850"/>
          <p14:tracePt t="14342" x="1771650" y="2463800"/>
          <p14:tracePt t="14358" x="1752600" y="2438400"/>
          <p14:tracePt t="14375" x="1670050" y="2400300"/>
          <p14:tracePt t="14391" x="1593850" y="2387600"/>
          <p14:tracePt t="14408" x="1517650" y="2381250"/>
          <p14:tracePt t="14425" x="1428750" y="2381250"/>
          <p14:tracePt t="14442" x="1333500" y="2381250"/>
          <p14:tracePt t="14458" x="1263650" y="2393950"/>
          <p14:tracePt t="14475" x="1200150" y="2413000"/>
          <p14:tracePt t="14491" x="1155700" y="2432050"/>
          <p14:tracePt t="14508" x="1117600" y="2451100"/>
          <p14:tracePt t="14525" x="1098550" y="2476500"/>
          <p14:tracePt t="14542" x="1092200" y="2495550"/>
          <p14:tracePt t="14544" x="1092200" y="2514600"/>
          <p14:tracePt t="14558" x="1092200" y="2527300"/>
          <p14:tracePt t="14575" x="1098550" y="2590800"/>
          <p14:tracePt t="14592" x="1123950" y="2628900"/>
          <p14:tracePt t="14608" x="1168400" y="2673350"/>
          <p14:tracePt t="14625" x="1225550" y="2705100"/>
          <p14:tracePt t="14642" x="1295400" y="2730500"/>
          <p14:tracePt t="14658" x="1377950" y="2749550"/>
          <p14:tracePt t="14675" x="1454150" y="2749550"/>
          <p14:tracePt t="14692" x="1524000" y="2749550"/>
          <p14:tracePt t="14708" x="1606550" y="2736850"/>
          <p14:tracePt t="14725" x="1651000" y="2730500"/>
          <p14:tracePt t="14741" x="1676400" y="2717800"/>
          <p14:tracePt t="14743" x="1682750" y="2717800"/>
          <p14:tracePt t="14758" x="1689100" y="2711450"/>
          <p14:tracePt t="14775" x="1701800" y="2698750"/>
          <p14:tracePt t="14792" x="1714500" y="2686050"/>
          <p14:tracePt t="14808" x="1720850" y="2673350"/>
          <p14:tracePt t="14825" x="1720850" y="2660650"/>
          <p14:tracePt t="14841" x="1727200" y="2647950"/>
          <p14:tracePt t="14858" x="1727200" y="2635250"/>
          <p14:tracePt t="14875" x="1720850" y="2609850"/>
          <p14:tracePt t="14891" x="1708150" y="2597150"/>
          <p14:tracePt t="14908" x="1701800" y="2578100"/>
          <p14:tracePt t="14925" x="1670050" y="2552700"/>
          <p14:tracePt t="14941" x="1619250" y="2527300"/>
          <p14:tracePt t="14958" x="1568450" y="2508250"/>
          <p14:tracePt t="14975" x="1517650" y="2495550"/>
          <p14:tracePt t="14976" x="1492250" y="2489200"/>
          <p14:tracePt t="14991" x="1466850" y="2489200"/>
          <p14:tracePt t="15008" x="1441450" y="2489200"/>
          <p14:tracePt t="15025" x="1409700" y="2495550"/>
          <p14:tracePt t="15042" x="1390650" y="2514600"/>
          <p14:tracePt t="15058" x="1365250" y="2552700"/>
          <p14:tracePt t="15075" x="1352550" y="2597150"/>
          <p14:tracePt t="15092" x="1346200" y="2628900"/>
          <p14:tracePt t="15108" x="1346200" y="2673350"/>
          <p14:tracePt t="15125" x="1365250" y="2711450"/>
          <p14:tracePt t="15141" x="1397000" y="2755900"/>
          <p14:tracePt t="15143" x="1422400" y="2774950"/>
          <p14:tracePt t="15158" x="1454150" y="2800350"/>
          <p14:tracePt t="15175" x="1574800" y="2857500"/>
          <p14:tracePt t="15191" x="1638300" y="2870200"/>
          <p14:tracePt t="15208" x="1701800" y="2876550"/>
          <p14:tracePt t="15225" x="1758950" y="2863850"/>
          <p14:tracePt t="15241" x="1803400" y="2832100"/>
          <p14:tracePt t="15258" x="1828800" y="2781300"/>
          <p14:tracePt t="15275" x="1841500" y="2736850"/>
          <p14:tracePt t="15292" x="1841500" y="2711450"/>
          <p14:tracePt t="15308" x="1835150" y="2673350"/>
          <p14:tracePt t="15312" x="1828800" y="2660650"/>
          <p14:tracePt t="15325" x="1816100" y="2647950"/>
          <p14:tracePt t="15342" x="1797050" y="2628900"/>
          <p14:tracePt t="15358" x="1758950" y="2622550"/>
          <p14:tracePt t="15360" x="1733550" y="2616200"/>
          <p14:tracePt t="15375" x="1701800" y="2609850"/>
          <p14:tracePt t="15391" x="1600200" y="2584450"/>
          <p14:tracePt t="15408" x="1543050" y="2584450"/>
          <p14:tracePt t="15424" x="1504950" y="2584450"/>
          <p14:tracePt t="15441" x="1485900" y="2584450"/>
          <p14:tracePt t="15458" x="1473200" y="2584450"/>
          <p14:tracePt t="15475" x="1466850" y="2590800"/>
          <p14:tracePt t="15491" x="1466850" y="2603500"/>
          <p14:tracePt t="15508" x="1466850" y="2622550"/>
          <p14:tracePt t="15524" x="1473200" y="2641600"/>
          <p14:tracePt t="15542" x="1492250" y="2660650"/>
          <p14:tracePt t="15544" x="1498600" y="2667000"/>
          <p14:tracePt t="15558" x="1517650" y="2673350"/>
          <p14:tracePt t="15575" x="1574800" y="2673350"/>
          <p14:tracePt t="15592" x="1619250" y="2673350"/>
          <p14:tracePt t="15608" x="1651000" y="2660650"/>
          <p14:tracePt t="15625" x="1670050" y="2641600"/>
          <p14:tracePt t="15641" x="1676400" y="2635250"/>
          <p14:tracePt t="15658" x="1676400" y="2628900"/>
          <p14:tracePt t="15674" x="1676400" y="2622550"/>
          <p14:tracePt t="15691" x="1676400" y="2609850"/>
          <p14:tracePt t="15708" x="1676400" y="2603500"/>
          <p14:tracePt t="15741" x="1663700" y="2603500"/>
          <p14:tracePt t="15758" x="1657350" y="2603500"/>
          <p14:tracePt t="15774" x="1644650" y="2603500"/>
          <p14:tracePt t="15792" x="1625600" y="2616200"/>
          <p14:tracePt t="15808" x="1619250" y="2628900"/>
          <p14:tracePt t="15825" x="1619250" y="2635250"/>
          <p14:tracePt t="15841" x="1619250" y="2641600"/>
          <p14:tracePt t="15921" x="1619250" y="2647950"/>
          <p14:tracePt t="15969" x="1612900" y="2654300"/>
          <p14:tracePt t="15985" x="1600200" y="2654300"/>
          <p14:tracePt t="15997" x="1600200" y="2647950"/>
          <p14:tracePt t="16008" x="1574800" y="2635250"/>
          <p14:tracePt t="16025" x="1549400" y="2609850"/>
          <p14:tracePt t="16042" x="1524000" y="2590800"/>
          <p14:tracePt t="16059" x="1504950" y="2584450"/>
          <p14:tracePt t="16075" x="1492250" y="2571750"/>
          <p14:tracePt t="16092" x="1485900" y="2565400"/>
          <p14:tracePt t="16109" x="1473200" y="2565400"/>
          <p14:tracePt t="16125" x="1460500" y="2565400"/>
          <p14:tracePt t="16141" x="1447800" y="2590800"/>
          <p14:tracePt t="16144" x="1447800" y="2597150"/>
          <p14:tracePt t="16158" x="1441450" y="2616200"/>
          <p14:tracePt t="16175" x="1441450" y="2628900"/>
          <p14:tracePt t="16191" x="1441450" y="2641600"/>
          <p14:tracePt t="16208" x="1441450" y="2647950"/>
          <p14:tracePt t="16224" x="1454150" y="2647950"/>
          <p14:tracePt t="16241" x="1498600" y="2647950"/>
          <p14:tracePt t="16258" x="1530350" y="2628900"/>
          <p14:tracePt t="16274" x="1555750" y="2609850"/>
          <p14:tracePt t="16291" x="1562100" y="2597150"/>
          <p14:tracePt t="16361" x="1562100" y="2590800"/>
          <p14:tracePt t="16377" x="1555750" y="2590800"/>
          <p14:tracePt t="16393" x="1555750" y="2597150"/>
          <p14:tracePt t="16406" x="1555750" y="2609850"/>
          <p14:tracePt t="16418" x="1555750" y="2628900"/>
          <p14:tracePt t="16430" x="1555750" y="2635250"/>
          <p14:tracePt t="16441" x="1568450" y="2641600"/>
          <p14:tracePt t="16585" x="1574800" y="2647950"/>
          <p14:tracePt t="16602" x="1574800" y="2660650"/>
          <p14:tracePt t="16613" x="1581150" y="2673350"/>
          <p14:tracePt t="16625" x="1593850" y="2698750"/>
          <p14:tracePt t="16641" x="1600200" y="2705100"/>
          <p14:tracePt t="16714" x="1600200" y="2698750"/>
          <p14:tracePt t="16729" x="1600200" y="2686050"/>
          <p14:tracePt t="16745" x="1600200" y="2660650"/>
          <p14:tracePt t="16762" x="1568450" y="2641600"/>
          <p14:tracePt t="16774" x="1555750" y="2635250"/>
          <p14:tracePt t="16791" x="1524000" y="2628900"/>
          <p14:tracePt t="16809" x="1498600" y="2628900"/>
          <p14:tracePt t="16825" x="1479550" y="2628900"/>
          <p14:tracePt t="16841" x="1473200" y="2647950"/>
          <p14:tracePt t="16858" x="1466850" y="2660650"/>
          <p14:tracePt t="16875" x="1466850" y="2673350"/>
          <p14:tracePt t="16891" x="1466850" y="2686050"/>
          <p14:tracePt t="16907" x="1473200" y="2698750"/>
          <p14:tracePt t="16924" x="1479550" y="2698750"/>
          <p14:tracePt t="16941" x="1511300" y="2698750"/>
          <p14:tracePt t="16958" x="1543050" y="2686050"/>
          <p14:tracePt t="16974" x="1562100" y="2667000"/>
          <p14:tracePt t="16977" x="1568450" y="2654300"/>
          <p14:tracePt t="16991" x="1574800" y="2641600"/>
          <p14:tracePt t="17008" x="1574800" y="2628900"/>
          <p14:tracePt t="17225" x="1574800" y="2622550"/>
          <p14:tracePt t="18425" x="0" y="0"/>
        </p14:tracePtLst>
        <p14:tracePtLst>
          <p14:tracePt t="19170" x="1428750" y="2946400"/>
          <p14:tracePt t="19234" x="1422400" y="2946400"/>
          <p14:tracePt t="19257" x="1422400" y="2959100"/>
          <p14:tracePt t="19272" x="1422400" y="2990850"/>
          <p14:tracePt t="19286" x="1428750" y="3009900"/>
          <p14:tracePt t="19302" x="1441450" y="3028950"/>
          <p14:tracePt t="19306" x="1447800" y="3041650"/>
          <p14:tracePt t="19320" x="1479550" y="3067050"/>
          <p14:tracePt t="19331" x="1498600" y="3067050"/>
          <p14:tracePt t="19340" x="1511300" y="3073400"/>
          <p14:tracePt t="19357" x="1555750" y="3073400"/>
          <p14:tracePt t="19373" x="1600200" y="3073400"/>
          <p14:tracePt t="19376" x="1631950" y="3073400"/>
          <p14:tracePt t="19390" x="1657350" y="3067050"/>
          <p14:tracePt t="19407" x="1714500" y="3041650"/>
          <p14:tracePt t="19423" x="1727200" y="3016250"/>
          <p14:tracePt t="19440" x="1739900" y="2997200"/>
          <p14:tracePt t="19456" x="1739900" y="2971800"/>
          <p14:tracePt t="19473" x="1739900" y="2946400"/>
          <p14:tracePt t="19490" x="1733550" y="2914650"/>
          <p14:tracePt t="19506" x="1720850" y="2901950"/>
          <p14:tracePt t="19523" x="1701800" y="2882900"/>
          <p14:tracePt t="19540" x="1676400" y="2870200"/>
          <p14:tracePt t="19556" x="1657350" y="2870200"/>
          <p14:tracePt t="19573" x="1631950" y="2870200"/>
          <p14:tracePt t="19590" x="1581150" y="2876550"/>
          <p14:tracePt t="19592" x="1562100" y="2889250"/>
          <p14:tracePt t="19607" x="1536700" y="2901950"/>
          <p14:tracePt t="19623" x="1473200" y="2959100"/>
          <p14:tracePt t="19640" x="1454150" y="3003550"/>
          <p14:tracePt t="19656" x="1447800" y="3028950"/>
          <p14:tracePt t="19673" x="1447800" y="3048000"/>
          <p14:tracePt t="19690" x="1447800" y="3067050"/>
          <p14:tracePt t="19706" x="1447800" y="3079750"/>
          <p14:tracePt t="19723" x="1466850" y="3098800"/>
          <p14:tracePt t="19740" x="1498600" y="3111500"/>
          <p14:tracePt t="19756" x="1536700" y="3124200"/>
          <p14:tracePt t="19773" x="1562100" y="3124200"/>
          <p14:tracePt t="19790" x="1581150" y="3124200"/>
          <p14:tracePt t="19806" x="1600200" y="3124200"/>
          <p14:tracePt t="19810" x="1606550" y="3111500"/>
          <p14:tracePt t="19823" x="1606550" y="3098800"/>
          <p14:tracePt t="19840" x="1606550" y="3079750"/>
          <p14:tracePt t="19857" x="1606550" y="3041650"/>
          <p14:tracePt t="19873" x="1593850" y="3016250"/>
          <p14:tracePt t="19890" x="1568450" y="2990850"/>
          <p14:tracePt t="19906" x="1549400" y="2978150"/>
          <p14:tracePt t="19923" x="1524000" y="2971800"/>
          <p14:tracePt t="19940" x="1504950" y="2971800"/>
          <p14:tracePt t="19956" x="1485900" y="2971800"/>
          <p14:tracePt t="19973" x="1466850" y="2984500"/>
          <p14:tracePt t="19990" x="1460500" y="2997200"/>
          <p14:tracePt t="20006" x="1447800" y="3022600"/>
          <p14:tracePt t="20023" x="1447800" y="3041650"/>
          <p14:tracePt t="20040" x="1447800" y="3060700"/>
          <p14:tracePt t="20056" x="1460500" y="3073400"/>
          <p14:tracePt t="20073" x="1479550" y="3079750"/>
          <p14:tracePt t="20090" x="1504950" y="3079750"/>
          <p14:tracePt t="20107" x="1536700" y="3079750"/>
          <p14:tracePt t="20123" x="1568450" y="3060700"/>
          <p14:tracePt t="20140" x="1581150" y="3048000"/>
          <p14:tracePt t="20156" x="1581150" y="3041650"/>
          <p14:tracePt t="20173" x="1581150" y="3035300"/>
          <p14:tracePt t="20190" x="1581150" y="3016250"/>
          <p14:tracePt t="20206" x="1562100" y="3009900"/>
          <p14:tracePt t="20207" x="1555750" y="3009900"/>
          <p14:tracePt t="20223" x="1530350" y="3009900"/>
          <p14:tracePt t="20239" x="1498600" y="3009900"/>
          <p14:tracePt t="20256" x="1466850" y="3022600"/>
          <p14:tracePt t="20273" x="1441450" y="3041650"/>
          <p14:tracePt t="20290" x="1435100" y="3067050"/>
          <p14:tracePt t="20306" x="1435100" y="3086100"/>
          <p14:tracePt t="20323" x="1435100" y="3092450"/>
          <p14:tracePt t="20340" x="1441450" y="3105150"/>
          <p14:tracePt t="20356" x="1447800" y="3105150"/>
          <p14:tracePt t="20374" x="1473200" y="3105150"/>
          <p14:tracePt t="20377" x="1485900" y="3092450"/>
          <p14:tracePt t="20390" x="1498600" y="3086100"/>
          <p14:tracePt t="20406" x="1524000" y="3060700"/>
          <p14:tracePt t="20423" x="1536700" y="3035300"/>
          <p14:tracePt t="20440" x="1536700" y="3016250"/>
          <p14:tracePt t="20456" x="1524000" y="3009900"/>
          <p14:tracePt t="20473" x="1524000" y="3003550"/>
          <p14:tracePt t="20490" x="1504950" y="3003550"/>
          <p14:tracePt t="20506" x="1485900" y="3003550"/>
          <p14:tracePt t="20523" x="1473200" y="3009900"/>
          <p14:tracePt t="20540" x="1460500" y="3028950"/>
          <p14:tracePt t="20544" x="1460500" y="3035300"/>
          <p14:tracePt t="20556" x="1460500" y="3041650"/>
          <p14:tracePt t="20573" x="1460500" y="3054350"/>
          <p14:tracePt t="20590" x="1460500" y="3073400"/>
          <p14:tracePt t="20606" x="1466850" y="3079750"/>
          <p14:tracePt t="20623" x="1479550" y="3079750"/>
          <p14:tracePt t="20639" x="1511300" y="3079750"/>
          <p14:tracePt t="20656" x="1536700" y="3067050"/>
          <p14:tracePt t="20673" x="1549400" y="3041650"/>
          <p14:tracePt t="20689" x="1549400" y="3028950"/>
          <p14:tracePt t="20706" x="1543050" y="3009900"/>
          <p14:tracePt t="20723" x="1536700" y="2997200"/>
          <p14:tracePt t="20739" x="1524000" y="2997200"/>
          <p14:tracePt t="20756" x="1504950" y="2997200"/>
          <p14:tracePt t="20773" x="1485900" y="2997200"/>
          <p14:tracePt t="20789" x="1460500" y="3003550"/>
          <p14:tracePt t="20806" x="1454150" y="3016250"/>
          <p14:tracePt t="20808" x="1454150" y="3022600"/>
          <p14:tracePt t="20823" x="1454150" y="3035300"/>
          <p14:tracePt t="20839" x="1454150" y="3060700"/>
          <p14:tracePt t="20856" x="1460500" y="3067050"/>
          <p14:tracePt t="20873" x="1473200" y="3079750"/>
          <p14:tracePt t="20889" x="1492250" y="3079750"/>
          <p14:tracePt t="20906" x="1511300" y="3079750"/>
          <p14:tracePt t="20923" x="1530350" y="3079750"/>
          <p14:tracePt t="20939" x="1549400" y="3079750"/>
          <p14:tracePt t="20956" x="1555750" y="3067050"/>
          <p14:tracePt t="20973" x="1555750" y="3054350"/>
          <p14:tracePt t="20989" x="1555750" y="3035300"/>
          <p14:tracePt t="21006" x="1549400" y="3028950"/>
          <p14:tracePt t="21023" x="1530350" y="3016250"/>
          <p14:tracePt t="21025" x="1524000" y="3016250"/>
          <p14:tracePt t="21039" x="1511300" y="3016250"/>
          <p14:tracePt t="21056" x="1498600" y="3016250"/>
          <p14:tracePt t="21073" x="1492250" y="3016250"/>
          <p14:tracePt t="21090" x="1479550" y="3016250"/>
          <p14:tracePt t="21106" x="1473200" y="3022600"/>
          <p14:tracePt t="21123" x="1473200" y="3028950"/>
          <p14:tracePt t="21139" x="1473200" y="3035300"/>
          <p14:tracePt t="21156" x="1473200" y="3041650"/>
          <p14:tracePt t="21209" x="1479550" y="3041650"/>
          <p14:tracePt t="21241" x="1485900" y="3041650"/>
          <p14:tracePt t="21289" x="1485900" y="3028950"/>
          <p14:tracePt t="21306" x="1479550" y="3028950"/>
          <p14:tracePt t="21318" x="1473200" y="3028950"/>
          <p14:tracePt t="21329" x="1466850" y="3028950"/>
          <p14:tracePt t="21340" x="1460500" y="3028950"/>
          <p14:tracePt t="21361" x="1454150" y="3028950"/>
          <p14:tracePt t="21373" x="1447800" y="3028950"/>
          <p14:tracePt t="21390" x="1441450" y="3028950"/>
          <p14:tracePt t="21406" x="1435100" y="3028950"/>
          <p14:tracePt t="21425" x="1428750" y="3028950"/>
          <p14:tracePt t="21498" x="1416050" y="3028950"/>
          <p14:tracePt t="21514" x="1416050" y="3035300"/>
          <p14:tracePt t="21531" x="1416050" y="3054350"/>
          <p14:tracePt t="21551" x="1416050" y="3073400"/>
          <p14:tracePt t="21564" x="1422400" y="3098800"/>
          <p14:tracePt t="21577" x="1441450" y="3117850"/>
          <p14:tracePt t="21592" x="1466850" y="3130550"/>
          <p14:tracePt t="21606" x="1473200" y="3136900"/>
          <p14:tracePt t="21623" x="1485900" y="3136900"/>
          <p14:tracePt t="21639" x="1511300" y="3136900"/>
          <p14:tracePt t="21656" x="1536700" y="3124200"/>
          <p14:tracePt t="21673" x="1562100" y="3098800"/>
          <p14:tracePt t="21689" x="1568450" y="3079750"/>
          <p14:tracePt t="21706" x="1568450" y="3054350"/>
          <p14:tracePt t="21722" x="1568450" y="3035300"/>
          <p14:tracePt t="21739" x="1562100" y="3003550"/>
          <p14:tracePt t="21756" x="1555750" y="2997200"/>
          <p14:tracePt t="21772" x="1536700" y="2984500"/>
          <p14:tracePt t="21789" x="1524000" y="2984500"/>
          <p14:tracePt t="21806" x="1504950" y="2978150"/>
          <p14:tracePt t="21822" x="1485900" y="2978150"/>
          <p14:tracePt t="21840" x="1447800" y="2984500"/>
          <p14:tracePt t="21856" x="1435100" y="2990850"/>
          <p14:tracePt t="21873" x="1435100" y="2997200"/>
          <p14:tracePt t="21889" x="1435100" y="3009900"/>
          <p14:tracePt t="21906" x="1435100" y="3016250"/>
          <p14:tracePt t="21922" x="1435100" y="3022600"/>
          <p14:tracePt t="21939" x="1435100" y="3035300"/>
          <p14:tracePt t="21956" x="1441450" y="3041650"/>
          <p14:tracePt t="21972" x="1447800" y="3041650"/>
          <p14:tracePt t="21989" x="1454150" y="3041650"/>
          <p14:tracePt t="22006" x="1460500" y="3041650"/>
          <p14:tracePt t="22022" x="1466850" y="3028950"/>
          <p14:tracePt t="22040" x="1466850" y="3016250"/>
          <p14:tracePt t="22064" x="1460500" y="3016250"/>
          <p14:tracePt t="22088" x="1454150" y="3016250"/>
          <p14:tracePt t="22096" x="1447800" y="3016250"/>
          <p14:tracePt t="22112" x="1441450" y="3022600"/>
          <p14:tracePt t="22128" x="1435100" y="3041650"/>
          <p14:tracePt t="22145" x="1435100" y="3054350"/>
          <p14:tracePt t="22156" x="1435100" y="3067050"/>
          <p14:tracePt t="22172" x="1435100" y="3086100"/>
          <p14:tracePt t="22189" x="1441450" y="3092450"/>
          <p14:tracePt t="22206" x="1460500" y="3105150"/>
          <p14:tracePt t="22222" x="1485900" y="3105150"/>
          <p14:tracePt t="22224" x="1492250" y="3105150"/>
          <p14:tracePt t="22239" x="1524000" y="3105150"/>
          <p14:tracePt t="22256" x="1543050" y="3105150"/>
          <p14:tracePt t="22272" x="1555750" y="3092450"/>
          <p14:tracePt t="22289" x="1568450" y="3079750"/>
          <p14:tracePt t="22306" x="1568450" y="3067050"/>
          <p14:tracePt t="22322" x="1568450" y="3048000"/>
          <p14:tracePt t="22339" x="1568450" y="3016250"/>
          <p14:tracePt t="22356" x="1562100" y="2984500"/>
          <p14:tracePt t="22373" x="1549400" y="2959100"/>
          <p14:tracePt t="22389" x="1530350" y="2952750"/>
          <p14:tracePt t="22392" x="1524000" y="2952750"/>
          <p14:tracePt t="22406" x="1517650" y="2952750"/>
          <p14:tracePt t="22422" x="1492250" y="2952750"/>
          <p14:tracePt t="22439" x="1479550" y="2952750"/>
          <p14:tracePt t="22456" x="1460500" y="2952750"/>
          <p14:tracePt t="22472" x="1454150" y="2971800"/>
          <p14:tracePt t="22489" x="1441450" y="2990850"/>
          <p14:tracePt t="22505" x="1435100" y="3003550"/>
          <p14:tracePt t="22522" x="1435100" y="3022600"/>
          <p14:tracePt t="22539" x="1435100" y="3028950"/>
          <p14:tracePt t="22555" x="1441450" y="3041650"/>
          <p14:tracePt t="22572" x="1460500" y="3054350"/>
          <p14:tracePt t="22589" x="1492250" y="3054350"/>
          <p14:tracePt t="22592" x="1524000" y="3054350"/>
          <p14:tracePt t="22605" x="1568450" y="3054350"/>
          <p14:tracePt t="22622" x="1612900" y="3035300"/>
          <p14:tracePt t="22625" x="1631950" y="3028950"/>
          <p14:tracePt t="22639" x="1644650" y="3016250"/>
          <p14:tracePt t="22672" x="1644650" y="2997200"/>
          <p14:tracePt t="22689" x="1638300" y="2984500"/>
          <p14:tracePt t="22705" x="1625600" y="2978150"/>
          <p14:tracePt t="22722" x="1606550" y="2971800"/>
          <p14:tracePt t="22739" x="1581150" y="2971800"/>
          <p14:tracePt t="22755" x="1549400" y="2971800"/>
          <p14:tracePt t="22772" x="1524000" y="2978150"/>
          <p14:tracePt t="22789" x="1511300" y="2990850"/>
          <p14:tracePt t="22805" x="1511300" y="2997200"/>
          <p14:tracePt t="22822" x="1511300" y="3009900"/>
          <p14:tracePt t="22839" x="1511300" y="3016250"/>
          <p14:tracePt t="23272" x="0" y="0"/>
        </p14:tracePtLst>
        <p14:tracePtLst>
          <p14:tracePt t="23717" x="1447800" y="2851150"/>
          <p14:tracePt t="23737" x="1447800" y="2863850"/>
          <p14:tracePt t="23752" x="1441450" y="2876550"/>
          <p14:tracePt t="23760" x="1441450" y="2889250"/>
          <p14:tracePt t="23772" x="1435100" y="2901950"/>
          <p14:tracePt t="23789" x="1435100" y="2933700"/>
          <p14:tracePt t="23805" x="1435100" y="2965450"/>
          <p14:tracePt t="23807" x="1435100" y="2984500"/>
          <p14:tracePt t="23822" x="1435100" y="2997200"/>
          <p14:tracePt t="23838" x="1435100" y="3028950"/>
          <p14:tracePt t="23855" x="1447800" y="3067050"/>
          <p14:tracePt t="23872" x="1466850" y="3073400"/>
          <p14:tracePt t="23888" x="1479550" y="3073400"/>
          <p14:tracePt t="23905" x="1504950" y="3073400"/>
          <p14:tracePt t="23922" x="1562100" y="3067050"/>
          <p14:tracePt t="23939" x="1612900" y="3041650"/>
          <p14:tracePt t="23955" x="1670050" y="3009900"/>
          <p14:tracePt t="23972" x="1695450" y="2984500"/>
          <p14:tracePt t="23988" x="1701800" y="2959100"/>
          <p14:tracePt t="24005" x="1701800" y="2933700"/>
          <p14:tracePt t="24022" x="1701800" y="2901950"/>
          <p14:tracePt t="24024" x="1701800" y="2895600"/>
          <p14:tracePt t="24038" x="1695450" y="2889250"/>
          <p14:tracePt t="24055" x="1682750" y="2876550"/>
          <p14:tracePt t="24072" x="1670050" y="2876550"/>
          <p14:tracePt t="24088" x="1663700" y="2876550"/>
          <p14:tracePt t="24105" x="1657350" y="2876550"/>
          <p14:tracePt t="24225" x="1651000" y="2876550"/>
          <p14:tracePt t="24225" x="0" y="0"/>
        </p14:tracePtLst>
        <p14:tracePtLst>
          <p14:tracePt t="24867" x="1892300" y="3086100"/>
          <p14:tracePt t="24969" x="1898650" y="3092450"/>
          <p14:tracePt t="24977" x="1905000" y="3092450"/>
          <p14:tracePt t="24988" x="1917700" y="3092450"/>
          <p14:tracePt t="25005" x="1981200" y="3092450"/>
          <p14:tracePt t="25021" x="2095500" y="3092450"/>
          <p14:tracePt t="25024" x="2171700" y="3092450"/>
          <p14:tracePt t="25038" x="2247900" y="3092450"/>
          <p14:tracePt t="25041" x="2330450" y="3092450"/>
          <p14:tracePt t="25055" x="2476500" y="3098800"/>
          <p14:tracePt t="25072" x="2533650" y="3098800"/>
          <p14:tracePt t="25088" x="2565400" y="3098800"/>
          <p14:tracePt t="25105" x="2578100" y="3098800"/>
          <p14:tracePt t="25122" x="2590800" y="3098800"/>
          <p14:tracePt t="25138" x="2616200" y="3098800"/>
          <p14:tracePt t="25155" x="2647950" y="3092450"/>
          <p14:tracePt t="25172" x="2667000" y="3079750"/>
          <p14:tracePt t="25188" x="2679700" y="3054350"/>
          <p14:tracePt t="25205" x="2686050" y="3035300"/>
          <p14:tracePt t="25221" x="2686050" y="3009900"/>
          <p14:tracePt t="25238" x="2686050" y="2990850"/>
          <p14:tracePt t="25241" x="2686050" y="2971800"/>
          <p14:tracePt t="25254" x="2679700" y="2959100"/>
          <p14:tracePt t="25271" x="2654300" y="2927350"/>
          <p14:tracePt t="25288" x="2616200" y="2895600"/>
          <p14:tracePt t="25305" x="2546350" y="2870200"/>
          <p14:tracePt t="25321" x="2444750" y="2844800"/>
          <p14:tracePt t="25338" x="2368550" y="2838450"/>
          <p14:tracePt t="25355" x="2292350" y="2838450"/>
          <p14:tracePt t="25372" x="2228850" y="2838450"/>
          <p14:tracePt t="25388" x="2178050" y="2851150"/>
          <p14:tracePt t="25405" x="2139950" y="2876550"/>
          <p14:tracePt t="25407" x="2127250" y="2889250"/>
          <p14:tracePt t="25421" x="2108200" y="2901950"/>
          <p14:tracePt t="25438" x="2082800" y="2921000"/>
          <p14:tracePt t="25440" x="2076450" y="2933700"/>
          <p14:tracePt t="25454" x="2070100" y="2946400"/>
          <p14:tracePt t="25471" x="2057400" y="2971800"/>
          <p14:tracePt t="25488" x="2057400" y="2984500"/>
          <p14:tracePt t="25504" x="2057400" y="3003550"/>
          <p14:tracePt t="25521" x="2057400" y="3022600"/>
          <p14:tracePt t="25538" x="2057400" y="3067050"/>
          <p14:tracePt t="25554" x="2089150" y="3092450"/>
          <p14:tracePt t="25571" x="2133600" y="3124200"/>
          <p14:tracePt t="25588" x="2190750" y="3155950"/>
          <p14:tracePt t="25605" x="2286000" y="3175000"/>
          <p14:tracePt t="25608" x="2324100" y="3175000"/>
          <p14:tracePt t="25621" x="2381250" y="3175000"/>
          <p14:tracePt t="25638" x="2470150" y="3175000"/>
          <p14:tracePt t="25641" x="2495550" y="3168650"/>
          <p14:tracePt t="25655" x="2533650" y="3143250"/>
          <p14:tracePt t="25671" x="2565400" y="3111500"/>
          <p14:tracePt t="25688" x="2578100" y="3086100"/>
          <p14:tracePt t="25704" x="2584450" y="3073400"/>
          <p14:tracePt t="25721" x="2584450" y="3048000"/>
          <p14:tracePt t="25738" x="2584450" y="3022600"/>
          <p14:tracePt t="25754" x="2559050" y="3003550"/>
          <p14:tracePt t="25771" x="2508250" y="2990850"/>
          <p14:tracePt t="25788" x="2432050" y="2971800"/>
          <p14:tracePt t="25804" x="2343150" y="2959100"/>
          <p14:tracePt t="25821" x="2273300" y="2959100"/>
          <p14:tracePt t="25824" x="2254250" y="2965450"/>
          <p14:tracePt t="25838" x="2235200" y="2978150"/>
          <p14:tracePt t="25855" x="2209800" y="2997200"/>
          <p14:tracePt t="25856" x="2203450" y="3003550"/>
          <p14:tracePt t="25871" x="2203450" y="3022600"/>
          <p14:tracePt t="25888" x="2203450" y="3035300"/>
          <p14:tracePt t="25905" x="2203450" y="3060700"/>
          <p14:tracePt t="25921" x="2235200" y="3086100"/>
          <p14:tracePt t="25938" x="2292350" y="3098800"/>
          <p14:tracePt t="25954" x="2349500" y="3105150"/>
          <p14:tracePt t="25971" x="2406650" y="3105150"/>
          <p14:tracePt t="25988" x="2457450" y="3098800"/>
          <p14:tracePt t="26004" x="2476500" y="3079750"/>
          <p14:tracePt t="26021" x="2482850" y="3067050"/>
          <p14:tracePt t="26037" x="2482850" y="3054350"/>
          <p14:tracePt t="26040" x="2482850" y="3048000"/>
          <p14:tracePt t="26054" x="2482850" y="3041650"/>
          <p14:tracePt t="26071" x="2482850" y="3016250"/>
          <p14:tracePt t="26087" x="2457450" y="3009900"/>
          <p14:tracePt t="26105" x="2432050" y="3003550"/>
          <p14:tracePt t="26121" x="2400300" y="3003550"/>
          <p14:tracePt t="26138" x="2355850" y="3003550"/>
          <p14:tracePt t="26155" x="2336800" y="3016250"/>
          <p14:tracePt t="26171" x="2317750" y="3041650"/>
          <p14:tracePt t="26188" x="2311400" y="3054350"/>
          <p14:tracePt t="26204" x="2311400" y="3067050"/>
          <p14:tracePt t="26221" x="2317750" y="3079750"/>
          <p14:tracePt t="26224" x="2324100" y="3086100"/>
          <p14:tracePt t="26238" x="2336800" y="3092450"/>
          <p14:tracePt t="26254" x="2362200" y="3092450"/>
          <p14:tracePt t="26256" x="2387600" y="3092450"/>
          <p14:tracePt t="26271" x="2438400" y="3092450"/>
          <p14:tracePt t="26287" x="2463800" y="3079750"/>
          <p14:tracePt t="26304" x="2476500" y="3067050"/>
          <p14:tracePt t="26321" x="2476500" y="3060700"/>
          <p14:tracePt t="26338" x="2476500" y="3048000"/>
          <p14:tracePt t="26354" x="2470150" y="3028950"/>
          <p14:tracePt t="26371" x="2425700" y="3016250"/>
          <p14:tracePt t="26388" x="2355850" y="3003550"/>
          <p14:tracePt t="26404" x="2305050" y="3003550"/>
          <p14:tracePt t="26421" x="2254250" y="3003550"/>
          <p14:tracePt t="26425" x="2241550" y="3009900"/>
          <p14:tracePt t="26437" x="2235200" y="3016250"/>
          <p14:tracePt t="26455" x="2228850" y="3022600"/>
          <p14:tracePt t="26471" x="2228850" y="3048000"/>
          <p14:tracePt t="26488" x="2241550" y="3073400"/>
          <p14:tracePt t="26504" x="2266950" y="3086100"/>
          <p14:tracePt t="26521" x="2305050" y="3098800"/>
          <p14:tracePt t="26537" x="2317750" y="3098800"/>
          <p14:tracePt t="26554" x="2336800" y="3098800"/>
          <p14:tracePt t="26571" x="2349500" y="3092450"/>
          <p14:tracePt t="26587" x="2349500" y="3079750"/>
          <p14:tracePt t="26604" x="2349500" y="3073400"/>
          <p14:tracePt t="26621" x="2349500" y="3067050"/>
          <p14:tracePt t="26952" x="0" y="0"/>
        </p14:tracePtLst>
        <p14:tracePtLst>
          <p14:tracePt t="27516" x="2927350" y="3194050"/>
          <p14:tracePt t="27602" x="2933700" y="3194050"/>
          <p14:tracePt t="27619" x="2978150" y="3200400"/>
          <p14:tracePt t="27629" x="3003550" y="3206750"/>
          <p14:tracePt t="27641" x="3073400" y="3213100"/>
          <p14:tracePt t="27654" x="3117850" y="3213100"/>
          <p14:tracePt t="27671" x="3244850" y="3213100"/>
          <p14:tracePt t="27688" x="3479800" y="3213100"/>
          <p14:tracePt t="27704" x="3632200" y="3213100"/>
          <p14:tracePt t="27720" x="3803650" y="3219450"/>
          <p14:tracePt t="27737" x="3975100" y="3251200"/>
          <p14:tracePt t="27754" x="4127500" y="3263900"/>
          <p14:tracePt t="27770" x="4260850" y="3263900"/>
          <p14:tracePt t="27787" x="4337050" y="3263900"/>
          <p14:tracePt t="27804" x="4387850" y="3263900"/>
          <p14:tracePt t="27820" x="4413250" y="3263900"/>
          <p14:tracePt t="27837" x="4432300" y="3263900"/>
          <p14:tracePt t="27840" x="4451350" y="3263900"/>
          <p14:tracePt t="27854" x="4464050" y="3263900"/>
          <p14:tracePt t="27871" x="4470400" y="3263900"/>
          <p14:tracePt t="27887" x="4476750" y="3263900"/>
          <p14:tracePt t="27904" x="4483100" y="3263900"/>
          <p14:tracePt t="27921" x="4495800" y="3263900"/>
          <p14:tracePt t="27937" x="4508500" y="3263900"/>
          <p14:tracePt t="27954" x="4514850" y="3263900"/>
          <p14:tracePt t="27970" x="4527550" y="3263900"/>
          <p14:tracePt t="28560" x="0" y="0"/>
        </p14:tracePtLst>
        <p14:tracePtLst>
          <p14:tracePt t="37507" x="3092450" y="3041650"/>
          <p14:tracePt t="37569" x="3098800" y="3041650"/>
          <p14:tracePt t="37581" x="3111500" y="3041650"/>
          <p14:tracePt t="37595" x="3175000" y="3041650"/>
          <p14:tracePt t="37608" x="3270250" y="3041650"/>
          <p14:tracePt t="37617" x="3327400" y="3041650"/>
          <p14:tracePt t="37634" x="3454400" y="3041650"/>
          <p14:tracePt t="37650" x="3594100" y="3041650"/>
          <p14:tracePt t="37667" x="3727450" y="3041650"/>
          <p14:tracePt t="37684" x="3854450" y="3041650"/>
          <p14:tracePt t="37701" x="3994150" y="3041650"/>
          <p14:tracePt t="37704" x="4057650" y="3041650"/>
          <p14:tracePt t="37717" x="4108450" y="3041650"/>
          <p14:tracePt t="37734" x="4184650" y="3041650"/>
          <p14:tracePt t="37752" x="4267200" y="3041650"/>
          <p14:tracePt t="37767" x="4298950" y="3041650"/>
          <p14:tracePt t="37783" x="4330700" y="3041650"/>
          <p14:tracePt t="37800" x="4356100" y="3041650"/>
          <p14:tracePt t="37817" x="4368800" y="3041650"/>
          <p14:tracePt t="37834" x="4381500" y="3041650"/>
          <p14:tracePt t="37850" x="4387850" y="3041650"/>
          <p14:tracePt t="37867" x="4400550" y="3041650"/>
          <p14:tracePt t="37884" x="4406900" y="3041650"/>
          <p14:tracePt t="37900" x="4419600" y="3041650"/>
          <p14:tracePt t="37917" x="4432300" y="3041650"/>
          <p14:tracePt t="37934" x="4438650" y="3041650"/>
          <p14:tracePt t="37950" x="4451350" y="3041650"/>
          <p14:tracePt t="37968" x="4457700" y="3041650"/>
          <p14:tracePt t="37984" x="4470400" y="3041650"/>
          <p14:tracePt t="38001" x="4483100" y="3041650"/>
          <p14:tracePt t="38017" x="4508500" y="3041650"/>
          <p14:tracePt t="38034" x="4527550" y="3041650"/>
          <p14:tracePt t="38050" x="4552950" y="3041650"/>
          <p14:tracePt t="38067" x="4578350" y="3041650"/>
          <p14:tracePt t="38083" x="4610100" y="3041650"/>
          <p14:tracePt t="38100" x="4629150" y="3041650"/>
          <p14:tracePt t="38117" x="4635500" y="3041650"/>
          <p14:tracePt t="38305" x="4616450" y="3041650"/>
          <p14:tracePt t="38315" x="4597400" y="3041650"/>
          <p14:tracePt t="38328" x="4559300" y="3041650"/>
          <p14:tracePt t="38340" x="4527550" y="3041650"/>
          <p14:tracePt t="38351" x="4483100" y="3041650"/>
          <p14:tracePt t="38354" x="4445000" y="3041650"/>
          <p14:tracePt t="38367" x="4337050" y="3041650"/>
          <p14:tracePt t="38383" x="4229100" y="3041650"/>
          <p14:tracePt t="38400" x="4121150" y="3041650"/>
          <p14:tracePt t="38417" x="4013200" y="3041650"/>
          <p14:tracePt t="38434" x="3905250" y="3041650"/>
          <p14:tracePt t="38451" x="3803650" y="3041650"/>
          <p14:tracePt t="38467" x="3695700" y="3041650"/>
          <p14:tracePt t="38483" x="3587750" y="3041650"/>
          <p14:tracePt t="38500" x="3498850" y="3041650"/>
          <p14:tracePt t="38517" x="3435350" y="3041650"/>
          <p14:tracePt t="38533" x="3378200" y="3041650"/>
          <p14:tracePt t="38535" x="3359150" y="3041650"/>
          <p14:tracePt t="38550" x="3340100" y="3041650"/>
          <p14:tracePt t="38567" x="3321050" y="3041650"/>
          <p14:tracePt t="38583" x="3314700" y="3041650"/>
          <p14:tracePt t="38600" x="3308350" y="3041650"/>
          <p14:tracePt t="38721" x="3327400" y="3041650"/>
          <p14:tracePt t="38733" x="3346450" y="3041650"/>
          <p14:tracePt t="38747" x="3441700" y="3041650"/>
          <p14:tracePt t="38755" x="3505200" y="3041650"/>
          <p14:tracePt t="38768" x="3644900" y="3041650"/>
          <p14:tracePt t="38783" x="3803650" y="3041650"/>
          <p14:tracePt t="38800" x="3949700" y="3041650"/>
          <p14:tracePt t="38817" x="4089400" y="3041650"/>
          <p14:tracePt t="38833" x="4191000" y="3041650"/>
          <p14:tracePt t="38850" x="4267200" y="3041650"/>
          <p14:tracePt t="38867" x="4324350" y="3041650"/>
          <p14:tracePt t="38883" x="4362450" y="3041650"/>
          <p14:tracePt t="38900" x="4375150" y="3041650"/>
          <p14:tracePt t="38917" x="4381500" y="3041650"/>
          <p14:tracePt t="38933" x="4394200" y="3041650"/>
          <p14:tracePt t="38950" x="4400550" y="3041650"/>
          <p14:tracePt t="38967" x="4406900" y="3041650"/>
          <p14:tracePt t="38968" x="4413250" y="3041650"/>
          <p14:tracePt t="38992" x="4419600" y="3041650"/>
          <p14:tracePt t="39000" x="4425950" y="3041650"/>
          <p14:tracePt t="39016" x="4438650" y="3041650"/>
          <p14:tracePt t="39033" x="4457700" y="3041650"/>
          <p14:tracePt t="39050" x="4470400" y="3041650"/>
          <p14:tracePt t="39067" x="4476750" y="3041650"/>
          <p14:tracePt t="39218" x="4464050" y="3041650"/>
          <p14:tracePt t="39228" x="4445000" y="3041650"/>
          <p14:tracePt t="39241" x="4394200" y="3041650"/>
          <p14:tracePt t="39256" x="4305300" y="3041650"/>
          <p14:tracePt t="39266" x="4254500" y="3041650"/>
          <p14:tracePt t="39283" x="4133850" y="3041650"/>
          <p14:tracePt t="39300" x="3987800" y="3041650"/>
          <p14:tracePt t="39316" x="3810000" y="3041650"/>
          <p14:tracePt t="39333" x="3619500" y="3041650"/>
          <p14:tracePt t="39337" x="3536950" y="3041650"/>
          <p14:tracePt t="39350" x="3460750" y="3041650"/>
          <p14:tracePt t="39366" x="3321050" y="3041650"/>
          <p14:tracePt t="39383" x="3206750" y="3041650"/>
          <p14:tracePt t="39400" x="3162300" y="3041650"/>
          <p14:tracePt t="39417" x="3136900" y="3041650"/>
          <p14:tracePt t="39433" x="3124200" y="3041650"/>
          <p14:tracePt t="39450" x="3117850" y="3041650"/>
          <p14:tracePt t="39547" x="3130550" y="3041650"/>
          <p14:tracePt t="39560" x="3155950" y="3041650"/>
          <p14:tracePt t="39575" x="3257550" y="3041650"/>
          <p14:tracePt t="39590" x="3429000" y="3041650"/>
          <p14:tracePt t="39600" x="3625850" y="3041650"/>
          <p14:tracePt t="39616" x="3835400" y="3041650"/>
          <p14:tracePt t="39633" x="4013200" y="3041650"/>
          <p14:tracePt t="39650" x="4152900" y="3041650"/>
          <p14:tracePt t="39666" x="4229100" y="3041650"/>
          <p14:tracePt t="39683" x="4254500" y="3041650"/>
          <p14:tracePt t="39700" x="4267200" y="3041650"/>
          <p14:tracePt t="39993" x="0" y="0"/>
        </p14:tracePtLst>
        <p14:tracePtLst>
          <p14:tracePt t="40458" x="3327400" y="2813050"/>
          <p14:tracePt t="40481" x="3321050" y="2813050"/>
          <p14:tracePt t="40490" x="3314700" y="2819400"/>
          <p14:tracePt t="40505" x="3308350" y="2832100"/>
          <p14:tracePt t="40516" x="3308350" y="2838450"/>
          <p14:tracePt t="40533" x="3302000" y="2857500"/>
          <p14:tracePt t="40536" x="3302000" y="2870200"/>
          <p14:tracePt t="40550" x="3302000" y="2876550"/>
          <p14:tracePt t="40566" x="3302000" y="2901950"/>
          <p14:tracePt t="40568" x="3302000" y="2908300"/>
          <p14:tracePt t="40583" x="3302000" y="2933700"/>
          <p14:tracePt t="40600" x="3302000" y="2965450"/>
          <p14:tracePt t="40616" x="3308350" y="3003550"/>
          <p14:tracePt t="40633" x="3333750" y="3035300"/>
          <p14:tracePt t="40649" x="3365500" y="3067050"/>
          <p14:tracePt t="40667" x="3403600" y="3086100"/>
          <p14:tracePt t="40683" x="3479800" y="3117850"/>
          <p14:tracePt t="40700" x="3568700" y="3130550"/>
          <p14:tracePt t="40716" x="3676650" y="3149600"/>
          <p14:tracePt t="40733" x="3765550" y="3149600"/>
          <p14:tracePt t="40750" x="3829050" y="3149600"/>
          <p14:tracePt t="40753" x="3848100" y="3149600"/>
          <p14:tracePt t="40766" x="3854450" y="3149600"/>
          <p14:tracePt t="40784" x="3873500" y="3136900"/>
          <p14:tracePt t="40799" x="3873500" y="3124200"/>
          <p14:tracePt t="40816" x="3873500" y="3086100"/>
          <p14:tracePt t="40833" x="3873500" y="3041650"/>
          <p14:tracePt t="40849" x="3848100" y="2990850"/>
          <p14:tracePt t="40866" x="3816350" y="2952750"/>
          <p14:tracePt t="40883" x="3765550" y="2908300"/>
          <p14:tracePt t="40899" x="3721100" y="2870200"/>
          <p14:tracePt t="40916" x="3663950" y="2832100"/>
          <p14:tracePt t="40933" x="3638550" y="2819400"/>
          <p14:tracePt t="40935" x="3632200" y="2819400"/>
          <p14:tracePt t="41096" x="0" y="0"/>
        </p14:tracePtLst>
        <p14:tracePtLst>
          <p14:tracePt t="41650" x="4464050" y="2882900"/>
          <p14:tracePt t="41666" x="4457700" y="2882900"/>
          <p14:tracePt t="41682" x="4451350" y="2882900"/>
          <p14:tracePt t="41697" x="4438650" y="2882900"/>
          <p14:tracePt t="41706" x="4432300" y="2882900"/>
          <p14:tracePt t="41716" x="4432300" y="2889250"/>
          <p14:tracePt t="41733" x="4413250" y="2908300"/>
          <p14:tracePt t="41749" x="4400550" y="2946400"/>
          <p14:tracePt t="41752" x="4394200" y="2959100"/>
          <p14:tracePt t="41767" x="4394200" y="2971800"/>
          <p14:tracePt t="41783" x="4387850" y="2997200"/>
          <p14:tracePt t="41800" x="4387850" y="3035300"/>
          <p14:tracePt t="41816" x="4387850" y="3067050"/>
          <p14:tracePt t="41833" x="4394200" y="3073400"/>
          <p14:tracePt t="41849" x="4406900" y="3092450"/>
          <p14:tracePt t="41866" x="4425950" y="3105150"/>
          <p14:tracePt t="41883" x="4457700" y="3124200"/>
          <p14:tracePt t="41899" x="4495800" y="3143250"/>
          <p14:tracePt t="41916" x="4578350" y="3175000"/>
          <p14:tracePt t="41932" x="4679950" y="3213100"/>
          <p14:tracePt t="41949" x="4762500" y="3232150"/>
          <p14:tracePt t="41966" x="4794250" y="3232150"/>
          <p14:tracePt t="41968" x="4800600" y="3232150"/>
          <p14:tracePt t="41982" x="4806950" y="3232150"/>
          <p14:tracePt t="42000" x="4826000" y="3219450"/>
          <p14:tracePt t="42016" x="4832350" y="3206750"/>
          <p14:tracePt t="42032" x="4832350" y="3181350"/>
          <p14:tracePt t="42049" x="4832350" y="3136900"/>
          <p14:tracePt t="42065" x="4819650" y="3092450"/>
          <p14:tracePt t="42082" x="4781550" y="3041650"/>
          <p14:tracePt t="42099" x="4737100" y="2978150"/>
          <p14:tracePt t="42115" x="4679950" y="2921000"/>
          <p14:tracePt t="42132" x="4648200" y="2882900"/>
          <p14:tracePt t="42149" x="4610100" y="2857500"/>
          <p14:tracePt t="42152" x="4597400" y="2851150"/>
          <p14:tracePt t="42165" x="4591050" y="2851150"/>
          <p14:tracePt t="42183" x="4584700" y="2844800"/>
          <p14:tracePt t="42185" x="4578350" y="2844800"/>
          <p14:tracePt t="42344" x="0" y="0"/>
        </p14:tracePtLst>
        <p14:tracePtLst>
          <p14:tracePt t="43580" x="4070350" y="3155950"/>
          <p14:tracePt t="43690" x="4076700" y="3155950"/>
          <p14:tracePt t="43709" x="4089400" y="3155950"/>
          <p14:tracePt t="43725" x="4108450" y="3155950"/>
          <p14:tracePt t="43736" x="4127500" y="3155950"/>
          <p14:tracePt t="43749" x="4133850" y="3155950"/>
          <p14:tracePt t="43766" x="4146550" y="3155950"/>
          <p14:tracePt t="43783" x="4159250" y="3155950"/>
          <p14:tracePt t="44440" x="0" y="0"/>
        </p14:tracePtLst>
        <p14:tracePtLst>
          <p14:tracePt t="46658" x="2616200" y="3505200"/>
          <p14:tracePt t="46747" x="2622550" y="3505200"/>
          <p14:tracePt t="46766" x="2660650" y="3505200"/>
          <p14:tracePt t="46782" x="2711450" y="3505200"/>
          <p14:tracePt t="46787" x="2755900" y="3505200"/>
          <p14:tracePt t="46797" x="2813050" y="3505200"/>
          <p14:tracePt t="46814" x="2940050" y="3505200"/>
          <p14:tracePt t="46831" x="3162300" y="3505200"/>
          <p14:tracePt t="46847" x="3289300" y="3505200"/>
          <p14:tracePt t="46864" x="3384550" y="3505200"/>
          <p14:tracePt t="46881" x="3441700" y="3505200"/>
          <p14:tracePt t="46897" x="3479800" y="3505200"/>
          <p14:tracePt t="46914" x="3511550" y="3505200"/>
          <p14:tracePt t="46930" x="3549650" y="3505200"/>
          <p14:tracePt t="46947" x="3581400" y="3505200"/>
          <p14:tracePt t="46964" x="3632200" y="3505200"/>
          <p14:tracePt t="46980" x="3676650" y="3505200"/>
          <p14:tracePt t="46997" x="3733800" y="3505200"/>
          <p14:tracePt t="47014" x="3778250" y="3505200"/>
          <p14:tracePt t="47015" x="3803650" y="3505200"/>
          <p14:tracePt t="47030" x="3829050" y="3505200"/>
          <p14:tracePt t="47033" x="3848100" y="3505200"/>
          <p14:tracePt t="47047" x="3892550" y="3505200"/>
          <p14:tracePt t="47064" x="3930650" y="3505200"/>
          <p14:tracePt t="47080" x="3975100" y="3505200"/>
          <p14:tracePt t="47097" x="4006850" y="3505200"/>
          <p14:tracePt t="47114" x="4038600" y="3505200"/>
          <p14:tracePt t="47130" x="4070350" y="3505200"/>
          <p14:tracePt t="47147" x="4095750" y="3505200"/>
          <p14:tracePt t="47164" x="4121150" y="3505200"/>
          <p14:tracePt t="47181" x="4140200" y="3505200"/>
          <p14:tracePt t="47198" x="4165600" y="3505200"/>
          <p14:tracePt t="47200" x="4171950" y="3505200"/>
          <p14:tracePt t="47214" x="4184650" y="3505200"/>
          <p14:tracePt t="47232" x="4216400" y="3505200"/>
          <p14:tracePt t="47248" x="4235450" y="3511550"/>
          <p14:tracePt t="47264" x="4241800" y="3511550"/>
          <p14:tracePt t="47281" x="4260850" y="3511550"/>
          <p14:tracePt t="47299" x="4267200" y="3511550"/>
          <p14:tracePt t="47314" x="4279900" y="3511550"/>
          <p14:tracePt t="47331" x="4286250" y="3511550"/>
          <p14:tracePt t="47348" x="4292600" y="3511550"/>
          <p14:tracePt t="47364" x="4305300" y="3511550"/>
          <p14:tracePt t="47380" x="4311650" y="3511550"/>
          <p14:tracePt t="47397" x="4324350" y="3511550"/>
          <p14:tracePt t="47400" x="4330700" y="3511550"/>
          <p14:tracePt t="47414" x="4337050" y="3511550"/>
          <p14:tracePt t="47431" x="4343400" y="3511550"/>
          <p14:tracePt t="47434" x="4349750" y="3511550"/>
          <p14:tracePt t="47447" x="4362450" y="3511550"/>
          <p14:tracePt t="47464" x="4375150" y="3511550"/>
          <p14:tracePt t="47481" x="4381500" y="3511550"/>
          <p14:tracePt t="47498" x="4394200" y="3511550"/>
          <p14:tracePt t="47514" x="4425950" y="3511550"/>
          <p14:tracePt t="47531" x="4451350" y="3517900"/>
          <p14:tracePt t="47547" x="4470400" y="3517900"/>
          <p14:tracePt t="47564" x="4495800" y="3517900"/>
          <p14:tracePt t="47580" x="4540250" y="3530600"/>
          <p14:tracePt t="47584" x="4559300" y="3536950"/>
          <p14:tracePt t="47597" x="4572000" y="3536950"/>
          <p14:tracePt t="47614" x="4603750" y="3543300"/>
          <p14:tracePt t="47617" x="4629150" y="3549650"/>
          <p14:tracePt t="47630" x="4641850" y="3549650"/>
          <p14:tracePt t="47647" x="4660900" y="3556000"/>
          <p14:tracePt t="47664" x="4667250" y="3556000"/>
          <p14:tracePt t="47920" x="0" y="0"/>
        </p14:tracePtLst>
        <p14:tracePtLst>
          <p14:tracePt t="48745" x="4991100" y="3143250"/>
          <p14:tracePt t="48796" x="4991100" y="3149600"/>
          <p14:tracePt t="48817" x="5003800" y="3149600"/>
          <p14:tracePt t="48825" x="5010150" y="3149600"/>
          <p14:tracePt t="48833" x="5029200" y="3149600"/>
          <p14:tracePt t="48847" x="5080000" y="3149600"/>
          <p14:tracePt t="48863" x="5143500" y="3149600"/>
          <p14:tracePt t="48880" x="5226050" y="3149600"/>
          <p14:tracePt t="48897" x="5334000" y="3149600"/>
          <p14:tracePt t="48913" x="5441950" y="3149600"/>
          <p14:tracePt t="48930" x="5549900" y="3149600"/>
          <p14:tracePt t="48947" x="5626100" y="3149600"/>
          <p14:tracePt t="48963" x="5664200" y="3149600"/>
          <p14:tracePt t="48981" x="5676900" y="3149600"/>
          <p14:tracePt t="49014" x="5683250" y="3149600"/>
          <p14:tracePt t="49031" x="5689600" y="3149600"/>
          <p14:tracePt t="49035" x="5695950" y="3149600"/>
          <p14:tracePt t="49280" x="0" y="0"/>
        </p14:tracePtLst>
        <p14:tracePtLst>
          <p14:tracePt t="60827" x="2089150" y="3048000"/>
          <p14:tracePt t="60891" x="2082800" y="3054350"/>
          <p14:tracePt t="60914" x="2082800" y="3060700"/>
          <p14:tracePt t="60923" x="2101850" y="3067050"/>
          <p14:tracePt t="60932" x="2127250" y="3073400"/>
          <p14:tracePt t="60942" x="2159000" y="3079750"/>
          <p14:tracePt t="60959" x="2387600" y="3124200"/>
          <p14:tracePt t="60976" x="2667000" y="3130550"/>
          <p14:tracePt t="60992" x="3060700" y="3130550"/>
          <p14:tracePt t="61009" x="3429000" y="3130550"/>
          <p14:tracePt t="61026" x="3676650" y="3130550"/>
          <p14:tracePt t="61042" x="3835400" y="3130550"/>
          <p14:tracePt t="61059" x="3930650" y="3130550"/>
          <p14:tracePt t="61076" x="4006850" y="3130550"/>
          <p14:tracePt t="61092" x="4083050" y="3130550"/>
          <p14:tracePt t="61109" x="4165600" y="3130550"/>
          <p14:tracePt t="61126" x="4235450" y="3130550"/>
          <p14:tracePt t="61142" x="4279900" y="3130550"/>
          <p14:tracePt t="61144" x="4305300" y="3130550"/>
          <p14:tracePt t="61159" x="4337050" y="3130550"/>
          <p14:tracePt t="61176" x="4349750" y="3130550"/>
          <p14:tracePt t="61192" x="4362450" y="3130550"/>
          <p14:tracePt t="61209" x="4368800" y="3130550"/>
          <p14:tracePt t="61329" x="0" y="0"/>
        </p14:tracePtLst>
        <p14:tracePtLst>
          <p14:tracePt t="61741" x="5156200" y="2882900"/>
          <p14:tracePt t="61768" x="5149850" y="2882900"/>
          <p14:tracePt t="61779" x="5143500" y="2882900"/>
          <p14:tracePt t="61794" x="5143500" y="2901950"/>
          <p14:tracePt t="61810" x="5137150" y="2927350"/>
          <p14:tracePt t="61826" x="5124450" y="2959100"/>
          <p14:tracePt t="61843" x="5124450" y="3003550"/>
          <p14:tracePt t="61859" x="5124450" y="3035300"/>
          <p14:tracePt t="61876" x="5130800" y="3086100"/>
          <p14:tracePt t="61892" x="5149850" y="3117850"/>
          <p14:tracePt t="61896" x="5156200" y="3130550"/>
          <p14:tracePt t="61909" x="5175250" y="3143250"/>
          <p14:tracePt t="61926" x="5219700" y="3162300"/>
          <p14:tracePt t="61929" x="5251450" y="3168650"/>
          <p14:tracePt t="61942" x="5289550" y="3175000"/>
          <p14:tracePt t="61960" x="5403850" y="3194050"/>
          <p14:tracePt t="61976" x="5454650" y="3194050"/>
          <p14:tracePt t="61992" x="5530850" y="3194050"/>
          <p14:tracePt t="62009" x="5613400" y="3187700"/>
          <p14:tracePt t="62026" x="5689600" y="3175000"/>
          <p14:tracePt t="62043" x="5734050" y="3155950"/>
          <p14:tracePt t="62060" x="5753100" y="3136900"/>
          <p14:tracePt t="62076" x="5765800" y="3117850"/>
          <p14:tracePt t="62080" x="5765800" y="3111500"/>
          <p14:tracePt t="62092" x="5765800" y="3105150"/>
          <p14:tracePt t="62109" x="5765800" y="3086100"/>
          <p14:tracePt t="62113" x="5759450" y="3073400"/>
          <p14:tracePt t="62128" x="5759450" y="3054350"/>
          <p14:tracePt t="62142" x="5746750" y="3041650"/>
          <p14:tracePt t="62159" x="5651500" y="2984500"/>
          <p14:tracePt t="62176" x="5581650" y="2952750"/>
          <p14:tracePt t="62192" x="5537200" y="2933700"/>
          <p14:tracePt t="62209" x="5505450" y="2921000"/>
          <p14:tracePt t="62225" x="5492750" y="2921000"/>
          <p14:tracePt t="62360" x="0" y="0"/>
        </p14:tracePtLst>
        <p14:tracePtLst>
          <p14:tracePt t="64828" x="1263650" y="3175000"/>
          <p14:tracePt t="64850" x="1257300" y="3175000"/>
          <p14:tracePt t="64897" x="1263650" y="3175000"/>
          <p14:tracePt t="64913" x="1270000" y="3175000"/>
          <p14:tracePt t="64929" x="1282700" y="3181350"/>
          <p14:tracePt t="64946" x="1289050" y="3181350"/>
          <p14:tracePt t="64956" x="1308100" y="3181350"/>
          <p14:tracePt t="64968" x="1352550" y="3194050"/>
          <p14:tracePt t="64991" x="1511300" y="3219450"/>
          <p14:tracePt t="65008" x="1714500" y="3238500"/>
          <p14:tracePt t="65024" x="1936750" y="3244850"/>
          <p14:tracePt t="65041" x="2165350" y="3244850"/>
          <p14:tracePt t="65058" x="2355850" y="3244850"/>
          <p14:tracePt t="65075" x="2470150" y="3244850"/>
          <p14:tracePt t="65091" x="2571750" y="3244850"/>
          <p14:tracePt t="65108" x="2635250" y="3244850"/>
          <p14:tracePt t="65125" x="2730500" y="3244850"/>
          <p14:tracePt t="65141" x="2870200" y="3244850"/>
          <p14:tracePt t="65145" x="2940050" y="3244850"/>
          <p14:tracePt t="65158" x="3028950" y="3244850"/>
          <p14:tracePt t="65174" x="3175000" y="3244850"/>
          <p14:tracePt t="65191" x="3346450" y="3244850"/>
          <p14:tracePt t="65207" x="3429000" y="3244850"/>
          <p14:tracePt t="65224" x="3517900" y="3244850"/>
          <p14:tracePt t="65241" x="3632200" y="3244850"/>
          <p14:tracePt t="65258" x="3784600" y="3244850"/>
          <p14:tracePt t="65274" x="3949700" y="3244850"/>
          <p14:tracePt t="65291" x="4121150" y="3244850"/>
          <p14:tracePt t="65308" x="4267200" y="3244850"/>
          <p14:tracePt t="65325" x="4387850" y="3244850"/>
          <p14:tracePt t="65341" x="4483100" y="3244850"/>
          <p14:tracePt t="65358" x="4591050" y="3263900"/>
          <p14:tracePt t="65360" x="4648200" y="3270250"/>
          <p14:tracePt t="65374" x="4699000" y="3276600"/>
          <p14:tracePt t="65391" x="4876800" y="3308350"/>
          <p14:tracePt t="65407" x="4991100" y="3314700"/>
          <p14:tracePt t="65424" x="5130800" y="3314700"/>
          <p14:tracePt t="65441" x="5257800" y="3314700"/>
          <p14:tracePt t="65457" x="5353050" y="3314700"/>
          <p14:tracePt t="65474" x="5441950" y="3314700"/>
          <p14:tracePt t="65491" x="5518150" y="3314700"/>
          <p14:tracePt t="65508" x="5600700" y="3314700"/>
          <p14:tracePt t="65524" x="5702300" y="3314700"/>
          <p14:tracePt t="65541" x="5797550" y="3314700"/>
          <p14:tracePt t="65546" x="5842000" y="3314700"/>
          <p14:tracePt t="65558" x="5880100" y="3314700"/>
          <p14:tracePt t="65575" x="5994400" y="3314700"/>
          <p14:tracePt t="65592" x="6032500" y="3314700"/>
          <p14:tracePt t="65608" x="6045200" y="3314700"/>
          <p14:tracePt t="65624" x="6051550" y="3314700"/>
          <p14:tracePt t="65944" x="0" y="0"/>
        </p14:tracePtLst>
        <p14:tracePtLst>
          <p14:tracePt t="67563" x="4959350" y="2832100"/>
          <p14:tracePt t="67570" x="4959350" y="2838450"/>
          <p14:tracePt t="67579" x="4953000" y="2851150"/>
          <p14:tracePt t="67591" x="4946650" y="2851150"/>
          <p14:tracePt t="67608" x="4940300" y="2876550"/>
          <p14:tracePt t="67624" x="4940300" y="2889250"/>
          <p14:tracePt t="67641" x="4940300" y="2914650"/>
          <p14:tracePt t="67657" x="4940300" y="2933700"/>
          <p14:tracePt t="67674" x="4940300" y="2971800"/>
          <p14:tracePt t="67690" x="4953000" y="3003550"/>
          <p14:tracePt t="67707" x="4978400" y="3035300"/>
          <p14:tracePt t="67724" x="5003800" y="3073400"/>
          <p14:tracePt t="67740" x="5029200" y="3105150"/>
          <p14:tracePt t="67757" x="5067300" y="3124200"/>
          <p14:tracePt t="67761" x="5086350" y="3136900"/>
          <p14:tracePt t="67774" x="5105400" y="3143250"/>
          <p14:tracePt t="67790" x="5137150" y="3155950"/>
          <p14:tracePt t="67808" x="5194300" y="3181350"/>
          <p14:tracePt t="67824" x="5245100" y="3194050"/>
          <p14:tracePt t="67841" x="5314950" y="3206750"/>
          <p14:tracePt t="67857" x="5372100" y="3213100"/>
          <p14:tracePt t="67874" x="5416550" y="3219450"/>
          <p14:tracePt t="67890" x="5441950" y="3219450"/>
          <p14:tracePt t="67907" x="5467350" y="3213100"/>
          <p14:tracePt t="67923" x="5480050" y="3206750"/>
          <p14:tracePt t="67940" x="5492750" y="3181350"/>
          <p14:tracePt t="67957" x="5518150" y="3168650"/>
          <p14:tracePt t="67973" x="5537200" y="3143250"/>
          <p14:tracePt t="67990" x="5549900" y="3124200"/>
          <p14:tracePt t="68006" x="5562600" y="3092450"/>
          <p14:tracePt t="68007" x="5562600" y="3086100"/>
          <p14:tracePt t="68023" x="5575300" y="3048000"/>
          <p14:tracePt t="68040" x="5575300" y="3022600"/>
          <p14:tracePt t="68056" x="5575300" y="2997200"/>
          <p14:tracePt t="68073" x="5575300" y="2978150"/>
          <p14:tracePt t="68090" x="5575300" y="2952750"/>
          <p14:tracePt t="68123" x="5562600" y="2927350"/>
          <p14:tracePt t="68140" x="5556250" y="2901950"/>
          <p14:tracePt t="68157" x="5530850" y="2882900"/>
          <p14:tracePt t="68173" x="5492750" y="2857500"/>
          <p14:tracePt t="68190" x="5441950" y="2832100"/>
          <p14:tracePt t="68193" x="5416550" y="2819400"/>
          <p14:tracePt t="68207" x="5391150" y="2806700"/>
          <p14:tracePt t="68223" x="5295900" y="2781300"/>
          <p14:tracePt t="68240" x="5226050" y="2768600"/>
          <p14:tracePt t="68257" x="5187950" y="2768600"/>
          <p14:tracePt t="68273" x="5143500" y="2768600"/>
          <p14:tracePt t="68290" x="5105400" y="2768600"/>
          <p14:tracePt t="68307" x="5067300" y="2774950"/>
          <p14:tracePt t="68323" x="5029200" y="2787650"/>
          <p14:tracePt t="68340" x="4997450" y="2800350"/>
          <p14:tracePt t="68357" x="4965700" y="2825750"/>
          <p14:tracePt t="68373" x="4940300" y="2838450"/>
          <p14:tracePt t="68390" x="4914900" y="2863850"/>
          <p14:tracePt t="68406" x="4902200" y="2882900"/>
          <p14:tracePt t="68409" x="4895850" y="2895600"/>
          <p14:tracePt t="68423" x="4889500" y="2914650"/>
          <p14:tracePt t="68440" x="4889500" y="2946400"/>
          <p14:tracePt t="68456" x="4889500" y="2971800"/>
          <p14:tracePt t="68473" x="4889500" y="2997200"/>
          <p14:tracePt t="68490" x="4895850" y="3035300"/>
          <p14:tracePt t="68506" x="4914900" y="3067050"/>
          <p14:tracePt t="68523" x="4953000" y="3105150"/>
          <p14:tracePt t="68540" x="4997450" y="3143250"/>
          <p14:tracePt t="68557" x="5060950" y="3175000"/>
          <p14:tracePt t="68573" x="5130800" y="3200400"/>
          <p14:tracePt t="68590" x="5226050" y="3225800"/>
          <p14:tracePt t="68607" x="5391150" y="3263900"/>
          <p14:tracePt t="68624" x="5499100" y="3276600"/>
          <p14:tracePt t="68640" x="5562600" y="3276600"/>
          <p14:tracePt t="68656" x="5607050" y="3276600"/>
          <p14:tracePt t="68674" x="5632450" y="3276600"/>
          <p14:tracePt t="68690" x="5651500" y="3263900"/>
          <p14:tracePt t="68707" x="5657850" y="3244850"/>
          <p14:tracePt t="68723" x="5670550" y="3219450"/>
          <p14:tracePt t="68740" x="5676900" y="3194050"/>
          <p14:tracePt t="68756" x="5676900" y="3143250"/>
          <p14:tracePt t="68773" x="5676900" y="3098800"/>
          <p14:tracePt t="68776" x="5676900" y="3079750"/>
          <p14:tracePt t="68790" x="5676900" y="3048000"/>
          <p14:tracePt t="68807" x="5670550" y="3016250"/>
          <p14:tracePt t="68808" x="5664200" y="2997200"/>
          <p14:tracePt t="68824" x="5645150" y="2952750"/>
          <p14:tracePt t="68840" x="5626100" y="2933700"/>
          <p14:tracePt t="68857" x="5613400" y="2908300"/>
          <p14:tracePt t="68873" x="5581650" y="2889250"/>
          <p14:tracePt t="68890" x="5537200" y="2870200"/>
          <p14:tracePt t="68907" x="5486400" y="2851150"/>
          <p14:tracePt t="68923" x="5410200" y="2832100"/>
          <p14:tracePt t="68940" x="5340350" y="2819400"/>
          <p14:tracePt t="68956" x="5283200" y="2819400"/>
          <p14:tracePt t="68973" x="5238750" y="2819400"/>
          <p14:tracePt t="68990" x="5200650" y="2819400"/>
          <p14:tracePt t="69006" x="5156200" y="2819400"/>
          <p14:tracePt t="69008" x="5143500" y="2825750"/>
          <p14:tracePt t="69023" x="5124450" y="2838450"/>
          <p14:tracePt t="69040" x="5105400" y="2851150"/>
          <p14:tracePt t="69056" x="5092700" y="2870200"/>
          <p14:tracePt t="69073" x="5080000" y="2895600"/>
          <p14:tracePt t="69090" x="5067300" y="2927350"/>
          <p14:tracePt t="69106" x="5060950" y="2940050"/>
          <p14:tracePt t="69123" x="5060950" y="2959100"/>
          <p14:tracePt t="69140" x="5060950" y="2984500"/>
          <p14:tracePt t="69156" x="5060950" y="2997200"/>
          <p14:tracePt t="69173" x="5060950" y="3022600"/>
          <p14:tracePt t="69189" x="5067300" y="3041650"/>
          <p14:tracePt t="69206" x="5080000" y="3054350"/>
          <p14:tracePt t="69223" x="5111750" y="3086100"/>
          <p14:tracePt t="69239" x="5130800" y="3098800"/>
          <p14:tracePt t="69256" x="5168900" y="3111500"/>
          <p14:tracePt t="69273" x="5200650" y="3124200"/>
          <p14:tracePt t="69289" x="5251450" y="3136900"/>
          <p14:tracePt t="69306" x="5308600" y="3143250"/>
          <p14:tracePt t="69323" x="5384800" y="3143250"/>
          <p14:tracePt t="69340" x="5448300" y="3143250"/>
          <p14:tracePt t="69356" x="5499100" y="3136900"/>
          <p14:tracePt t="69373" x="5524500" y="3111500"/>
          <p14:tracePt t="69376" x="5537200" y="3098800"/>
          <p14:tracePt t="69390" x="5543550" y="3092450"/>
          <p14:tracePt t="69406" x="5543550" y="3067050"/>
          <p14:tracePt t="69409" x="5543550" y="3048000"/>
          <p14:tracePt t="69423" x="5543550" y="3003550"/>
          <p14:tracePt t="69440" x="5543550" y="2965450"/>
          <p14:tracePt t="69456" x="5530850" y="2927350"/>
          <p14:tracePt t="69473" x="5505450" y="2901950"/>
          <p14:tracePt t="69489" x="5480050" y="2876550"/>
          <p14:tracePt t="69506" x="5435600" y="2851150"/>
          <p14:tracePt t="69523" x="5384800" y="2832100"/>
          <p14:tracePt t="69539" x="5334000" y="2819400"/>
          <p14:tracePt t="69556" x="5308600" y="2819400"/>
          <p14:tracePt t="69573" x="5276850" y="2819400"/>
          <p14:tracePt t="69590" x="5232400" y="2825750"/>
          <p14:tracePt t="69592" x="5213350" y="2832100"/>
          <p14:tracePt t="69606" x="5194300" y="2838450"/>
          <p14:tracePt t="69623" x="5162550" y="2863850"/>
          <p14:tracePt t="69639" x="5149850" y="2882900"/>
          <p14:tracePt t="69656" x="5130800" y="2901950"/>
          <p14:tracePt t="69673" x="5130800" y="2933700"/>
          <p14:tracePt t="69689" x="5130800" y="2965450"/>
          <p14:tracePt t="69706" x="5130800" y="2997200"/>
          <p14:tracePt t="69723" x="5130800" y="3016250"/>
          <p14:tracePt t="69740" x="5137150" y="3048000"/>
          <p14:tracePt t="69756" x="5156200" y="3067050"/>
          <p14:tracePt t="69773" x="5168900" y="3086100"/>
          <p14:tracePt t="69776" x="5187950" y="3098800"/>
          <p14:tracePt t="69789" x="5207000" y="3105150"/>
          <p14:tracePt t="69806" x="5238750" y="3117850"/>
          <p14:tracePt t="69808" x="5264150" y="3124200"/>
          <p14:tracePt t="69823" x="5289550" y="3124200"/>
          <p14:tracePt t="69840" x="5308600" y="3124200"/>
          <p14:tracePt t="69856" x="5314950" y="3124200"/>
          <p14:tracePt t="69873" x="5321300" y="3124200"/>
          <p14:tracePt t="69890" x="5327650" y="3124200"/>
          <p14:tracePt t="69976" x="5327650" y="3111500"/>
          <p14:tracePt t="69992" x="5321300" y="3105150"/>
          <p14:tracePt t="70000" x="5314950" y="3098800"/>
          <p14:tracePt t="70000" x="0" y="0"/>
        </p14:tracePtLst>
        <p14:tracePtLst>
          <p14:tracePt t="70627" x="3657600" y="2851150"/>
          <p14:tracePt t="70644" x="3651250" y="2851150"/>
          <p14:tracePt t="70656" x="3632200" y="2851150"/>
          <p14:tracePt t="70673" x="3625850" y="2876550"/>
          <p14:tracePt t="70689" x="3619500" y="2908300"/>
          <p14:tracePt t="70706" x="3619500" y="2933700"/>
          <p14:tracePt t="70723" x="3619500" y="2971800"/>
          <p14:tracePt t="70739" x="3619500" y="3009900"/>
          <p14:tracePt t="70756" x="3632200" y="3035300"/>
          <p14:tracePt t="70772" x="3657600" y="3054350"/>
          <p14:tracePt t="70789" x="3695700" y="3079750"/>
          <p14:tracePt t="70806" x="3752850" y="3105150"/>
          <p14:tracePt t="70822" x="3873500" y="3130550"/>
          <p14:tracePt t="70824" x="3949700" y="3136900"/>
          <p14:tracePt t="70839" x="4095750" y="3136900"/>
          <p14:tracePt t="70856" x="4235450" y="3136900"/>
          <p14:tracePt t="70873" x="4324350" y="3130550"/>
          <p14:tracePt t="70889" x="4375150" y="3111500"/>
          <p14:tracePt t="70906" x="4400550" y="3079750"/>
          <p14:tracePt t="70923" x="4413250" y="3048000"/>
          <p14:tracePt t="70939" x="4419600" y="3009900"/>
          <p14:tracePt t="70956" x="4419600" y="2971800"/>
          <p14:tracePt t="70972" x="4419600" y="2940050"/>
          <p14:tracePt t="70989" x="4419600" y="2901950"/>
          <p14:tracePt t="71006" x="4400550" y="2876550"/>
          <p14:tracePt t="71022" x="4362450" y="2857500"/>
          <p14:tracePt t="71025" x="4337050" y="2844800"/>
          <p14:tracePt t="71039" x="4292600" y="2832100"/>
          <p14:tracePt t="71055" x="4241800" y="2832100"/>
          <p14:tracePt t="71073" x="4171950" y="2832100"/>
          <p14:tracePt t="71089" x="4121150" y="2851150"/>
          <p14:tracePt t="71106" x="4064000" y="2870200"/>
          <p14:tracePt t="71123" x="4025900" y="2895600"/>
          <p14:tracePt t="71139" x="4006850" y="2914650"/>
          <p14:tracePt t="71156" x="3994150" y="2946400"/>
          <p14:tracePt t="71172" x="3987800" y="2971800"/>
          <p14:tracePt t="71189" x="3987800" y="2997200"/>
          <p14:tracePt t="71206" x="3994150" y="3041650"/>
          <p14:tracePt t="71208" x="4006850" y="3067050"/>
          <p14:tracePt t="71222" x="4025900" y="3086100"/>
          <p14:tracePt t="71239" x="4114800" y="3124200"/>
          <p14:tracePt t="71255" x="4222750" y="3143250"/>
          <p14:tracePt t="71272" x="4349750" y="3149600"/>
          <p14:tracePt t="71289" x="4489450" y="3149600"/>
          <p14:tracePt t="71305" x="4578350" y="3143250"/>
          <p14:tracePt t="71322" x="4597400" y="3130550"/>
          <p14:tracePt t="71339" x="4603750" y="3124200"/>
          <p14:tracePt t="71356" x="4610100" y="3124200"/>
          <p14:tracePt t="71372" x="4610100" y="3111500"/>
          <p14:tracePt t="71389" x="4610100" y="3105150"/>
          <p14:tracePt t="71406" x="4610100" y="3092450"/>
          <p14:tracePt t="71422" x="4603750" y="3086100"/>
          <p14:tracePt t="71439" x="0" y="0"/>
        </p14:tracePtLst>
        <p14:tracePtLst>
          <p14:tracePt t="71931" x="4876800" y="3181350"/>
          <p14:tracePt t="72027" x="4883150" y="3181350"/>
          <p14:tracePt t="72049" x="4972050" y="3194050"/>
          <p14:tracePt t="72068" x="5054600" y="3200400"/>
          <p14:tracePt t="72082" x="5168900" y="3200400"/>
          <p14:tracePt t="72095" x="5251450" y="3200400"/>
          <p14:tracePt t="72105" x="5429250" y="3200400"/>
          <p14:tracePt t="72122" x="5600700" y="3200400"/>
          <p14:tracePt t="72139" x="5708650" y="3200400"/>
          <p14:tracePt t="72155" x="5759450" y="3200400"/>
          <p14:tracePt t="72172" x="5765800" y="3200400"/>
          <p14:tracePt t="72586" x="5753100" y="3200400"/>
          <p14:tracePt t="72602" x="5695950" y="3200400"/>
          <p14:tracePt t="72619" x="5581650" y="3200400"/>
          <p14:tracePt t="72630" x="5505450" y="3200400"/>
          <p14:tracePt t="72639" x="5422900" y="3200400"/>
          <p14:tracePt t="72656" x="5168900" y="3200400"/>
          <p14:tracePt t="72672" x="5022850" y="3213100"/>
          <p14:tracePt t="72689" x="4933950" y="3213100"/>
          <p14:tracePt t="72705" x="4889500" y="3219450"/>
          <p14:tracePt t="73027" x="4914900" y="3219450"/>
          <p14:tracePt t="73046" x="5035550" y="3219450"/>
          <p14:tracePt t="73066" x="5334000" y="3219450"/>
          <p14:tracePt t="73080" x="5499100" y="3219450"/>
          <p14:tracePt t="73089" x="5556250" y="3219450"/>
          <p14:tracePt t="73106" x="5588000" y="3219450"/>
          <p14:tracePt t="73122" x="5594350" y="3219450"/>
          <p14:tracePt t="73267" x="5568950" y="3219450"/>
          <p14:tracePt t="73285" x="5492750" y="3219450"/>
          <p14:tracePt t="73302" x="5359400" y="3219450"/>
          <p14:tracePt t="73306" x="5283200" y="3219450"/>
          <p14:tracePt t="73320" x="5137150" y="3219450"/>
          <p14:tracePt t="73329" x="5073650" y="3219450"/>
          <p14:tracePt t="73338" x="5029200" y="3219450"/>
          <p14:tracePt t="73355" x="4972050" y="3219450"/>
          <p14:tracePt t="73372" x="4959350" y="3219450"/>
          <p14:tracePt t="73388" x="4953000" y="3219450"/>
          <p14:tracePt t="73522" x="4959350" y="3219450"/>
          <p14:tracePt t="73539" x="5010150" y="3219450"/>
          <p14:tracePt t="73555" x="5130800" y="3219450"/>
          <p14:tracePt t="73572" x="5289550" y="3219450"/>
          <p14:tracePt t="73589" x="5435600" y="3219450"/>
          <p14:tracePt t="73592" x="5486400" y="3219450"/>
          <p14:tracePt t="73605" x="5530850" y="3219450"/>
          <p14:tracePt t="73622" x="5600700" y="3219450"/>
          <p14:tracePt t="73624" x="5619750" y="3219450"/>
          <p14:tracePt t="73639" x="5638800" y="3219450"/>
          <p14:tracePt t="73655" x="5651500" y="3219450"/>
          <p14:tracePt t="73763" x="5626100" y="3219450"/>
          <p14:tracePt t="73779" x="5581650" y="3219450"/>
          <p14:tracePt t="73795" x="5518150" y="3219450"/>
          <p14:tracePt t="73805" x="5480050" y="3219450"/>
          <p14:tracePt t="73821" x="5435600" y="3219450"/>
          <p14:tracePt t="73838" x="5410200" y="3219450"/>
          <p14:tracePt t="73840" x="5403850" y="3219450"/>
          <p14:tracePt t="73914" x="5416550" y="3219450"/>
          <p14:tracePt t="73929" x="5454650" y="3219450"/>
          <p14:tracePt t="73941" x="5480050" y="3219450"/>
          <p14:tracePt t="73955" x="5518150" y="3219450"/>
          <p14:tracePt t="73972" x="5549900" y="3219450"/>
          <p14:tracePt t="73988" x="5568950" y="3219450"/>
          <p14:tracePt t="74005" x="5575300" y="3219450"/>
          <p14:tracePt t="74107" x="5568950" y="3219450"/>
          <p14:tracePt t="74125" x="5524500" y="3213100"/>
          <p14:tracePt t="74146" x="5486400" y="3206750"/>
          <p14:tracePt t="74161" x="5480050" y="3206750"/>
          <p14:tracePt t="74258" x="5486400" y="3206750"/>
          <p14:tracePt t="74273" x="5492750" y="3206750"/>
          <p14:tracePt t="74528" x="0" y="0"/>
        </p14:tracePtLst>
        <p14:tracePtLst>
          <p14:tracePt t="75659" x="4972050" y="3162300"/>
          <p14:tracePt t="75770" x="4978400" y="3162300"/>
          <p14:tracePt t="75787" x="5022850" y="3162300"/>
          <p14:tracePt t="75800" x="5086350" y="3175000"/>
          <p14:tracePt t="75812" x="5130800" y="3181350"/>
          <p14:tracePt t="75821" x="5181600" y="3194050"/>
          <p14:tracePt t="75837" x="5314950" y="3206750"/>
          <p14:tracePt t="75854" x="5441950" y="3232150"/>
          <p14:tracePt t="75856" x="5486400" y="3238500"/>
          <p14:tracePt t="75871" x="5537200" y="3244850"/>
          <p14:tracePt t="75887" x="5568950" y="3244850"/>
          <p14:tracePt t="75904" x="5575300" y="3244850"/>
          <p14:tracePt t="75921" x="5581650" y="3244850"/>
          <p14:tracePt t="75954" x="5588000" y="3244850"/>
          <p14:tracePt t="76680" x="0" y="0"/>
        </p14:tracePtLst>
        <p14:tracePtLst>
          <p14:tracePt t="78722" x="1384300" y="3886200"/>
          <p14:tracePt t="78802" x="1409700" y="3892550"/>
          <p14:tracePt t="78818" x="1428750" y="3892550"/>
          <p14:tracePt t="78830" x="1460500" y="3898900"/>
          <p14:tracePt t="78832" x="1485900" y="3898900"/>
          <p14:tracePt t="78841" x="1517650" y="3898900"/>
          <p14:tracePt t="78853" x="1549400" y="3898900"/>
          <p14:tracePt t="78870" x="1651000" y="3898900"/>
          <p14:tracePt t="78873" x="1701800" y="3898900"/>
          <p14:tracePt t="78887" x="1809750" y="3898900"/>
          <p14:tracePt t="78904" x="1873250" y="3898900"/>
          <p14:tracePt t="78920" x="1892300" y="3898900"/>
          <p14:tracePt t="78936" x="1898650" y="3898900"/>
          <p14:tracePt t="79192" x="0" y="0"/>
        </p14:tracePtLst>
        <p14:tracePtLst>
          <p14:tracePt t="80060" x="2114550" y="3644900"/>
          <p14:tracePt t="80076" x="2114550" y="3651250"/>
          <p14:tracePt t="80092" x="2101850" y="3657600"/>
          <p14:tracePt t="80103" x="2101850" y="3670300"/>
          <p14:tracePt t="80119" x="2095500" y="3676650"/>
          <p14:tracePt t="80136" x="2095500" y="3689350"/>
          <p14:tracePt t="80153" x="2089150" y="3714750"/>
          <p14:tracePt t="80170" x="2082800" y="3740150"/>
          <p14:tracePt t="80187" x="2082800" y="3759200"/>
          <p14:tracePt t="80203" x="2082800" y="3790950"/>
          <p14:tracePt t="80219" x="2082800" y="3816350"/>
          <p14:tracePt t="80236" x="2089150" y="3841750"/>
          <p14:tracePt t="80253" x="2101850" y="3867150"/>
          <p14:tracePt t="80255" x="2114550" y="3879850"/>
          <p14:tracePt t="80269" x="2127250" y="3886200"/>
          <p14:tracePt t="80286" x="2152650" y="3905250"/>
          <p14:tracePt t="80288" x="2171700" y="3911600"/>
          <p14:tracePt t="80303" x="2190750" y="3917950"/>
          <p14:tracePt t="80319" x="2247900" y="3924300"/>
          <p14:tracePt t="80336" x="2305050" y="3924300"/>
          <p14:tracePt t="80353" x="2368550" y="3917950"/>
          <p14:tracePt t="80369" x="2406650" y="3892550"/>
          <p14:tracePt t="80386" x="2425700" y="3867150"/>
          <p14:tracePt t="80403" x="2432050" y="3841750"/>
          <p14:tracePt t="80420" x="2432050" y="3816350"/>
          <p14:tracePt t="80436" x="2432050" y="3790950"/>
          <p14:tracePt t="80453" x="2432050" y="3752850"/>
          <p14:tracePt t="80455" x="2425700" y="3740150"/>
          <p14:tracePt t="80469" x="2419350" y="3733800"/>
          <p14:tracePt t="80486" x="2406650" y="3714750"/>
          <p14:tracePt t="80503" x="2393950" y="3708400"/>
          <p14:tracePt t="80519" x="2387600" y="3708400"/>
          <p14:tracePt t="80664" x="0" y="0"/>
        </p14:tracePtLst>
        <p14:tracePtLst>
          <p14:tracePt t="81243" x="2597150" y="3822700"/>
          <p14:tracePt t="81273" x="2597150" y="3829050"/>
          <p14:tracePt t="81305" x="2603500" y="3835400"/>
          <p14:tracePt t="81320" x="2609850" y="3835400"/>
          <p14:tracePt t="81328" x="2616200" y="3841750"/>
          <p14:tracePt t="81336" x="2628900" y="3848100"/>
          <p14:tracePt t="81352" x="2654300" y="3854450"/>
          <p14:tracePt t="81369" x="2705100" y="3860800"/>
          <p14:tracePt t="81386" x="2743200" y="3860800"/>
          <p14:tracePt t="81403" x="2774950" y="3860800"/>
          <p14:tracePt t="81419" x="2800350" y="3854450"/>
          <p14:tracePt t="81436" x="2819400" y="3841750"/>
          <p14:tracePt t="81452" x="2832100" y="3835400"/>
          <p14:tracePt t="81469" x="2838450" y="3822700"/>
          <p14:tracePt t="81486" x="2844800" y="3797300"/>
          <p14:tracePt t="81488" x="2844800" y="3784600"/>
          <p14:tracePt t="81502" x="2844800" y="3765550"/>
          <p14:tracePt t="81519" x="2844800" y="3721100"/>
          <p14:tracePt t="81536" x="2838450" y="3695700"/>
          <p14:tracePt t="81553" x="2838450" y="3683000"/>
          <p14:tracePt t="81569" x="2819400" y="3663950"/>
          <p14:tracePt t="81586" x="2800350" y="3657600"/>
          <p14:tracePt t="81602" x="2774950" y="3651250"/>
          <p14:tracePt t="81619" x="2755900" y="3644900"/>
          <p14:tracePt t="81636" x="2736850" y="3644900"/>
          <p14:tracePt t="81652" x="2711450" y="3644900"/>
          <p14:tracePt t="81669" x="2679700" y="3644900"/>
          <p14:tracePt t="81673" x="2667000" y="3651250"/>
          <p14:tracePt t="81685" x="2660650" y="3657600"/>
          <p14:tracePt t="81702" x="2635250" y="3670300"/>
          <p14:tracePt t="81719" x="2622550" y="3702050"/>
          <p14:tracePt t="81735" x="2622550" y="3721100"/>
          <p14:tracePt t="81752" x="2622550" y="3746500"/>
          <p14:tracePt t="81769" x="2622550" y="3759200"/>
          <p14:tracePt t="81785" x="2622550" y="3771900"/>
          <p14:tracePt t="81896" x="0" y="0"/>
        </p14:tracePtLst>
        <p14:tracePtLst>
          <p14:tracePt t="82919" x="3340100" y="3879850"/>
          <p14:tracePt t="83038" x="3346450" y="3879850"/>
          <p14:tracePt t="83059" x="3365500" y="3879850"/>
          <p14:tracePt t="83077" x="3390900" y="3879850"/>
          <p14:tracePt t="83081" x="3416300" y="3879850"/>
          <p14:tracePt t="83097" x="3473450" y="3879850"/>
          <p14:tracePt t="83108" x="3511550" y="3879850"/>
          <p14:tracePt t="83118" x="3556000" y="3879850"/>
          <p14:tracePt t="83120" x="3600450" y="3879850"/>
          <p14:tracePt t="83136" x="3708400" y="3879850"/>
          <p14:tracePt t="83152" x="3822700" y="3879850"/>
          <p14:tracePt t="83168" x="3930650" y="3879850"/>
          <p14:tracePt t="83185" x="4019550" y="3879850"/>
          <p14:tracePt t="83201" x="4057650" y="3879850"/>
          <p14:tracePt t="83219" x="4070350" y="3879850"/>
          <p14:tracePt t="83235" x="4083050" y="3879850"/>
          <p14:tracePt t="85121" x="0" y="0"/>
        </p14:tracePtLst>
        <p14:tracePtLst>
          <p14:tracePt t="92563" x="1238250" y="4864100"/>
          <p14:tracePt t="92581" x="1238250" y="4883150"/>
          <p14:tracePt t="92600" x="1238250" y="4927600"/>
          <p14:tracePt t="92615" x="1244600" y="4959350"/>
          <p14:tracePt t="92632" x="1276350" y="4997450"/>
          <p14:tracePt t="92648" x="1327150" y="5029200"/>
          <p14:tracePt t="92665" x="1428750" y="5073650"/>
          <p14:tracePt t="92682" x="1593850" y="5105400"/>
          <p14:tracePt t="92699" x="1784350" y="5124450"/>
          <p14:tracePt t="92715" x="1962150" y="5124450"/>
          <p14:tracePt t="92732" x="2152650" y="5124450"/>
          <p14:tracePt t="92749" x="2292350" y="5118100"/>
          <p14:tracePt t="92765" x="2362200" y="5105400"/>
          <p14:tracePt t="92782" x="2387600" y="5092700"/>
          <p14:tracePt t="92785" x="2400300" y="5086350"/>
          <p14:tracePt t="92798" x="2406650" y="5073650"/>
          <p14:tracePt t="92815" x="2425700" y="5022850"/>
          <p14:tracePt t="92832" x="2438400" y="4984750"/>
          <p14:tracePt t="92848" x="2438400" y="4959350"/>
          <p14:tracePt t="92865" x="2438400" y="4921250"/>
          <p14:tracePt t="92882" x="2432050" y="4902200"/>
          <p14:tracePt t="92899" x="2425700" y="4883150"/>
          <p14:tracePt t="92915" x="2400300" y="4851400"/>
          <p14:tracePt t="92932" x="2362200" y="4832350"/>
          <p14:tracePt t="92949" x="2311400" y="4806950"/>
          <p14:tracePt t="92952" x="2292350" y="4800600"/>
          <p14:tracePt t="92965" x="2266950" y="4794250"/>
          <p14:tracePt t="92982" x="2222500" y="4787900"/>
          <p14:tracePt t="93000" x="2159000" y="4787900"/>
          <p14:tracePt t="93016" x="2114550" y="4787900"/>
          <p14:tracePt t="93032" x="2057400" y="4794250"/>
          <p14:tracePt t="93048" x="2012950" y="4800600"/>
          <p14:tracePt t="93065" x="1968500" y="4806950"/>
          <p14:tracePt t="93082" x="1936750" y="4813300"/>
          <p14:tracePt t="93098" x="1930400" y="4813300"/>
          <p14:tracePt t="93115" x="1917700" y="4813300"/>
          <p14:tracePt t="93132" x="1911350" y="4813300"/>
          <p14:tracePt t="93148" x="1911350" y="4819650"/>
          <p14:tracePt t="93288" x="0" y="0"/>
        </p14:tracePtLst>
        <p14:tracePtLst>
          <p14:tracePt t="94338" x="1352550" y="5219700"/>
          <p14:tracePt t="94353" x="1352550" y="5226050"/>
          <p14:tracePt t="94368" x="1352550" y="5238750"/>
          <p14:tracePt t="94381" x="1352550" y="5257800"/>
          <p14:tracePt t="94398" x="1352550" y="5283200"/>
          <p14:tracePt t="94400" x="1352550" y="5295900"/>
          <p14:tracePt t="94415" x="1365250" y="5314950"/>
          <p14:tracePt t="94431" x="1435100" y="5365750"/>
          <p14:tracePt t="94449" x="1549400" y="5416550"/>
          <p14:tracePt t="94465" x="1752600" y="5461000"/>
          <p14:tracePt t="94482" x="2044700" y="5499100"/>
          <p14:tracePt t="94498" x="2355850" y="5511800"/>
          <p14:tracePt t="94515" x="2590800" y="5511800"/>
          <p14:tracePt t="94531" x="2730500" y="5511800"/>
          <p14:tracePt t="94548" x="2787650" y="5511800"/>
          <p14:tracePt t="94564" x="2813050" y="5499100"/>
          <p14:tracePt t="94581" x="2819400" y="5480050"/>
          <p14:tracePt t="94598" x="2838450" y="5441950"/>
          <p14:tracePt t="94614" x="2844800" y="5410200"/>
          <p14:tracePt t="94631" x="2844800" y="5353050"/>
          <p14:tracePt t="94648" x="2844800" y="5308600"/>
          <p14:tracePt t="94664" x="2838450" y="5264150"/>
          <p14:tracePt t="94681" x="2819400" y="5226050"/>
          <p14:tracePt t="94698" x="2813050" y="5213350"/>
          <p14:tracePt t="94715" x="2800350" y="5200650"/>
          <p14:tracePt t="94762" x="2800350" y="5194300"/>
          <p14:tracePt t="94872" x="0" y="0"/>
        </p14:tracePtLst>
        <p14:tracePtLst>
          <p14:tracePt t="95498" x="1371600" y="4375150"/>
          <p14:tracePt t="95507" x="1365250" y="4375150"/>
          <p14:tracePt t="95520" x="1358900" y="4375150"/>
          <p14:tracePt t="95531" x="1352550" y="4375150"/>
          <p14:tracePt t="95547" x="1339850" y="4387850"/>
          <p14:tracePt t="95564" x="1333500" y="4406900"/>
          <p14:tracePt t="95581" x="1327150" y="4432300"/>
          <p14:tracePt t="95597" x="1314450" y="4451350"/>
          <p14:tracePt t="95600" x="1314450" y="4457700"/>
          <p14:tracePt t="95614" x="1314450" y="4464050"/>
          <p14:tracePt t="95631" x="1314450" y="4502150"/>
          <p14:tracePt t="95647" x="1314450" y="4540250"/>
          <p14:tracePt t="95664" x="1320800" y="4578350"/>
          <p14:tracePt t="95681" x="1346200" y="4616450"/>
          <p14:tracePt t="95697" x="1371600" y="4635500"/>
          <p14:tracePt t="95714" x="1422400" y="4660900"/>
          <p14:tracePt t="95731" x="1517650" y="4692650"/>
          <p14:tracePt t="95748" x="1670050" y="4724400"/>
          <p14:tracePt t="95764" x="1860550" y="4737100"/>
          <p14:tracePt t="95781" x="2089150" y="4737100"/>
          <p14:tracePt t="95797" x="2298700" y="4737100"/>
          <p14:tracePt t="95800" x="2393950" y="4737100"/>
          <p14:tracePt t="95814" x="2476500" y="4737100"/>
          <p14:tracePt t="95831" x="2628900" y="4730750"/>
          <p14:tracePt t="95847" x="2679700" y="4724400"/>
          <p14:tracePt t="95864" x="2711450" y="4705350"/>
          <p14:tracePt t="95880" x="2743200" y="4686300"/>
          <p14:tracePt t="95897" x="2749550" y="4673600"/>
          <p14:tracePt t="95914" x="2749550" y="4654550"/>
          <p14:tracePt t="95931" x="2749550" y="4616450"/>
          <p14:tracePt t="95947" x="2749550" y="4584700"/>
          <p14:tracePt t="95964" x="2724150" y="4546600"/>
          <p14:tracePt t="95981" x="2686050" y="4502150"/>
          <p14:tracePt t="95997" x="2628900" y="4464050"/>
          <p14:tracePt t="96014" x="2565400" y="4432300"/>
          <p14:tracePt t="96016" x="2533650" y="4419600"/>
          <p14:tracePt t="96031" x="2495550" y="4406900"/>
          <p14:tracePt t="96047" x="2381250" y="4387850"/>
          <p14:tracePt t="96064" x="2279650" y="4362450"/>
          <p14:tracePt t="96080" x="2203450" y="4356100"/>
          <p14:tracePt t="96097" x="2108200" y="4356100"/>
          <p14:tracePt t="96114" x="2012950" y="4356100"/>
          <p14:tracePt t="96130" x="1917700" y="4356100"/>
          <p14:tracePt t="96147" x="1841500" y="4356100"/>
          <p14:tracePt t="96164" x="1771650" y="4356100"/>
          <p14:tracePt t="96180" x="1739900" y="4368800"/>
          <p14:tracePt t="96198" x="1708150" y="4381500"/>
          <p14:tracePt t="96214" x="1689100" y="4394200"/>
          <p14:tracePt t="96216" x="1676400" y="4406900"/>
          <p14:tracePt t="96231" x="1657350" y="4425950"/>
          <p14:tracePt t="96248" x="1651000" y="4464050"/>
          <p14:tracePt t="96264" x="1651000" y="4489450"/>
          <p14:tracePt t="96281" x="1651000" y="4533900"/>
          <p14:tracePt t="96298" x="1651000" y="4578350"/>
          <p14:tracePt t="96314" x="1682750" y="4622800"/>
          <p14:tracePt t="96330" x="1727200" y="4673600"/>
          <p14:tracePt t="96347" x="1803400" y="4718050"/>
          <p14:tracePt t="96364" x="1917700" y="4756150"/>
          <p14:tracePt t="96380" x="2076450" y="4794250"/>
          <p14:tracePt t="96397" x="2279650" y="4806950"/>
          <p14:tracePt t="96414" x="2495550" y="4806950"/>
          <p14:tracePt t="96417" x="2616200" y="4806950"/>
          <p14:tracePt t="96430" x="2717800" y="4806950"/>
          <p14:tracePt t="96447" x="2927350" y="4775200"/>
          <p14:tracePt t="96464" x="2984500" y="4749800"/>
          <p14:tracePt t="96481" x="3022600" y="4724400"/>
          <p14:tracePt t="96497" x="3041650" y="4699000"/>
          <p14:tracePt t="96514" x="3048000" y="4692650"/>
          <p14:tracePt t="96530" x="3048000" y="4673600"/>
          <p14:tracePt t="96551" x="3048000" y="4667250"/>
          <p14:tracePt t="96752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常量</a:t>
            </a: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662002" y="1788076"/>
            <a:ext cx="1002557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ComputeAreaConst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double radius;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double area;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final double PI = 3.14159; //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指定半径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radius = 20;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计算面积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area = radius * radius *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显示结果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("The circle for the circle of radius " + radius + " is " + area);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29"/>
    </mc:Choice>
    <mc:Fallback xmlns="">
      <p:transition spd="slow" advTm="33329"/>
    </mc:Fallback>
  </mc:AlternateContent>
  <p:extLst>
    <p:ext uri="{3A86A75C-4F4B-4683-9AE1-C65F6400EC91}">
      <p14:laserTraceLst xmlns:p14="http://schemas.microsoft.com/office/powerpoint/2010/main">
        <p14:tracePtLst>
          <p14:tracePt t="9074" x="1320800" y="3435350"/>
          <p14:tracePt t="9168" x="1333500" y="3441700"/>
          <p14:tracePt t="9175" x="1339850" y="3441700"/>
          <p14:tracePt t="9183" x="1365250" y="3448050"/>
          <p14:tracePt t="9193" x="1390650" y="3454400"/>
          <p14:tracePt t="9210" x="1466850" y="3467100"/>
          <p14:tracePt t="9227" x="1587500" y="3486150"/>
          <p14:tracePt t="9243" x="1714500" y="3492500"/>
          <p14:tracePt t="9260" x="1873250" y="3492500"/>
          <p14:tracePt t="9277" x="2025650" y="3492500"/>
          <p14:tracePt t="9293" x="2171700" y="3492500"/>
          <p14:tracePt t="9295" x="2235200" y="3492500"/>
          <p14:tracePt t="9310" x="2286000" y="3492500"/>
          <p14:tracePt t="9327" x="2425700" y="3492500"/>
          <p14:tracePt t="9343" x="2495550" y="3492500"/>
          <p14:tracePt t="9360" x="2540000" y="3492500"/>
          <p14:tracePt t="9376" x="2578100" y="3492500"/>
          <p14:tracePt t="9393" x="2609850" y="3492500"/>
          <p14:tracePt t="9410" x="2635250" y="3492500"/>
          <p14:tracePt t="9427" x="2667000" y="3492500"/>
          <p14:tracePt t="9444" x="2705100" y="3492500"/>
          <p14:tracePt t="9460" x="2743200" y="3492500"/>
          <p14:tracePt t="9477" x="2781300" y="3492500"/>
          <p14:tracePt t="9494" x="2819400" y="3492500"/>
          <p14:tracePt t="9496" x="2851150" y="3498850"/>
          <p14:tracePt t="9510" x="2863850" y="3498850"/>
          <p14:tracePt t="9527" x="2927350" y="3498850"/>
          <p14:tracePt t="9543" x="2959100" y="3498850"/>
          <p14:tracePt t="9560" x="2978150" y="3498850"/>
          <p14:tracePt t="9576" x="2997200" y="3498850"/>
          <p14:tracePt t="9593" x="3003550" y="3498850"/>
          <p14:tracePt t="9610" x="3016250" y="3498850"/>
          <p14:tracePt t="9626" x="3028950" y="3492500"/>
          <p14:tracePt t="9643" x="3035300" y="3479800"/>
          <p14:tracePt t="9660" x="3048000" y="3460750"/>
          <p14:tracePt t="9677" x="3054350" y="3441700"/>
          <p14:tracePt t="9694" x="3054350" y="3409950"/>
          <p14:tracePt t="9697" x="3054350" y="3397250"/>
          <p14:tracePt t="9711" x="3054350" y="3378200"/>
          <p14:tracePt t="9728" x="3054350" y="3321050"/>
          <p14:tracePt t="9743" x="3041650" y="3289300"/>
          <p14:tracePt t="9760" x="3022600" y="3270250"/>
          <p14:tracePt t="9777" x="3009900" y="3251200"/>
          <p14:tracePt t="9793" x="2984500" y="3244850"/>
          <p14:tracePt t="9810" x="2965450" y="3232150"/>
          <p14:tracePt t="9827" x="2946400" y="3232150"/>
          <p14:tracePt t="9843" x="2895600" y="3232150"/>
          <p14:tracePt t="9848" x="2876550" y="3232150"/>
          <p14:tracePt t="9860" x="2844800" y="3232150"/>
          <p14:tracePt t="9876" x="2794000" y="3244850"/>
          <p14:tracePt t="9880" x="2768600" y="3251200"/>
          <p14:tracePt t="9893" x="2749550" y="3257550"/>
          <p14:tracePt t="9909" x="2711450" y="3270250"/>
          <p14:tracePt t="9927" x="2673350" y="3289300"/>
          <p14:tracePt t="9943" x="2660650" y="3308350"/>
          <p14:tracePt t="9960" x="2647950" y="3327400"/>
          <p14:tracePt t="9976" x="2647950" y="3352800"/>
          <p14:tracePt t="9993" x="2647950" y="3397250"/>
          <p14:tracePt t="10010" x="2667000" y="3416300"/>
          <p14:tracePt t="10026" x="2679700" y="3435350"/>
          <p14:tracePt t="10044" x="2705100" y="3448050"/>
          <p14:tracePt t="10060" x="2717800" y="3448050"/>
          <p14:tracePt t="10064" x="2730500" y="3448050"/>
          <p14:tracePt t="10076" x="2736850" y="3448050"/>
          <p14:tracePt t="10093" x="2762250" y="3448050"/>
          <p14:tracePt t="10096" x="2774950" y="3448050"/>
          <p14:tracePt t="10110" x="2794000" y="3448050"/>
          <p14:tracePt t="10127" x="2825750" y="3429000"/>
          <p14:tracePt t="10143" x="2838450" y="3409950"/>
          <p14:tracePt t="10160" x="2851150" y="3397250"/>
          <p14:tracePt t="10177" x="2857500" y="3390900"/>
          <p14:tracePt t="10295" x="0" y="0"/>
        </p14:tracePtLst>
        <p14:tracePtLst>
          <p14:tracePt t="11378" x="1238250" y="5086350"/>
          <p14:tracePt t="11434" x="1244600" y="5092700"/>
          <p14:tracePt t="11449" x="1263650" y="5099050"/>
          <p14:tracePt t="11458" x="1282700" y="5099050"/>
          <p14:tracePt t="11466" x="1308100" y="5105400"/>
          <p14:tracePt t="11477" x="1320800" y="5105400"/>
          <p14:tracePt t="11494" x="1416050" y="5124450"/>
          <p14:tracePt t="11509" x="1543050" y="5124450"/>
          <p14:tracePt t="11512" x="1651000" y="5143500"/>
          <p14:tracePt t="11526" x="1771650" y="5156200"/>
          <p14:tracePt t="11543" x="2305050" y="5238750"/>
          <p14:tracePt t="11559" x="2578100" y="5257800"/>
          <p14:tracePt t="11576" x="2755900" y="5257800"/>
          <p14:tracePt t="11593" x="2882900" y="5257800"/>
          <p14:tracePt t="11610" x="2971800" y="5257800"/>
          <p14:tracePt t="11626" x="3048000" y="5257800"/>
          <p14:tracePt t="11643" x="3111500" y="5257800"/>
          <p14:tracePt t="11660" x="3175000" y="5257800"/>
          <p14:tracePt t="11664" x="3200400" y="5257800"/>
          <p14:tracePt t="11677" x="3219450" y="5257800"/>
          <p14:tracePt t="11694" x="3257550" y="5264150"/>
          <p14:tracePt t="11711" x="3289300" y="5270500"/>
          <p14:tracePt t="11714" x="3295650" y="5270500"/>
          <p14:tracePt t="11727" x="3321050" y="5276850"/>
          <p14:tracePt t="11744" x="3346450" y="5283200"/>
          <p14:tracePt t="11759" x="3365500" y="5283200"/>
          <p14:tracePt t="11776" x="3384550" y="5283200"/>
          <p14:tracePt t="11793" x="3422650" y="5283200"/>
          <p14:tracePt t="11809" x="3454400" y="5283200"/>
          <p14:tracePt t="11826" x="3511550" y="5289550"/>
          <p14:tracePt t="11843" x="3581400" y="5302250"/>
          <p14:tracePt t="11859" x="3638550" y="5308600"/>
          <p14:tracePt t="11876" x="3683000" y="5308600"/>
          <p14:tracePt t="11892" x="3733800" y="5308600"/>
          <p14:tracePt t="11895" x="3746500" y="5308600"/>
          <p14:tracePt t="11909" x="3759200" y="5308600"/>
          <p14:tracePt t="11926" x="3771900" y="5308600"/>
          <p14:tracePt t="11945" x="3778250" y="5308600"/>
          <p14:tracePt t="11984" x="3784600" y="5308600"/>
          <p14:tracePt t="11993" x="3790950" y="5308600"/>
          <p14:tracePt t="12016" x="3797300" y="5308600"/>
          <p14:tracePt t="12033" x="3803650" y="5308600"/>
          <p14:tracePt t="12184" x="0" y="0"/>
        </p14:tracePtLst>
        <p14:tracePtLst>
          <p14:tracePt t="12802" x="2355850" y="5067300"/>
          <p14:tracePt t="12919" x="0" y="0"/>
        </p14:tracePtLst>
        <p14:tracePtLst>
          <p14:tracePt t="13386" x="2901950" y="5010150"/>
          <p14:tracePt t="13503" x="0" y="0"/>
        </p14:tracePtLst>
        <p14:tracePtLst>
          <p14:tracePt t="13801" x="3409950" y="5092700"/>
          <p14:tracePt t="13856" x="0" y="0"/>
        </p14:tracePtLst>
        <p14:tracePtLst>
          <p14:tracePt t="14571" x="3987800" y="4845050"/>
          <p14:tracePt t="14578" x="3981450" y="4845050"/>
          <p14:tracePt t="14592" x="3962400" y="4845050"/>
          <p14:tracePt t="14609" x="3949700" y="4857750"/>
          <p14:tracePt t="14625" x="3943350" y="4864100"/>
          <p14:tracePt t="14642" x="3937000" y="4876800"/>
          <p14:tracePt t="14658" x="3930650" y="4889500"/>
          <p14:tracePt t="14675" x="3930650" y="4902200"/>
          <p14:tracePt t="14693" x="3924300" y="4921250"/>
          <p14:tracePt t="14712" x="3924300" y="4959350"/>
          <p14:tracePt t="14727" x="3924300" y="4984750"/>
          <p14:tracePt t="14744" x="3937000" y="5022850"/>
          <p14:tracePt t="14760" x="3962400" y="5041900"/>
          <p14:tracePt t="14776" x="3968750" y="5060950"/>
          <p14:tracePt t="14792" x="3987800" y="5067300"/>
          <p14:tracePt t="14808" x="4013200" y="5080000"/>
          <p14:tracePt t="14825" x="4038600" y="5080000"/>
          <p14:tracePt t="14842" x="4089400" y="5080000"/>
          <p14:tracePt t="14858" x="4152900" y="5080000"/>
          <p14:tracePt t="14875" x="4229100" y="5073650"/>
          <p14:tracePt t="14891" x="4298950" y="5060950"/>
          <p14:tracePt t="14908" x="4343400" y="5048250"/>
          <p14:tracePt t="14925" x="4356100" y="5035550"/>
          <p14:tracePt t="14928" x="4362450" y="5035550"/>
          <p14:tracePt t="14943" x="4362450" y="5016500"/>
          <p14:tracePt t="14959" x="4362450" y="4997450"/>
          <p14:tracePt t="14976" x="4362450" y="4972050"/>
          <p14:tracePt t="14992" x="4349750" y="4946650"/>
          <p14:tracePt t="15008" x="4330700" y="4927600"/>
          <p14:tracePt t="15025" x="4292600" y="4895850"/>
          <p14:tracePt t="15042" x="4241800" y="4864100"/>
          <p14:tracePt t="15058" x="4178300" y="4832350"/>
          <p14:tracePt t="15075" x="4127500" y="4826000"/>
          <p14:tracePt t="15091" x="4102100" y="4819650"/>
          <p14:tracePt t="15108" x="4076700" y="4819650"/>
          <p14:tracePt t="15125" x="4051300" y="4819650"/>
          <p14:tracePt t="15128" x="4044950" y="4819650"/>
          <p14:tracePt t="15142" x="4032250" y="4819650"/>
          <p14:tracePt t="15158" x="4000500" y="4845050"/>
          <p14:tracePt t="15175" x="3987800" y="4864100"/>
          <p14:tracePt t="15192" x="3975100" y="4889500"/>
          <p14:tracePt t="15209" x="3968750" y="4902200"/>
          <p14:tracePt t="15226" x="3968750" y="4914900"/>
          <p14:tracePt t="15242" x="3968750" y="4946650"/>
          <p14:tracePt t="15258" x="3968750" y="4972050"/>
          <p14:tracePt t="15274" x="3968750" y="4997450"/>
          <p14:tracePt t="15291" x="3968750" y="5022850"/>
          <p14:tracePt t="15308" x="3968750" y="5035550"/>
          <p14:tracePt t="15324" x="3975100" y="5048250"/>
          <p14:tracePt t="15341" x="3987800" y="5054600"/>
          <p14:tracePt t="15343" x="3987800" y="5060950"/>
          <p14:tracePt t="15358" x="4000500" y="5067300"/>
          <p14:tracePt t="15374" x="4032250" y="5073650"/>
          <p14:tracePt t="15391" x="4057650" y="5073650"/>
          <p14:tracePt t="15408" x="4076700" y="5073650"/>
          <p14:tracePt t="15424" x="4095750" y="5073650"/>
          <p14:tracePt t="15441" x="4102100" y="5073650"/>
          <p14:tracePt t="15458" x="4108450" y="5073650"/>
          <p14:tracePt t="15492" x="4108450" y="5067300"/>
          <p14:tracePt t="15960" x="0" y="0"/>
        </p14:tracePtLst>
        <p14:tracePtLst>
          <p14:tracePt t="19209" x="2705100" y="3441700"/>
          <p14:tracePt t="19290" x="2724150" y="3441700"/>
          <p14:tracePt t="19297" x="2749550" y="3448050"/>
          <p14:tracePt t="19307" x="2781300" y="3454400"/>
          <p14:tracePt t="19323" x="2882900" y="3473450"/>
          <p14:tracePt t="19340" x="2990850" y="3479800"/>
          <p14:tracePt t="19356" x="3117850" y="3479800"/>
          <p14:tracePt t="19373" x="3257550" y="3479800"/>
          <p14:tracePt t="19376" x="3327400" y="3479800"/>
          <p14:tracePt t="19390" x="3416300" y="3479800"/>
          <p14:tracePt t="19407" x="3644900" y="3486150"/>
          <p14:tracePt t="19423" x="3784600" y="3498850"/>
          <p14:tracePt t="19440" x="3892550" y="3498850"/>
          <p14:tracePt t="19456" x="3987800" y="3498850"/>
          <p14:tracePt t="19473" x="4044950" y="3498850"/>
          <p14:tracePt t="19490" x="4083050" y="3498850"/>
          <p14:tracePt t="19507" x="4114800" y="3498850"/>
          <p14:tracePt t="19523" x="4133850" y="3498850"/>
          <p14:tracePt t="19540" x="4152900" y="3498850"/>
          <p14:tracePt t="19557" x="4178300" y="3498850"/>
          <p14:tracePt t="19573" x="4203700" y="3498850"/>
          <p14:tracePt t="19576" x="4210050" y="3498850"/>
          <p14:tracePt t="19590" x="4222750" y="3498850"/>
          <p14:tracePt t="19607" x="4235450" y="3498850"/>
          <p14:tracePt t="19623" x="4241800" y="3505200"/>
          <p14:tracePt t="19775" x="0" y="0"/>
        </p14:tracePtLst>
        <p14:tracePtLst>
          <p14:tracePt t="23097" x="1174750" y="3416300"/>
          <p14:tracePt t="23186" x="1174750" y="3422650"/>
          <p14:tracePt t="23200" x="1181100" y="3422650"/>
          <p14:tracePt t="23211" x="1206500" y="3429000"/>
          <p14:tracePt t="23223" x="1263650" y="3429000"/>
          <p14:tracePt t="23240" x="1358900" y="3429000"/>
          <p14:tracePt t="23256" x="1517650" y="3448050"/>
          <p14:tracePt t="23272" x="1714500" y="3479800"/>
          <p14:tracePt t="23289" x="1892300" y="3517900"/>
          <p14:tracePt t="23306" x="2095500" y="3549650"/>
          <p14:tracePt t="23322" x="2298700" y="3594100"/>
          <p14:tracePt t="23338" x="2470150" y="3613150"/>
          <p14:tracePt t="23355" x="2641600" y="3632200"/>
          <p14:tracePt t="23372" x="2800350" y="3644900"/>
          <p14:tracePt t="23388" x="2940050" y="3644900"/>
          <p14:tracePt t="23405" x="3079750" y="3644900"/>
          <p14:tracePt t="23408" x="3130550" y="3644900"/>
          <p14:tracePt t="23422" x="3181350" y="3644900"/>
          <p14:tracePt t="23439" x="3321050" y="3644900"/>
          <p14:tracePt t="23455" x="3409950" y="3644900"/>
          <p14:tracePt t="23472" x="3486150" y="3644900"/>
          <p14:tracePt t="23489" x="3581400" y="3644900"/>
          <p14:tracePt t="23505" x="3689350" y="3644900"/>
          <p14:tracePt t="23522" x="3816350" y="3644900"/>
          <p14:tracePt t="23539" x="3956050" y="3644900"/>
          <p14:tracePt t="23555" x="4070350" y="3644900"/>
          <p14:tracePt t="23572" x="4165600" y="3644900"/>
          <p14:tracePt t="23588" x="4241800" y="3644900"/>
          <p14:tracePt t="23605" x="4318000" y="3644900"/>
          <p14:tracePt t="23607" x="4349750" y="3644900"/>
          <p14:tracePt t="23622" x="4394200" y="3644900"/>
          <p14:tracePt t="23639" x="4514850" y="3644900"/>
          <p14:tracePt t="23655" x="4591050" y="3644900"/>
          <p14:tracePt t="23672" x="4667250" y="3644900"/>
          <p14:tracePt t="23688" x="4743450" y="3644900"/>
          <p14:tracePt t="23705" x="4826000" y="3644900"/>
          <p14:tracePt t="23722" x="4902200" y="3644900"/>
          <p14:tracePt t="23739" x="4991100" y="3638550"/>
          <p14:tracePt t="23755" x="5060950" y="3625850"/>
          <p14:tracePt t="23772" x="5130800" y="3613150"/>
          <p14:tracePt t="23788" x="5168900" y="3606800"/>
          <p14:tracePt t="23792" x="5194300" y="3600450"/>
          <p14:tracePt t="23805" x="5213350" y="3594100"/>
          <p14:tracePt t="23822" x="5226050" y="3587750"/>
          <p14:tracePt t="23839" x="5251450" y="3575050"/>
          <p14:tracePt t="23855" x="5257800" y="3568700"/>
          <p14:tracePt t="23871" x="5276850" y="3562350"/>
          <p14:tracePt t="23888" x="5289550" y="3543300"/>
          <p14:tracePt t="23905" x="5302250" y="3524250"/>
          <p14:tracePt t="23922" x="5314950" y="3498850"/>
          <p14:tracePt t="23938" x="5314950" y="3492500"/>
          <p14:tracePt t="23955" x="5321300" y="3486150"/>
          <p14:tracePt t="23971" x="5327650" y="3473450"/>
          <p14:tracePt t="23988" x="5334000" y="3467100"/>
          <p14:tracePt t="24005" x="5334000" y="3454400"/>
          <p14:tracePt t="24105" x="5334000" y="3441700"/>
          <p14:tracePt t="24122" x="5327650" y="3435350"/>
          <p14:tracePt t="24130" x="5314950" y="3429000"/>
          <p14:tracePt t="24139" x="5295900" y="3422650"/>
          <p14:tracePt t="24155" x="5257800" y="3416300"/>
          <p14:tracePt t="24171" x="5200650" y="3403600"/>
          <p14:tracePt t="24188" x="5099050" y="3384550"/>
          <p14:tracePt t="24205" x="4959350" y="3352800"/>
          <p14:tracePt t="24221" x="4756150" y="3314700"/>
          <p14:tracePt t="24223" x="4648200" y="3302000"/>
          <p14:tracePt t="24238" x="4527550" y="3270250"/>
          <p14:tracePt t="24255" x="4108450" y="3187700"/>
          <p14:tracePt t="24271" x="3854450" y="3130550"/>
          <p14:tracePt t="24288" x="3651250" y="3098800"/>
          <p14:tracePt t="24305" x="3498850" y="3060700"/>
          <p14:tracePt t="24322" x="3359150" y="3048000"/>
          <p14:tracePt t="24338" x="3251200" y="3028950"/>
          <p14:tracePt t="24355" x="3143250" y="3028950"/>
          <p14:tracePt t="24371" x="3028950" y="3028950"/>
          <p14:tracePt t="24388" x="2889250" y="3028950"/>
          <p14:tracePt t="24405" x="2743200" y="3028950"/>
          <p14:tracePt t="24421" x="2603500" y="3028950"/>
          <p14:tracePt t="24423" x="2533650" y="3028950"/>
          <p14:tracePt t="24438" x="2406650" y="3028950"/>
          <p14:tracePt t="24455" x="2273300" y="3028950"/>
          <p14:tracePt t="24471" x="2146300" y="3028950"/>
          <p14:tracePt t="24488" x="2032000" y="3028950"/>
          <p14:tracePt t="24505" x="1924050" y="3028950"/>
          <p14:tracePt t="24522" x="1828800" y="3028950"/>
          <p14:tracePt t="24538" x="1765300" y="3028950"/>
          <p14:tracePt t="24555" x="1708150" y="3028950"/>
          <p14:tracePt t="24571" x="1651000" y="3028950"/>
          <p14:tracePt t="24588" x="1593850" y="3041650"/>
          <p14:tracePt t="24605" x="1549400" y="3048000"/>
          <p14:tracePt t="24608" x="1517650" y="3054350"/>
          <p14:tracePt t="24621" x="1498600" y="3060700"/>
          <p14:tracePt t="24638" x="1454150" y="3079750"/>
          <p14:tracePt t="24655" x="1422400" y="3105150"/>
          <p14:tracePt t="24671" x="1390650" y="3117850"/>
          <p14:tracePt t="24688" x="1358900" y="3143250"/>
          <p14:tracePt t="24705" x="1339850" y="3168650"/>
          <p14:tracePt t="24721" x="1314450" y="3187700"/>
          <p14:tracePt t="24738" x="1295400" y="3219450"/>
          <p14:tracePt t="24755" x="1295400" y="3225800"/>
          <p14:tracePt t="24772" x="1289050" y="3238500"/>
          <p14:tracePt t="24788" x="1282700" y="3251200"/>
          <p14:tracePt t="24805" x="1282700" y="3263900"/>
          <p14:tracePt t="24822" x="1282700" y="3270250"/>
          <p14:tracePt t="24839" x="1282700" y="3282950"/>
          <p14:tracePt t="24855" x="1282700" y="3302000"/>
          <p14:tracePt t="24871" x="1289050" y="3314700"/>
          <p14:tracePt t="24888" x="1295400" y="3327400"/>
          <p14:tracePt t="24905" x="1295400" y="3333750"/>
          <p14:tracePt t="24921" x="1308100" y="3352800"/>
          <p14:tracePt t="24938" x="1327150" y="3365500"/>
          <p14:tracePt t="24955" x="1352550" y="3384550"/>
          <p14:tracePt t="24971" x="1371600" y="3409950"/>
          <p14:tracePt t="24988" x="1403350" y="3416300"/>
          <p14:tracePt t="25005" x="1435100" y="3435350"/>
          <p14:tracePt t="25022" x="1473200" y="3454400"/>
          <p14:tracePt t="25024" x="1492250" y="3460750"/>
          <p14:tracePt t="25039" x="1543050" y="3479800"/>
          <p14:tracePt t="25055" x="1600200" y="3492500"/>
          <p14:tracePt t="25072" x="1676400" y="3505200"/>
          <p14:tracePt t="25088" x="1822450" y="3536950"/>
          <p14:tracePt t="25104" x="1993900" y="3575050"/>
          <p14:tracePt t="25121" x="2165350" y="3587750"/>
          <p14:tracePt t="25138" x="2330450" y="3606800"/>
          <p14:tracePt t="25154" x="2432050" y="3606800"/>
          <p14:tracePt t="25171" x="2476500" y="3606800"/>
          <p14:tracePt t="25188" x="2495550" y="3606800"/>
          <p14:tracePt t="25255" x="0" y="0"/>
        </p14:tracePtLst>
        <p14:tracePtLst>
          <p14:tracePt t="25842" x="1257300" y="3892550"/>
          <p14:tracePt t="25849" x="1250950" y="3905250"/>
          <p14:tracePt t="25857" x="1244600" y="3917950"/>
          <p14:tracePt t="25871" x="1219200" y="3975100"/>
          <p14:tracePt t="25887" x="1200150" y="4044950"/>
          <p14:tracePt t="25904" x="1187450" y="4121150"/>
          <p14:tracePt t="25920" x="1162050" y="4203700"/>
          <p14:tracePt t="25937" x="1155700" y="4292600"/>
          <p14:tracePt t="25954" x="1155700" y="4362450"/>
          <p14:tracePt t="25971" x="1155700" y="4451350"/>
          <p14:tracePt t="25987" x="1155700" y="4540250"/>
          <p14:tracePt t="26005" x="1162050" y="4654550"/>
          <p14:tracePt t="26022" x="1193800" y="4768850"/>
          <p14:tracePt t="26024" x="1219200" y="4832350"/>
          <p14:tracePt t="26038" x="1244600" y="4902200"/>
          <p14:tracePt t="26055" x="1365250" y="5105400"/>
          <p14:tracePt t="26072" x="1460500" y="5232400"/>
          <p14:tracePt t="26088" x="1562100" y="5340350"/>
          <p14:tracePt t="26104" x="1657350" y="5429250"/>
          <p14:tracePt t="26122" x="1784350" y="5518150"/>
          <p14:tracePt t="26138" x="1930400" y="5581650"/>
          <p14:tracePt t="26154" x="2120900" y="5664200"/>
          <p14:tracePt t="26171" x="2355850" y="5721350"/>
          <p14:tracePt t="26188" x="2667000" y="5784850"/>
          <p14:tracePt t="26204" x="2984500" y="5848350"/>
          <p14:tracePt t="26208" x="3105150" y="5867400"/>
          <p14:tracePt t="26221" x="3225800" y="5886450"/>
          <p14:tracePt t="26238" x="3517900" y="5937250"/>
          <p14:tracePt t="26255" x="3924300" y="6007100"/>
          <p14:tracePt t="26272" x="4184650" y="6038850"/>
          <p14:tracePt t="26287" x="4457700" y="6057900"/>
          <p14:tracePt t="26304" x="4692650" y="6057900"/>
          <p14:tracePt t="26321" x="4953000" y="6057900"/>
          <p14:tracePt t="26337" x="5213350" y="6057900"/>
          <p14:tracePt t="26354" x="5499100" y="6057900"/>
          <p14:tracePt t="26371" x="5784850" y="6057900"/>
          <p14:tracePt t="26387" x="6089650" y="6057900"/>
          <p14:tracePt t="26404" x="6369050" y="6057900"/>
          <p14:tracePt t="26421" x="6635750" y="6051550"/>
          <p14:tracePt t="26424" x="6762750" y="6032500"/>
          <p14:tracePt t="26437" x="6883400" y="6013450"/>
          <p14:tracePt t="26455" x="7232650" y="5949950"/>
          <p14:tracePt t="26471" x="7442200" y="5905500"/>
          <p14:tracePt t="26488" x="7645400" y="5873750"/>
          <p14:tracePt t="26505" x="7842250" y="5829300"/>
          <p14:tracePt t="26522" x="8026400" y="5791200"/>
          <p14:tracePt t="26538" x="8197850" y="5753100"/>
          <p14:tracePt t="26555" x="8350250" y="5689600"/>
          <p14:tracePt t="26571" x="8470900" y="5638800"/>
          <p14:tracePt t="26588" x="8553450" y="5600700"/>
          <p14:tracePt t="26604" x="8597900" y="5575300"/>
          <p14:tracePt t="26607" x="8610600" y="5568950"/>
          <p14:tracePt t="26621" x="8616950" y="5549900"/>
          <p14:tracePt t="26638" x="8629650" y="5511800"/>
          <p14:tracePt t="26655" x="8629650" y="5454650"/>
          <p14:tracePt t="26671" x="8629650" y="5410200"/>
          <p14:tracePt t="26687" x="8629650" y="5359400"/>
          <p14:tracePt t="26704" x="8616950" y="5308600"/>
          <p14:tracePt t="26721" x="8597900" y="5257800"/>
          <p14:tracePt t="26738" x="8553450" y="5207000"/>
          <p14:tracePt t="26754" x="8515350" y="5149850"/>
          <p14:tracePt t="26771" x="8458200" y="5105400"/>
          <p14:tracePt t="26788" x="8401050" y="5060950"/>
          <p14:tracePt t="26805" x="8331200" y="5016500"/>
          <p14:tracePt t="26808" x="8293100" y="4991100"/>
          <p14:tracePt t="26821" x="8255000" y="4972050"/>
          <p14:tracePt t="26838" x="8172450" y="4940300"/>
          <p14:tracePt t="26855" x="8032750" y="4889500"/>
          <p14:tracePt t="26871" x="7924800" y="4857750"/>
          <p14:tracePt t="26887" x="7791450" y="4819650"/>
          <p14:tracePt t="26904" x="7632700" y="4787900"/>
          <p14:tracePt t="26921" x="7448550" y="4756150"/>
          <p14:tracePt t="26937" x="7245350" y="4718050"/>
          <p14:tracePt t="26954" x="7029450" y="4673600"/>
          <p14:tracePt t="26971" x="6762750" y="4616450"/>
          <p14:tracePt t="26987" x="6388100" y="4540250"/>
          <p14:tracePt t="27004" x="5949950" y="4470400"/>
          <p14:tracePt t="27008" x="5746750" y="4445000"/>
          <p14:tracePt t="27021" x="5568950" y="4432300"/>
          <p14:tracePt t="27038" x="5264150" y="4432300"/>
          <p14:tracePt t="27055" x="4826000" y="4394200"/>
          <p14:tracePt t="27072" x="4610100" y="4375150"/>
          <p14:tracePt t="27087" x="4445000" y="4375150"/>
          <p14:tracePt t="27105" x="4273550" y="4375150"/>
          <p14:tracePt t="27121" x="4108450" y="4375150"/>
          <p14:tracePt t="27137" x="3917950" y="4375150"/>
          <p14:tracePt t="27154" x="3695700" y="4375150"/>
          <p14:tracePt t="27171" x="3378200" y="4375150"/>
          <p14:tracePt t="27187" x="3073400" y="4375150"/>
          <p14:tracePt t="27204" x="2813050" y="4362450"/>
          <p14:tracePt t="27221" x="2609850" y="4362450"/>
          <p14:tracePt t="27237" x="2451100" y="4356100"/>
          <p14:tracePt t="27241" x="2387600" y="4356100"/>
          <p14:tracePt t="27254" x="2336800" y="4356100"/>
          <p14:tracePt t="27271" x="2197100" y="4356100"/>
          <p14:tracePt t="27287" x="2089150" y="4356100"/>
          <p14:tracePt t="27304" x="2006600" y="4356100"/>
          <p14:tracePt t="27321" x="1892300" y="4362450"/>
          <p14:tracePt t="27337" x="1803400" y="4381500"/>
          <p14:tracePt t="27353" x="1739900" y="4394200"/>
          <p14:tracePt t="27370" x="1689100" y="4413250"/>
          <p14:tracePt t="27387" x="1638300" y="4432300"/>
          <p14:tracePt t="27403" x="1593850" y="4451350"/>
          <p14:tracePt t="27420" x="1549400" y="4470400"/>
          <p14:tracePt t="27437" x="1511300" y="4489450"/>
          <p14:tracePt t="27454" x="1485900" y="4508500"/>
          <p14:tracePt t="27456" x="1473200" y="4514850"/>
          <p14:tracePt t="27471" x="1460500" y="4533900"/>
          <p14:tracePt t="27487" x="1454150" y="4559300"/>
          <p14:tracePt t="27504" x="1447800" y="4584700"/>
          <p14:tracePt t="27520" x="1447800" y="4610100"/>
          <p14:tracePt t="27537" x="1447800" y="4641850"/>
          <p14:tracePt t="27554" x="1447800" y="4692650"/>
          <p14:tracePt t="27570" x="1466850" y="4762500"/>
          <p14:tracePt t="27587" x="1498600" y="4832350"/>
          <p14:tracePt t="27604" x="1543050" y="4927600"/>
          <p14:tracePt t="27620" x="1606550" y="5016500"/>
          <p14:tracePt t="27637" x="1670050" y="5099050"/>
          <p14:tracePt t="27655" x="1784350" y="5219700"/>
          <p14:tracePt t="27671" x="1873250" y="5289550"/>
          <p14:tracePt t="27688" x="1974850" y="5353050"/>
          <p14:tracePt t="27704" x="2101850" y="5410200"/>
          <p14:tracePt t="27721" x="2266950" y="5473700"/>
          <p14:tracePt t="27737" x="2457450" y="5524500"/>
          <p14:tracePt t="27755" x="2705100" y="5581650"/>
          <p14:tracePt t="27771" x="3016250" y="5645150"/>
          <p14:tracePt t="27776" x="3187700" y="5676900"/>
          <p14:tracePt t="27787" x="3333750" y="5708650"/>
          <p14:tracePt t="27805" x="3651250" y="5778500"/>
          <p14:tracePt t="27809" x="3790950" y="5797550"/>
          <p14:tracePt t="27821" x="3937000" y="5829300"/>
          <p14:tracePt t="27837" x="4254500" y="5892800"/>
          <p14:tracePt t="27853" x="4559300" y="5937250"/>
          <p14:tracePt t="27856" x="4692650" y="5943600"/>
          <p14:tracePt t="27871" x="4978400" y="5943600"/>
          <p14:tracePt t="27887" x="5302250" y="5943600"/>
          <p14:tracePt t="27903" x="5632450" y="5943600"/>
          <p14:tracePt t="27920" x="5937250" y="5943600"/>
          <p14:tracePt t="27937" x="6197600" y="5943600"/>
          <p14:tracePt t="27953" x="6457950" y="5943600"/>
          <p14:tracePt t="27970" x="6718300" y="5943600"/>
          <p14:tracePt t="27987" x="6940550" y="5943600"/>
          <p14:tracePt t="28004" x="7169150" y="5911850"/>
          <p14:tracePt t="28021" x="7346950" y="5880100"/>
          <p14:tracePt t="28024" x="7435850" y="5861050"/>
          <p14:tracePt t="28037" x="7512050" y="5848350"/>
          <p14:tracePt t="28055" x="7734300" y="5803900"/>
          <p14:tracePt t="28071" x="7854950" y="5778500"/>
          <p14:tracePt t="28087" x="7931150" y="5753100"/>
          <p14:tracePt t="28104" x="7975600" y="5727700"/>
          <p14:tracePt t="28120" x="7994650" y="5695950"/>
          <p14:tracePt t="28137" x="8007350" y="5645150"/>
          <p14:tracePt t="28154" x="8007350" y="5607050"/>
          <p14:tracePt t="28170" x="8007350" y="5562600"/>
          <p14:tracePt t="28187" x="8001000" y="5505450"/>
          <p14:tracePt t="28204" x="7994650" y="5448300"/>
          <p14:tracePt t="28220" x="7969250" y="5372100"/>
          <p14:tracePt t="28237" x="7905750" y="5295900"/>
          <p14:tracePt t="28241" x="7874000" y="5251450"/>
          <p14:tracePt t="28253" x="7842250" y="5213350"/>
          <p14:tracePt t="28271" x="7727950" y="5118100"/>
          <p14:tracePt t="28288" x="7664450" y="5067300"/>
          <p14:tracePt t="28304" x="7613650" y="5041900"/>
          <p14:tracePt t="28320" x="7575550" y="5022850"/>
          <p14:tracePt t="28337" x="7531100" y="5010150"/>
          <p14:tracePt t="28353" x="7454900" y="4978400"/>
          <p14:tracePt t="28370" x="7340600" y="4927600"/>
          <p14:tracePt t="28386" x="7207250" y="4895850"/>
          <p14:tracePt t="28403" x="7042150" y="4864100"/>
          <p14:tracePt t="28420" x="6864350" y="4826000"/>
          <p14:tracePt t="28437" x="6667500" y="4794250"/>
          <p14:tracePt t="28453" x="6464300" y="4749800"/>
          <p14:tracePt t="28456" x="6362700" y="4730750"/>
          <p14:tracePt t="28470" x="6223000" y="4699000"/>
          <p14:tracePt t="28487" x="5740400" y="4603750"/>
          <p14:tracePt t="28503" x="5410200" y="4546600"/>
          <p14:tracePt t="28520" x="5099050" y="4483100"/>
          <p14:tracePt t="28537" x="4800600" y="4419600"/>
          <p14:tracePt t="28554" x="4514850" y="4381500"/>
          <p14:tracePt t="28570" x="4267200" y="4330700"/>
          <p14:tracePt t="28588" x="4019550" y="4279900"/>
          <p14:tracePt t="28604" x="3765550" y="4222750"/>
          <p14:tracePt t="28608" x="3644900" y="4203700"/>
          <p14:tracePt t="28620" x="3536950" y="4184650"/>
          <p14:tracePt t="28637" x="3308350" y="4140200"/>
          <p14:tracePt t="28654" x="3098800" y="4095750"/>
          <p14:tracePt t="28656" x="2997200" y="4076700"/>
          <p14:tracePt t="28671" x="2806700" y="4051300"/>
          <p14:tracePt t="28687" x="2622550" y="4019550"/>
          <p14:tracePt t="28703" x="2476500" y="3994150"/>
          <p14:tracePt t="28720" x="2343150" y="3968750"/>
          <p14:tracePt t="28737" x="2222500" y="3943350"/>
          <p14:tracePt t="28753" x="2133600" y="3937000"/>
          <p14:tracePt t="28771" x="2051050" y="3937000"/>
          <p14:tracePt t="28788" x="1974850" y="3937000"/>
          <p14:tracePt t="28804" x="1885950" y="3937000"/>
          <p14:tracePt t="28807" x="1854200" y="3937000"/>
          <p14:tracePt t="28821" x="1809750" y="3937000"/>
          <p14:tracePt t="28837" x="1727200" y="3937000"/>
          <p14:tracePt t="28854" x="1625600" y="3937000"/>
          <p14:tracePt t="28857" x="1593850" y="3943350"/>
          <p14:tracePt t="28871" x="1543050" y="3962400"/>
          <p14:tracePt t="28887" x="1498600" y="3987800"/>
          <p14:tracePt t="28903" x="1473200" y="4006850"/>
          <p14:tracePt t="28920" x="1454150" y="4025900"/>
          <p14:tracePt t="28937" x="1441450" y="4044950"/>
          <p14:tracePt t="28953" x="1435100" y="4070350"/>
          <p14:tracePt t="28970" x="1422400" y="4102100"/>
          <p14:tracePt t="28986" x="1409700" y="4133850"/>
          <p14:tracePt t="29003" x="1409700" y="4178300"/>
          <p14:tracePt t="29020" x="1409700" y="4216400"/>
          <p14:tracePt t="29037" x="1409700" y="4273550"/>
          <p14:tracePt t="29053" x="1416050" y="4330700"/>
          <p14:tracePt t="29055" x="1428750" y="4368800"/>
          <p14:tracePt t="29070" x="1447800" y="4406900"/>
          <p14:tracePt t="29087" x="1511300" y="4514850"/>
          <p14:tracePt t="29103" x="1555750" y="4591050"/>
          <p14:tracePt t="29120" x="1619250" y="4673600"/>
          <p14:tracePt t="29136" x="1689100" y="4762500"/>
          <p14:tracePt t="29153" x="1790700" y="4857750"/>
          <p14:tracePt t="29170" x="1924050" y="4965700"/>
          <p14:tracePt t="29187" x="2120900" y="5080000"/>
          <p14:tracePt t="29203" x="2482850" y="5238750"/>
          <p14:tracePt t="29209" x="2705100" y="5334000"/>
          <p14:tracePt t="29220" x="2927350" y="5410200"/>
          <p14:tracePt t="29237" x="3460750" y="5549900"/>
          <p14:tracePt t="29253" x="3968750" y="5651500"/>
          <p14:tracePt t="29256" x="4222750" y="5708650"/>
          <p14:tracePt t="29271" x="4686300" y="5810250"/>
          <p14:tracePt t="29288" x="5124450" y="5886450"/>
          <p14:tracePt t="29304" x="5568950" y="5975350"/>
          <p14:tracePt t="29320" x="6026150" y="6051550"/>
          <p14:tracePt t="29337" x="6400800" y="6064250"/>
          <p14:tracePt t="29354" x="6705600" y="6064250"/>
          <p14:tracePt t="29370" x="6965950" y="6064250"/>
          <p14:tracePt t="29387" x="7188200" y="6064250"/>
          <p14:tracePt t="29403" x="7385050" y="6057900"/>
          <p14:tracePt t="29420" x="7556500" y="6032500"/>
          <p14:tracePt t="29436" x="7708900" y="5994400"/>
          <p14:tracePt t="29440" x="7778750" y="5969000"/>
          <p14:tracePt t="29453" x="7854950" y="5943600"/>
          <p14:tracePt t="29470" x="7988300" y="5892800"/>
          <p14:tracePt t="29487" x="8159750" y="5816600"/>
          <p14:tracePt t="29503" x="8242300" y="5765800"/>
          <p14:tracePt t="29520" x="8280400" y="5734050"/>
          <p14:tracePt t="29537" x="8299450" y="5702300"/>
          <p14:tracePt t="29553" x="8305800" y="5664200"/>
          <p14:tracePt t="29570" x="8305800" y="5632450"/>
          <p14:tracePt t="29587" x="8305800" y="5594350"/>
          <p14:tracePt t="29603" x="8305800" y="5568950"/>
          <p14:tracePt t="29620" x="8305800" y="5537200"/>
          <p14:tracePt t="29636" x="8293100" y="5505450"/>
          <p14:tracePt t="29653" x="8261350" y="5473700"/>
          <p14:tracePt t="29656" x="8242300" y="5461000"/>
          <p14:tracePt t="29670" x="8223250" y="5448300"/>
          <p14:tracePt t="29687" x="8140700" y="5384800"/>
          <p14:tracePt t="29703" x="8058150" y="5359400"/>
          <p14:tracePt t="29720" x="7956550" y="5308600"/>
          <p14:tracePt t="29737" x="7823200" y="5257800"/>
          <p14:tracePt t="29753" x="7670800" y="5207000"/>
          <p14:tracePt t="29770" x="7505700" y="5156200"/>
          <p14:tracePt t="29787" x="7321550" y="5111750"/>
          <p14:tracePt t="29804" x="7118350" y="5080000"/>
          <p14:tracePt t="29820" x="6851650" y="5016500"/>
          <p14:tracePt t="29825" x="6661150" y="4984750"/>
          <p14:tracePt t="29837" x="6457950" y="4946650"/>
          <p14:tracePt t="29853" x="5949950" y="4838700"/>
          <p14:tracePt t="29870" x="5543550" y="4800600"/>
          <p14:tracePt t="29873" x="5429250" y="4800600"/>
          <p14:tracePt t="29887" x="5219700" y="4800600"/>
          <p14:tracePt t="29903" x="5060950" y="4800600"/>
          <p14:tracePt t="29920" x="4953000" y="4800600"/>
          <p14:tracePt t="29937" x="4832350" y="4806950"/>
          <p14:tracePt t="29953" x="4724400" y="4819650"/>
          <p14:tracePt t="29970" x="4616450" y="4845050"/>
          <p14:tracePt t="29987" x="4527550" y="4864100"/>
          <p14:tracePt t="30003" x="4457700" y="4876800"/>
          <p14:tracePt t="30020" x="4419600" y="4883150"/>
          <p14:tracePt t="30037" x="4394200" y="4889500"/>
          <p14:tracePt t="30041" x="4375150" y="4895850"/>
          <p14:tracePt t="30056" x="4362450" y="4902200"/>
          <p14:tracePt t="30070" x="4356100" y="4908550"/>
          <p14:tracePt t="30087" x="4349750" y="4914900"/>
          <p14:tracePt t="30416" x="0" y="0"/>
        </p14:tracePtLst>
        <p14:tracePtLst>
          <p14:tracePt t="31282" x="3130550" y="3517900"/>
          <p14:tracePt t="31403" x="3143250" y="3517900"/>
          <p14:tracePt t="31412" x="3162300" y="3517900"/>
          <p14:tracePt t="31419" x="3200400" y="3524250"/>
          <p14:tracePt t="31436" x="3289300" y="3536950"/>
          <p14:tracePt t="31453" x="3403600" y="3568700"/>
          <p14:tracePt t="31457" x="3467100" y="3575050"/>
          <p14:tracePt t="31469" x="3524250" y="3581400"/>
          <p14:tracePt t="31486" x="3587750" y="3594100"/>
          <p14:tracePt t="31503" x="3619500" y="3594100"/>
          <p14:tracePt t="31520" x="3638550" y="3594100"/>
          <p14:tracePt t="31544" x="3644900" y="3594100"/>
          <p14:tracePt t="31553" x="3651250" y="3594100"/>
          <p14:tracePt t="31569" x="3663950" y="3594100"/>
          <p14:tracePt t="31586" x="3683000" y="3594100"/>
          <p14:tracePt t="31602" x="3708400" y="3594100"/>
          <p14:tracePt t="31619" x="3727450" y="3594100"/>
          <p14:tracePt t="31635" x="3740150" y="3594100"/>
          <p14:tracePt t="31652" x="3759200" y="3594100"/>
          <p14:tracePt t="31670" x="3797300" y="3594100"/>
          <p14:tracePt t="31672" x="3816350" y="3594100"/>
          <p14:tracePt t="31686" x="3841750" y="3594100"/>
          <p14:tracePt t="31703" x="3892550" y="3594100"/>
          <p14:tracePt t="31719" x="3905250" y="3594100"/>
          <p14:tracePt t="31736" x="3917950" y="3594100"/>
          <p14:tracePt t="31769" x="3924300" y="3594100"/>
          <p14:tracePt t="31792" x="3930650" y="3594100"/>
          <p14:tracePt t="32455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5|13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.5|1.8|0.4|1.3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6.4|2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3|114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4.5|13.8|9.9|7.2|23.1|1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5.8|14.1|6.3|8.9|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|10.3|8.5|4.3|4.2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7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3364</Words>
  <Application>Microsoft Office PowerPoint</Application>
  <PresentationFormat>宽屏</PresentationFormat>
  <Paragraphs>409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华文细黑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224</cp:revision>
  <dcterms:created xsi:type="dcterms:W3CDTF">2018-01-23T14:33:00Z</dcterms:created>
  <dcterms:modified xsi:type="dcterms:W3CDTF">2021-02-26T06:05:11Z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